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19.xml" ContentType="application/vnd.openxmlformats-officedocument.presentationml.tags+xml"/>
  <Override PartName="/ppt/notesSlides/notesSlide1.xml" ContentType="application/vnd.openxmlformats-officedocument.presentationml.notesSlide+xml"/>
  <Override PartName="/ppt/tags/tag20.xml" ContentType="application/vnd.openxmlformats-officedocument.presentationml.tags+xml"/>
  <Override PartName="/ppt/notesSlides/notesSlide2.xml" ContentType="application/vnd.openxmlformats-officedocument.presentationml.notesSlide+xml"/>
  <Override PartName="/ppt/tags/tag21.xml" ContentType="application/vnd.openxmlformats-officedocument.presentationml.tags+xml"/>
  <Override PartName="/ppt/notesSlides/notesSlide3.xml" ContentType="application/vnd.openxmlformats-officedocument.presentationml.notesSlide+xml"/>
  <Override PartName="/ppt/tags/tag22.xml" ContentType="application/vnd.openxmlformats-officedocument.presentationml.tags+xml"/>
  <Override PartName="/ppt/notesSlides/notesSlide4.xml" ContentType="application/vnd.openxmlformats-officedocument.presentationml.notesSlide+xml"/>
  <Override PartName="/ppt/tags/tag23.xml" ContentType="application/vnd.openxmlformats-officedocument.presentationml.tags+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2"/>
  </p:notesMasterIdLst>
  <p:handoutMasterIdLst>
    <p:handoutMasterId r:id="rId13"/>
  </p:handoutMasterIdLst>
  <p:sldIdLst>
    <p:sldId id="256" r:id="rId5"/>
    <p:sldId id="283" r:id="rId6"/>
    <p:sldId id="362" r:id="rId7"/>
    <p:sldId id="359" r:id="rId8"/>
    <p:sldId id="348" r:id="rId9"/>
    <p:sldId id="361" r:id="rId10"/>
    <p:sldId id="324" r:id="rId11"/>
  </p:sldIdLst>
  <p:sldSz cx="12188825" cy="6858000"/>
  <p:notesSz cx="6858000" cy="9313863"/>
  <p:custDataLst>
    <p:tags r:id="rId14"/>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1535" userDrawn="1">
          <p15:clr>
            <a:srgbClr val="A4A3A4"/>
          </p15:clr>
        </p15:guide>
        <p15:guide id="7" orient="horz">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guide id="3" orient="horz" pos="2934">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095DC7A-B46D-B564-9CFA-37AFDB14F979}" name="Stephanie Lee" initials="SL" userId="Stephanie Lee" providerId="None"/>
  <p188:author id="{65CCE398-60DC-E0C4-033A-250BF46FDC8F}" name="Noboa, Wendy (OS/ASTP)" initials="WN" userId="S::Wendy.Noboa@hhs.gov::5b6ada3b-c185-43f6-94be-54924cd5ab01" providerId="AD"/>
  <p188:author id="{8E1318A1-A372-19CD-166E-1D286C69E479}" name="Jenny Song" initials="JS" userId="S::jsong@spirecomm.com::3c94828d-e275-4470-9742-7573c4c0ac1a"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0A41D3"/>
    <a:srgbClr val="0A2999"/>
    <a:srgbClr val="081F7A"/>
    <a:srgbClr val="E0F2FF"/>
    <a:srgbClr val="F0F0F0"/>
    <a:srgbClr val="B3D3FF"/>
    <a:srgbClr val="0722A9"/>
    <a:srgbClr val="1133CB"/>
    <a:srgbClr val="1334C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7269FEB-4D18-40EB-AC31-7AC1618CE40A}" v="156" dt="2026-02-05T13:51:21.046"/>
    <p1510:client id="{721B13A6-EE0F-49AC-AC48-E532C953F030}" v="315" dt="2026-02-05T16:06:41.207"/>
    <p1510:client id="{ED21D6BE-B04A-4103-80DC-96D8065459AA}" v="1" dt="2026-02-06T13:28:33.85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1428" y="78"/>
      </p:cViewPr>
      <p:guideLst>
        <p:guide pos="1535"/>
        <p:guide orient="horz"/>
      </p:guideLst>
    </p:cSldViewPr>
  </p:slideViewPr>
  <p:notesTextViewPr>
    <p:cViewPr>
      <p:scale>
        <a:sx n="3" d="2"/>
        <a:sy n="3" d="2"/>
      </p:scale>
      <p:origin x="-6" y="-18"/>
    </p:cViewPr>
  </p:notesTextViewPr>
  <p:notesViewPr>
    <p:cSldViewPr snapToGrid="0">
      <p:cViewPr>
        <p:scale>
          <a:sx n="1" d="2"/>
          <a:sy n="1" d="2"/>
        </p:scale>
        <p:origin x="0" y="0"/>
      </p:cViewPr>
      <p:guideLst>
        <p:guide orient="horz" pos="2880"/>
        <p:guide pos="2160"/>
        <p:guide orient="horz" pos="293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customXml" Target="../customXml/item3.xml"/><Relationship Id="rId21" Type="http://schemas.microsoft.com/office/2018/10/relationships/authors" Target="authors.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gs" Target="tags/tag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oboa, Wendy (OS/ASTP)" userId="5b6ada3b-c185-43f6-94be-54924cd5ab01" providerId="ADAL" clId="{BE74B721-2912-4149-A1B9-958BB7D6228B}"/>
    <pc:docChg chg="modSld">
      <pc:chgData name="Noboa, Wendy (OS/ASTP)" userId="5b6ada3b-c185-43f6-94be-54924cd5ab01" providerId="ADAL" clId="{BE74B721-2912-4149-A1B9-958BB7D6228B}" dt="2026-02-06T13:34:01.843" v="307" actId="14100"/>
      <pc:docMkLst>
        <pc:docMk/>
      </pc:docMkLst>
      <pc:sldChg chg="modSp mod">
        <pc:chgData name="Noboa, Wendy (OS/ASTP)" userId="5b6ada3b-c185-43f6-94be-54924cd5ab01" providerId="ADAL" clId="{BE74B721-2912-4149-A1B9-958BB7D6228B}" dt="2026-02-06T13:33:07.517" v="305" actId="20577"/>
        <pc:sldMkLst>
          <pc:docMk/>
          <pc:sldMk cId="3186800517" sldId="256"/>
        </pc:sldMkLst>
        <pc:spChg chg="mod">
          <ac:chgData name="Noboa, Wendy (OS/ASTP)" userId="5b6ada3b-c185-43f6-94be-54924cd5ab01" providerId="ADAL" clId="{BE74B721-2912-4149-A1B9-958BB7D6228B}" dt="2026-02-06T13:32:22.152" v="267" actId="20577"/>
          <ac:spMkLst>
            <pc:docMk/>
            <pc:sldMk cId="3186800517" sldId="256"/>
            <ac:spMk id="4" creationId="{00000000-0000-0000-0000-000000000000}"/>
          </ac:spMkLst>
        </pc:spChg>
        <pc:spChg chg="mod">
          <ac:chgData name="Noboa, Wendy (OS/ASTP)" userId="5b6ada3b-c185-43f6-94be-54924cd5ab01" providerId="ADAL" clId="{BE74B721-2912-4149-A1B9-958BB7D6228B}" dt="2026-02-06T13:33:07.517" v="305" actId="20577"/>
          <ac:spMkLst>
            <pc:docMk/>
            <pc:sldMk cId="3186800517" sldId="256"/>
            <ac:spMk id="9" creationId="{00000000-0000-0000-0000-000000000000}"/>
          </ac:spMkLst>
        </pc:spChg>
      </pc:sldChg>
      <pc:sldChg chg="modNotesTx">
        <pc:chgData name="Noboa, Wendy (OS/ASTP)" userId="5b6ada3b-c185-43f6-94be-54924cd5ab01" providerId="ADAL" clId="{BE74B721-2912-4149-A1B9-958BB7D6228B}" dt="2026-02-06T13:27:23.608" v="1" actId="5793"/>
        <pc:sldMkLst>
          <pc:docMk/>
          <pc:sldMk cId="3467746139" sldId="359"/>
        </pc:sldMkLst>
      </pc:sldChg>
      <pc:sldChg chg="addSp modSp mod">
        <pc:chgData name="Noboa, Wendy (OS/ASTP)" userId="5b6ada3b-c185-43f6-94be-54924cd5ab01" providerId="ADAL" clId="{BE74B721-2912-4149-A1B9-958BB7D6228B}" dt="2026-02-06T13:30:57.421" v="263" actId="1076"/>
        <pc:sldMkLst>
          <pc:docMk/>
          <pc:sldMk cId="3330969203" sldId="361"/>
        </pc:sldMkLst>
        <pc:spChg chg="add mod ord">
          <ac:chgData name="Noboa, Wendy (OS/ASTP)" userId="5b6ada3b-c185-43f6-94be-54924cd5ab01" providerId="ADAL" clId="{BE74B721-2912-4149-A1B9-958BB7D6228B}" dt="2026-02-06T13:30:57.421" v="263" actId="1076"/>
          <ac:spMkLst>
            <pc:docMk/>
            <pc:sldMk cId="3330969203" sldId="361"/>
            <ac:spMk id="9" creationId="{30EBD996-3304-67D4-C534-9870915FADE8}"/>
          </ac:spMkLst>
        </pc:spChg>
      </pc:sldChg>
      <pc:sldChg chg="modSp mod">
        <pc:chgData name="Noboa, Wendy (OS/ASTP)" userId="5b6ada3b-c185-43f6-94be-54924cd5ab01" providerId="ADAL" clId="{BE74B721-2912-4149-A1B9-958BB7D6228B}" dt="2026-02-06T13:34:01.843" v="307" actId="14100"/>
        <pc:sldMkLst>
          <pc:docMk/>
          <pc:sldMk cId="720707006" sldId="362"/>
        </pc:sldMkLst>
        <pc:spChg chg="mod">
          <ac:chgData name="Noboa, Wendy (OS/ASTP)" userId="5b6ada3b-c185-43f6-94be-54924cd5ab01" providerId="ADAL" clId="{BE74B721-2912-4149-A1B9-958BB7D6228B}" dt="2026-02-06T13:33:38.142" v="306" actId="20577"/>
          <ac:spMkLst>
            <pc:docMk/>
            <pc:sldMk cId="720707006" sldId="362"/>
            <ac:spMk id="6" creationId="{AEE9C3CA-7E0B-0DBA-502E-CAA240579DA5}"/>
          </ac:spMkLst>
        </pc:spChg>
        <pc:picChg chg="mod">
          <ac:chgData name="Noboa, Wendy (OS/ASTP)" userId="5b6ada3b-c185-43f6-94be-54924cd5ab01" providerId="ADAL" clId="{BE74B721-2912-4149-A1B9-958BB7D6228B}" dt="2026-02-06T13:34:01.843" v="307" actId="14100"/>
          <ac:picMkLst>
            <pc:docMk/>
            <pc:sldMk cId="720707006" sldId="362"/>
            <ac:picMk id="19" creationId="{925F5386-B159-807D-F186-FB48D29B2A9F}"/>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693"/>
          </a:xfrm>
          <a:prstGeom prst="rect">
            <a:avLst/>
          </a:prstGeom>
        </p:spPr>
        <p:txBody>
          <a:bodyPr vert="horz" lIns="91440" tIns="45720" rIns="91440" bIns="45720" rtlCol="0"/>
          <a:lstStyle>
            <a:lvl1pPr algn="l">
              <a:defRPr sz="1200"/>
            </a:lvl1pPr>
          </a:lstStyle>
          <a:p>
            <a:endParaRPr lang="en-US" sz="1050"/>
          </a:p>
        </p:txBody>
      </p:sp>
      <p:sp>
        <p:nvSpPr>
          <p:cNvPr id="3" name="Date Placeholder 2"/>
          <p:cNvSpPr>
            <a:spLocks noGrp="1"/>
          </p:cNvSpPr>
          <p:nvPr>
            <p:ph type="dt" sz="quarter" idx="1"/>
          </p:nvPr>
        </p:nvSpPr>
        <p:spPr>
          <a:xfrm>
            <a:off x="3884613" y="0"/>
            <a:ext cx="2971800" cy="465693"/>
          </a:xfrm>
          <a:prstGeom prst="rect">
            <a:avLst/>
          </a:prstGeom>
        </p:spPr>
        <p:txBody>
          <a:bodyPr vert="horz" lIns="91440" tIns="45720" rIns="91440" bIns="45720" rtlCol="0"/>
          <a:lstStyle>
            <a:lvl1pPr algn="r">
              <a:defRPr sz="1200"/>
            </a:lvl1pPr>
          </a:lstStyle>
          <a:p>
            <a:fld id="{090D53B4-B4FE-442B-BCF3-9023F49641CC}" type="datetimeFigureOut">
              <a:rPr lang="en-US" sz="1050" smtClean="0"/>
              <a:t>2/6/2026</a:t>
            </a:fld>
            <a:endParaRPr lang="en-US" sz="1050"/>
          </a:p>
        </p:txBody>
      </p:sp>
      <p:sp>
        <p:nvSpPr>
          <p:cNvPr id="4" name="Footer Placeholder 3"/>
          <p:cNvSpPr>
            <a:spLocks noGrp="1"/>
          </p:cNvSpPr>
          <p:nvPr>
            <p:ph type="ftr" sz="quarter" idx="2"/>
          </p:nvPr>
        </p:nvSpPr>
        <p:spPr>
          <a:xfrm>
            <a:off x="0" y="8846553"/>
            <a:ext cx="2971800" cy="465693"/>
          </a:xfrm>
          <a:prstGeom prst="rect">
            <a:avLst/>
          </a:prstGeom>
        </p:spPr>
        <p:txBody>
          <a:bodyPr vert="horz" lIns="91440" tIns="45720" rIns="91440" bIns="45720" rtlCol="0" anchor="b"/>
          <a:lstStyle>
            <a:lvl1pPr algn="l">
              <a:defRPr sz="1200"/>
            </a:lvl1pPr>
          </a:lstStyle>
          <a:p>
            <a:endParaRPr lang="en-US" sz="1050"/>
          </a:p>
        </p:txBody>
      </p:sp>
      <p:sp>
        <p:nvSpPr>
          <p:cNvPr id="5" name="Slide Number Placeholder 4"/>
          <p:cNvSpPr>
            <a:spLocks noGrp="1"/>
          </p:cNvSpPr>
          <p:nvPr>
            <p:ph type="sldNum" sz="quarter" idx="3"/>
          </p:nvPr>
        </p:nvSpPr>
        <p:spPr>
          <a:xfrm>
            <a:off x="3884613" y="8846553"/>
            <a:ext cx="2971800" cy="465693"/>
          </a:xfrm>
          <a:prstGeom prst="rect">
            <a:avLst/>
          </a:prstGeom>
        </p:spPr>
        <p:txBody>
          <a:bodyPr vert="horz" lIns="91440" tIns="45720" rIns="91440" bIns="45720" rtlCol="0" anchor="b"/>
          <a:lstStyle>
            <a:lvl1pPr algn="r">
              <a:defRPr sz="1200"/>
            </a:lvl1pPr>
          </a:lstStyle>
          <a:p>
            <a:fld id="{15E3EEC0-60C9-482C-B113-4433E60F7642}" type="slidenum">
              <a:rPr lang="en-US" sz="1050" smtClean="0"/>
              <a:t>‹#›</a:t>
            </a:fld>
            <a:endParaRPr lang="en-US" sz="1050"/>
          </a:p>
        </p:txBody>
      </p:sp>
    </p:spTree>
    <p:extLst>
      <p:ext uri="{BB962C8B-B14F-4D97-AF65-F5344CB8AC3E}">
        <p14:creationId xmlns:p14="http://schemas.microsoft.com/office/powerpoint/2010/main" val="126256042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636588" y="327025"/>
            <a:ext cx="5584825" cy="3143250"/>
          </a:xfrm>
          <a:prstGeom prst="rect">
            <a:avLst/>
          </a:prstGeom>
          <a:noFill/>
          <a:ln w="12700">
            <a:solidFill>
              <a:prstClr val="black"/>
            </a:solidFill>
          </a:ln>
        </p:spPr>
        <p:txBody>
          <a:bodyPr vert="horz" lIns="91440" tIns="45720" rIns="91440" bIns="45720" rtlCol="0" anchor="ctr"/>
          <a:lstStyle/>
          <a:p>
            <a:endParaRPr lang="en-US"/>
          </a:p>
        </p:txBody>
      </p:sp>
      <p:sp>
        <p:nvSpPr>
          <p:cNvPr id="8" name="Slide Number Placeholder 6"/>
          <p:cNvSpPr>
            <a:spLocks noGrp="1"/>
          </p:cNvSpPr>
          <p:nvPr>
            <p:ph type="sldNum" sz="quarter" idx="5"/>
          </p:nvPr>
        </p:nvSpPr>
        <p:spPr>
          <a:xfrm>
            <a:off x="1" y="9031307"/>
            <a:ext cx="6856413" cy="280939"/>
          </a:xfrm>
          <a:prstGeom prst="rect">
            <a:avLst/>
          </a:prstGeom>
        </p:spPr>
        <p:txBody>
          <a:bodyPr vert="horz" lIns="91440" tIns="45720" rIns="91440" bIns="45720" rtlCol="0" anchor="b"/>
          <a:lstStyle>
            <a:lvl1pPr algn="ctr">
              <a:defRPr sz="900">
                <a:solidFill>
                  <a:schemeClr val="tx1"/>
                </a:solidFill>
                <a:latin typeface="+mn-lt"/>
                <a:cs typeface="Arial" pitchFamily="34" charset="0"/>
              </a:defRPr>
            </a:lvl1pPr>
          </a:lstStyle>
          <a:p>
            <a:fld id="{D5F8523C-8729-40F0-9536-D6C4CA3AD238}" type="slidenum">
              <a:rPr lang="en-US" smtClean="0"/>
              <a:pPr/>
              <a:t>‹#›</a:t>
            </a:fld>
            <a:endParaRPr lang="en-US"/>
          </a:p>
        </p:txBody>
      </p:sp>
      <p:sp>
        <p:nvSpPr>
          <p:cNvPr id="9" name="Notes Placeholder 1"/>
          <p:cNvSpPr>
            <a:spLocks noGrp="1"/>
          </p:cNvSpPr>
          <p:nvPr>
            <p:ph type="body" sz="quarter" idx="3"/>
          </p:nvPr>
        </p:nvSpPr>
        <p:spPr>
          <a:xfrm>
            <a:off x="685800" y="3677035"/>
            <a:ext cx="5486400" cy="523904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134842946"/>
      </p:ext>
    </p:extLst>
  </p:cSld>
  <p:clrMap bg1="lt1" tx1="dk1" bg2="lt2" tx2="dk2" accent1="accent1" accent2="accent2" accent3="accent3" accent4="accent4" accent5="accent5" accent6="accent6" hlink="hlink" folHlink="folHlink"/>
  <p:hf hdr="0" ftr="0" dt="0"/>
  <p:notesStyle>
    <a:lvl1pPr marL="174625" indent="-174625" algn="l" defTabSz="914400" rtl="0" eaLnBrk="1" latinLnBrk="0" hangingPunct="1">
      <a:lnSpc>
        <a:spcPct val="90000"/>
      </a:lnSpc>
      <a:spcBef>
        <a:spcPts val="1200"/>
      </a:spcBef>
      <a:buClrTx/>
      <a:buSzPct val="100000"/>
      <a:buFont typeface="Arial" panose="020B0604020202020204" pitchFamily="34" charset="0"/>
      <a:buChar char="•"/>
      <a:tabLst/>
      <a:defRPr lang="en-US" sz="1200" kern="1200" dirty="0" smtClean="0">
        <a:solidFill>
          <a:schemeClr val="tx1"/>
        </a:solidFill>
        <a:effectLst/>
        <a:latin typeface="+mn-lt"/>
        <a:ea typeface="+mn-ea"/>
        <a:cs typeface="+mn-cs"/>
      </a:defRPr>
    </a:lvl1pPr>
    <a:lvl2pPr marL="339725" indent="-114300" algn="l" defTabSz="914400" rtl="0" eaLnBrk="1" latinLnBrk="0" hangingPunct="1">
      <a:lnSpc>
        <a:spcPct val="90000"/>
      </a:lnSpc>
      <a:spcBef>
        <a:spcPts val="600"/>
      </a:spcBef>
      <a:buClrTx/>
      <a:buFont typeface="Arial" panose="020B0604020202020204" pitchFamily="34" charset="0"/>
      <a:buChar char="•"/>
      <a:defRPr lang="en-US" sz="1100" kern="1200" dirty="0" smtClean="0">
        <a:solidFill>
          <a:schemeClr val="tx1"/>
        </a:solidFill>
        <a:effectLst/>
        <a:latin typeface="+mn-lt"/>
        <a:ea typeface="+mn-ea"/>
        <a:cs typeface="+mn-cs"/>
      </a:defRPr>
    </a:lvl2pPr>
    <a:lvl3pPr marL="517525" indent="-119063" algn="l" defTabSz="914400" rtl="0" eaLnBrk="1" latinLnBrk="0" hangingPunct="1">
      <a:lnSpc>
        <a:spcPct val="90000"/>
      </a:lnSpc>
      <a:spcBef>
        <a:spcPts val="300"/>
      </a:spcBef>
      <a:buClrTx/>
      <a:buFont typeface="Arial" panose="020B0604020202020204" pitchFamily="34" charset="0"/>
      <a:buChar char="•"/>
      <a:defRPr lang="en-US" sz="1000" kern="1200" dirty="0" smtClean="0">
        <a:solidFill>
          <a:schemeClr val="tx1"/>
        </a:solidFill>
        <a:effectLst/>
        <a:latin typeface="+mn-lt"/>
        <a:ea typeface="+mn-ea"/>
        <a:cs typeface="+mn-cs"/>
      </a:defRPr>
    </a:lvl3pPr>
    <a:lvl4pPr marL="682625" indent="-114300" algn="l" defTabSz="914400" rtl="0" eaLnBrk="1" latinLnBrk="0" hangingPunct="1">
      <a:lnSpc>
        <a:spcPct val="90000"/>
      </a:lnSpc>
      <a:spcBef>
        <a:spcPts val="200"/>
      </a:spcBef>
      <a:buClrTx/>
      <a:buFont typeface="Arial" panose="020B0604020202020204" pitchFamily="34" charset="0"/>
      <a:buChar char="•"/>
      <a:defRPr lang="en-US" sz="900" kern="1200" dirty="0" smtClean="0">
        <a:solidFill>
          <a:schemeClr val="tx1"/>
        </a:solidFill>
        <a:effectLst/>
        <a:latin typeface="+mn-lt"/>
        <a:ea typeface="+mn-ea"/>
        <a:cs typeface="+mn-cs"/>
      </a:defRPr>
    </a:lvl4pPr>
    <a:lvl5pPr marL="860425" indent="-114300" algn="l" defTabSz="914400" rtl="0" eaLnBrk="1" latinLnBrk="0" hangingPunct="1">
      <a:lnSpc>
        <a:spcPct val="90000"/>
      </a:lnSpc>
      <a:spcBef>
        <a:spcPts val="100"/>
      </a:spcBef>
      <a:buClrTx/>
      <a:buSzPct val="100000"/>
      <a:buFont typeface="Arial" panose="020B0604020202020204" pitchFamily="34" charset="0"/>
      <a:buChar char="•"/>
      <a:defRPr lang="en-US" sz="800" kern="1200" dirty="0">
        <a:solidFill>
          <a:schemeClr val="tx1"/>
        </a:solidFill>
        <a:effectLst/>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7"/>
          <p:cNvSpPr>
            <a:spLocks noGrp="1"/>
          </p:cNvSpPr>
          <p:nvPr>
            <p:ph type="sldNum" sz="quarter" idx="10"/>
          </p:nvPr>
        </p:nvSpPr>
        <p:spPr/>
        <p:txBody>
          <a:bodyPr/>
          <a:lstStyle/>
          <a:p>
            <a:fld id="{BDE0A1D7-41F4-4ABD-BFCE-86B7BE9B3D4B}" type="slidenum">
              <a:rPr lang="en-US" smtClean="0"/>
              <a:pPr/>
              <a:t>1</a:t>
            </a:fld>
            <a:endParaRPr lang="en-US"/>
          </a:p>
        </p:txBody>
      </p:sp>
      <p:sp>
        <p:nvSpPr>
          <p:cNvPr id="10" name="Slide Image Placeholder 9"/>
          <p:cNvSpPr>
            <a:spLocks noGrp="1" noRot="1" noChangeAspect="1"/>
          </p:cNvSpPr>
          <p:nvPr>
            <p:ph type="sldImg"/>
          </p:nvPr>
        </p:nvSpPr>
        <p:spPr>
          <a:xfrm>
            <a:off x="636588" y="327025"/>
            <a:ext cx="5584825" cy="3143250"/>
          </a:xfrm>
        </p:spPr>
      </p:sp>
      <p:sp>
        <p:nvSpPr>
          <p:cNvPr id="11" name="Notes Placeholder 10"/>
          <p:cNvSpPr>
            <a:spLocks noGrp="1"/>
          </p:cNvSpPr>
          <p:nvPr>
            <p:ph type="body" idx="1"/>
          </p:nvPr>
        </p:nvSpPr>
        <p:spPr/>
        <p:txBody>
          <a:bodyPr/>
          <a:lstStyle/>
          <a:p>
            <a:endParaRPr lang="en-US"/>
          </a:p>
        </p:txBody>
      </p:sp>
    </p:spTree>
    <p:extLst>
      <p:ext uri="{BB962C8B-B14F-4D97-AF65-F5344CB8AC3E}">
        <p14:creationId xmlns:p14="http://schemas.microsoft.com/office/powerpoint/2010/main" val="28132563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0"/>
          </p:nvPr>
        </p:nvSpPr>
        <p:spPr/>
        <p:txBody>
          <a:bodyPr/>
          <a:lstStyle/>
          <a:p>
            <a:fld id="{BDE0A1D7-41F4-4ABD-BFCE-86B7BE9B3D4B}" type="slidenum">
              <a:rPr lang="en-US" smtClean="0"/>
              <a:pPr/>
              <a:t>2</a:t>
            </a:fld>
            <a:endParaRPr lang="en-US"/>
          </a:p>
        </p:txBody>
      </p:sp>
      <p:sp>
        <p:nvSpPr>
          <p:cNvPr id="8" name="Slide Image Placeholder 7"/>
          <p:cNvSpPr>
            <a:spLocks noGrp="1" noRot="1" noChangeAspect="1"/>
          </p:cNvSpPr>
          <p:nvPr>
            <p:ph type="sldImg"/>
          </p:nvPr>
        </p:nvSpPr>
        <p:spPr>
          <a:xfrm>
            <a:off x="636588" y="327025"/>
            <a:ext cx="5584825" cy="3143250"/>
          </a:xfrm>
        </p:spPr>
      </p:sp>
      <p:sp>
        <p:nvSpPr>
          <p:cNvPr id="9" name="Notes Placeholder 8"/>
          <p:cNvSpPr>
            <a:spLocks noGrp="1"/>
          </p:cNvSpPr>
          <p:nvPr>
            <p:ph type="body" idx="1"/>
          </p:nvPr>
        </p:nvSpPr>
        <p:spPr/>
        <p:txBody>
          <a:bodyPr/>
          <a:lstStyle/>
          <a:p>
            <a:endParaRPr lang="en-US"/>
          </a:p>
        </p:txBody>
      </p:sp>
    </p:spTree>
    <p:extLst>
      <p:ext uri="{BB962C8B-B14F-4D97-AF65-F5344CB8AC3E}">
        <p14:creationId xmlns:p14="http://schemas.microsoft.com/office/powerpoint/2010/main" val="12420653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5AA6F5-EBDC-ACFE-4864-A699F989AA9E}"/>
            </a:ext>
          </a:extLst>
        </p:cNvPr>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BB6EE583-FA00-2CF6-3C46-B1C569DC2E2F}"/>
              </a:ext>
            </a:extLst>
          </p:cNvPr>
          <p:cNvSpPr>
            <a:spLocks noGrp="1"/>
          </p:cNvSpPr>
          <p:nvPr>
            <p:ph type="sldNum" sz="quarter" idx="10"/>
          </p:nvPr>
        </p:nvSpPr>
        <p:spPr/>
        <p:txBody>
          <a:bodyPr/>
          <a:lstStyle/>
          <a:p>
            <a:fld id="{BDE0A1D7-41F4-4ABD-BFCE-86B7BE9B3D4B}" type="slidenum">
              <a:rPr lang="en-US" smtClean="0"/>
              <a:pPr/>
              <a:t>3</a:t>
            </a:fld>
            <a:endParaRPr lang="en-US"/>
          </a:p>
        </p:txBody>
      </p:sp>
      <p:sp>
        <p:nvSpPr>
          <p:cNvPr id="8" name="Slide Image Placeholder 7">
            <a:extLst>
              <a:ext uri="{FF2B5EF4-FFF2-40B4-BE49-F238E27FC236}">
                <a16:creationId xmlns:a16="http://schemas.microsoft.com/office/drawing/2014/main" id="{ABF63DE0-13BE-D9F5-7157-57508B2A7C2B}"/>
              </a:ext>
            </a:extLst>
          </p:cNvPr>
          <p:cNvSpPr>
            <a:spLocks noGrp="1" noRot="1" noChangeAspect="1"/>
          </p:cNvSpPr>
          <p:nvPr>
            <p:ph type="sldImg"/>
          </p:nvPr>
        </p:nvSpPr>
        <p:spPr>
          <a:xfrm>
            <a:off x="636588" y="327025"/>
            <a:ext cx="5584825" cy="3143250"/>
          </a:xfrm>
        </p:spPr>
      </p:sp>
      <p:sp>
        <p:nvSpPr>
          <p:cNvPr id="9" name="Notes Placeholder 8">
            <a:extLst>
              <a:ext uri="{FF2B5EF4-FFF2-40B4-BE49-F238E27FC236}">
                <a16:creationId xmlns:a16="http://schemas.microsoft.com/office/drawing/2014/main" id="{15A2DA1E-CDB5-ED87-A924-3A408613B5F0}"/>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2356520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AC69ED-D8EA-AEDD-1705-978A1F4EDA4E}"/>
            </a:ext>
          </a:extLst>
        </p:cNvPr>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D704B019-1715-5093-310F-9F8EE969B2F7}"/>
              </a:ext>
            </a:extLst>
          </p:cNvPr>
          <p:cNvSpPr>
            <a:spLocks noGrp="1"/>
          </p:cNvSpPr>
          <p:nvPr>
            <p:ph type="sldNum" sz="quarter" idx="10"/>
          </p:nvPr>
        </p:nvSpPr>
        <p:spPr/>
        <p:txBody>
          <a:bodyPr/>
          <a:lstStyle/>
          <a:p>
            <a:fld id="{BDE0A1D7-41F4-4ABD-BFCE-86B7BE9B3D4B}" type="slidenum">
              <a:rPr lang="en-US" smtClean="0"/>
              <a:pPr/>
              <a:t>4</a:t>
            </a:fld>
            <a:endParaRPr lang="en-US"/>
          </a:p>
        </p:txBody>
      </p:sp>
      <p:sp>
        <p:nvSpPr>
          <p:cNvPr id="8" name="Slide Image Placeholder 7">
            <a:extLst>
              <a:ext uri="{FF2B5EF4-FFF2-40B4-BE49-F238E27FC236}">
                <a16:creationId xmlns:a16="http://schemas.microsoft.com/office/drawing/2014/main" id="{2678A767-2360-4C7A-9E77-F9C082659425}"/>
              </a:ext>
            </a:extLst>
          </p:cNvPr>
          <p:cNvSpPr>
            <a:spLocks noGrp="1" noRot="1" noChangeAspect="1"/>
          </p:cNvSpPr>
          <p:nvPr>
            <p:ph type="sldImg"/>
          </p:nvPr>
        </p:nvSpPr>
        <p:spPr>
          <a:xfrm>
            <a:off x="636588" y="327025"/>
            <a:ext cx="5584825" cy="3143250"/>
          </a:xfrm>
        </p:spPr>
      </p:sp>
      <p:sp>
        <p:nvSpPr>
          <p:cNvPr id="9" name="Notes Placeholder 8">
            <a:extLst>
              <a:ext uri="{FF2B5EF4-FFF2-40B4-BE49-F238E27FC236}">
                <a16:creationId xmlns:a16="http://schemas.microsoft.com/office/drawing/2014/main" id="{7B395D59-7C1F-372C-B262-6597A6727B01}"/>
              </a:ext>
            </a:extLst>
          </p:cNvPr>
          <p:cNvSpPr>
            <a:spLocks noGrp="1"/>
          </p:cNvSpPr>
          <p:nvPr>
            <p:ph type="body" idx="1"/>
          </p:nvPr>
        </p:nvSpPr>
        <p:spPr/>
        <p:txBody>
          <a:bodyPr/>
          <a:lstStyle/>
          <a:p>
            <a:pPr marL="0" indent="0">
              <a:buNone/>
            </a:pPr>
            <a:endParaRPr lang="en-US" dirty="0"/>
          </a:p>
        </p:txBody>
      </p:sp>
    </p:spTree>
    <p:extLst>
      <p:ext uri="{BB962C8B-B14F-4D97-AF65-F5344CB8AC3E}">
        <p14:creationId xmlns:p14="http://schemas.microsoft.com/office/powerpoint/2010/main" val="5681801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6EF995-28A1-D1DE-EF92-1228FDC5F9D1}"/>
            </a:ext>
          </a:extLst>
        </p:cNvPr>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85CE07B3-005F-E6E3-9EC3-E10106ED77D6}"/>
              </a:ext>
            </a:extLst>
          </p:cNvPr>
          <p:cNvSpPr>
            <a:spLocks noGrp="1"/>
          </p:cNvSpPr>
          <p:nvPr>
            <p:ph type="sldNum" sz="quarter" idx="10"/>
          </p:nvPr>
        </p:nvSpPr>
        <p:spPr/>
        <p:txBody>
          <a:bodyPr/>
          <a:lstStyle/>
          <a:p>
            <a:fld id="{BDE0A1D7-41F4-4ABD-BFCE-86B7BE9B3D4B}" type="slidenum">
              <a:rPr lang="en-US" smtClean="0"/>
              <a:pPr/>
              <a:t>6</a:t>
            </a:fld>
            <a:endParaRPr lang="en-US"/>
          </a:p>
        </p:txBody>
      </p:sp>
      <p:sp>
        <p:nvSpPr>
          <p:cNvPr id="8" name="Slide Image Placeholder 7">
            <a:extLst>
              <a:ext uri="{FF2B5EF4-FFF2-40B4-BE49-F238E27FC236}">
                <a16:creationId xmlns:a16="http://schemas.microsoft.com/office/drawing/2014/main" id="{82260BD2-38A7-9FF8-4243-2EBAC72655C6}"/>
              </a:ext>
            </a:extLst>
          </p:cNvPr>
          <p:cNvSpPr>
            <a:spLocks noGrp="1" noRot="1" noChangeAspect="1"/>
          </p:cNvSpPr>
          <p:nvPr>
            <p:ph type="sldImg"/>
          </p:nvPr>
        </p:nvSpPr>
        <p:spPr>
          <a:xfrm>
            <a:off x="636588" y="327025"/>
            <a:ext cx="5584825" cy="3143250"/>
          </a:xfrm>
        </p:spPr>
      </p:sp>
      <p:sp>
        <p:nvSpPr>
          <p:cNvPr id="9" name="Notes Placeholder 8">
            <a:extLst>
              <a:ext uri="{FF2B5EF4-FFF2-40B4-BE49-F238E27FC236}">
                <a16:creationId xmlns:a16="http://schemas.microsoft.com/office/drawing/2014/main" id="{3EBA745D-8793-FD51-1636-79F0B5081191}"/>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0543054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5F8523C-8729-40F0-9536-D6C4CA3AD238}" type="slidenum">
              <a:rPr lang="en-US" smtClean="0"/>
              <a:pPr/>
              <a:t>7</a:t>
            </a:fld>
            <a:endParaRPr lang="en-US"/>
          </a:p>
        </p:txBody>
      </p:sp>
    </p:spTree>
    <p:extLst>
      <p:ext uri="{BB962C8B-B14F-4D97-AF65-F5344CB8AC3E}">
        <p14:creationId xmlns:p14="http://schemas.microsoft.com/office/powerpoint/2010/main" val="225856368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tags" Target="../tags/tag3.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2.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3.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4.xml"/></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7.xml"/></Relationships>
</file>

<file path=ppt/slideLayouts/_rels/slideLayout1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8.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Master" Target="../slideMasters/slideMaster1.xml"/><Relationship Id="rId1" Type="http://schemas.openxmlformats.org/officeDocument/2006/relationships/tags" Target="../tags/tag4.xml"/><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16.svg"/><Relationship Id="rId2" Type="http://schemas.openxmlformats.org/officeDocument/2006/relationships/image" Target="../media/image15.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slideMaster" Target="../slideMasters/slideMaster1.xml"/><Relationship Id="rId1" Type="http://schemas.openxmlformats.org/officeDocument/2006/relationships/tags" Target="../tags/tag5.xml"/><Relationship Id="rId4" Type="http://schemas.openxmlformats.org/officeDocument/2006/relationships/image" Target="../media/image12.sv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slideMaster" Target="../slideMasters/slideMaster1.xml"/><Relationship Id="rId1" Type="http://schemas.openxmlformats.org/officeDocument/2006/relationships/tags" Target="../tags/tag6.xml"/><Relationship Id="rId4" Type="http://schemas.openxmlformats.org/officeDocument/2006/relationships/image" Target="../media/image14.sv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slideMaster" Target="../slideMasters/slideMaster1.xml"/><Relationship Id="rId1" Type="http://schemas.openxmlformats.org/officeDocument/2006/relationships/tags" Target="../tags/tag7.xml"/><Relationship Id="rId4" Type="http://schemas.openxmlformats.org/officeDocument/2006/relationships/image" Target="../media/image14.sv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slideMaster" Target="../slideMasters/slideMaster1.xml"/><Relationship Id="rId1" Type="http://schemas.openxmlformats.org/officeDocument/2006/relationships/tags" Target="../tags/tag8.xml"/><Relationship Id="rId4" Type="http://schemas.openxmlformats.org/officeDocument/2006/relationships/image" Target="../media/image14.sv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slideMaster" Target="../slideMasters/slideMaster1.xml"/><Relationship Id="rId1" Type="http://schemas.openxmlformats.org/officeDocument/2006/relationships/tags" Target="../tags/tag9.xml"/><Relationship Id="rId4" Type="http://schemas.openxmlformats.org/officeDocument/2006/relationships/image" Target="../media/image14.svg"/></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0.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Light">
    <p:bg bwMode="gray">
      <p:bgPr>
        <a:solidFill>
          <a:srgbClr val="0A2999"/>
        </a:solidFill>
        <a:effectLst/>
      </p:bgPr>
    </p:bg>
    <p:spTree>
      <p:nvGrpSpPr>
        <p:cNvPr id="1" name=""/>
        <p:cNvGrpSpPr/>
        <p:nvPr/>
      </p:nvGrpSpPr>
      <p:grpSpPr>
        <a:xfrm>
          <a:off x="0" y="0"/>
          <a:ext cx="0" cy="0"/>
          <a:chOff x="0" y="0"/>
          <a:chExt cx="0" cy="0"/>
        </a:xfrm>
      </p:grpSpPr>
      <p:pic>
        <p:nvPicPr>
          <p:cNvPr id="7" name="Graphic 6">
            <a:extLst>
              <a:ext uri="{FF2B5EF4-FFF2-40B4-BE49-F238E27FC236}">
                <a16:creationId xmlns:a16="http://schemas.microsoft.com/office/drawing/2014/main" id="{F15F220E-1442-823D-C0CB-123C0505D7CD}"/>
              </a:ext>
              <a:ext uri="{C183D7F6-B498-43B3-948B-1728B52AA6E4}">
                <adec:decorative xmlns:adec="http://schemas.microsoft.com/office/drawing/2017/decorative" val="1"/>
              </a:ext>
            </a:extLst>
          </p:cNvPr>
          <p:cNvPicPr>
            <a:picLocks noChangeAspect="1"/>
          </p:cNvPicPr>
          <p:nvPr userDrawn="1"/>
        </p:nvPicPr>
        <p:blipFill rotWithShape="1">
          <a:blip r:embed="rId3">
            <a:extLst>
              <a:ext uri="{96DAC541-7B7A-43D3-8B79-37D633B846F1}">
                <asvg:svgBlip xmlns:asvg="http://schemas.microsoft.com/office/drawing/2016/SVG/main" r:embed="rId4"/>
              </a:ext>
            </a:extLst>
          </a:blip>
          <a:srcRect l="31208" t="-6667" b="6667"/>
          <a:stretch/>
        </p:blipFill>
        <p:spPr>
          <a:xfrm>
            <a:off x="7471064" y="0"/>
            <a:ext cx="4717761" cy="6858000"/>
          </a:xfrm>
          <a:prstGeom prst="rect">
            <a:avLst/>
          </a:prstGeom>
        </p:spPr>
      </p:pic>
      <p:sp>
        <p:nvSpPr>
          <p:cNvPr id="2" name="Rectangle 1">
            <a:extLst>
              <a:ext uri="{FF2B5EF4-FFF2-40B4-BE49-F238E27FC236}">
                <a16:creationId xmlns:a16="http://schemas.microsoft.com/office/drawing/2014/main" id="{0E3F32BF-68C5-9040-2D9D-D2B58ECB6E1B}"/>
              </a:ext>
              <a:ext uri="{C183D7F6-B498-43B3-948B-1728B52AA6E4}">
                <adec:decorative xmlns:adec="http://schemas.microsoft.com/office/drawing/2017/decorative" val="1"/>
              </a:ext>
            </a:extLst>
          </p:cNvPr>
          <p:cNvSpPr/>
          <p:nvPr userDrawn="1"/>
        </p:nvSpPr>
        <p:spPr bwMode="gray">
          <a:xfrm>
            <a:off x="0" y="0"/>
            <a:ext cx="7471063" cy="6858000"/>
          </a:xfrm>
          <a:prstGeom prst="rect">
            <a:avLst/>
          </a:prstGeom>
          <a:solidFill>
            <a:schemeClr val="bg1"/>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algn="ctr" fontAlgn="base">
              <a:lnSpc>
                <a:spcPct val="90000"/>
              </a:lnSpc>
              <a:spcAft>
                <a:spcPct val="0"/>
              </a:spcAft>
              <a:buClr>
                <a:schemeClr val="accent2"/>
              </a:buClr>
              <a:buSzPct val="90000"/>
            </a:pPr>
            <a:endParaRPr lang="en-US" b="1">
              <a:solidFill>
                <a:schemeClr val="accent1"/>
              </a:solidFill>
              <a:latin typeface="+mj-lt"/>
            </a:endParaRPr>
          </a:p>
        </p:txBody>
      </p:sp>
      <p:sp>
        <p:nvSpPr>
          <p:cNvPr id="49" name="Title 1"/>
          <p:cNvSpPr>
            <a:spLocks noGrp="1"/>
          </p:cNvSpPr>
          <p:nvPr userDrawn="1">
            <p:ph type="ctrTitle"/>
          </p:nvPr>
        </p:nvSpPr>
        <p:spPr bwMode="gray">
          <a:xfrm>
            <a:off x="457199" y="2193926"/>
            <a:ext cx="6551613" cy="1235074"/>
          </a:xfrm>
        </p:spPr>
        <p:txBody>
          <a:bodyPr vert="horz" lIns="0" tIns="0" rIns="0" bIns="0" rtlCol="0" anchor="b" anchorCtr="0">
            <a:noAutofit/>
          </a:bodyPr>
          <a:lstStyle>
            <a:lvl1pPr>
              <a:spcBef>
                <a:spcPts val="0"/>
              </a:spcBef>
              <a:defRPr lang="en-US" sz="3400" b="1" dirty="0">
                <a:solidFill>
                  <a:schemeClr val="accent2"/>
                </a:solidFill>
                <a:latin typeface="+mj-lt"/>
              </a:defRPr>
            </a:lvl1pPr>
          </a:lstStyle>
          <a:p>
            <a:pPr lvl="0"/>
            <a:r>
              <a:rPr lang="en-US"/>
              <a:t>Click to edit Master title style</a:t>
            </a:r>
          </a:p>
        </p:txBody>
      </p:sp>
      <p:sp>
        <p:nvSpPr>
          <p:cNvPr id="6" name="Text Placeholder 5"/>
          <p:cNvSpPr>
            <a:spLocks noGrp="1"/>
          </p:cNvSpPr>
          <p:nvPr userDrawn="1">
            <p:ph type="body" sz="quarter" idx="10"/>
          </p:nvPr>
        </p:nvSpPr>
        <p:spPr bwMode="gray">
          <a:xfrm>
            <a:off x="484090" y="3585671"/>
            <a:ext cx="4233672" cy="876363"/>
          </a:xfrm>
        </p:spPr>
        <p:txBody>
          <a:bodyPr lIns="0" tIns="0" rIns="0" bIns="0" anchor="t" anchorCtr="0"/>
          <a:lstStyle>
            <a:lvl1pPr marL="0" indent="0">
              <a:spcBef>
                <a:spcPts val="600"/>
              </a:spcBef>
              <a:buNone/>
              <a:defRPr sz="1800">
                <a:solidFill>
                  <a:schemeClr val="accent2"/>
                </a:solidFill>
                <a:latin typeface="+mn-lt"/>
              </a:defRPr>
            </a:lvl1pPr>
            <a:lvl2pPr marL="400050" indent="0">
              <a:buNone/>
              <a:defRPr/>
            </a:lvl2pPr>
            <a:lvl3pPr marL="742950" indent="0">
              <a:buNone/>
              <a:defRPr/>
            </a:lvl3pPr>
            <a:lvl4pPr marL="1095375" indent="0">
              <a:buNone/>
              <a:defRPr/>
            </a:lvl4pPr>
            <a:lvl5pPr marL="1370012" indent="0">
              <a:buNone/>
              <a:defRPr/>
            </a:lvl5pPr>
          </a:lstStyle>
          <a:p>
            <a:pPr lvl="0"/>
            <a:r>
              <a:rPr lang="en-US"/>
              <a:t>Click to edit Master text styles</a:t>
            </a:r>
          </a:p>
        </p:txBody>
      </p:sp>
      <p:sp>
        <p:nvSpPr>
          <p:cNvPr id="3" name="Text Placeholder 2"/>
          <p:cNvSpPr>
            <a:spLocks noGrp="1"/>
          </p:cNvSpPr>
          <p:nvPr userDrawn="1">
            <p:ph type="body" sz="quarter" idx="11"/>
          </p:nvPr>
        </p:nvSpPr>
        <p:spPr bwMode="gray">
          <a:xfrm>
            <a:off x="484090" y="5865446"/>
            <a:ext cx="6524722" cy="438150"/>
          </a:xfrm>
        </p:spPr>
        <p:txBody>
          <a:bodyPr lIns="0" tIns="0" rIns="0" bIns="0" anchor="b" anchorCtr="0"/>
          <a:lstStyle>
            <a:lvl1pPr marL="0" indent="0">
              <a:spcBef>
                <a:spcPts val="300"/>
              </a:spcBef>
              <a:buNone/>
              <a:defRPr sz="1200">
                <a:solidFill>
                  <a:schemeClr val="bg1">
                    <a:lumMod val="50000"/>
                  </a:schemeClr>
                </a:solidFill>
              </a:defRPr>
            </a:lvl1pPr>
          </a:lstStyle>
          <a:p>
            <a:pPr lvl="0"/>
            <a:r>
              <a:rPr lang="en-US"/>
              <a:t>Click to edit Master text styles</a:t>
            </a:r>
          </a:p>
        </p:txBody>
      </p:sp>
      <p:sp>
        <p:nvSpPr>
          <p:cNvPr id="55" name="Slide Number Placeholder 5">
            <a:extLst>
              <a:ext uri="{FF2B5EF4-FFF2-40B4-BE49-F238E27FC236}">
                <a16:creationId xmlns:a16="http://schemas.microsoft.com/office/drawing/2014/main" id="{F466006E-96B1-4AD4-A9B9-84F544D50C40}"/>
              </a:ext>
            </a:extLst>
          </p:cNvPr>
          <p:cNvSpPr txBox="1">
            <a:spLocks/>
          </p:cNvSpPr>
          <p:nvPr userDrawn="1"/>
        </p:nvSpPr>
        <p:spPr bwMode="gray">
          <a:xfrm>
            <a:off x="11463338" y="6303596"/>
            <a:ext cx="276298" cy="335382"/>
          </a:xfrm>
          <a:prstGeom prst="rect">
            <a:avLst/>
          </a:prstGeom>
        </p:spPr>
        <p:txBody>
          <a:bodyPr wrap="square" lIns="0" tIns="0" rIns="0" bIns="0" anchor="b" anchorCtr="0"/>
          <a:lstStyle>
            <a:defPPr>
              <a:defRPr lang="en-US"/>
            </a:defPPr>
            <a:lvl1pPr marL="0" algn="r" defTabSz="914400" rtl="0" eaLnBrk="1" fontAlgn="base" latinLnBrk="0" hangingPunct="1">
              <a:lnSpc>
                <a:spcPct val="90000"/>
              </a:lnSpc>
              <a:spcBef>
                <a:spcPct val="0"/>
              </a:spcBef>
              <a:spcAft>
                <a:spcPct val="0"/>
              </a:spcAft>
              <a:defRPr lang="en-US" sz="900" b="0" kern="1200" smtClean="0">
                <a:solidFill>
                  <a:schemeClr val="tx1">
                    <a:lumMod val="75000"/>
                    <a:lumOff val="25000"/>
                  </a:schemeClr>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5C0926A-889A-463A-A5EA-682F15689EEF}" type="slidenum">
              <a:rPr lang="en-US" sz="800" smtClean="0">
                <a:solidFill>
                  <a:srgbClr val="A1AAB1"/>
                </a:solidFill>
                <a:latin typeface="+mn-lt"/>
              </a:rPr>
              <a:pPr/>
              <a:t>‹#›</a:t>
            </a:fld>
            <a:endParaRPr lang="en-US" sz="800">
              <a:solidFill>
                <a:srgbClr val="A1AAB1"/>
              </a:solidFill>
              <a:latin typeface="+mn-lt"/>
            </a:endParaRPr>
          </a:p>
        </p:txBody>
      </p:sp>
      <p:pic>
        <p:nvPicPr>
          <p:cNvPr id="5" name="Graphic 4" descr="ASTP logo">
            <a:extLst>
              <a:ext uri="{FF2B5EF4-FFF2-40B4-BE49-F238E27FC236}">
                <a16:creationId xmlns:a16="http://schemas.microsoft.com/office/drawing/2014/main" id="{721A8959-C237-407F-E690-90C92728E1EA}"/>
              </a:ext>
            </a:extLst>
          </p:cNvPr>
          <p:cNvPicPr>
            <a:picLocks noChangeAspect="1"/>
          </p:cNvPicPr>
          <p:nvPr userDrawn="1"/>
        </p:nvPicPr>
        <p:blipFill>
          <a:blip r:embed="rId5">
            <a:extLst>
              <a:ext uri="{96DAC541-7B7A-43D3-8B79-37D633B846F1}">
                <asvg:svgBlip xmlns:asvg="http://schemas.microsoft.com/office/drawing/2016/SVG/main" r:embed="rId6"/>
              </a:ext>
            </a:extLst>
          </a:blip>
          <a:stretch>
            <a:fillRect/>
          </a:stretch>
        </p:blipFill>
        <p:spPr>
          <a:xfrm>
            <a:off x="457199" y="457200"/>
            <a:ext cx="2560639" cy="410163"/>
          </a:xfrm>
          <a:prstGeom prst="rect">
            <a:avLst/>
          </a:prstGeom>
        </p:spPr>
      </p:pic>
    </p:spTree>
    <p:custDataLst>
      <p:tags r:id="rId1"/>
    </p:custDataLst>
    <p:extLst>
      <p:ext uri="{BB962C8B-B14F-4D97-AF65-F5344CB8AC3E}">
        <p14:creationId xmlns:p14="http://schemas.microsoft.com/office/powerpoint/2010/main" val="325151434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4415" userDrawn="1">
          <p15:clr>
            <a:srgbClr val="FBAE40"/>
          </p15:clr>
        </p15:guide>
        <p15:guide id="3" pos="4703"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Content_2 column">
    <p:spTree>
      <p:nvGrpSpPr>
        <p:cNvPr id="1" name=""/>
        <p:cNvGrpSpPr/>
        <p:nvPr/>
      </p:nvGrpSpPr>
      <p:grpSpPr>
        <a:xfrm>
          <a:off x="0" y="0"/>
          <a:ext cx="0" cy="0"/>
          <a:chOff x="0" y="0"/>
          <a:chExt cx="0" cy="0"/>
        </a:xfrm>
      </p:grpSpPr>
      <p:sp>
        <p:nvSpPr>
          <p:cNvPr id="2" name="Title 1"/>
          <p:cNvSpPr>
            <a:spLocks noGrp="1"/>
          </p:cNvSpPr>
          <p:nvPr>
            <p:ph type="title"/>
          </p:nvPr>
        </p:nvSpPr>
        <p:spPr bwMode="gray"/>
        <p:txBody>
          <a:bodyPr/>
          <a:lstStyle/>
          <a:p>
            <a:r>
              <a:rPr lang="en-US"/>
              <a:t>Click to edit Master title style</a:t>
            </a:r>
          </a:p>
        </p:txBody>
      </p:sp>
      <p:sp>
        <p:nvSpPr>
          <p:cNvPr id="6" name="Content Placeholder 5">
            <a:extLst>
              <a:ext uri="{FF2B5EF4-FFF2-40B4-BE49-F238E27FC236}">
                <a16:creationId xmlns:a16="http://schemas.microsoft.com/office/drawing/2014/main" id="{FF4A951F-7F06-3C3C-1CF5-9A3C02E7B0E9}"/>
              </a:ext>
            </a:extLst>
          </p:cNvPr>
          <p:cNvSpPr>
            <a:spLocks noGrp="1"/>
          </p:cNvSpPr>
          <p:nvPr>
            <p:ph sz="quarter" idx="10"/>
          </p:nvPr>
        </p:nvSpPr>
        <p:spPr>
          <a:xfrm>
            <a:off x="457200" y="1690688"/>
            <a:ext cx="5465763" cy="45958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7">
            <a:extLst>
              <a:ext uri="{FF2B5EF4-FFF2-40B4-BE49-F238E27FC236}">
                <a16:creationId xmlns:a16="http://schemas.microsoft.com/office/drawing/2014/main" id="{C12A6DAF-C623-9C3A-EFA6-870D2676ADB0}"/>
              </a:ext>
            </a:extLst>
          </p:cNvPr>
          <p:cNvSpPr>
            <a:spLocks noGrp="1"/>
          </p:cNvSpPr>
          <p:nvPr>
            <p:ph sz="quarter" idx="11"/>
          </p:nvPr>
        </p:nvSpPr>
        <p:spPr>
          <a:xfrm>
            <a:off x="6265863" y="1690688"/>
            <a:ext cx="5465762" cy="45958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ustDataLst>
      <p:tags r:id="rId1"/>
    </p:custDataLst>
    <p:extLst>
      <p:ext uri="{BB962C8B-B14F-4D97-AF65-F5344CB8AC3E}">
        <p14:creationId xmlns:p14="http://schemas.microsoft.com/office/powerpoint/2010/main" val="19981819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Content_3 column">
    <p:spTree>
      <p:nvGrpSpPr>
        <p:cNvPr id="1" name=""/>
        <p:cNvGrpSpPr/>
        <p:nvPr/>
      </p:nvGrpSpPr>
      <p:grpSpPr>
        <a:xfrm>
          <a:off x="0" y="0"/>
          <a:ext cx="0" cy="0"/>
          <a:chOff x="0" y="0"/>
          <a:chExt cx="0" cy="0"/>
        </a:xfrm>
      </p:grpSpPr>
      <p:sp>
        <p:nvSpPr>
          <p:cNvPr id="2" name="Title 1"/>
          <p:cNvSpPr>
            <a:spLocks noGrp="1"/>
          </p:cNvSpPr>
          <p:nvPr>
            <p:ph type="title"/>
          </p:nvPr>
        </p:nvSpPr>
        <p:spPr bwMode="gray"/>
        <p:txBody>
          <a:bodyPr/>
          <a:lstStyle/>
          <a:p>
            <a:r>
              <a:rPr lang="en-US"/>
              <a:t>Click to edit Master title style</a:t>
            </a:r>
          </a:p>
        </p:txBody>
      </p:sp>
      <p:sp>
        <p:nvSpPr>
          <p:cNvPr id="4" name="Content Placeholder 3">
            <a:extLst>
              <a:ext uri="{FF2B5EF4-FFF2-40B4-BE49-F238E27FC236}">
                <a16:creationId xmlns:a16="http://schemas.microsoft.com/office/drawing/2014/main" id="{AD9FE6A0-0850-BC6F-11AE-4B08F8A9FE35}"/>
              </a:ext>
            </a:extLst>
          </p:cNvPr>
          <p:cNvSpPr>
            <a:spLocks noGrp="1"/>
          </p:cNvSpPr>
          <p:nvPr>
            <p:ph sz="quarter" idx="12"/>
          </p:nvPr>
        </p:nvSpPr>
        <p:spPr>
          <a:xfrm>
            <a:off x="457200" y="1690688"/>
            <a:ext cx="3493315" cy="459581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3">
            <a:extLst>
              <a:ext uri="{FF2B5EF4-FFF2-40B4-BE49-F238E27FC236}">
                <a16:creationId xmlns:a16="http://schemas.microsoft.com/office/drawing/2014/main" id="{A63BCADD-9869-CCB7-AFD3-B370EFE0DFEE}"/>
              </a:ext>
            </a:extLst>
          </p:cNvPr>
          <p:cNvSpPr>
            <a:spLocks noGrp="1"/>
          </p:cNvSpPr>
          <p:nvPr>
            <p:ph sz="quarter" idx="13"/>
          </p:nvPr>
        </p:nvSpPr>
        <p:spPr>
          <a:xfrm>
            <a:off x="4343400" y="1690688"/>
            <a:ext cx="3493315" cy="459581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3">
            <a:extLst>
              <a:ext uri="{FF2B5EF4-FFF2-40B4-BE49-F238E27FC236}">
                <a16:creationId xmlns:a16="http://schemas.microsoft.com/office/drawing/2014/main" id="{C3F98BC9-F223-77BE-C34B-AF9B928813EE}"/>
              </a:ext>
            </a:extLst>
          </p:cNvPr>
          <p:cNvSpPr>
            <a:spLocks noGrp="1"/>
          </p:cNvSpPr>
          <p:nvPr>
            <p:ph sz="quarter" idx="14"/>
          </p:nvPr>
        </p:nvSpPr>
        <p:spPr>
          <a:xfrm>
            <a:off x="8237765" y="1690688"/>
            <a:ext cx="3493315" cy="459581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ustDataLst>
      <p:tags r:id="rId1"/>
    </p:custDataLst>
    <p:extLst>
      <p:ext uri="{BB962C8B-B14F-4D97-AF65-F5344CB8AC3E}">
        <p14:creationId xmlns:p14="http://schemas.microsoft.com/office/powerpoint/2010/main" val="18050987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oxed Content _1 column">
    <p:spTree>
      <p:nvGrpSpPr>
        <p:cNvPr id="1" name=""/>
        <p:cNvGrpSpPr/>
        <p:nvPr/>
      </p:nvGrpSpPr>
      <p:grpSpPr>
        <a:xfrm>
          <a:off x="0" y="0"/>
          <a:ext cx="0" cy="0"/>
          <a:chOff x="0" y="0"/>
          <a:chExt cx="0" cy="0"/>
        </a:xfrm>
      </p:grpSpPr>
      <p:sp>
        <p:nvSpPr>
          <p:cNvPr id="2" name="Title 1"/>
          <p:cNvSpPr>
            <a:spLocks noGrp="1"/>
          </p:cNvSpPr>
          <p:nvPr>
            <p:ph type="title"/>
          </p:nvPr>
        </p:nvSpPr>
        <p:spPr bwMode="gray"/>
        <p:txBody>
          <a:bodyPr/>
          <a:lstStyle/>
          <a:p>
            <a:r>
              <a:rPr lang="en-US"/>
              <a:t>Click to edit Master title style</a:t>
            </a:r>
          </a:p>
        </p:txBody>
      </p:sp>
      <p:sp>
        <p:nvSpPr>
          <p:cNvPr id="5" name="Text Placeholder 4">
            <a:extLst>
              <a:ext uri="{FF2B5EF4-FFF2-40B4-BE49-F238E27FC236}">
                <a16:creationId xmlns:a16="http://schemas.microsoft.com/office/drawing/2014/main" id="{4D6BC15F-9414-4FEE-B69B-9BD23E3FE336}"/>
              </a:ext>
            </a:extLst>
          </p:cNvPr>
          <p:cNvSpPr>
            <a:spLocks noGrp="1"/>
          </p:cNvSpPr>
          <p:nvPr>
            <p:ph type="body" sz="quarter" idx="17"/>
          </p:nvPr>
        </p:nvSpPr>
        <p:spPr bwMode="gray">
          <a:xfrm>
            <a:off x="457200" y="1690688"/>
            <a:ext cx="5466371" cy="372731"/>
          </a:xfrm>
          <a:solidFill>
            <a:schemeClr val="bg1"/>
          </a:solidFill>
          <a:effectLst>
            <a:outerShdw dist="12700" dir="16200000" rotWithShape="0">
              <a:schemeClr val="bg1">
                <a:lumMod val="75000"/>
              </a:schemeClr>
            </a:outerShdw>
          </a:effectLst>
        </p:spPr>
        <p:txBody>
          <a:bodyPr lIns="0" tIns="91440" rIns="0">
            <a:spAutoFit/>
          </a:bodyPr>
          <a:lstStyle>
            <a:lvl1pPr marL="9525" indent="-9525">
              <a:spcBef>
                <a:spcPts val="0"/>
              </a:spcBef>
              <a:buNone/>
              <a:tabLst/>
              <a:defRPr sz="1500" b="1" spc="-30">
                <a:solidFill>
                  <a:schemeClr val="accent1"/>
                </a:solidFill>
              </a:defRPr>
            </a:lvl1pPr>
          </a:lstStyle>
          <a:p>
            <a:pPr lvl="0"/>
            <a:r>
              <a:rPr lang="en-US"/>
              <a:t>Click to edit Master text styles</a:t>
            </a:r>
          </a:p>
        </p:txBody>
      </p:sp>
      <p:sp>
        <p:nvSpPr>
          <p:cNvPr id="6" name="Content Placeholder 5">
            <a:extLst>
              <a:ext uri="{FF2B5EF4-FFF2-40B4-BE49-F238E27FC236}">
                <a16:creationId xmlns:a16="http://schemas.microsoft.com/office/drawing/2014/main" id="{FF553FDC-145C-B531-E832-3CADDBA412D4}"/>
              </a:ext>
            </a:extLst>
          </p:cNvPr>
          <p:cNvSpPr>
            <a:spLocks noGrp="1"/>
          </p:cNvSpPr>
          <p:nvPr>
            <p:ph sz="quarter" idx="18"/>
          </p:nvPr>
        </p:nvSpPr>
        <p:spPr>
          <a:xfrm>
            <a:off x="457201" y="2368296"/>
            <a:ext cx="5465762" cy="3918204"/>
          </a:xfrm>
        </p:spPr>
        <p:txBody>
          <a:bodyPr/>
          <a:lstStyle>
            <a:lvl1pPr>
              <a:defRPr sz="1400"/>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ustDataLst>
      <p:tags r:id="rId1"/>
    </p:custDataLst>
    <p:extLst>
      <p:ext uri="{BB962C8B-B14F-4D97-AF65-F5344CB8AC3E}">
        <p14:creationId xmlns:p14="http://schemas.microsoft.com/office/powerpoint/2010/main" val="32688032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Boxed Content _2 column">
    <p:spTree>
      <p:nvGrpSpPr>
        <p:cNvPr id="1" name=""/>
        <p:cNvGrpSpPr/>
        <p:nvPr/>
      </p:nvGrpSpPr>
      <p:grpSpPr>
        <a:xfrm>
          <a:off x="0" y="0"/>
          <a:ext cx="0" cy="0"/>
          <a:chOff x="0" y="0"/>
          <a:chExt cx="0" cy="0"/>
        </a:xfrm>
      </p:grpSpPr>
      <p:sp>
        <p:nvSpPr>
          <p:cNvPr id="2" name="Title 1"/>
          <p:cNvSpPr>
            <a:spLocks noGrp="1"/>
          </p:cNvSpPr>
          <p:nvPr>
            <p:ph type="title"/>
          </p:nvPr>
        </p:nvSpPr>
        <p:spPr bwMode="gray"/>
        <p:txBody>
          <a:bodyPr/>
          <a:lstStyle/>
          <a:p>
            <a:r>
              <a:rPr lang="en-US"/>
              <a:t>Click to edit Master title style</a:t>
            </a:r>
          </a:p>
        </p:txBody>
      </p:sp>
      <p:sp>
        <p:nvSpPr>
          <p:cNvPr id="4" name="Text Placeholder 4">
            <a:extLst>
              <a:ext uri="{FF2B5EF4-FFF2-40B4-BE49-F238E27FC236}">
                <a16:creationId xmlns:a16="http://schemas.microsoft.com/office/drawing/2014/main" id="{AE4EBFC5-472E-0D9D-4AC3-EA0789A5FC43}"/>
              </a:ext>
            </a:extLst>
          </p:cNvPr>
          <p:cNvSpPr>
            <a:spLocks noGrp="1"/>
          </p:cNvSpPr>
          <p:nvPr>
            <p:ph type="body" sz="quarter" idx="17"/>
          </p:nvPr>
        </p:nvSpPr>
        <p:spPr bwMode="gray">
          <a:xfrm>
            <a:off x="457200" y="1690688"/>
            <a:ext cx="5465763" cy="372731"/>
          </a:xfrm>
          <a:solidFill>
            <a:schemeClr val="bg1"/>
          </a:solidFill>
          <a:effectLst>
            <a:outerShdw dist="12700" dir="16200000" rotWithShape="0">
              <a:schemeClr val="bg1">
                <a:lumMod val="75000"/>
              </a:schemeClr>
            </a:outerShdw>
          </a:effectLst>
        </p:spPr>
        <p:txBody>
          <a:bodyPr lIns="0" tIns="91440" rIns="0">
            <a:spAutoFit/>
          </a:bodyPr>
          <a:lstStyle>
            <a:lvl1pPr marL="9525" indent="-9525">
              <a:spcBef>
                <a:spcPts val="0"/>
              </a:spcBef>
              <a:buNone/>
              <a:tabLst/>
              <a:defRPr sz="1500" b="1" spc="-30">
                <a:solidFill>
                  <a:schemeClr val="accent1"/>
                </a:solidFill>
              </a:defRPr>
            </a:lvl1pPr>
          </a:lstStyle>
          <a:p>
            <a:pPr lvl="0"/>
            <a:r>
              <a:rPr lang="en-US"/>
              <a:t>Click to edit Master text styles</a:t>
            </a:r>
          </a:p>
        </p:txBody>
      </p:sp>
      <p:sp>
        <p:nvSpPr>
          <p:cNvPr id="6" name="Content Placeholder 5">
            <a:extLst>
              <a:ext uri="{FF2B5EF4-FFF2-40B4-BE49-F238E27FC236}">
                <a16:creationId xmlns:a16="http://schemas.microsoft.com/office/drawing/2014/main" id="{CCCBF604-AD7C-FFCB-68E0-83E247B0CC13}"/>
              </a:ext>
            </a:extLst>
          </p:cNvPr>
          <p:cNvSpPr>
            <a:spLocks noGrp="1"/>
          </p:cNvSpPr>
          <p:nvPr>
            <p:ph sz="quarter" idx="20"/>
          </p:nvPr>
        </p:nvSpPr>
        <p:spPr>
          <a:xfrm>
            <a:off x="457200" y="2368296"/>
            <a:ext cx="5465763" cy="3918204"/>
          </a:xfrm>
        </p:spPr>
        <p:txBody>
          <a:bodyPr/>
          <a:lstStyle>
            <a:lvl1pPr>
              <a:defRPr sz="1400"/>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 Placeholder 4">
            <a:extLst>
              <a:ext uri="{FF2B5EF4-FFF2-40B4-BE49-F238E27FC236}">
                <a16:creationId xmlns:a16="http://schemas.microsoft.com/office/drawing/2014/main" id="{AB91C661-E5C2-36F5-C334-D6FB6028B1AC}"/>
              </a:ext>
            </a:extLst>
          </p:cNvPr>
          <p:cNvSpPr>
            <a:spLocks noGrp="1"/>
          </p:cNvSpPr>
          <p:nvPr>
            <p:ph type="body" sz="quarter" idx="21"/>
          </p:nvPr>
        </p:nvSpPr>
        <p:spPr bwMode="gray">
          <a:xfrm>
            <a:off x="6273875" y="1690688"/>
            <a:ext cx="5465763" cy="372731"/>
          </a:xfrm>
          <a:solidFill>
            <a:schemeClr val="bg1"/>
          </a:solidFill>
          <a:effectLst>
            <a:outerShdw dist="12700" dir="16200000" rotWithShape="0">
              <a:schemeClr val="bg1">
                <a:lumMod val="75000"/>
              </a:schemeClr>
            </a:outerShdw>
          </a:effectLst>
        </p:spPr>
        <p:txBody>
          <a:bodyPr lIns="0" tIns="91440" rIns="0">
            <a:spAutoFit/>
          </a:bodyPr>
          <a:lstStyle>
            <a:lvl1pPr marL="9525" indent="-9525">
              <a:spcBef>
                <a:spcPts val="0"/>
              </a:spcBef>
              <a:buNone/>
              <a:tabLst/>
              <a:defRPr sz="1500" b="1" spc="-30">
                <a:solidFill>
                  <a:schemeClr val="accent1"/>
                </a:solidFill>
              </a:defRPr>
            </a:lvl1pPr>
          </a:lstStyle>
          <a:p>
            <a:pPr lvl="0"/>
            <a:r>
              <a:rPr lang="en-US"/>
              <a:t>Click to edit Master text styles</a:t>
            </a:r>
          </a:p>
        </p:txBody>
      </p:sp>
      <p:sp>
        <p:nvSpPr>
          <p:cNvPr id="8" name="Content Placeholder 5">
            <a:extLst>
              <a:ext uri="{FF2B5EF4-FFF2-40B4-BE49-F238E27FC236}">
                <a16:creationId xmlns:a16="http://schemas.microsoft.com/office/drawing/2014/main" id="{13F6F47F-A8A9-2070-EEBA-E4275628294B}"/>
              </a:ext>
            </a:extLst>
          </p:cNvPr>
          <p:cNvSpPr>
            <a:spLocks noGrp="1"/>
          </p:cNvSpPr>
          <p:nvPr>
            <p:ph sz="quarter" idx="22"/>
          </p:nvPr>
        </p:nvSpPr>
        <p:spPr>
          <a:xfrm>
            <a:off x="6273875" y="2368296"/>
            <a:ext cx="5465763" cy="3918204"/>
          </a:xfrm>
        </p:spPr>
        <p:txBody>
          <a:bodyPr/>
          <a:lstStyle>
            <a:lvl1pPr>
              <a:defRPr sz="1400"/>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ustDataLst>
      <p:tags r:id="rId1"/>
    </p:custDataLst>
    <p:extLst>
      <p:ext uri="{BB962C8B-B14F-4D97-AF65-F5344CB8AC3E}">
        <p14:creationId xmlns:p14="http://schemas.microsoft.com/office/powerpoint/2010/main" val="3736762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oxed Content _3 column">
    <p:spTree>
      <p:nvGrpSpPr>
        <p:cNvPr id="1" name=""/>
        <p:cNvGrpSpPr/>
        <p:nvPr/>
      </p:nvGrpSpPr>
      <p:grpSpPr>
        <a:xfrm>
          <a:off x="0" y="0"/>
          <a:ext cx="0" cy="0"/>
          <a:chOff x="0" y="0"/>
          <a:chExt cx="0" cy="0"/>
        </a:xfrm>
      </p:grpSpPr>
      <p:sp>
        <p:nvSpPr>
          <p:cNvPr id="2" name="Title 1"/>
          <p:cNvSpPr>
            <a:spLocks noGrp="1"/>
          </p:cNvSpPr>
          <p:nvPr>
            <p:ph type="title"/>
          </p:nvPr>
        </p:nvSpPr>
        <p:spPr bwMode="gray"/>
        <p:txBody>
          <a:bodyPr/>
          <a:lstStyle/>
          <a:p>
            <a:r>
              <a:rPr lang="en-US"/>
              <a:t>Click to edit Master title style</a:t>
            </a:r>
          </a:p>
        </p:txBody>
      </p:sp>
      <p:sp>
        <p:nvSpPr>
          <p:cNvPr id="4" name="Text Placeholder 4">
            <a:extLst>
              <a:ext uri="{FF2B5EF4-FFF2-40B4-BE49-F238E27FC236}">
                <a16:creationId xmlns:a16="http://schemas.microsoft.com/office/drawing/2014/main" id="{AE4EBFC5-472E-0D9D-4AC3-EA0789A5FC43}"/>
              </a:ext>
            </a:extLst>
          </p:cNvPr>
          <p:cNvSpPr>
            <a:spLocks noGrp="1"/>
          </p:cNvSpPr>
          <p:nvPr>
            <p:ph type="body" sz="quarter" idx="17"/>
          </p:nvPr>
        </p:nvSpPr>
        <p:spPr bwMode="gray">
          <a:xfrm>
            <a:off x="457201" y="1690688"/>
            <a:ext cx="3493314" cy="372731"/>
          </a:xfrm>
          <a:solidFill>
            <a:schemeClr val="bg1"/>
          </a:solidFill>
          <a:effectLst>
            <a:outerShdw dist="12700" dir="16200000" rotWithShape="0">
              <a:schemeClr val="bg1">
                <a:lumMod val="75000"/>
              </a:schemeClr>
            </a:outerShdw>
          </a:effectLst>
        </p:spPr>
        <p:txBody>
          <a:bodyPr lIns="0" tIns="91440" rIns="0">
            <a:spAutoFit/>
          </a:bodyPr>
          <a:lstStyle>
            <a:lvl1pPr marL="9525" indent="-9525">
              <a:spcBef>
                <a:spcPts val="0"/>
              </a:spcBef>
              <a:buNone/>
              <a:tabLst/>
              <a:defRPr sz="1500" b="1" spc="-30">
                <a:solidFill>
                  <a:schemeClr val="accent1"/>
                </a:solidFill>
              </a:defRPr>
            </a:lvl1pPr>
          </a:lstStyle>
          <a:p>
            <a:pPr lvl="0"/>
            <a:r>
              <a:rPr lang="en-US"/>
              <a:t>Click to edit Master text styles</a:t>
            </a:r>
          </a:p>
        </p:txBody>
      </p:sp>
      <p:sp>
        <p:nvSpPr>
          <p:cNvPr id="6" name="Text Placeholder 4">
            <a:extLst>
              <a:ext uri="{FF2B5EF4-FFF2-40B4-BE49-F238E27FC236}">
                <a16:creationId xmlns:a16="http://schemas.microsoft.com/office/drawing/2014/main" id="{749B7513-CADD-B609-D0CC-9832BAABBF38}"/>
              </a:ext>
            </a:extLst>
          </p:cNvPr>
          <p:cNvSpPr>
            <a:spLocks noGrp="1"/>
          </p:cNvSpPr>
          <p:nvPr>
            <p:ph type="body" sz="quarter" idx="19"/>
          </p:nvPr>
        </p:nvSpPr>
        <p:spPr bwMode="gray">
          <a:xfrm>
            <a:off x="4344550" y="1690688"/>
            <a:ext cx="3501329" cy="372731"/>
          </a:xfrm>
          <a:solidFill>
            <a:schemeClr val="bg1"/>
          </a:solidFill>
          <a:effectLst>
            <a:outerShdw dist="12700" dir="16200000" rotWithShape="0">
              <a:schemeClr val="bg1">
                <a:lumMod val="75000"/>
              </a:schemeClr>
            </a:outerShdw>
          </a:effectLst>
        </p:spPr>
        <p:txBody>
          <a:bodyPr lIns="0" tIns="91440" rIns="0">
            <a:spAutoFit/>
          </a:bodyPr>
          <a:lstStyle>
            <a:lvl1pPr marL="9525" indent="-9525">
              <a:spcBef>
                <a:spcPts val="0"/>
              </a:spcBef>
              <a:buNone/>
              <a:tabLst/>
              <a:defRPr sz="1500" b="1" spc="-30">
                <a:solidFill>
                  <a:schemeClr val="accent1"/>
                </a:solidFill>
              </a:defRPr>
            </a:lvl1pPr>
          </a:lstStyle>
          <a:p>
            <a:pPr lvl="0"/>
            <a:r>
              <a:rPr lang="en-US"/>
              <a:t>Click to edit Master text styles</a:t>
            </a:r>
          </a:p>
        </p:txBody>
      </p:sp>
      <p:sp>
        <p:nvSpPr>
          <p:cNvPr id="8" name="Text Placeholder 4">
            <a:extLst>
              <a:ext uri="{FF2B5EF4-FFF2-40B4-BE49-F238E27FC236}">
                <a16:creationId xmlns:a16="http://schemas.microsoft.com/office/drawing/2014/main" id="{EDD46EED-7958-B010-F1F8-86A97D735A08}"/>
              </a:ext>
            </a:extLst>
          </p:cNvPr>
          <p:cNvSpPr>
            <a:spLocks noGrp="1"/>
          </p:cNvSpPr>
          <p:nvPr>
            <p:ph type="body" sz="quarter" idx="21"/>
          </p:nvPr>
        </p:nvSpPr>
        <p:spPr bwMode="gray">
          <a:xfrm>
            <a:off x="8238309" y="1690688"/>
            <a:ext cx="3501329" cy="372731"/>
          </a:xfrm>
          <a:solidFill>
            <a:schemeClr val="bg1"/>
          </a:solidFill>
          <a:effectLst>
            <a:outerShdw dist="12700" dir="16200000" rotWithShape="0">
              <a:schemeClr val="bg1">
                <a:lumMod val="75000"/>
              </a:schemeClr>
            </a:outerShdw>
          </a:effectLst>
        </p:spPr>
        <p:txBody>
          <a:bodyPr lIns="0" tIns="91440" rIns="0">
            <a:spAutoFit/>
          </a:bodyPr>
          <a:lstStyle>
            <a:lvl1pPr marL="9525" indent="-9525">
              <a:spcBef>
                <a:spcPts val="0"/>
              </a:spcBef>
              <a:buNone/>
              <a:tabLst/>
              <a:defRPr sz="1500" b="1" spc="-30">
                <a:solidFill>
                  <a:schemeClr val="accent1"/>
                </a:solidFill>
              </a:defRPr>
            </a:lvl1pPr>
          </a:lstStyle>
          <a:p>
            <a:pPr lvl="0"/>
            <a:r>
              <a:rPr lang="en-US"/>
              <a:t>Click to edit Master text styles</a:t>
            </a:r>
          </a:p>
        </p:txBody>
      </p:sp>
      <p:sp>
        <p:nvSpPr>
          <p:cNvPr id="10" name="Content Placeholder 9">
            <a:extLst>
              <a:ext uri="{FF2B5EF4-FFF2-40B4-BE49-F238E27FC236}">
                <a16:creationId xmlns:a16="http://schemas.microsoft.com/office/drawing/2014/main" id="{D2B4DBFC-B5AC-8F31-409F-5956B0433B79}"/>
              </a:ext>
            </a:extLst>
          </p:cNvPr>
          <p:cNvSpPr>
            <a:spLocks noGrp="1"/>
          </p:cNvSpPr>
          <p:nvPr>
            <p:ph sz="quarter" idx="22"/>
          </p:nvPr>
        </p:nvSpPr>
        <p:spPr>
          <a:xfrm>
            <a:off x="457200" y="2368297"/>
            <a:ext cx="3493313" cy="3918204"/>
          </a:xfrm>
        </p:spPr>
        <p:txBody>
          <a:bodyPr/>
          <a:lstStyle>
            <a:lvl1pPr>
              <a:defRPr sz="1400"/>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9">
            <a:extLst>
              <a:ext uri="{FF2B5EF4-FFF2-40B4-BE49-F238E27FC236}">
                <a16:creationId xmlns:a16="http://schemas.microsoft.com/office/drawing/2014/main" id="{91937E17-F968-3A38-DBAD-A48B9068998C}"/>
              </a:ext>
            </a:extLst>
          </p:cNvPr>
          <p:cNvSpPr>
            <a:spLocks noGrp="1"/>
          </p:cNvSpPr>
          <p:nvPr>
            <p:ph sz="quarter" idx="23"/>
          </p:nvPr>
        </p:nvSpPr>
        <p:spPr>
          <a:xfrm>
            <a:off x="4351564" y="2368297"/>
            <a:ext cx="3493313" cy="3918204"/>
          </a:xfrm>
        </p:spPr>
        <p:txBody>
          <a:bodyPr/>
          <a:lstStyle>
            <a:lvl1pPr>
              <a:defRPr sz="1400"/>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Content Placeholder 9">
            <a:extLst>
              <a:ext uri="{FF2B5EF4-FFF2-40B4-BE49-F238E27FC236}">
                <a16:creationId xmlns:a16="http://schemas.microsoft.com/office/drawing/2014/main" id="{B0FB9E8E-981A-C14D-37FA-466C4D20BBE9}"/>
              </a:ext>
            </a:extLst>
          </p:cNvPr>
          <p:cNvSpPr>
            <a:spLocks noGrp="1"/>
          </p:cNvSpPr>
          <p:nvPr>
            <p:ph sz="quarter" idx="24"/>
          </p:nvPr>
        </p:nvSpPr>
        <p:spPr>
          <a:xfrm>
            <a:off x="8245928" y="2368297"/>
            <a:ext cx="3493313" cy="3918204"/>
          </a:xfrm>
        </p:spPr>
        <p:txBody>
          <a:bodyPr/>
          <a:lstStyle>
            <a:lvl1pPr>
              <a:defRPr sz="1400"/>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ustDataLst>
      <p:tags r:id="rId1"/>
    </p:custDataLst>
    <p:extLst>
      <p:ext uri="{BB962C8B-B14F-4D97-AF65-F5344CB8AC3E}">
        <p14:creationId xmlns:p14="http://schemas.microsoft.com/office/powerpoint/2010/main" val="23259599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oxed Content _4 column">
    <p:spTree>
      <p:nvGrpSpPr>
        <p:cNvPr id="1" name=""/>
        <p:cNvGrpSpPr/>
        <p:nvPr/>
      </p:nvGrpSpPr>
      <p:grpSpPr>
        <a:xfrm>
          <a:off x="0" y="0"/>
          <a:ext cx="0" cy="0"/>
          <a:chOff x="0" y="0"/>
          <a:chExt cx="0" cy="0"/>
        </a:xfrm>
      </p:grpSpPr>
      <p:sp>
        <p:nvSpPr>
          <p:cNvPr id="2" name="Title 1"/>
          <p:cNvSpPr>
            <a:spLocks noGrp="1"/>
          </p:cNvSpPr>
          <p:nvPr>
            <p:ph type="title"/>
          </p:nvPr>
        </p:nvSpPr>
        <p:spPr bwMode="gray"/>
        <p:txBody>
          <a:bodyPr/>
          <a:lstStyle/>
          <a:p>
            <a:r>
              <a:rPr lang="en-US"/>
              <a:t>Click to edit Master title style</a:t>
            </a:r>
          </a:p>
        </p:txBody>
      </p:sp>
      <p:sp>
        <p:nvSpPr>
          <p:cNvPr id="5" name="Text Placeholder 4">
            <a:extLst>
              <a:ext uri="{FF2B5EF4-FFF2-40B4-BE49-F238E27FC236}">
                <a16:creationId xmlns:a16="http://schemas.microsoft.com/office/drawing/2014/main" id="{4D6BC15F-9414-4FEE-B69B-9BD23E3FE336}"/>
              </a:ext>
            </a:extLst>
          </p:cNvPr>
          <p:cNvSpPr>
            <a:spLocks noGrp="1"/>
          </p:cNvSpPr>
          <p:nvPr>
            <p:ph type="body" sz="quarter" idx="17"/>
          </p:nvPr>
        </p:nvSpPr>
        <p:spPr bwMode="gray">
          <a:xfrm>
            <a:off x="457199" y="1690688"/>
            <a:ext cx="5477255" cy="372731"/>
          </a:xfrm>
          <a:solidFill>
            <a:schemeClr val="bg1"/>
          </a:solidFill>
          <a:effectLst>
            <a:outerShdw dist="12700" dir="16200000" rotWithShape="0">
              <a:schemeClr val="bg1">
                <a:lumMod val="75000"/>
              </a:schemeClr>
            </a:outerShdw>
          </a:effectLst>
        </p:spPr>
        <p:txBody>
          <a:bodyPr lIns="0" tIns="91440" rIns="0">
            <a:spAutoFit/>
          </a:bodyPr>
          <a:lstStyle>
            <a:lvl1pPr marL="9525" indent="-9525">
              <a:spcBef>
                <a:spcPts val="0"/>
              </a:spcBef>
              <a:buNone/>
              <a:tabLst/>
              <a:defRPr sz="1500" b="1" spc="-30">
                <a:solidFill>
                  <a:schemeClr val="accent1"/>
                </a:solidFill>
              </a:defRPr>
            </a:lvl1pPr>
          </a:lstStyle>
          <a:p>
            <a:pPr lvl="0"/>
            <a:r>
              <a:rPr lang="en-US"/>
              <a:t>Click to edit Master text styles</a:t>
            </a:r>
          </a:p>
        </p:txBody>
      </p:sp>
      <p:sp>
        <p:nvSpPr>
          <p:cNvPr id="6" name="Content Placeholder 5">
            <a:extLst>
              <a:ext uri="{FF2B5EF4-FFF2-40B4-BE49-F238E27FC236}">
                <a16:creationId xmlns:a16="http://schemas.microsoft.com/office/drawing/2014/main" id="{93279178-3313-1462-07C7-4D0B94B28C9C}"/>
              </a:ext>
            </a:extLst>
          </p:cNvPr>
          <p:cNvSpPr>
            <a:spLocks noGrp="1"/>
          </p:cNvSpPr>
          <p:nvPr>
            <p:ph sz="quarter" idx="24"/>
          </p:nvPr>
        </p:nvSpPr>
        <p:spPr>
          <a:xfrm>
            <a:off x="457200" y="2257463"/>
            <a:ext cx="5476875" cy="1276312"/>
          </a:xfrm>
        </p:spPr>
        <p:txBody>
          <a:bodyPr/>
          <a:lstStyle>
            <a:lvl1pPr>
              <a:defRPr sz="1400"/>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ext Placeholder 4">
            <a:extLst>
              <a:ext uri="{FF2B5EF4-FFF2-40B4-BE49-F238E27FC236}">
                <a16:creationId xmlns:a16="http://schemas.microsoft.com/office/drawing/2014/main" id="{E25AED0C-FBF4-70C9-7712-606F401A3650}"/>
              </a:ext>
            </a:extLst>
          </p:cNvPr>
          <p:cNvSpPr>
            <a:spLocks noGrp="1"/>
          </p:cNvSpPr>
          <p:nvPr>
            <p:ph type="body" sz="quarter" idx="25"/>
          </p:nvPr>
        </p:nvSpPr>
        <p:spPr bwMode="gray">
          <a:xfrm>
            <a:off x="6265863" y="1690688"/>
            <a:ext cx="5477255" cy="372731"/>
          </a:xfrm>
          <a:solidFill>
            <a:schemeClr val="bg1"/>
          </a:solidFill>
          <a:effectLst>
            <a:outerShdw dist="12700" dir="16200000" rotWithShape="0">
              <a:schemeClr val="bg1">
                <a:lumMod val="75000"/>
              </a:schemeClr>
            </a:outerShdw>
          </a:effectLst>
        </p:spPr>
        <p:txBody>
          <a:bodyPr lIns="0" tIns="91440" rIns="0">
            <a:spAutoFit/>
          </a:bodyPr>
          <a:lstStyle>
            <a:lvl1pPr marL="9525" indent="-9525">
              <a:spcBef>
                <a:spcPts val="0"/>
              </a:spcBef>
              <a:buNone/>
              <a:tabLst/>
              <a:defRPr sz="1500" b="1" spc="-30">
                <a:solidFill>
                  <a:schemeClr val="accent1"/>
                </a:solidFill>
              </a:defRPr>
            </a:lvl1pPr>
          </a:lstStyle>
          <a:p>
            <a:pPr lvl="0"/>
            <a:r>
              <a:rPr lang="en-US"/>
              <a:t>Click to edit Master text styles</a:t>
            </a:r>
          </a:p>
        </p:txBody>
      </p:sp>
      <p:sp>
        <p:nvSpPr>
          <p:cNvPr id="9" name="Content Placeholder 5">
            <a:extLst>
              <a:ext uri="{FF2B5EF4-FFF2-40B4-BE49-F238E27FC236}">
                <a16:creationId xmlns:a16="http://schemas.microsoft.com/office/drawing/2014/main" id="{FBA25819-7F4C-2C1C-68A8-78EBCC86CA47}"/>
              </a:ext>
            </a:extLst>
          </p:cNvPr>
          <p:cNvSpPr>
            <a:spLocks noGrp="1"/>
          </p:cNvSpPr>
          <p:nvPr>
            <p:ph sz="quarter" idx="26"/>
          </p:nvPr>
        </p:nvSpPr>
        <p:spPr>
          <a:xfrm>
            <a:off x="6265864" y="2257463"/>
            <a:ext cx="5476875" cy="1276312"/>
          </a:xfrm>
        </p:spPr>
        <p:txBody>
          <a:bodyPr/>
          <a:lstStyle>
            <a:lvl1pPr>
              <a:defRPr sz="1400"/>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4">
            <a:extLst>
              <a:ext uri="{FF2B5EF4-FFF2-40B4-BE49-F238E27FC236}">
                <a16:creationId xmlns:a16="http://schemas.microsoft.com/office/drawing/2014/main" id="{AA9CA79B-75C0-274E-DB0B-DBE8792C8818}"/>
              </a:ext>
            </a:extLst>
          </p:cNvPr>
          <p:cNvSpPr>
            <a:spLocks noGrp="1"/>
          </p:cNvSpPr>
          <p:nvPr>
            <p:ph type="body" sz="quarter" idx="27"/>
          </p:nvPr>
        </p:nvSpPr>
        <p:spPr bwMode="gray">
          <a:xfrm>
            <a:off x="457199" y="3816350"/>
            <a:ext cx="5477255" cy="372731"/>
          </a:xfrm>
          <a:solidFill>
            <a:schemeClr val="bg1"/>
          </a:solidFill>
          <a:effectLst>
            <a:outerShdw dist="12700" dir="16200000" rotWithShape="0">
              <a:schemeClr val="bg1">
                <a:lumMod val="75000"/>
              </a:schemeClr>
            </a:outerShdw>
          </a:effectLst>
        </p:spPr>
        <p:txBody>
          <a:bodyPr lIns="0" tIns="91440" rIns="0">
            <a:spAutoFit/>
          </a:bodyPr>
          <a:lstStyle>
            <a:lvl1pPr marL="9525" indent="-9525">
              <a:spcBef>
                <a:spcPts val="0"/>
              </a:spcBef>
              <a:buNone/>
              <a:tabLst/>
              <a:defRPr sz="1500" b="1" spc="-30">
                <a:solidFill>
                  <a:schemeClr val="accent1"/>
                </a:solidFill>
              </a:defRPr>
            </a:lvl1pPr>
          </a:lstStyle>
          <a:p>
            <a:pPr lvl="0"/>
            <a:r>
              <a:rPr lang="en-US"/>
              <a:t>Click to edit Master text styles</a:t>
            </a:r>
          </a:p>
        </p:txBody>
      </p:sp>
      <p:sp>
        <p:nvSpPr>
          <p:cNvPr id="13" name="Content Placeholder 5">
            <a:extLst>
              <a:ext uri="{FF2B5EF4-FFF2-40B4-BE49-F238E27FC236}">
                <a16:creationId xmlns:a16="http://schemas.microsoft.com/office/drawing/2014/main" id="{A0E0EAB2-23C5-C823-ADF7-920387F8E95F}"/>
              </a:ext>
            </a:extLst>
          </p:cNvPr>
          <p:cNvSpPr>
            <a:spLocks noGrp="1"/>
          </p:cNvSpPr>
          <p:nvPr>
            <p:ph sz="quarter" idx="28"/>
          </p:nvPr>
        </p:nvSpPr>
        <p:spPr>
          <a:xfrm>
            <a:off x="457200" y="4383125"/>
            <a:ext cx="5476875" cy="1276312"/>
          </a:xfrm>
        </p:spPr>
        <p:txBody>
          <a:bodyPr/>
          <a:lstStyle>
            <a:lvl1pPr>
              <a:defRPr sz="1400"/>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Text Placeholder 4">
            <a:extLst>
              <a:ext uri="{FF2B5EF4-FFF2-40B4-BE49-F238E27FC236}">
                <a16:creationId xmlns:a16="http://schemas.microsoft.com/office/drawing/2014/main" id="{FDDD128D-2BE9-98E3-CEDB-956CD6F70F89}"/>
              </a:ext>
            </a:extLst>
          </p:cNvPr>
          <p:cNvSpPr>
            <a:spLocks noGrp="1"/>
          </p:cNvSpPr>
          <p:nvPr>
            <p:ph type="body" sz="quarter" idx="29"/>
          </p:nvPr>
        </p:nvSpPr>
        <p:spPr bwMode="gray">
          <a:xfrm>
            <a:off x="6265863" y="3816350"/>
            <a:ext cx="5477255" cy="372731"/>
          </a:xfrm>
          <a:solidFill>
            <a:schemeClr val="bg1"/>
          </a:solidFill>
          <a:effectLst>
            <a:outerShdw dist="12700" dir="16200000" rotWithShape="0">
              <a:schemeClr val="bg1">
                <a:lumMod val="75000"/>
              </a:schemeClr>
            </a:outerShdw>
          </a:effectLst>
        </p:spPr>
        <p:txBody>
          <a:bodyPr lIns="0" tIns="91440" rIns="0">
            <a:spAutoFit/>
          </a:bodyPr>
          <a:lstStyle>
            <a:lvl1pPr marL="9525" indent="-9525">
              <a:spcBef>
                <a:spcPts val="0"/>
              </a:spcBef>
              <a:buNone/>
              <a:tabLst/>
              <a:defRPr sz="1500" b="1" spc="-30">
                <a:solidFill>
                  <a:schemeClr val="accent1"/>
                </a:solidFill>
              </a:defRPr>
            </a:lvl1pPr>
          </a:lstStyle>
          <a:p>
            <a:pPr lvl="0"/>
            <a:r>
              <a:rPr lang="en-US"/>
              <a:t>Click to edit Master text styles</a:t>
            </a:r>
          </a:p>
        </p:txBody>
      </p:sp>
      <p:sp>
        <p:nvSpPr>
          <p:cNvPr id="15" name="Content Placeholder 5">
            <a:extLst>
              <a:ext uri="{FF2B5EF4-FFF2-40B4-BE49-F238E27FC236}">
                <a16:creationId xmlns:a16="http://schemas.microsoft.com/office/drawing/2014/main" id="{BBEBC001-218F-22F4-BB36-1A98F8C669E9}"/>
              </a:ext>
            </a:extLst>
          </p:cNvPr>
          <p:cNvSpPr>
            <a:spLocks noGrp="1"/>
          </p:cNvSpPr>
          <p:nvPr>
            <p:ph sz="quarter" idx="30"/>
          </p:nvPr>
        </p:nvSpPr>
        <p:spPr>
          <a:xfrm>
            <a:off x="6265864" y="4383125"/>
            <a:ext cx="5476875" cy="1276312"/>
          </a:xfrm>
        </p:spPr>
        <p:txBody>
          <a:bodyPr/>
          <a:lstStyle>
            <a:lvl1pPr>
              <a:defRPr sz="1400"/>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ustDataLst>
      <p:tags r:id="rId1"/>
    </p:custDataLst>
    <p:extLst>
      <p:ext uri="{BB962C8B-B14F-4D97-AF65-F5344CB8AC3E}">
        <p14:creationId xmlns:p14="http://schemas.microsoft.com/office/powerpoint/2010/main" val="339874031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enter Content_Focused">
    <p:spTree>
      <p:nvGrpSpPr>
        <p:cNvPr id="1" name=""/>
        <p:cNvGrpSpPr/>
        <p:nvPr/>
      </p:nvGrpSpPr>
      <p:grpSpPr>
        <a:xfrm>
          <a:off x="0" y="0"/>
          <a:ext cx="0" cy="0"/>
          <a:chOff x="0" y="0"/>
          <a:chExt cx="0" cy="0"/>
        </a:xfrm>
      </p:grpSpPr>
      <p:sp>
        <p:nvSpPr>
          <p:cNvPr id="3" name="Content Placeholder 2"/>
          <p:cNvSpPr>
            <a:spLocks noGrp="1"/>
          </p:cNvSpPr>
          <p:nvPr>
            <p:ph idx="1"/>
          </p:nvPr>
        </p:nvSpPr>
        <p:spPr bwMode="gray">
          <a:xfrm>
            <a:off x="2145324" y="2368296"/>
            <a:ext cx="7519182" cy="2850818"/>
          </a:xfrm>
        </p:spPr>
        <p:txBody>
          <a:bodyPr/>
          <a:lstStyle>
            <a:lvl1pPr marL="0" indent="0">
              <a:spcBef>
                <a:spcPts val="1000"/>
              </a:spcBef>
              <a:buNone/>
              <a:defRPr sz="1400">
                <a:solidFill>
                  <a:schemeClr val="accent2"/>
                </a:solidFill>
              </a:defRPr>
            </a:lvl1pPr>
            <a:lvl2pPr marL="347663" indent="-119063">
              <a:spcBef>
                <a:spcPts val="500"/>
              </a:spcBef>
              <a:defRPr sz="1400">
                <a:solidFill>
                  <a:schemeClr val="accent2"/>
                </a:solidFill>
              </a:defRPr>
            </a:lvl2pPr>
            <a:lvl3pPr marL="512763" indent="-107950">
              <a:spcBef>
                <a:spcPts val="200"/>
              </a:spcBef>
              <a:defRPr sz="1200">
                <a:solidFill>
                  <a:schemeClr val="accent2"/>
                </a:solidFill>
              </a:defRPr>
            </a:lvl3pPr>
            <a:lvl4pPr marL="685800" indent="-109538">
              <a:spcBef>
                <a:spcPts val="200"/>
              </a:spcBef>
              <a:defRPr sz="1100">
                <a:solidFill>
                  <a:schemeClr val="accent2"/>
                </a:solidFill>
              </a:defRPr>
            </a:lvl4pPr>
            <a:lvl5pPr marL="858838" indent="-117475">
              <a:spcBef>
                <a:spcPts val="200"/>
              </a:spcBef>
              <a:defRPr sz="1050">
                <a:solidFill>
                  <a:schemeClr val="accent2"/>
                </a:solidFill>
              </a:defRPr>
            </a:lvl5pPr>
          </a:lstStyle>
          <a:p>
            <a:pPr lvl="0"/>
            <a:r>
              <a:rPr lang="en-US"/>
              <a:t>Click to edit Master text styles</a:t>
            </a:r>
          </a:p>
        </p:txBody>
      </p:sp>
      <p:sp>
        <p:nvSpPr>
          <p:cNvPr id="2" name="Title 1"/>
          <p:cNvSpPr>
            <a:spLocks noGrp="1"/>
          </p:cNvSpPr>
          <p:nvPr>
            <p:ph type="title"/>
          </p:nvPr>
        </p:nvSpPr>
        <p:spPr bwMode="gray"/>
        <p:txBody>
          <a:bodyPr/>
          <a:lstStyle/>
          <a:p>
            <a:r>
              <a:rPr lang="en-US"/>
              <a:t>Click to edit Master title style</a:t>
            </a:r>
          </a:p>
        </p:txBody>
      </p:sp>
      <p:sp>
        <p:nvSpPr>
          <p:cNvPr id="4" name="Text Placeholder 4">
            <a:extLst>
              <a:ext uri="{FF2B5EF4-FFF2-40B4-BE49-F238E27FC236}">
                <a16:creationId xmlns:a16="http://schemas.microsoft.com/office/drawing/2014/main" id="{AE4EBFC5-472E-0D9D-4AC3-EA0789A5FC43}"/>
              </a:ext>
            </a:extLst>
          </p:cNvPr>
          <p:cNvSpPr>
            <a:spLocks noGrp="1"/>
          </p:cNvSpPr>
          <p:nvPr>
            <p:ph type="body" sz="quarter" idx="17" hasCustomPrompt="1"/>
          </p:nvPr>
        </p:nvSpPr>
        <p:spPr bwMode="gray">
          <a:xfrm>
            <a:off x="2145324" y="1782604"/>
            <a:ext cx="7519182" cy="493776"/>
          </a:xfrm>
          <a:noFill/>
          <a:effectLst/>
        </p:spPr>
        <p:txBody>
          <a:bodyPr lIns="0" tIns="91440" rIns="0"/>
          <a:lstStyle>
            <a:lvl1pPr marL="9525" indent="-9525">
              <a:spcBef>
                <a:spcPts val="0"/>
              </a:spcBef>
              <a:buNone/>
              <a:tabLst/>
              <a:defRPr sz="1700" b="1">
                <a:solidFill>
                  <a:schemeClr val="accent1"/>
                </a:solidFill>
              </a:defRPr>
            </a:lvl1pPr>
          </a:lstStyle>
          <a:p>
            <a:pPr lvl="0"/>
            <a:r>
              <a:rPr lang="en-US"/>
              <a:t>Headline</a:t>
            </a:r>
          </a:p>
        </p:txBody>
      </p:sp>
    </p:spTree>
    <p:custDataLst>
      <p:tags r:id="rId1"/>
    </p:custDataLst>
    <p:extLst>
      <p:ext uri="{BB962C8B-B14F-4D97-AF65-F5344CB8AC3E}">
        <p14:creationId xmlns:p14="http://schemas.microsoft.com/office/powerpoint/2010/main" val="58469770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ustom Layout-Lis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28E8C2-5945-3D6A-8B9E-DC4E3584451E}"/>
              </a:ext>
            </a:extLst>
          </p:cNvPr>
          <p:cNvSpPr>
            <a:spLocks noGrp="1"/>
          </p:cNvSpPr>
          <p:nvPr>
            <p:ph type="title"/>
          </p:nvPr>
        </p:nvSpPr>
        <p:spPr/>
        <p:txBody>
          <a:bodyPr/>
          <a:lstStyle>
            <a:lvl1pPr>
              <a:defRPr b="0" spc="-50"/>
            </a:lvl1pPr>
          </a:lstStyle>
          <a:p>
            <a:r>
              <a:rPr lang="en-US"/>
              <a:t>Click to edit Master title style</a:t>
            </a:r>
          </a:p>
        </p:txBody>
      </p:sp>
      <p:sp>
        <p:nvSpPr>
          <p:cNvPr id="8" name="Text Placeholder 10">
            <a:extLst>
              <a:ext uri="{FF2B5EF4-FFF2-40B4-BE49-F238E27FC236}">
                <a16:creationId xmlns:a16="http://schemas.microsoft.com/office/drawing/2014/main" id="{0B690C78-265B-C177-00EC-C03891FECC5C}"/>
              </a:ext>
            </a:extLst>
          </p:cNvPr>
          <p:cNvSpPr>
            <a:spLocks noGrp="1"/>
          </p:cNvSpPr>
          <p:nvPr>
            <p:ph type="body" sz="quarter" idx="12" hasCustomPrompt="1"/>
          </p:nvPr>
        </p:nvSpPr>
        <p:spPr>
          <a:xfrm>
            <a:off x="709412" y="1736749"/>
            <a:ext cx="1837755" cy="161841"/>
          </a:xfrm>
          <a:prstGeom prst="rect">
            <a:avLst/>
          </a:prstGeom>
        </p:spPr>
        <p:txBody>
          <a:bodyPr/>
          <a:lstStyle>
            <a:lvl1pPr marL="0" indent="0">
              <a:buNone/>
              <a:defRPr lang="en-US" sz="1000" b="1" kern="1200" spc="-25" dirty="0">
                <a:solidFill>
                  <a:schemeClr val="accent1"/>
                </a:solidFill>
                <a:latin typeface="+mn-lt"/>
                <a:ea typeface="+mn-ea"/>
                <a:cs typeface="+mn-cs"/>
              </a:defRPr>
            </a:lvl1pPr>
            <a:lvl2pPr marL="457086" indent="0">
              <a:buNone/>
              <a:defRPr lang="en-US" sz="1800" b="1" kern="1200" spc="-25" dirty="0">
                <a:solidFill>
                  <a:schemeClr val="accent1"/>
                </a:solidFill>
                <a:latin typeface="Pfizer Tomorrow" panose="02010503040201060303" pitchFamily="2" charset="77"/>
                <a:ea typeface="+mn-ea"/>
                <a:cs typeface="+mn-cs"/>
              </a:defRPr>
            </a:lvl2pPr>
            <a:lvl3pPr marL="914171" indent="0">
              <a:buNone/>
              <a:defRPr lang="en-US" sz="1800" kern="1200" spc="-50" dirty="0" smtClean="0">
                <a:solidFill>
                  <a:srgbClr val="02005E"/>
                </a:solidFill>
                <a:latin typeface="Pfizer Diatype" panose="020B0504040202060203" pitchFamily="34" charset="77"/>
                <a:ea typeface="+mn-ea"/>
                <a:cs typeface="+mn-cs"/>
              </a:defRPr>
            </a:lvl3pPr>
            <a:lvl4pPr>
              <a:defRPr lang="en-US" sz="1800" kern="1200" spc="-50" dirty="0" smtClean="0">
                <a:solidFill>
                  <a:srgbClr val="02005E"/>
                </a:solidFill>
                <a:latin typeface="Pfizer Diatype" panose="020B0504040202060203" pitchFamily="34" charset="77"/>
                <a:ea typeface="+mn-ea"/>
                <a:cs typeface="+mn-cs"/>
              </a:defRPr>
            </a:lvl4pPr>
            <a:lvl5pPr>
              <a:defRPr lang="en-US" sz="1800" kern="1200" spc="-50" dirty="0">
                <a:solidFill>
                  <a:srgbClr val="02005E"/>
                </a:solidFill>
                <a:latin typeface="Pfizer Diatype" panose="020B0504040202060203" pitchFamily="34" charset="77"/>
                <a:ea typeface="+mn-ea"/>
                <a:cs typeface="+mn-cs"/>
              </a:defRPr>
            </a:lvl5pPr>
          </a:lstStyle>
          <a:p>
            <a:pPr lvl="0"/>
            <a:r>
              <a:rPr lang="en-US"/>
              <a:t>01</a:t>
            </a:r>
          </a:p>
        </p:txBody>
      </p:sp>
      <p:sp>
        <p:nvSpPr>
          <p:cNvPr id="9" name="Text Placeholder 10">
            <a:extLst>
              <a:ext uri="{FF2B5EF4-FFF2-40B4-BE49-F238E27FC236}">
                <a16:creationId xmlns:a16="http://schemas.microsoft.com/office/drawing/2014/main" id="{97B75870-34EF-B172-9DC5-7B3B469DD535}"/>
              </a:ext>
            </a:extLst>
          </p:cNvPr>
          <p:cNvSpPr>
            <a:spLocks noGrp="1"/>
          </p:cNvSpPr>
          <p:nvPr>
            <p:ph type="body" sz="quarter" idx="13" hasCustomPrompt="1"/>
          </p:nvPr>
        </p:nvSpPr>
        <p:spPr>
          <a:xfrm>
            <a:off x="700909" y="1926725"/>
            <a:ext cx="1837755" cy="305112"/>
          </a:xfrm>
          <a:prstGeom prst="rect">
            <a:avLst/>
          </a:prstGeom>
        </p:spPr>
        <p:txBody>
          <a:bodyPr/>
          <a:lstStyle>
            <a:lvl1pPr marL="0" indent="0">
              <a:buNone/>
              <a:defRPr lang="en-US" sz="1800" b="1" kern="1200" spc="-25" dirty="0">
                <a:solidFill>
                  <a:schemeClr val="accent1"/>
                </a:solidFill>
                <a:latin typeface="+mj-lt"/>
                <a:ea typeface="+mn-ea"/>
                <a:cs typeface="+mn-cs"/>
              </a:defRPr>
            </a:lvl1pPr>
            <a:lvl2pPr marL="457086" indent="0">
              <a:buNone/>
              <a:defRPr lang="en-US" sz="1800" b="1" kern="1200" spc="-25" dirty="0">
                <a:solidFill>
                  <a:schemeClr val="accent1"/>
                </a:solidFill>
                <a:latin typeface="Pfizer Tomorrow" panose="02010503040201060303" pitchFamily="2" charset="77"/>
                <a:ea typeface="+mn-ea"/>
                <a:cs typeface="+mn-cs"/>
              </a:defRPr>
            </a:lvl2pPr>
            <a:lvl3pPr marL="914171" indent="0">
              <a:buNone/>
              <a:defRPr lang="en-US" sz="1800" kern="1200" spc="-50" dirty="0" smtClean="0">
                <a:solidFill>
                  <a:srgbClr val="02005E"/>
                </a:solidFill>
                <a:latin typeface="Pfizer Diatype" panose="020B0504040202060203" pitchFamily="34" charset="77"/>
                <a:ea typeface="+mn-ea"/>
                <a:cs typeface="+mn-cs"/>
              </a:defRPr>
            </a:lvl3pPr>
            <a:lvl4pPr>
              <a:defRPr lang="en-US" sz="1800" kern="1200" spc="-50" dirty="0" smtClean="0">
                <a:solidFill>
                  <a:srgbClr val="02005E"/>
                </a:solidFill>
                <a:latin typeface="Pfizer Diatype" panose="020B0504040202060203" pitchFamily="34" charset="77"/>
                <a:ea typeface="+mn-ea"/>
                <a:cs typeface="+mn-cs"/>
              </a:defRPr>
            </a:lvl4pPr>
            <a:lvl5pPr>
              <a:defRPr lang="en-US" sz="1800" kern="1200" spc="-50" dirty="0">
                <a:solidFill>
                  <a:srgbClr val="02005E"/>
                </a:solidFill>
                <a:latin typeface="Pfizer Diatype" panose="020B0504040202060203" pitchFamily="34" charset="77"/>
                <a:ea typeface="+mn-ea"/>
                <a:cs typeface="+mn-cs"/>
              </a:defRPr>
            </a:lvl5pPr>
          </a:lstStyle>
          <a:p>
            <a:pPr lvl="0"/>
            <a:r>
              <a:rPr lang="en-US"/>
              <a:t>Headline</a:t>
            </a:r>
          </a:p>
        </p:txBody>
      </p:sp>
      <p:sp>
        <p:nvSpPr>
          <p:cNvPr id="10" name="Text Placeholder 10">
            <a:extLst>
              <a:ext uri="{FF2B5EF4-FFF2-40B4-BE49-F238E27FC236}">
                <a16:creationId xmlns:a16="http://schemas.microsoft.com/office/drawing/2014/main" id="{E32C26DF-97A8-85FD-1197-8C10436F56BC}"/>
              </a:ext>
            </a:extLst>
          </p:cNvPr>
          <p:cNvSpPr>
            <a:spLocks noGrp="1"/>
          </p:cNvSpPr>
          <p:nvPr>
            <p:ph type="body" sz="quarter" idx="14" hasCustomPrompt="1"/>
          </p:nvPr>
        </p:nvSpPr>
        <p:spPr>
          <a:xfrm>
            <a:off x="700909" y="2436467"/>
            <a:ext cx="1837755" cy="2821335"/>
          </a:xfrm>
          <a:prstGeom prst="rect">
            <a:avLst/>
          </a:prstGeom>
        </p:spPr>
        <p:txBody>
          <a:bodyPr/>
          <a:lstStyle>
            <a:lvl1pPr marL="0" indent="0">
              <a:buNone/>
              <a:defRPr lang="en-US" sz="1100" b="0" i="0" kern="1200" spc="-30" dirty="0" smtClean="0">
                <a:solidFill>
                  <a:srgbClr val="02005E"/>
                </a:solidFill>
                <a:latin typeface="+mn-lt"/>
                <a:ea typeface="+mn-ea"/>
                <a:cs typeface="+mn-cs"/>
              </a:defRPr>
            </a:lvl1pPr>
            <a:lvl2pPr>
              <a:defRPr lang="en-US" sz="1100" b="0" i="0" kern="1200" spc="-30" dirty="0" smtClean="0">
                <a:solidFill>
                  <a:srgbClr val="02005E"/>
                </a:solidFill>
                <a:latin typeface="+mn-lt"/>
                <a:ea typeface="+mn-ea"/>
                <a:cs typeface="+mn-cs"/>
              </a:defRPr>
            </a:lvl2pPr>
            <a:lvl3pPr marL="914171" indent="0">
              <a:buNone/>
              <a:defRPr lang="en-US" sz="1600" kern="1200" spc="-50" dirty="0" smtClean="0">
                <a:solidFill>
                  <a:srgbClr val="02005E"/>
                </a:solidFill>
                <a:latin typeface="Pfizer Diatype" panose="020B0504040202060203" pitchFamily="34" charset="77"/>
                <a:ea typeface="+mn-ea"/>
                <a:cs typeface="+mn-cs"/>
              </a:defRPr>
            </a:lvl3pPr>
            <a:lvl4pPr>
              <a:defRPr lang="en-US" sz="1600" kern="1200" spc="-50" dirty="0" smtClean="0">
                <a:solidFill>
                  <a:srgbClr val="02005E"/>
                </a:solidFill>
                <a:latin typeface="Pfizer Diatype" panose="020B0504040202060203" pitchFamily="34" charset="77"/>
                <a:ea typeface="+mn-ea"/>
                <a:cs typeface="+mn-cs"/>
              </a:defRPr>
            </a:lvl4pPr>
            <a:lvl5pPr>
              <a:defRPr lang="en-US" sz="1600" kern="1200" spc="-50" dirty="0">
                <a:solidFill>
                  <a:srgbClr val="02005E"/>
                </a:solidFill>
                <a:latin typeface="Pfizer Diatype" panose="020B0504040202060203" pitchFamily="34" charset="77"/>
                <a:ea typeface="+mn-ea"/>
                <a:cs typeface="+mn-cs"/>
              </a:defRPr>
            </a:lvl5pPr>
          </a:lstStyle>
          <a:p>
            <a:pPr lvl="0"/>
            <a:r>
              <a:rPr lang="en-US"/>
              <a:t>Body copy here</a:t>
            </a:r>
          </a:p>
          <a:p>
            <a:pPr lvl="1"/>
            <a:r>
              <a:rPr lang="en-US"/>
              <a:t>Second level</a:t>
            </a:r>
          </a:p>
        </p:txBody>
      </p:sp>
      <p:sp>
        <p:nvSpPr>
          <p:cNvPr id="11" name="Text Placeholder 10">
            <a:extLst>
              <a:ext uri="{FF2B5EF4-FFF2-40B4-BE49-F238E27FC236}">
                <a16:creationId xmlns:a16="http://schemas.microsoft.com/office/drawing/2014/main" id="{98CDD658-3E19-2918-02C4-5E395910A8E7}"/>
              </a:ext>
            </a:extLst>
          </p:cNvPr>
          <p:cNvSpPr>
            <a:spLocks noGrp="1"/>
          </p:cNvSpPr>
          <p:nvPr>
            <p:ph type="body" sz="quarter" idx="15" hasCustomPrompt="1"/>
          </p:nvPr>
        </p:nvSpPr>
        <p:spPr>
          <a:xfrm>
            <a:off x="2972816" y="1736749"/>
            <a:ext cx="1837755" cy="161841"/>
          </a:xfrm>
          <a:prstGeom prst="rect">
            <a:avLst/>
          </a:prstGeom>
        </p:spPr>
        <p:txBody>
          <a:bodyPr/>
          <a:lstStyle>
            <a:lvl1pPr marL="0" indent="0">
              <a:buNone/>
              <a:defRPr lang="en-US" sz="1000" b="1" kern="1200" spc="-25" dirty="0">
                <a:solidFill>
                  <a:schemeClr val="accent1"/>
                </a:solidFill>
                <a:latin typeface="+mn-lt"/>
                <a:ea typeface="+mn-ea"/>
                <a:cs typeface="+mn-cs"/>
              </a:defRPr>
            </a:lvl1pPr>
            <a:lvl2pPr marL="457086" indent="0">
              <a:buNone/>
              <a:defRPr lang="en-US" sz="1800" b="1" kern="1200" spc="-25" dirty="0">
                <a:solidFill>
                  <a:schemeClr val="accent1"/>
                </a:solidFill>
                <a:latin typeface="Pfizer Tomorrow" panose="02010503040201060303" pitchFamily="2" charset="77"/>
                <a:ea typeface="+mn-ea"/>
                <a:cs typeface="+mn-cs"/>
              </a:defRPr>
            </a:lvl2pPr>
            <a:lvl3pPr marL="914171" indent="0">
              <a:buNone/>
              <a:defRPr lang="en-US" sz="1800" kern="1200" spc="-50" dirty="0" smtClean="0">
                <a:solidFill>
                  <a:srgbClr val="02005E"/>
                </a:solidFill>
                <a:latin typeface="Pfizer Diatype" panose="020B0504040202060203" pitchFamily="34" charset="77"/>
                <a:ea typeface="+mn-ea"/>
                <a:cs typeface="+mn-cs"/>
              </a:defRPr>
            </a:lvl3pPr>
            <a:lvl4pPr>
              <a:defRPr lang="en-US" sz="1800" kern="1200" spc="-50" dirty="0" smtClean="0">
                <a:solidFill>
                  <a:srgbClr val="02005E"/>
                </a:solidFill>
                <a:latin typeface="Pfizer Diatype" panose="020B0504040202060203" pitchFamily="34" charset="77"/>
                <a:ea typeface="+mn-ea"/>
                <a:cs typeface="+mn-cs"/>
              </a:defRPr>
            </a:lvl4pPr>
            <a:lvl5pPr>
              <a:defRPr lang="en-US" sz="1800" kern="1200" spc="-50" dirty="0">
                <a:solidFill>
                  <a:srgbClr val="02005E"/>
                </a:solidFill>
                <a:latin typeface="Pfizer Diatype" panose="020B0504040202060203" pitchFamily="34" charset="77"/>
                <a:ea typeface="+mn-ea"/>
                <a:cs typeface="+mn-cs"/>
              </a:defRPr>
            </a:lvl5pPr>
          </a:lstStyle>
          <a:p>
            <a:pPr lvl="0"/>
            <a:r>
              <a:rPr lang="en-US"/>
              <a:t>02</a:t>
            </a:r>
          </a:p>
        </p:txBody>
      </p:sp>
      <p:sp>
        <p:nvSpPr>
          <p:cNvPr id="12" name="Text Placeholder 10">
            <a:extLst>
              <a:ext uri="{FF2B5EF4-FFF2-40B4-BE49-F238E27FC236}">
                <a16:creationId xmlns:a16="http://schemas.microsoft.com/office/drawing/2014/main" id="{993A77F2-571C-DD91-C115-B580B6A1E223}"/>
              </a:ext>
            </a:extLst>
          </p:cNvPr>
          <p:cNvSpPr>
            <a:spLocks noGrp="1"/>
          </p:cNvSpPr>
          <p:nvPr>
            <p:ph type="body" sz="quarter" idx="16" hasCustomPrompt="1"/>
          </p:nvPr>
        </p:nvSpPr>
        <p:spPr>
          <a:xfrm>
            <a:off x="2964312" y="1926725"/>
            <a:ext cx="1837755" cy="305112"/>
          </a:xfrm>
          <a:prstGeom prst="rect">
            <a:avLst/>
          </a:prstGeom>
        </p:spPr>
        <p:txBody>
          <a:bodyPr/>
          <a:lstStyle>
            <a:lvl1pPr marL="0" indent="0">
              <a:buNone/>
              <a:defRPr lang="en-US" sz="1800" b="1" kern="1200" spc="-25" dirty="0">
                <a:solidFill>
                  <a:schemeClr val="accent1"/>
                </a:solidFill>
                <a:latin typeface="+mj-lt"/>
                <a:ea typeface="+mn-ea"/>
                <a:cs typeface="+mn-cs"/>
              </a:defRPr>
            </a:lvl1pPr>
            <a:lvl2pPr marL="457086" indent="0">
              <a:buNone/>
              <a:defRPr lang="en-US" sz="1800" b="1" kern="1200" spc="-25" dirty="0">
                <a:solidFill>
                  <a:schemeClr val="accent1"/>
                </a:solidFill>
                <a:latin typeface="Pfizer Tomorrow" panose="02010503040201060303" pitchFamily="2" charset="77"/>
                <a:ea typeface="+mn-ea"/>
                <a:cs typeface="+mn-cs"/>
              </a:defRPr>
            </a:lvl2pPr>
            <a:lvl3pPr marL="914171" indent="0">
              <a:buNone/>
              <a:defRPr lang="en-US" sz="1800" kern="1200" spc="-50" dirty="0" smtClean="0">
                <a:solidFill>
                  <a:srgbClr val="02005E"/>
                </a:solidFill>
                <a:latin typeface="Pfizer Diatype" panose="020B0504040202060203" pitchFamily="34" charset="77"/>
                <a:ea typeface="+mn-ea"/>
                <a:cs typeface="+mn-cs"/>
              </a:defRPr>
            </a:lvl3pPr>
            <a:lvl4pPr>
              <a:defRPr lang="en-US" sz="1800" kern="1200" spc="-50" dirty="0" smtClean="0">
                <a:solidFill>
                  <a:srgbClr val="02005E"/>
                </a:solidFill>
                <a:latin typeface="Pfizer Diatype" panose="020B0504040202060203" pitchFamily="34" charset="77"/>
                <a:ea typeface="+mn-ea"/>
                <a:cs typeface="+mn-cs"/>
              </a:defRPr>
            </a:lvl4pPr>
            <a:lvl5pPr>
              <a:defRPr lang="en-US" sz="1800" kern="1200" spc="-50" dirty="0">
                <a:solidFill>
                  <a:srgbClr val="02005E"/>
                </a:solidFill>
                <a:latin typeface="Pfizer Diatype" panose="020B0504040202060203" pitchFamily="34" charset="77"/>
                <a:ea typeface="+mn-ea"/>
                <a:cs typeface="+mn-cs"/>
              </a:defRPr>
            </a:lvl5pPr>
          </a:lstStyle>
          <a:p>
            <a:pPr lvl="0"/>
            <a:r>
              <a:rPr lang="en-US"/>
              <a:t>Headline</a:t>
            </a:r>
          </a:p>
        </p:txBody>
      </p:sp>
      <p:sp>
        <p:nvSpPr>
          <p:cNvPr id="13" name="Text Placeholder 10">
            <a:extLst>
              <a:ext uri="{FF2B5EF4-FFF2-40B4-BE49-F238E27FC236}">
                <a16:creationId xmlns:a16="http://schemas.microsoft.com/office/drawing/2014/main" id="{8C50AFBE-858F-695A-1B2B-0D7F45840AA9}"/>
              </a:ext>
            </a:extLst>
          </p:cNvPr>
          <p:cNvSpPr>
            <a:spLocks noGrp="1"/>
          </p:cNvSpPr>
          <p:nvPr>
            <p:ph type="body" sz="quarter" idx="17" hasCustomPrompt="1"/>
          </p:nvPr>
        </p:nvSpPr>
        <p:spPr>
          <a:xfrm>
            <a:off x="2964312" y="2436467"/>
            <a:ext cx="1837755" cy="2821335"/>
          </a:xfrm>
          <a:prstGeom prst="rect">
            <a:avLst/>
          </a:prstGeom>
        </p:spPr>
        <p:txBody>
          <a:bodyPr/>
          <a:lstStyle>
            <a:lvl1pPr marL="0" indent="0">
              <a:buNone/>
              <a:defRPr lang="en-US" sz="1100" b="0" i="0" kern="1200" spc="-30" dirty="0" smtClean="0">
                <a:solidFill>
                  <a:srgbClr val="02005E"/>
                </a:solidFill>
                <a:latin typeface="+mn-lt"/>
                <a:ea typeface="+mn-ea"/>
                <a:cs typeface="+mn-cs"/>
              </a:defRPr>
            </a:lvl1pPr>
            <a:lvl2pPr>
              <a:defRPr lang="en-US" sz="1100" b="0" i="0" kern="1200" spc="-30" dirty="0" smtClean="0">
                <a:solidFill>
                  <a:srgbClr val="02005E"/>
                </a:solidFill>
                <a:latin typeface="+mn-lt"/>
                <a:ea typeface="+mn-ea"/>
                <a:cs typeface="+mn-cs"/>
              </a:defRPr>
            </a:lvl2pPr>
            <a:lvl3pPr marL="914171" indent="0">
              <a:buNone/>
              <a:defRPr lang="en-US" sz="1600" kern="1200" spc="-50" dirty="0" smtClean="0">
                <a:solidFill>
                  <a:srgbClr val="02005E"/>
                </a:solidFill>
                <a:latin typeface="Pfizer Diatype" panose="020B0504040202060203" pitchFamily="34" charset="77"/>
                <a:ea typeface="+mn-ea"/>
                <a:cs typeface="+mn-cs"/>
              </a:defRPr>
            </a:lvl3pPr>
            <a:lvl4pPr>
              <a:defRPr lang="en-US" sz="1600" kern="1200" spc="-50" dirty="0" smtClean="0">
                <a:solidFill>
                  <a:srgbClr val="02005E"/>
                </a:solidFill>
                <a:latin typeface="Pfizer Diatype" panose="020B0504040202060203" pitchFamily="34" charset="77"/>
                <a:ea typeface="+mn-ea"/>
                <a:cs typeface="+mn-cs"/>
              </a:defRPr>
            </a:lvl4pPr>
            <a:lvl5pPr>
              <a:defRPr lang="en-US" sz="1600" kern="1200" spc="-50" dirty="0">
                <a:solidFill>
                  <a:srgbClr val="02005E"/>
                </a:solidFill>
                <a:latin typeface="Pfizer Diatype" panose="020B0504040202060203" pitchFamily="34" charset="77"/>
                <a:ea typeface="+mn-ea"/>
                <a:cs typeface="+mn-cs"/>
              </a:defRPr>
            </a:lvl5pPr>
          </a:lstStyle>
          <a:p>
            <a:pPr lvl="0"/>
            <a:r>
              <a:rPr lang="en-US"/>
              <a:t>Body copy here</a:t>
            </a:r>
          </a:p>
          <a:p>
            <a:pPr lvl="1"/>
            <a:r>
              <a:rPr lang="en-US"/>
              <a:t>Second level</a:t>
            </a:r>
          </a:p>
        </p:txBody>
      </p:sp>
      <p:sp>
        <p:nvSpPr>
          <p:cNvPr id="14" name="Text Placeholder 10">
            <a:extLst>
              <a:ext uri="{FF2B5EF4-FFF2-40B4-BE49-F238E27FC236}">
                <a16:creationId xmlns:a16="http://schemas.microsoft.com/office/drawing/2014/main" id="{1159A50A-6E6C-77FA-D12E-13DD6B103C87}"/>
              </a:ext>
            </a:extLst>
          </p:cNvPr>
          <p:cNvSpPr>
            <a:spLocks noGrp="1"/>
          </p:cNvSpPr>
          <p:nvPr>
            <p:ph type="body" sz="quarter" idx="18" hasCustomPrompt="1"/>
          </p:nvPr>
        </p:nvSpPr>
        <p:spPr>
          <a:xfrm>
            <a:off x="5191619" y="1736749"/>
            <a:ext cx="1837755" cy="161841"/>
          </a:xfrm>
          <a:prstGeom prst="rect">
            <a:avLst/>
          </a:prstGeom>
        </p:spPr>
        <p:txBody>
          <a:bodyPr/>
          <a:lstStyle>
            <a:lvl1pPr marL="0" indent="0">
              <a:buNone/>
              <a:defRPr lang="en-US" sz="1000" b="1" kern="1200" spc="-25" dirty="0">
                <a:solidFill>
                  <a:schemeClr val="accent1"/>
                </a:solidFill>
                <a:latin typeface="+mn-lt"/>
                <a:ea typeface="+mn-ea"/>
                <a:cs typeface="+mn-cs"/>
              </a:defRPr>
            </a:lvl1pPr>
            <a:lvl2pPr marL="457086" indent="0">
              <a:buNone/>
              <a:defRPr lang="en-US" sz="1800" b="1" kern="1200" spc="-25" dirty="0">
                <a:solidFill>
                  <a:schemeClr val="accent1"/>
                </a:solidFill>
                <a:latin typeface="Pfizer Tomorrow" panose="02010503040201060303" pitchFamily="2" charset="77"/>
                <a:ea typeface="+mn-ea"/>
                <a:cs typeface="+mn-cs"/>
              </a:defRPr>
            </a:lvl2pPr>
            <a:lvl3pPr marL="914171" indent="0">
              <a:buNone/>
              <a:defRPr lang="en-US" sz="1800" kern="1200" spc="-50" dirty="0" smtClean="0">
                <a:solidFill>
                  <a:srgbClr val="02005E"/>
                </a:solidFill>
                <a:latin typeface="Pfizer Diatype" panose="020B0504040202060203" pitchFamily="34" charset="77"/>
                <a:ea typeface="+mn-ea"/>
                <a:cs typeface="+mn-cs"/>
              </a:defRPr>
            </a:lvl3pPr>
            <a:lvl4pPr>
              <a:defRPr lang="en-US" sz="1800" kern="1200" spc="-50" dirty="0" smtClean="0">
                <a:solidFill>
                  <a:srgbClr val="02005E"/>
                </a:solidFill>
                <a:latin typeface="Pfizer Diatype" panose="020B0504040202060203" pitchFamily="34" charset="77"/>
                <a:ea typeface="+mn-ea"/>
                <a:cs typeface="+mn-cs"/>
              </a:defRPr>
            </a:lvl4pPr>
            <a:lvl5pPr>
              <a:defRPr lang="en-US" sz="1800" kern="1200" spc="-50" dirty="0">
                <a:solidFill>
                  <a:srgbClr val="02005E"/>
                </a:solidFill>
                <a:latin typeface="Pfizer Diatype" panose="020B0504040202060203" pitchFamily="34" charset="77"/>
                <a:ea typeface="+mn-ea"/>
                <a:cs typeface="+mn-cs"/>
              </a:defRPr>
            </a:lvl5pPr>
          </a:lstStyle>
          <a:p>
            <a:pPr lvl="0"/>
            <a:r>
              <a:rPr lang="en-US"/>
              <a:t>03</a:t>
            </a:r>
          </a:p>
        </p:txBody>
      </p:sp>
      <p:sp>
        <p:nvSpPr>
          <p:cNvPr id="15" name="Text Placeholder 10">
            <a:extLst>
              <a:ext uri="{FF2B5EF4-FFF2-40B4-BE49-F238E27FC236}">
                <a16:creationId xmlns:a16="http://schemas.microsoft.com/office/drawing/2014/main" id="{8F837DAE-3A62-3E10-09B8-EB0D617D1C7E}"/>
              </a:ext>
            </a:extLst>
          </p:cNvPr>
          <p:cNvSpPr>
            <a:spLocks noGrp="1"/>
          </p:cNvSpPr>
          <p:nvPr>
            <p:ph type="body" sz="quarter" idx="19" hasCustomPrompt="1"/>
          </p:nvPr>
        </p:nvSpPr>
        <p:spPr>
          <a:xfrm>
            <a:off x="5183116" y="1926725"/>
            <a:ext cx="1837755" cy="305112"/>
          </a:xfrm>
          <a:prstGeom prst="rect">
            <a:avLst/>
          </a:prstGeom>
        </p:spPr>
        <p:txBody>
          <a:bodyPr/>
          <a:lstStyle>
            <a:lvl1pPr marL="0" indent="0">
              <a:buNone/>
              <a:defRPr lang="en-US" sz="1800" b="1" kern="1200" spc="-25" dirty="0">
                <a:solidFill>
                  <a:schemeClr val="accent1"/>
                </a:solidFill>
                <a:latin typeface="+mj-lt"/>
                <a:ea typeface="+mn-ea"/>
                <a:cs typeface="+mn-cs"/>
              </a:defRPr>
            </a:lvl1pPr>
            <a:lvl2pPr marL="457086" indent="0">
              <a:buNone/>
              <a:defRPr lang="en-US" sz="1800" b="1" kern="1200" spc="-25" dirty="0">
                <a:solidFill>
                  <a:schemeClr val="accent1"/>
                </a:solidFill>
                <a:latin typeface="Pfizer Tomorrow" panose="02010503040201060303" pitchFamily="2" charset="77"/>
                <a:ea typeface="+mn-ea"/>
                <a:cs typeface="+mn-cs"/>
              </a:defRPr>
            </a:lvl2pPr>
            <a:lvl3pPr marL="914171" indent="0">
              <a:buNone/>
              <a:defRPr lang="en-US" sz="1800" kern="1200" spc="-50" dirty="0" smtClean="0">
                <a:solidFill>
                  <a:srgbClr val="02005E"/>
                </a:solidFill>
                <a:latin typeface="Pfizer Diatype" panose="020B0504040202060203" pitchFamily="34" charset="77"/>
                <a:ea typeface="+mn-ea"/>
                <a:cs typeface="+mn-cs"/>
              </a:defRPr>
            </a:lvl3pPr>
            <a:lvl4pPr>
              <a:defRPr lang="en-US" sz="1800" kern="1200" spc="-50" dirty="0" smtClean="0">
                <a:solidFill>
                  <a:srgbClr val="02005E"/>
                </a:solidFill>
                <a:latin typeface="Pfizer Diatype" panose="020B0504040202060203" pitchFamily="34" charset="77"/>
                <a:ea typeface="+mn-ea"/>
                <a:cs typeface="+mn-cs"/>
              </a:defRPr>
            </a:lvl4pPr>
            <a:lvl5pPr>
              <a:defRPr lang="en-US" sz="1800" kern="1200" spc="-50" dirty="0">
                <a:solidFill>
                  <a:srgbClr val="02005E"/>
                </a:solidFill>
                <a:latin typeface="Pfizer Diatype" panose="020B0504040202060203" pitchFamily="34" charset="77"/>
                <a:ea typeface="+mn-ea"/>
                <a:cs typeface="+mn-cs"/>
              </a:defRPr>
            </a:lvl5pPr>
          </a:lstStyle>
          <a:p>
            <a:pPr lvl="0"/>
            <a:r>
              <a:rPr lang="en-US"/>
              <a:t>Headline</a:t>
            </a:r>
          </a:p>
        </p:txBody>
      </p:sp>
      <p:sp>
        <p:nvSpPr>
          <p:cNvPr id="16" name="Text Placeholder 10">
            <a:extLst>
              <a:ext uri="{FF2B5EF4-FFF2-40B4-BE49-F238E27FC236}">
                <a16:creationId xmlns:a16="http://schemas.microsoft.com/office/drawing/2014/main" id="{C40A9B8B-164D-59C0-3DD7-6EDA592028F6}"/>
              </a:ext>
            </a:extLst>
          </p:cNvPr>
          <p:cNvSpPr>
            <a:spLocks noGrp="1"/>
          </p:cNvSpPr>
          <p:nvPr>
            <p:ph type="body" sz="quarter" idx="20" hasCustomPrompt="1"/>
          </p:nvPr>
        </p:nvSpPr>
        <p:spPr>
          <a:xfrm>
            <a:off x="5183116" y="2436467"/>
            <a:ext cx="1837755" cy="2821335"/>
          </a:xfrm>
          <a:prstGeom prst="rect">
            <a:avLst/>
          </a:prstGeom>
        </p:spPr>
        <p:txBody>
          <a:bodyPr/>
          <a:lstStyle>
            <a:lvl1pPr marL="0" indent="0">
              <a:buNone/>
              <a:defRPr lang="en-US" sz="1100" b="0" i="0" kern="1200" spc="-30" dirty="0" smtClean="0">
                <a:solidFill>
                  <a:srgbClr val="02005E"/>
                </a:solidFill>
                <a:latin typeface="+mn-lt"/>
                <a:ea typeface="+mn-ea"/>
                <a:cs typeface="+mn-cs"/>
              </a:defRPr>
            </a:lvl1pPr>
            <a:lvl2pPr>
              <a:defRPr lang="en-US" sz="1100" b="0" i="0" kern="1200" spc="-30" dirty="0" smtClean="0">
                <a:solidFill>
                  <a:srgbClr val="02005E"/>
                </a:solidFill>
                <a:latin typeface="+mn-lt"/>
                <a:ea typeface="+mn-ea"/>
                <a:cs typeface="+mn-cs"/>
              </a:defRPr>
            </a:lvl2pPr>
            <a:lvl3pPr marL="914171" indent="0">
              <a:buNone/>
              <a:defRPr lang="en-US" sz="1600" kern="1200" spc="-50" dirty="0" smtClean="0">
                <a:solidFill>
                  <a:srgbClr val="02005E"/>
                </a:solidFill>
                <a:latin typeface="Pfizer Diatype" panose="020B0504040202060203" pitchFamily="34" charset="77"/>
                <a:ea typeface="+mn-ea"/>
                <a:cs typeface="+mn-cs"/>
              </a:defRPr>
            </a:lvl3pPr>
            <a:lvl4pPr>
              <a:defRPr lang="en-US" sz="1600" kern="1200" spc="-50" dirty="0" smtClean="0">
                <a:solidFill>
                  <a:srgbClr val="02005E"/>
                </a:solidFill>
                <a:latin typeface="Pfizer Diatype" panose="020B0504040202060203" pitchFamily="34" charset="77"/>
                <a:ea typeface="+mn-ea"/>
                <a:cs typeface="+mn-cs"/>
              </a:defRPr>
            </a:lvl4pPr>
            <a:lvl5pPr>
              <a:defRPr lang="en-US" sz="1600" kern="1200" spc="-50" dirty="0">
                <a:solidFill>
                  <a:srgbClr val="02005E"/>
                </a:solidFill>
                <a:latin typeface="Pfizer Diatype" panose="020B0504040202060203" pitchFamily="34" charset="77"/>
                <a:ea typeface="+mn-ea"/>
                <a:cs typeface="+mn-cs"/>
              </a:defRPr>
            </a:lvl5pPr>
          </a:lstStyle>
          <a:p>
            <a:pPr lvl="0"/>
            <a:r>
              <a:rPr lang="en-US"/>
              <a:t>Body copy here</a:t>
            </a:r>
          </a:p>
          <a:p>
            <a:pPr lvl="1"/>
            <a:r>
              <a:rPr lang="en-US"/>
              <a:t>Second level</a:t>
            </a:r>
          </a:p>
        </p:txBody>
      </p:sp>
      <p:sp>
        <p:nvSpPr>
          <p:cNvPr id="17" name="Text Placeholder 10">
            <a:extLst>
              <a:ext uri="{FF2B5EF4-FFF2-40B4-BE49-F238E27FC236}">
                <a16:creationId xmlns:a16="http://schemas.microsoft.com/office/drawing/2014/main" id="{8DC7A8FD-72FE-188B-65D5-CADA1F348649}"/>
              </a:ext>
            </a:extLst>
          </p:cNvPr>
          <p:cNvSpPr>
            <a:spLocks noGrp="1"/>
          </p:cNvSpPr>
          <p:nvPr>
            <p:ph type="body" sz="quarter" idx="21" hasCustomPrompt="1"/>
          </p:nvPr>
        </p:nvSpPr>
        <p:spPr>
          <a:xfrm>
            <a:off x="7410423" y="1736749"/>
            <a:ext cx="1837755" cy="161841"/>
          </a:xfrm>
          <a:prstGeom prst="rect">
            <a:avLst/>
          </a:prstGeom>
        </p:spPr>
        <p:txBody>
          <a:bodyPr/>
          <a:lstStyle>
            <a:lvl1pPr marL="0" indent="0">
              <a:buNone/>
              <a:defRPr lang="en-US" sz="1000" b="1" kern="1200" spc="-25" dirty="0">
                <a:solidFill>
                  <a:schemeClr val="accent1"/>
                </a:solidFill>
                <a:latin typeface="+mn-lt"/>
                <a:ea typeface="+mn-ea"/>
                <a:cs typeface="+mn-cs"/>
              </a:defRPr>
            </a:lvl1pPr>
            <a:lvl2pPr marL="457086" indent="0">
              <a:buNone/>
              <a:defRPr lang="en-US" sz="1800" b="1" kern="1200" spc="-25" dirty="0">
                <a:solidFill>
                  <a:schemeClr val="accent1"/>
                </a:solidFill>
                <a:latin typeface="Pfizer Tomorrow" panose="02010503040201060303" pitchFamily="2" charset="77"/>
                <a:ea typeface="+mn-ea"/>
                <a:cs typeface="+mn-cs"/>
              </a:defRPr>
            </a:lvl2pPr>
            <a:lvl3pPr marL="914171" indent="0">
              <a:buNone/>
              <a:defRPr lang="en-US" sz="1800" kern="1200" spc="-50" dirty="0" smtClean="0">
                <a:solidFill>
                  <a:srgbClr val="02005E"/>
                </a:solidFill>
                <a:latin typeface="Pfizer Diatype" panose="020B0504040202060203" pitchFamily="34" charset="77"/>
                <a:ea typeface="+mn-ea"/>
                <a:cs typeface="+mn-cs"/>
              </a:defRPr>
            </a:lvl3pPr>
            <a:lvl4pPr>
              <a:defRPr lang="en-US" sz="1800" kern="1200" spc="-50" dirty="0" smtClean="0">
                <a:solidFill>
                  <a:srgbClr val="02005E"/>
                </a:solidFill>
                <a:latin typeface="Pfizer Diatype" panose="020B0504040202060203" pitchFamily="34" charset="77"/>
                <a:ea typeface="+mn-ea"/>
                <a:cs typeface="+mn-cs"/>
              </a:defRPr>
            </a:lvl4pPr>
            <a:lvl5pPr>
              <a:defRPr lang="en-US" sz="1800" kern="1200" spc="-50" dirty="0">
                <a:solidFill>
                  <a:srgbClr val="02005E"/>
                </a:solidFill>
                <a:latin typeface="Pfizer Diatype" panose="020B0504040202060203" pitchFamily="34" charset="77"/>
                <a:ea typeface="+mn-ea"/>
                <a:cs typeface="+mn-cs"/>
              </a:defRPr>
            </a:lvl5pPr>
          </a:lstStyle>
          <a:p>
            <a:pPr lvl="0"/>
            <a:r>
              <a:rPr lang="en-US"/>
              <a:t>04</a:t>
            </a:r>
          </a:p>
        </p:txBody>
      </p:sp>
      <p:sp>
        <p:nvSpPr>
          <p:cNvPr id="18" name="Text Placeholder 10">
            <a:extLst>
              <a:ext uri="{FF2B5EF4-FFF2-40B4-BE49-F238E27FC236}">
                <a16:creationId xmlns:a16="http://schemas.microsoft.com/office/drawing/2014/main" id="{9C6C264E-5E38-3B0E-6C23-3D7B5B8FC82C}"/>
              </a:ext>
            </a:extLst>
          </p:cNvPr>
          <p:cNvSpPr>
            <a:spLocks noGrp="1"/>
          </p:cNvSpPr>
          <p:nvPr>
            <p:ph type="body" sz="quarter" idx="22" hasCustomPrompt="1"/>
          </p:nvPr>
        </p:nvSpPr>
        <p:spPr>
          <a:xfrm>
            <a:off x="7401920" y="1926725"/>
            <a:ext cx="1837755" cy="305112"/>
          </a:xfrm>
          <a:prstGeom prst="rect">
            <a:avLst/>
          </a:prstGeom>
        </p:spPr>
        <p:txBody>
          <a:bodyPr/>
          <a:lstStyle>
            <a:lvl1pPr marL="0" indent="0">
              <a:buNone/>
              <a:defRPr lang="en-US" sz="1800" b="1" kern="1200" spc="-25" dirty="0">
                <a:solidFill>
                  <a:schemeClr val="accent1"/>
                </a:solidFill>
                <a:latin typeface="+mj-lt"/>
                <a:ea typeface="+mn-ea"/>
                <a:cs typeface="+mn-cs"/>
              </a:defRPr>
            </a:lvl1pPr>
            <a:lvl2pPr marL="457086" indent="0">
              <a:buNone/>
              <a:defRPr lang="en-US" sz="1800" b="1" kern="1200" spc="-25" dirty="0">
                <a:solidFill>
                  <a:schemeClr val="accent1"/>
                </a:solidFill>
                <a:latin typeface="Pfizer Tomorrow" panose="02010503040201060303" pitchFamily="2" charset="77"/>
                <a:ea typeface="+mn-ea"/>
                <a:cs typeface="+mn-cs"/>
              </a:defRPr>
            </a:lvl2pPr>
            <a:lvl3pPr marL="914171" indent="0">
              <a:buNone/>
              <a:defRPr lang="en-US" sz="1800" kern="1200" spc="-50" dirty="0" smtClean="0">
                <a:solidFill>
                  <a:srgbClr val="02005E"/>
                </a:solidFill>
                <a:latin typeface="Pfizer Diatype" panose="020B0504040202060203" pitchFamily="34" charset="77"/>
                <a:ea typeface="+mn-ea"/>
                <a:cs typeface="+mn-cs"/>
              </a:defRPr>
            </a:lvl3pPr>
            <a:lvl4pPr>
              <a:defRPr lang="en-US" sz="1800" kern="1200" spc="-50" dirty="0" smtClean="0">
                <a:solidFill>
                  <a:srgbClr val="02005E"/>
                </a:solidFill>
                <a:latin typeface="Pfizer Diatype" panose="020B0504040202060203" pitchFamily="34" charset="77"/>
                <a:ea typeface="+mn-ea"/>
                <a:cs typeface="+mn-cs"/>
              </a:defRPr>
            </a:lvl4pPr>
            <a:lvl5pPr>
              <a:defRPr lang="en-US" sz="1800" kern="1200" spc="-50" dirty="0">
                <a:solidFill>
                  <a:srgbClr val="02005E"/>
                </a:solidFill>
                <a:latin typeface="Pfizer Diatype" panose="020B0504040202060203" pitchFamily="34" charset="77"/>
                <a:ea typeface="+mn-ea"/>
                <a:cs typeface="+mn-cs"/>
              </a:defRPr>
            </a:lvl5pPr>
          </a:lstStyle>
          <a:p>
            <a:pPr lvl="0"/>
            <a:r>
              <a:rPr lang="en-US"/>
              <a:t>Headline</a:t>
            </a:r>
          </a:p>
        </p:txBody>
      </p:sp>
      <p:sp>
        <p:nvSpPr>
          <p:cNvPr id="19" name="Text Placeholder 10">
            <a:extLst>
              <a:ext uri="{FF2B5EF4-FFF2-40B4-BE49-F238E27FC236}">
                <a16:creationId xmlns:a16="http://schemas.microsoft.com/office/drawing/2014/main" id="{A2CD696B-11DA-B4A3-9DD7-4D267A6C0720}"/>
              </a:ext>
            </a:extLst>
          </p:cNvPr>
          <p:cNvSpPr>
            <a:spLocks noGrp="1"/>
          </p:cNvSpPr>
          <p:nvPr>
            <p:ph type="body" sz="quarter" idx="23" hasCustomPrompt="1"/>
          </p:nvPr>
        </p:nvSpPr>
        <p:spPr>
          <a:xfrm>
            <a:off x="7401920" y="2436467"/>
            <a:ext cx="1837755" cy="2821335"/>
          </a:xfrm>
          <a:prstGeom prst="rect">
            <a:avLst/>
          </a:prstGeom>
        </p:spPr>
        <p:txBody>
          <a:bodyPr/>
          <a:lstStyle>
            <a:lvl1pPr marL="0" indent="0">
              <a:buNone/>
              <a:defRPr lang="en-US" sz="1100" b="0" i="0" kern="1200" spc="-30" dirty="0" smtClean="0">
                <a:solidFill>
                  <a:srgbClr val="02005E"/>
                </a:solidFill>
                <a:latin typeface="+mn-lt"/>
                <a:ea typeface="+mn-ea"/>
                <a:cs typeface="+mn-cs"/>
              </a:defRPr>
            </a:lvl1pPr>
            <a:lvl2pPr>
              <a:defRPr lang="en-US" sz="1100" b="0" i="0" kern="1200" spc="-30" dirty="0" smtClean="0">
                <a:solidFill>
                  <a:srgbClr val="02005E"/>
                </a:solidFill>
                <a:latin typeface="+mn-lt"/>
                <a:ea typeface="+mn-ea"/>
                <a:cs typeface="+mn-cs"/>
              </a:defRPr>
            </a:lvl2pPr>
            <a:lvl3pPr marL="914171" indent="0">
              <a:buNone/>
              <a:defRPr lang="en-US" sz="1600" kern="1200" spc="-50" dirty="0" smtClean="0">
                <a:solidFill>
                  <a:srgbClr val="02005E"/>
                </a:solidFill>
                <a:latin typeface="Pfizer Diatype" panose="020B0504040202060203" pitchFamily="34" charset="77"/>
                <a:ea typeface="+mn-ea"/>
                <a:cs typeface="+mn-cs"/>
              </a:defRPr>
            </a:lvl3pPr>
            <a:lvl4pPr>
              <a:defRPr lang="en-US" sz="1600" kern="1200" spc="-50" dirty="0" smtClean="0">
                <a:solidFill>
                  <a:srgbClr val="02005E"/>
                </a:solidFill>
                <a:latin typeface="Pfizer Diatype" panose="020B0504040202060203" pitchFamily="34" charset="77"/>
                <a:ea typeface="+mn-ea"/>
                <a:cs typeface="+mn-cs"/>
              </a:defRPr>
            </a:lvl4pPr>
            <a:lvl5pPr>
              <a:defRPr lang="en-US" sz="1600" kern="1200" spc="-50" dirty="0">
                <a:solidFill>
                  <a:srgbClr val="02005E"/>
                </a:solidFill>
                <a:latin typeface="Pfizer Diatype" panose="020B0504040202060203" pitchFamily="34" charset="77"/>
                <a:ea typeface="+mn-ea"/>
                <a:cs typeface="+mn-cs"/>
              </a:defRPr>
            </a:lvl5pPr>
          </a:lstStyle>
          <a:p>
            <a:pPr lvl="0"/>
            <a:r>
              <a:rPr lang="en-US"/>
              <a:t>Body copy here</a:t>
            </a:r>
          </a:p>
          <a:p>
            <a:pPr lvl="1"/>
            <a:r>
              <a:rPr lang="en-US"/>
              <a:t>Second level</a:t>
            </a:r>
          </a:p>
        </p:txBody>
      </p:sp>
      <p:sp>
        <p:nvSpPr>
          <p:cNvPr id="20" name="Text Placeholder 10">
            <a:extLst>
              <a:ext uri="{FF2B5EF4-FFF2-40B4-BE49-F238E27FC236}">
                <a16:creationId xmlns:a16="http://schemas.microsoft.com/office/drawing/2014/main" id="{9A66A8BB-0E11-5EA2-4897-9F538BCA44B0}"/>
              </a:ext>
            </a:extLst>
          </p:cNvPr>
          <p:cNvSpPr>
            <a:spLocks noGrp="1"/>
          </p:cNvSpPr>
          <p:nvPr>
            <p:ph type="body" sz="quarter" idx="24" hasCustomPrompt="1"/>
          </p:nvPr>
        </p:nvSpPr>
        <p:spPr>
          <a:xfrm>
            <a:off x="9651527" y="1736749"/>
            <a:ext cx="1837755" cy="161841"/>
          </a:xfrm>
          <a:prstGeom prst="rect">
            <a:avLst/>
          </a:prstGeom>
        </p:spPr>
        <p:txBody>
          <a:bodyPr/>
          <a:lstStyle>
            <a:lvl1pPr marL="0" indent="0">
              <a:buNone/>
              <a:defRPr lang="en-US" sz="1000" b="1" kern="1200" spc="-25" dirty="0">
                <a:solidFill>
                  <a:schemeClr val="accent1"/>
                </a:solidFill>
                <a:latin typeface="+mn-lt"/>
                <a:ea typeface="+mn-ea"/>
                <a:cs typeface="+mn-cs"/>
              </a:defRPr>
            </a:lvl1pPr>
            <a:lvl2pPr marL="457086" indent="0">
              <a:buNone/>
              <a:defRPr lang="en-US" sz="1800" b="1" kern="1200" spc="-25" dirty="0">
                <a:solidFill>
                  <a:schemeClr val="accent1"/>
                </a:solidFill>
                <a:latin typeface="Pfizer Tomorrow" panose="02010503040201060303" pitchFamily="2" charset="77"/>
                <a:ea typeface="+mn-ea"/>
                <a:cs typeface="+mn-cs"/>
              </a:defRPr>
            </a:lvl2pPr>
            <a:lvl3pPr marL="914171" indent="0">
              <a:buNone/>
              <a:defRPr lang="en-US" sz="1800" kern="1200" spc="-50" dirty="0" smtClean="0">
                <a:solidFill>
                  <a:srgbClr val="02005E"/>
                </a:solidFill>
                <a:latin typeface="Pfizer Diatype" panose="020B0504040202060203" pitchFamily="34" charset="77"/>
                <a:ea typeface="+mn-ea"/>
                <a:cs typeface="+mn-cs"/>
              </a:defRPr>
            </a:lvl3pPr>
            <a:lvl4pPr>
              <a:defRPr lang="en-US" sz="1800" kern="1200" spc="-50" dirty="0" smtClean="0">
                <a:solidFill>
                  <a:srgbClr val="02005E"/>
                </a:solidFill>
                <a:latin typeface="Pfizer Diatype" panose="020B0504040202060203" pitchFamily="34" charset="77"/>
                <a:ea typeface="+mn-ea"/>
                <a:cs typeface="+mn-cs"/>
              </a:defRPr>
            </a:lvl4pPr>
            <a:lvl5pPr>
              <a:defRPr lang="en-US" sz="1800" kern="1200" spc="-50" dirty="0">
                <a:solidFill>
                  <a:srgbClr val="02005E"/>
                </a:solidFill>
                <a:latin typeface="Pfizer Diatype" panose="020B0504040202060203" pitchFamily="34" charset="77"/>
                <a:ea typeface="+mn-ea"/>
                <a:cs typeface="+mn-cs"/>
              </a:defRPr>
            </a:lvl5pPr>
          </a:lstStyle>
          <a:p>
            <a:pPr lvl="0"/>
            <a:r>
              <a:rPr lang="en-US"/>
              <a:t>05</a:t>
            </a:r>
          </a:p>
        </p:txBody>
      </p:sp>
      <p:sp>
        <p:nvSpPr>
          <p:cNvPr id="21" name="Text Placeholder 10">
            <a:extLst>
              <a:ext uri="{FF2B5EF4-FFF2-40B4-BE49-F238E27FC236}">
                <a16:creationId xmlns:a16="http://schemas.microsoft.com/office/drawing/2014/main" id="{A01DE684-F768-8F57-7C8F-CC046C303635}"/>
              </a:ext>
            </a:extLst>
          </p:cNvPr>
          <p:cNvSpPr>
            <a:spLocks noGrp="1"/>
          </p:cNvSpPr>
          <p:nvPr>
            <p:ph type="body" sz="quarter" idx="25" hasCustomPrompt="1"/>
          </p:nvPr>
        </p:nvSpPr>
        <p:spPr>
          <a:xfrm>
            <a:off x="9643023" y="1926725"/>
            <a:ext cx="1837755" cy="305112"/>
          </a:xfrm>
          <a:prstGeom prst="rect">
            <a:avLst/>
          </a:prstGeom>
        </p:spPr>
        <p:txBody>
          <a:bodyPr/>
          <a:lstStyle>
            <a:lvl1pPr marL="0" indent="0">
              <a:buNone/>
              <a:defRPr lang="en-US" sz="1800" b="1" kern="1200" spc="-25" dirty="0">
                <a:solidFill>
                  <a:schemeClr val="accent1"/>
                </a:solidFill>
                <a:latin typeface="+mj-lt"/>
                <a:ea typeface="+mn-ea"/>
                <a:cs typeface="+mn-cs"/>
              </a:defRPr>
            </a:lvl1pPr>
            <a:lvl2pPr marL="457086" indent="0">
              <a:buNone/>
              <a:defRPr lang="en-US" sz="1800" b="1" kern="1200" spc="-25" dirty="0">
                <a:solidFill>
                  <a:schemeClr val="accent1"/>
                </a:solidFill>
                <a:latin typeface="Pfizer Tomorrow" panose="02010503040201060303" pitchFamily="2" charset="77"/>
                <a:ea typeface="+mn-ea"/>
                <a:cs typeface="+mn-cs"/>
              </a:defRPr>
            </a:lvl2pPr>
            <a:lvl3pPr marL="914171" indent="0">
              <a:buNone/>
              <a:defRPr lang="en-US" sz="1800" kern="1200" spc="-50" dirty="0" smtClean="0">
                <a:solidFill>
                  <a:srgbClr val="02005E"/>
                </a:solidFill>
                <a:latin typeface="Pfizer Diatype" panose="020B0504040202060203" pitchFamily="34" charset="77"/>
                <a:ea typeface="+mn-ea"/>
                <a:cs typeface="+mn-cs"/>
              </a:defRPr>
            </a:lvl3pPr>
            <a:lvl4pPr>
              <a:defRPr lang="en-US" sz="1800" kern="1200" spc="-50" dirty="0" smtClean="0">
                <a:solidFill>
                  <a:srgbClr val="02005E"/>
                </a:solidFill>
                <a:latin typeface="Pfizer Diatype" panose="020B0504040202060203" pitchFamily="34" charset="77"/>
                <a:ea typeface="+mn-ea"/>
                <a:cs typeface="+mn-cs"/>
              </a:defRPr>
            </a:lvl4pPr>
            <a:lvl5pPr>
              <a:defRPr lang="en-US" sz="1800" kern="1200" spc="-50" dirty="0">
                <a:solidFill>
                  <a:srgbClr val="02005E"/>
                </a:solidFill>
                <a:latin typeface="Pfizer Diatype" panose="020B0504040202060203" pitchFamily="34" charset="77"/>
                <a:ea typeface="+mn-ea"/>
                <a:cs typeface="+mn-cs"/>
              </a:defRPr>
            </a:lvl5pPr>
          </a:lstStyle>
          <a:p>
            <a:pPr lvl="0"/>
            <a:r>
              <a:rPr lang="en-US"/>
              <a:t>Headline</a:t>
            </a:r>
          </a:p>
        </p:txBody>
      </p:sp>
      <p:sp>
        <p:nvSpPr>
          <p:cNvPr id="22" name="Text Placeholder 10">
            <a:extLst>
              <a:ext uri="{FF2B5EF4-FFF2-40B4-BE49-F238E27FC236}">
                <a16:creationId xmlns:a16="http://schemas.microsoft.com/office/drawing/2014/main" id="{A02A5519-1CE1-4609-D45C-0470D73BE0A7}"/>
              </a:ext>
            </a:extLst>
          </p:cNvPr>
          <p:cNvSpPr>
            <a:spLocks noGrp="1"/>
          </p:cNvSpPr>
          <p:nvPr>
            <p:ph type="body" sz="quarter" idx="26" hasCustomPrompt="1"/>
          </p:nvPr>
        </p:nvSpPr>
        <p:spPr>
          <a:xfrm>
            <a:off x="9643023" y="2436467"/>
            <a:ext cx="1837755" cy="2821335"/>
          </a:xfrm>
          <a:prstGeom prst="rect">
            <a:avLst/>
          </a:prstGeom>
        </p:spPr>
        <p:txBody>
          <a:bodyPr/>
          <a:lstStyle>
            <a:lvl1pPr marL="0" indent="0">
              <a:buNone/>
              <a:defRPr lang="en-US" sz="1100" b="0" i="0" kern="1200" spc="-30" dirty="0" smtClean="0">
                <a:solidFill>
                  <a:srgbClr val="02005E"/>
                </a:solidFill>
                <a:latin typeface="+mn-lt"/>
                <a:ea typeface="+mn-ea"/>
                <a:cs typeface="+mn-cs"/>
              </a:defRPr>
            </a:lvl1pPr>
            <a:lvl2pPr>
              <a:defRPr lang="en-US" sz="1100" b="0" i="0" kern="1200" spc="-30" dirty="0" smtClean="0">
                <a:solidFill>
                  <a:srgbClr val="02005E"/>
                </a:solidFill>
                <a:latin typeface="+mn-lt"/>
                <a:ea typeface="+mn-ea"/>
                <a:cs typeface="+mn-cs"/>
              </a:defRPr>
            </a:lvl2pPr>
            <a:lvl3pPr marL="914171" indent="0">
              <a:buNone/>
              <a:defRPr lang="en-US" sz="1600" kern="1200" spc="-50" dirty="0" smtClean="0">
                <a:solidFill>
                  <a:srgbClr val="02005E"/>
                </a:solidFill>
                <a:latin typeface="Pfizer Diatype" panose="020B0504040202060203" pitchFamily="34" charset="77"/>
                <a:ea typeface="+mn-ea"/>
                <a:cs typeface="+mn-cs"/>
              </a:defRPr>
            </a:lvl3pPr>
            <a:lvl4pPr>
              <a:defRPr lang="en-US" sz="1600" kern="1200" spc="-50" dirty="0" smtClean="0">
                <a:solidFill>
                  <a:srgbClr val="02005E"/>
                </a:solidFill>
                <a:latin typeface="Pfizer Diatype" panose="020B0504040202060203" pitchFamily="34" charset="77"/>
                <a:ea typeface="+mn-ea"/>
                <a:cs typeface="+mn-cs"/>
              </a:defRPr>
            </a:lvl4pPr>
            <a:lvl5pPr>
              <a:defRPr lang="en-US" sz="1600" kern="1200" spc="-50" dirty="0">
                <a:solidFill>
                  <a:srgbClr val="02005E"/>
                </a:solidFill>
                <a:latin typeface="Pfizer Diatype" panose="020B0504040202060203" pitchFamily="34" charset="77"/>
                <a:ea typeface="+mn-ea"/>
                <a:cs typeface="+mn-cs"/>
              </a:defRPr>
            </a:lvl5pPr>
          </a:lstStyle>
          <a:p>
            <a:pPr lvl="0"/>
            <a:r>
              <a:rPr lang="en-US"/>
              <a:t>Body copy here</a:t>
            </a:r>
          </a:p>
          <a:p>
            <a:pPr lvl="1"/>
            <a:r>
              <a:rPr lang="en-US"/>
              <a:t>Second level</a:t>
            </a:r>
          </a:p>
        </p:txBody>
      </p:sp>
    </p:spTree>
    <p:extLst>
      <p:ext uri="{BB962C8B-B14F-4D97-AF65-F5344CB8AC3E}">
        <p14:creationId xmlns:p14="http://schemas.microsoft.com/office/powerpoint/2010/main" val="199788715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ustom Layout-List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04143C-A5A9-FE98-CA67-6BFF4C11E50E}"/>
              </a:ext>
            </a:extLst>
          </p:cNvPr>
          <p:cNvSpPr>
            <a:spLocks noGrp="1"/>
          </p:cNvSpPr>
          <p:nvPr>
            <p:ph type="title"/>
          </p:nvPr>
        </p:nvSpPr>
        <p:spPr/>
        <p:txBody>
          <a:bodyPr/>
          <a:lstStyle/>
          <a:p>
            <a:r>
              <a:rPr lang="en-US"/>
              <a:t>Click to edit Master title style</a:t>
            </a:r>
          </a:p>
        </p:txBody>
      </p:sp>
      <p:grpSp>
        <p:nvGrpSpPr>
          <p:cNvPr id="3" name="Group 2">
            <a:extLst>
              <a:ext uri="{FF2B5EF4-FFF2-40B4-BE49-F238E27FC236}">
                <a16:creationId xmlns:a16="http://schemas.microsoft.com/office/drawing/2014/main" id="{72B20804-76F7-AC08-BFA3-62FAEA685389}"/>
              </a:ext>
            </a:extLst>
          </p:cNvPr>
          <p:cNvGrpSpPr/>
          <p:nvPr userDrawn="1"/>
        </p:nvGrpSpPr>
        <p:grpSpPr>
          <a:xfrm>
            <a:off x="606004" y="1501332"/>
            <a:ext cx="2610938" cy="4283242"/>
            <a:chOff x="1212167" y="7796463"/>
            <a:chExt cx="4206238" cy="8566483"/>
          </a:xfrm>
        </p:grpSpPr>
        <p:sp>
          <p:nvSpPr>
            <p:cNvPr id="4" name="Rounded Rectangle 3">
              <a:extLst>
                <a:ext uri="{FF2B5EF4-FFF2-40B4-BE49-F238E27FC236}">
                  <a16:creationId xmlns:a16="http://schemas.microsoft.com/office/drawing/2014/main" id="{F2CB0E43-F339-C002-0D88-BA99393E2044}"/>
                </a:ext>
              </a:extLst>
            </p:cNvPr>
            <p:cNvSpPr/>
            <p:nvPr/>
          </p:nvSpPr>
          <p:spPr>
            <a:xfrm>
              <a:off x="1220788" y="7796463"/>
              <a:ext cx="4197617" cy="8566483"/>
            </a:xfrm>
            <a:prstGeom prst="roundRect">
              <a:avLst>
                <a:gd name="adj" fmla="val 6397"/>
              </a:avLst>
            </a:prstGeom>
            <a:solidFill>
              <a:schemeClr val="bg2"/>
            </a:solidFill>
            <a:ln w="381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450" b="0" i="0">
                <a:latin typeface="+mn-lt"/>
              </a:endParaRPr>
            </a:p>
          </p:txBody>
        </p:sp>
        <p:sp>
          <p:nvSpPr>
            <p:cNvPr id="5" name="Round Same Side Corner Rectangle 4">
              <a:extLst>
                <a:ext uri="{FF2B5EF4-FFF2-40B4-BE49-F238E27FC236}">
                  <a16:creationId xmlns:a16="http://schemas.microsoft.com/office/drawing/2014/main" id="{709D0EBC-CAFC-8A91-8050-FAE9621EF174}"/>
                </a:ext>
              </a:extLst>
            </p:cNvPr>
            <p:cNvSpPr/>
            <p:nvPr/>
          </p:nvSpPr>
          <p:spPr>
            <a:xfrm>
              <a:off x="1212167" y="7796463"/>
              <a:ext cx="4197617" cy="923331"/>
            </a:xfrm>
            <a:prstGeom prst="round2SameRect">
              <a:avLst>
                <a:gd name="adj1" fmla="val 29698"/>
                <a:gd name="adj2" fmla="val 0"/>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450" b="0" i="0">
                <a:latin typeface="+mn-lt"/>
              </a:endParaRPr>
            </a:p>
          </p:txBody>
        </p:sp>
      </p:grpSp>
      <p:sp>
        <p:nvSpPr>
          <p:cNvPr id="6" name="Text Placeholder 10">
            <a:extLst>
              <a:ext uri="{FF2B5EF4-FFF2-40B4-BE49-F238E27FC236}">
                <a16:creationId xmlns:a16="http://schemas.microsoft.com/office/drawing/2014/main" id="{4255C7B2-32E1-2F4F-8FBB-9CAD9C5B1665}"/>
              </a:ext>
            </a:extLst>
          </p:cNvPr>
          <p:cNvSpPr>
            <a:spLocks noGrp="1"/>
          </p:cNvSpPr>
          <p:nvPr>
            <p:ph type="body" sz="quarter" idx="19" hasCustomPrompt="1"/>
          </p:nvPr>
        </p:nvSpPr>
        <p:spPr>
          <a:xfrm>
            <a:off x="722514" y="1618360"/>
            <a:ext cx="2352589" cy="294296"/>
          </a:xfrm>
          <a:prstGeom prst="rect">
            <a:avLst/>
          </a:prstGeom>
        </p:spPr>
        <p:txBody>
          <a:bodyPr/>
          <a:lstStyle>
            <a:lvl1pPr marL="0" indent="0">
              <a:buNone/>
              <a:defRPr lang="en-US" sz="1800" b="1" kern="1200" spc="-25" dirty="0">
                <a:solidFill>
                  <a:schemeClr val="bg1"/>
                </a:solidFill>
                <a:latin typeface="+mj-lt"/>
                <a:ea typeface="+mn-ea"/>
                <a:cs typeface="+mn-cs"/>
              </a:defRPr>
            </a:lvl1pPr>
            <a:lvl2pPr marL="457086" indent="0">
              <a:buNone/>
              <a:defRPr lang="en-US" sz="1800" b="1" kern="1200" spc="-25" dirty="0">
                <a:solidFill>
                  <a:schemeClr val="accent1"/>
                </a:solidFill>
                <a:latin typeface="Pfizer Tomorrow" panose="02010503040201060303" pitchFamily="2" charset="77"/>
                <a:ea typeface="+mn-ea"/>
                <a:cs typeface="+mn-cs"/>
              </a:defRPr>
            </a:lvl2pPr>
            <a:lvl3pPr marL="914171" indent="0">
              <a:buNone/>
              <a:defRPr lang="en-US" sz="1800" kern="1200" spc="-50" dirty="0" smtClean="0">
                <a:solidFill>
                  <a:srgbClr val="02005E"/>
                </a:solidFill>
                <a:latin typeface="Pfizer Diatype" panose="020B0504040202060203" pitchFamily="34" charset="77"/>
                <a:ea typeface="+mn-ea"/>
                <a:cs typeface="+mn-cs"/>
              </a:defRPr>
            </a:lvl3pPr>
            <a:lvl4pPr>
              <a:defRPr lang="en-US" sz="1800" kern="1200" spc="-50" dirty="0" smtClean="0">
                <a:solidFill>
                  <a:srgbClr val="02005E"/>
                </a:solidFill>
                <a:latin typeface="Pfizer Diatype" panose="020B0504040202060203" pitchFamily="34" charset="77"/>
                <a:ea typeface="+mn-ea"/>
                <a:cs typeface="+mn-cs"/>
              </a:defRPr>
            </a:lvl4pPr>
            <a:lvl5pPr>
              <a:defRPr lang="en-US" sz="1800" kern="1200" spc="-50" dirty="0">
                <a:solidFill>
                  <a:srgbClr val="02005E"/>
                </a:solidFill>
                <a:latin typeface="Pfizer Diatype" panose="020B0504040202060203" pitchFamily="34" charset="77"/>
                <a:ea typeface="+mn-ea"/>
                <a:cs typeface="+mn-cs"/>
              </a:defRPr>
            </a:lvl5pPr>
          </a:lstStyle>
          <a:p>
            <a:pPr lvl="0"/>
            <a:r>
              <a:rPr lang="en-US"/>
              <a:t>Headline</a:t>
            </a:r>
          </a:p>
        </p:txBody>
      </p:sp>
      <p:sp>
        <p:nvSpPr>
          <p:cNvPr id="7" name="Text Placeholder 10">
            <a:extLst>
              <a:ext uri="{FF2B5EF4-FFF2-40B4-BE49-F238E27FC236}">
                <a16:creationId xmlns:a16="http://schemas.microsoft.com/office/drawing/2014/main" id="{AAB47943-B880-6748-2578-A67748773C9A}"/>
              </a:ext>
            </a:extLst>
          </p:cNvPr>
          <p:cNvSpPr>
            <a:spLocks noGrp="1"/>
          </p:cNvSpPr>
          <p:nvPr>
            <p:ph type="body" sz="quarter" idx="20" hasCustomPrompt="1"/>
          </p:nvPr>
        </p:nvSpPr>
        <p:spPr>
          <a:xfrm>
            <a:off x="724272" y="2090391"/>
            <a:ext cx="2316205" cy="615553"/>
          </a:xfrm>
          <a:prstGeom prst="rect">
            <a:avLst/>
          </a:prstGeom>
        </p:spPr>
        <p:txBody>
          <a:bodyPr/>
          <a:lstStyle>
            <a:lvl1pPr marL="0" indent="0">
              <a:buNone/>
              <a:defRPr lang="en-US" sz="1000" b="0" i="0" kern="1200" spc="-50" dirty="0" smtClean="0">
                <a:solidFill>
                  <a:schemeClr val="accent2"/>
                </a:solidFill>
                <a:latin typeface="+mn-lt"/>
                <a:ea typeface="+mn-ea"/>
                <a:cs typeface="+mn-cs"/>
              </a:defRPr>
            </a:lvl1pPr>
            <a:lvl2pPr>
              <a:defRPr lang="en-US" sz="1000" b="0" i="0" kern="1200" spc="-50" dirty="0" smtClean="0">
                <a:solidFill>
                  <a:schemeClr val="accent2"/>
                </a:solidFill>
                <a:latin typeface="+mn-lt"/>
                <a:ea typeface="+mn-ea"/>
                <a:cs typeface="+mn-cs"/>
              </a:defRPr>
            </a:lvl2pPr>
            <a:lvl3pPr marL="914171" indent="0">
              <a:buNone/>
              <a:defRPr lang="en-US" sz="1600" kern="1200" spc="-50" dirty="0" smtClean="0">
                <a:solidFill>
                  <a:srgbClr val="02005E"/>
                </a:solidFill>
                <a:latin typeface="Pfizer Diatype" panose="020B0504040202060203" pitchFamily="34" charset="77"/>
                <a:ea typeface="+mn-ea"/>
                <a:cs typeface="+mn-cs"/>
              </a:defRPr>
            </a:lvl3pPr>
            <a:lvl4pPr>
              <a:defRPr lang="en-US" sz="1600" kern="1200" spc="-50" dirty="0" smtClean="0">
                <a:solidFill>
                  <a:srgbClr val="02005E"/>
                </a:solidFill>
                <a:latin typeface="Pfizer Diatype" panose="020B0504040202060203" pitchFamily="34" charset="77"/>
                <a:ea typeface="+mn-ea"/>
                <a:cs typeface="+mn-cs"/>
              </a:defRPr>
            </a:lvl4pPr>
            <a:lvl5pPr>
              <a:defRPr lang="en-US" sz="1600" kern="1200" spc="-50" dirty="0">
                <a:solidFill>
                  <a:srgbClr val="02005E"/>
                </a:solidFill>
                <a:latin typeface="Pfizer Diatype" panose="020B0504040202060203" pitchFamily="34" charset="77"/>
                <a:ea typeface="+mn-ea"/>
                <a:cs typeface="+mn-cs"/>
              </a:defRPr>
            </a:lvl5pPr>
          </a:lstStyle>
          <a:p>
            <a:pPr lvl="0"/>
            <a:r>
              <a:rPr lang="en-US"/>
              <a:t>Body copy here</a:t>
            </a:r>
          </a:p>
          <a:p>
            <a:pPr lvl="1"/>
            <a:r>
              <a:rPr lang="en-US"/>
              <a:t>Second level</a:t>
            </a:r>
          </a:p>
        </p:txBody>
      </p:sp>
      <p:sp>
        <p:nvSpPr>
          <p:cNvPr id="8" name="Text Placeholder 10">
            <a:extLst>
              <a:ext uri="{FF2B5EF4-FFF2-40B4-BE49-F238E27FC236}">
                <a16:creationId xmlns:a16="http://schemas.microsoft.com/office/drawing/2014/main" id="{2DA983BF-E2E2-88E4-FB81-F2B04FB9475C}"/>
              </a:ext>
            </a:extLst>
          </p:cNvPr>
          <p:cNvSpPr>
            <a:spLocks noGrp="1"/>
          </p:cNvSpPr>
          <p:nvPr>
            <p:ph type="body" sz="quarter" idx="27" hasCustomPrompt="1"/>
          </p:nvPr>
        </p:nvSpPr>
        <p:spPr>
          <a:xfrm>
            <a:off x="724272" y="4768276"/>
            <a:ext cx="2316205" cy="861816"/>
          </a:xfrm>
          <a:prstGeom prst="rect">
            <a:avLst/>
          </a:prstGeom>
        </p:spPr>
        <p:txBody>
          <a:bodyPr/>
          <a:lstStyle>
            <a:lvl1pPr marL="0" indent="0">
              <a:buNone/>
              <a:defRPr lang="en-US" sz="1000" b="0" i="0" kern="1200" spc="-50" dirty="0" smtClean="0">
                <a:solidFill>
                  <a:schemeClr val="accent2"/>
                </a:solidFill>
                <a:latin typeface="+mn-lt"/>
                <a:ea typeface="+mn-ea"/>
                <a:cs typeface="+mn-cs"/>
              </a:defRPr>
            </a:lvl1pPr>
            <a:lvl2pPr>
              <a:defRPr lang="en-US" sz="1000" b="0" i="0" kern="1200" spc="-50" dirty="0" smtClean="0">
                <a:solidFill>
                  <a:schemeClr val="accent2"/>
                </a:solidFill>
                <a:latin typeface="+mn-lt"/>
                <a:ea typeface="+mn-ea"/>
                <a:cs typeface="+mn-cs"/>
              </a:defRPr>
            </a:lvl2pPr>
            <a:lvl3pPr marL="914171" indent="0">
              <a:buNone/>
              <a:defRPr lang="en-US" sz="1600" kern="1200" spc="-50" dirty="0" smtClean="0">
                <a:solidFill>
                  <a:srgbClr val="02005E"/>
                </a:solidFill>
                <a:latin typeface="Pfizer Diatype" panose="020B0504040202060203" pitchFamily="34" charset="77"/>
                <a:ea typeface="+mn-ea"/>
                <a:cs typeface="+mn-cs"/>
              </a:defRPr>
            </a:lvl3pPr>
            <a:lvl4pPr>
              <a:defRPr lang="en-US" sz="1600" kern="1200" spc="-50" dirty="0" smtClean="0">
                <a:solidFill>
                  <a:srgbClr val="02005E"/>
                </a:solidFill>
                <a:latin typeface="Pfizer Diatype" panose="020B0504040202060203" pitchFamily="34" charset="77"/>
                <a:ea typeface="+mn-ea"/>
                <a:cs typeface="+mn-cs"/>
              </a:defRPr>
            </a:lvl4pPr>
            <a:lvl5pPr>
              <a:defRPr lang="en-US" sz="1600" kern="1200" spc="-50" dirty="0">
                <a:solidFill>
                  <a:srgbClr val="02005E"/>
                </a:solidFill>
                <a:latin typeface="Pfizer Diatype" panose="020B0504040202060203" pitchFamily="34" charset="77"/>
                <a:ea typeface="+mn-ea"/>
                <a:cs typeface="+mn-cs"/>
              </a:defRPr>
            </a:lvl5pPr>
          </a:lstStyle>
          <a:p>
            <a:pPr lvl="0"/>
            <a:r>
              <a:rPr lang="en-US"/>
              <a:t>Body copy here</a:t>
            </a:r>
          </a:p>
          <a:p>
            <a:pPr lvl="1"/>
            <a:r>
              <a:rPr lang="en-US"/>
              <a:t>Second level</a:t>
            </a:r>
          </a:p>
        </p:txBody>
      </p:sp>
      <p:sp>
        <p:nvSpPr>
          <p:cNvPr id="9" name="Text Placeholder 10">
            <a:extLst>
              <a:ext uri="{FF2B5EF4-FFF2-40B4-BE49-F238E27FC236}">
                <a16:creationId xmlns:a16="http://schemas.microsoft.com/office/drawing/2014/main" id="{DB6E0C73-A58D-E05B-46A9-AE9AA1064C5D}"/>
              </a:ext>
            </a:extLst>
          </p:cNvPr>
          <p:cNvSpPr>
            <a:spLocks noGrp="1"/>
          </p:cNvSpPr>
          <p:nvPr>
            <p:ph type="body" sz="quarter" idx="28" hasCustomPrompt="1"/>
          </p:nvPr>
        </p:nvSpPr>
        <p:spPr>
          <a:xfrm>
            <a:off x="722514" y="2950772"/>
            <a:ext cx="2352589" cy="184666"/>
          </a:xfrm>
          <a:prstGeom prst="rect">
            <a:avLst/>
          </a:prstGeom>
        </p:spPr>
        <p:txBody>
          <a:bodyPr/>
          <a:lstStyle>
            <a:lvl1pPr marL="0" indent="0">
              <a:buNone/>
              <a:defRPr lang="en-US" sz="1200" b="0" i="0" kern="1200" spc="-25" dirty="0">
                <a:solidFill>
                  <a:schemeClr val="accent2"/>
                </a:solidFill>
                <a:latin typeface="+mn-lt"/>
                <a:ea typeface="+mn-ea"/>
                <a:cs typeface="+mn-cs"/>
              </a:defRPr>
            </a:lvl1pPr>
            <a:lvl2pPr marL="457086" indent="0">
              <a:buNone/>
              <a:defRPr lang="en-US" sz="1800" b="1" kern="1200" spc="-25" dirty="0">
                <a:solidFill>
                  <a:schemeClr val="accent1"/>
                </a:solidFill>
                <a:latin typeface="Pfizer Tomorrow" panose="02010503040201060303" pitchFamily="2" charset="77"/>
                <a:ea typeface="+mn-ea"/>
                <a:cs typeface="+mn-cs"/>
              </a:defRPr>
            </a:lvl2pPr>
            <a:lvl3pPr marL="914171" indent="0">
              <a:buNone/>
              <a:defRPr lang="en-US" sz="1800" kern="1200" spc="-50" dirty="0" smtClean="0">
                <a:solidFill>
                  <a:srgbClr val="02005E"/>
                </a:solidFill>
                <a:latin typeface="Pfizer Diatype" panose="020B0504040202060203" pitchFamily="34" charset="77"/>
                <a:ea typeface="+mn-ea"/>
                <a:cs typeface="+mn-cs"/>
              </a:defRPr>
            </a:lvl3pPr>
            <a:lvl4pPr>
              <a:defRPr lang="en-US" sz="1800" kern="1200" spc="-50" dirty="0" smtClean="0">
                <a:solidFill>
                  <a:srgbClr val="02005E"/>
                </a:solidFill>
                <a:latin typeface="Pfizer Diatype" panose="020B0504040202060203" pitchFamily="34" charset="77"/>
                <a:ea typeface="+mn-ea"/>
                <a:cs typeface="+mn-cs"/>
              </a:defRPr>
            </a:lvl4pPr>
            <a:lvl5pPr>
              <a:defRPr lang="en-US" sz="1800" kern="1200" spc="-50" dirty="0">
                <a:solidFill>
                  <a:srgbClr val="02005E"/>
                </a:solidFill>
                <a:latin typeface="Pfizer Diatype" panose="020B0504040202060203" pitchFamily="34" charset="77"/>
                <a:ea typeface="+mn-ea"/>
                <a:cs typeface="+mn-cs"/>
              </a:defRPr>
            </a:lvl5pPr>
          </a:lstStyle>
          <a:p>
            <a:pPr lvl="0"/>
            <a:r>
              <a:rPr lang="en-US"/>
              <a:t>Headline</a:t>
            </a:r>
          </a:p>
        </p:txBody>
      </p:sp>
      <p:sp>
        <p:nvSpPr>
          <p:cNvPr id="10" name="Text Placeholder 10">
            <a:extLst>
              <a:ext uri="{FF2B5EF4-FFF2-40B4-BE49-F238E27FC236}">
                <a16:creationId xmlns:a16="http://schemas.microsoft.com/office/drawing/2014/main" id="{7D309799-92DC-4945-6AC4-579DD41554C0}"/>
              </a:ext>
            </a:extLst>
          </p:cNvPr>
          <p:cNvSpPr>
            <a:spLocks noGrp="1"/>
          </p:cNvSpPr>
          <p:nvPr>
            <p:ph type="body" sz="quarter" idx="29" hasCustomPrompt="1"/>
          </p:nvPr>
        </p:nvSpPr>
        <p:spPr>
          <a:xfrm>
            <a:off x="722514" y="4557503"/>
            <a:ext cx="2352589" cy="184666"/>
          </a:xfrm>
          <a:prstGeom prst="rect">
            <a:avLst/>
          </a:prstGeom>
        </p:spPr>
        <p:txBody>
          <a:bodyPr/>
          <a:lstStyle>
            <a:lvl1pPr marL="0" indent="0">
              <a:buNone/>
              <a:defRPr lang="en-US" sz="1200" b="0" i="0" kern="1200" spc="-25" dirty="0">
                <a:solidFill>
                  <a:schemeClr val="accent2"/>
                </a:solidFill>
                <a:latin typeface="+mn-lt"/>
                <a:ea typeface="+mn-ea"/>
                <a:cs typeface="+mn-cs"/>
              </a:defRPr>
            </a:lvl1pPr>
            <a:lvl2pPr marL="457086" indent="0">
              <a:buNone/>
              <a:defRPr lang="en-US" sz="1800" b="1" kern="1200" spc="-25" dirty="0">
                <a:solidFill>
                  <a:schemeClr val="accent1"/>
                </a:solidFill>
                <a:latin typeface="Pfizer Tomorrow" panose="02010503040201060303" pitchFamily="2" charset="77"/>
                <a:ea typeface="+mn-ea"/>
                <a:cs typeface="+mn-cs"/>
              </a:defRPr>
            </a:lvl2pPr>
            <a:lvl3pPr marL="914171" indent="0">
              <a:buNone/>
              <a:defRPr lang="en-US" sz="1800" kern="1200" spc="-50" dirty="0" smtClean="0">
                <a:solidFill>
                  <a:srgbClr val="02005E"/>
                </a:solidFill>
                <a:latin typeface="Pfizer Diatype" panose="020B0504040202060203" pitchFamily="34" charset="77"/>
                <a:ea typeface="+mn-ea"/>
                <a:cs typeface="+mn-cs"/>
              </a:defRPr>
            </a:lvl3pPr>
            <a:lvl4pPr>
              <a:defRPr lang="en-US" sz="1800" kern="1200" spc="-50" dirty="0" smtClean="0">
                <a:solidFill>
                  <a:srgbClr val="02005E"/>
                </a:solidFill>
                <a:latin typeface="Pfizer Diatype" panose="020B0504040202060203" pitchFamily="34" charset="77"/>
                <a:ea typeface="+mn-ea"/>
                <a:cs typeface="+mn-cs"/>
              </a:defRPr>
            </a:lvl4pPr>
            <a:lvl5pPr>
              <a:defRPr lang="en-US" sz="1800" kern="1200" spc="-50" dirty="0">
                <a:solidFill>
                  <a:srgbClr val="02005E"/>
                </a:solidFill>
                <a:latin typeface="Pfizer Diatype" panose="020B0504040202060203" pitchFamily="34" charset="77"/>
                <a:ea typeface="+mn-ea"/>
                <a:cs typeface="+mn-cs"/>
              </a:defRPr>
            </a:lvl5pPr>
          </a:lstStyle>
          <a:p>
            <a:pPr lvl="0"/>
            <a:r>
              <a:rPr lang="en-US"/>
              <a:t>Headline</a:t>
            </a:r>
          </a:p>
        </p:txBody>
      </p:sp>
      <p:grpSp>
        <p:nvGrpSpPr>
          <p:cNvPr id="11" name="Group 10">
            <a:extLst>
              <a:ext uri="{FF2B5EF4-FFF2-40B4-BE49-F238E27FC236}">
                <a16:creationId xmlns:a16="http://schemas.microsoft.com/office/drawing/2014/main" id="{18B6878F-33FA-0C96-7F79-CBD5F47ED763}"/>
              </a:ext>
            </a:extLst>
          </p:cNvPr>
          <p:cNvGrpSpPr/>
          <p:nvPr userDrawn="1"/>
        </p:nvGrpSpPr>
        <p:grpSpPr>
          <a:xfrm>
            <a:off x="3395689" y="1501332"/>
            <a:ext cx="2610938" cy="4283242"/>
            <a:chOff x="1212167" y="7796463"/>
            <a:chExt cx="4206238" cy="8566483"/>
          </a:xfrm>
        </p:grpSpPr>
        <p:sp>
          <p:nvSpPr>
            <p:cNvPr id="12" name="Rounded Rectangle 11">
              <a:extLst>
                <a:ext uri="{FF2B5EF4-FFF2-40B4-BE49-F238E27FC236}">
                  <a16:creationId xmlns:a16="http://schemas.microsoft.com/office/drawing/2014/main" id="{FB37763D-5ED9-7665-0CF1-DEFD0A412A49}"/>
                </a:ext>
              </a:extLst>
            </p:cNvPr>
            <p:cNvSpPr/>
            <p:nvPr/>
          </p:nvSpPr>
          <p:spPr>
            <a:xfrm>
              <a:off x="1220788" y="7796463"/>
              <a:ext cx="4197617" cy="8566483"/>
            </a:xfrm>
            <a:prstGeom prst="roundRect">
              <a:avLst>
                <a:gd name="adj" fmla="val 6397"/>
              </a:avLst>
            </a:prstGeom>
            <a:solidFill>
              <a:schemeClr val="bg2"/>
            </a:solidFill>
            <a:ln w="381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450" b="0" i="0">
                <a:latin typeface="+mn-lt"/>
              </a:endParaRPr>
            </a:p>
          </p:txBody>
        </p:sp>
        <p:sp>
          <p:nvSpPr>
            <p:cNvPr id="13" name="Round Same Side Corner Rectangle 12">
              <a:extLst>
                <a:ext uri="{FF2B5EF4-FFF2-40B4-BE49-F238E27FC236}">
                  <a16:creationId xmlns:a16="http://schemas.microsoft.com/office/drawing/2014/main" id="{C849C530-A9E9-CFEA-99B6-BC30344FCCE4}"/>
                </a:ext>
              </a:extLst>
            </p:cNvPr>
            <p:cNvSpPr/>
            <p:nvPr/>
          </p:nvSpPr>
          <p:spPr>
            <a:xfrm>
              <a:off x="1212167" y="7796463"/>
              <a:ext cx="4197617" cy="923331"/>
            </a:xfrm>
            <a:prstGeom prst="round2SameRect">
              <a:avLst>
                <a:gd name="adj1" fmla="val 29698"/>
                <a:gd name="adj2" fmla="val 0"/>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450" b="0" i="0">
                <a:latin typeface="+mn-lt"/>
              </a:endParaRPr>
            </a:p>
          </p:txBody>
        </p:sp>
      </p:grpSp>
      <p:grpSp>
        <p:nvGrpSpPr>
          <p:cNvPr id="14" name="Group 13">
            <a:extLst>
              <a:ext uri="{FF2B5EF4-FFF2-40B4-BE49-F238E27FC236}">
                <a16:creationId xmlns:a16="http://schemas.microsoft.com/office/drawing/2014/main" id="{8C85518D-FA01-ACC7-ED17-890CDD6936BA}"/>
              </a:ext>
            </a:extLst>
          </p:cNvPr>
          <p:cNvGrpSpPr/>
          <p:nvPr userDrawn="1"/>
        </p:nvGrpSpPr>
        <p:grpSpPr>
          <a:xfrm>
            <a:off x="6185374" y="1501332"/>
            <a:ext cx="2610938" cy="4283242"/>
            <a:chOff x="1212167" y="7796463"/>
            <a:chExt cx="4206238" cy="8566483"/>
          </a:xfrm>
        </p:grpSpPr>
        <p:sp>
          <p:nvSpPr>
            <p:cNvPr id="15" name="Rounded Rectangle 14">
              <a:extLst>
                <a:ext uri="{FF2B5EF4-FFF2-40B4-BE49-F238E27FC236}">
                  <a16:creationId xmlns:a16="http://schemas.microsoft.com/office/drawing/2014/main" id="{0645ADD3-1610-1AC4-9F05-30DF8A77D04D}"/>
                </a:ext>
              </a:extLst>
            </p:cNvPr>
            <p:cNvSpPr/>
            <p:nvPr/>
          </p:nvSpPr>
          <p:spPr>
            <a:xfrm>
              <a:off x="1220788" y="7796463"/>
              <a:ext cx="4197617" cy="8566483"/>
            </a:xfrm>
            <a:prstGeom prst="roundRect">
              <a:avLst>
                <a:gd name="adj" fmla="val 6397"/>
              </a:avLst>
            </a:prstGeom>
            <a:solidFill>
              <a:schemeClr val="bg2"/>
            </a:solidFill>
            <a:ln w="381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450" b="0" i="0">
                <a:latin typeface="+mn-lt"/>
              </a:endParaRPr>
            </a:p>
          </p:txBody>
        </p:sp>
        <p:sp>
          <p:nvSpPr>
            <p:cNvPr id="16" name="Round Same Side Corner Rectangle 15">
              <a:extLst>
                <a:ext uri="{FF2B5EF4-FFF2-40B4-BE49-F238E27FC236}">
                  <a16:creationId xmlns:a16="http://schemas.microsoft.com/office/drawing/2014/main" id="{5989CC60-4326-9130-A926-92E0DC46F7CB}"/>
                </a:ext>
              </a:extLst>
            </p:cNvPr>
            <p:cNvSpPr/>
            <p:nvPr/>
          </p:nvSpPr>
          <p:spPr>
            <a:xfrm>
              <a:off x="1212167" y="7796463"/>
              <a:ext cx="4197617" cy="923331"/>
            </a:xfrm>
            <a:prstGeom prst="round2SameRect">
              <a:avLst>
                <a:gd name="adj1" fmla="val 29698"/>
                <a:gd name="adj2" fmla="val 0"/>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450" b="0" i="0">
                <a:latin typeface="+mn-lt"/>
              </a:endParaRPr>
            </a:p>
          </p:txBody>
        </p:sp>
      </p:grpSp>
      <p:grpSp>
        <p:nvGrpSpPr>
          <p:cNvPr id="17" name="Group 16">
            <a:extLst>
              <a:ext uri="{FF2B5EF4-FFF2-40B4-BE49-F238E27FC236}">
                <a16:creationId xmlns:a16="http://schemas.microsoft.com/office/drawing/2014/main" id="{4101290E-FEB7-C4F8-1B1C-EF1122AB3914}"/>
              </a:ext>
            </a:extLst>
          </p:cNvPr>
          <p:cNvGrpSpPr/>
          <p:nvPr userDrawn="1"/>
        </p:nvGrpSpPr>
        <p:grpSpPr>
          <a:xfrm>
            <a:off x="8975058" y="1501332"/>
            <a:ext cx="2610938" cy="4283242"/>
            <a:chOff x="1212167" y="7796463"/>
            <a:chExt cx="4206238" cy="8566483"/>
          </a:xfrm>
        </p:grpSpPr>
        <p:sp>
          <p:nvSpPr>
            <p:cNvPr id="18" name="Rounded Rectangle 17">
              <a:extLst>
                <a:ext uri="{FF2B5EF4-FFF2-40B4-BE49-F238E27FC236}">
                  <a16:creationId xmlns:a16="http://schemas.microsoft.com/office/drawing/2014/main" id="{C00FE991-A144-0AEC-756B-AE88BC5B2D5F}"/>
                </a:ext>
              </a:extLst>
            </p:cNvPr>
            <p:cNvSpPr/>
            <p:nvPr/>
          </p:nvSpPr>
          <p:spPr>
            <a:xfrm>
              <a:off x="1220788" y="7796463"/>
              <a:ext cx="4197617" cy="8566483"/>
            </a:xfrm>
            <a:prstGeom prst="roundRect">
              <a:avLst>
                <a:gd name="adj" fmla="val 6397"/>
              </a:avLst>
            </a:prstGeom>
            <a:solidFill>
              <a:schemeClr val="bg2"/>
            </a:solidFill>
            <a:ln w="381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450" b="0" i="0">
                <a:latin typeface="+mn-lt"/>
              </a:endParaRPr>
            </a:p>
          </p:txBody>
        </p:sp>
        <p:sp>
          <p:nvSpPr>
            <p:cNvPr id="19" name="Round Same Side Corner Rectangle 18">
              <a:extLst>
                <a:ext uri="{FF2B5EF4-FFF2-40B4-BE49-F238E27FC236}">
                  <a16:creationId xmlns:a16="http://schemas.microsoft.com/office/drawing/2014/main" id="{89E4A6D7-CFBB-72B2-3887-77E6A452E775}"/>
                </a:ext>
              </a:extLst>
            </p:cNvPr>
            <p:cNvSpPr/>
            <p:nvPr/>
          </p:nvSpPr>
          <p:spPr>
            <a:xfrm>
              <a:off x="1212167" y="7796463"/>
              <a:ext cx="4197617" cy="923331"/>
            </a:xfrm>
            <a:prstGeom prst="round2SameRect">
              <a:avLst>
                <a:gd name="adj1" fmla="val 29698"/>
                <a:gd name="adj2" fmla="val 0"/>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450" b="0" i="0">
                <a:latin typeface="+mn-lt"/>
              </a:endParaRPr>
            </a:p>
          </p:txBody>
        </p:sp>
      </p:grpSp>
      <p:sp>
        <p:nvSpPr>
          <p:cNvPr id="20" name="Text Placeholder 10">
            <a:extLst>
              <a:ext uri="{FF2B5EF4-FFF2-40B4-BE49-F238E27FC236}">
                <a16:creationId xmlns:a16="http://schemas.microsoft.com/office/drawing/2014/main" id="{6341F0B4-7E3D-2228-639E-0FF645790214}"/>
              </a:ext>
            </a:extLst>
          </p:cNvPr>
          <p:cNvSpPr>
            <a:spLocks noGrp="1"/>
          </p:cNvSpPr>
          <p:nvPr>
            <p:ph type="body" sz="quarter" idx="30" hasCustomPrompt="1"/>
          </p:nvPr>
        </p:nvSpPr>
        <p:spPr>
          <a:xfrm>
            <a:off x="3517602" y="1618360"/>
            <a:ext cx="2352589" cy="294296"/>
          </a:xfrm>
          <a:prstGeom prst="rect">
            <a:avLst/>
          </a:prstGeom>
        </p:spPr>
        <p:txBody>
          <a:bodyPr/>
          <a:lstStyle>
            <a:lvl1pPr marL="0" indent="0">
              <a:buNone/>
              <a:defRPr lang="en-US" sz="1800" b="1" kern="1200" spc="-25" dirty="0">
                <a:solidFill>
                  <a:schemeClr val="bg1"/>
                </a:solidFill>
                <a:latin typeface="+mj-lt"/>
                <a:ea typeface="+mn-ea"/>
                <a:cs typeface="+mn-cs"/>
              </a:defRPr>
            </a:lvl1pPr>
            <a:lvl2pPr marL="457086" indent="0">
              <a:buNone/>
              <a:defRPr lang="en-US" sz="1800" b="1" kern="1200" spc="-25" dirty="0">
                <a:solidFill>
                  <a:schemeClr val="accent1"/>
                </a:solidFill>
                <a:latin typeface="Pfizer Tomorrow" panose="02010503040201060303" pitchFamily="2" charset="77"/>
                <a:ea typeface="+mn-ea"/>
                <a:cs typeface="+mn-cs"/>
              </a:defRPr>
            </a:lvl2pPr>
            <a:lvl3pPr marL="914171" indent="0">
              <a:buNone/>
              <a:defRPr lang="en-US" sz="1800" kern="1200" spc="-50" dirty="0" smtClean="0">
                <a:solidFill>
                  <a:srgbClr val="02005E"/>
                </a:solidFill>
                <a:latin typeface="Pfizer Diatype" panose="020B0504040202060203" pitchFamily="34" charset="77"/>
                <a:ea typeface="+mn-ea"/>
                <a:cs typeface="+mn-cs"/>
              </a:defRPr>
            </a:lvl3pPr>
            <a:lvl4pPr>
              <a:defRPr lang="en-US" sz="1800" kern="1200" spc="-50" dirty="0" smtClean="0">
                <a:solidFill>
                  <a:srgbClr val="02005E"/>
                </a:solidFill>
                <a:latin typeface="Pfizer Diatype" panose="020B0504040202060203" pitchFamily="34" charset="77"/>
                <a:ea typeface="+mn-ea"/>
                <a:cs typeface="+mn-cs"/>
              </a:defRPr>
            </a:lvl4pPr>
            <a:lvl5pPr>
              <a:defRPr lang="en-US" sz="1800" kern="1200" spc="-50" dirty="0">
                <a:solidFill>
                  <a:srgbClr val="02005E"/>
                </a:solidFill>
                <a:latin typeface="Pfizer Diatype" panose="020B0504040202060203" pitchFamily="34" charset="77"/>
                <a:ea typeface="+mn-ea"/>
                <a:cs typeface="+mn-cs"/>
              </a:defRPr>
            </a:lvl5pPr>
          </a:lstStyle>
          <a:p>
            <a:pPr lvl="0"/>
            <a:r>
              <a:rPr lang="en-US"/>
              <a:t>Headline</a:t>
            </a:r>
          </a:p>
        </p:txBody>
      </p:sp>
      <p:sp>
        <p:nvSpPr>
          <p:cNvPr id="21" name="Text Placeholder 10">
            <a:extLst>
              <a:ext uri="{FF2B5EF4-FFF2-40B4-BE49-F238E27FC236}">
                <a16:creationId xmlns:a16="http://schemas.microsoft.com/office/drawing/2014/main" id="{8BFB5FFA-A9D2-E47F-5680-42748F20D3E5}"/>
              </a:ext>
            </a:extLst>
          </p:cNvPr>
          <p:cNvSpPr>
            <a:spLocks noGrp="1"/>
          </p:cNvSpPr>
          <p:nvPr>
            <p:ph type="body" sz="quarter" idx="31" hasCustomPrompt="1"/>
          </p:nvPr>
        </p:nvSpPr>
        <p:spPr>
          <a:xfrm>
            <a:off x="3519359" y="2090391"/>
            <a:ext cx="2316205" cy="615553"/>
          </a:xfrm>
          <a:prstGeom prst="rect">
            <a:avLst/>
          </a:prstGeom>
        </p:spPr>
        <p:txBody>
          <a:bodyPr/>
          <a:lstStyle>
            <a:lvl1pPr marL="0" indent="0">
              <a:buNone/>
              <a:defRPr lang="en-US" sz="1000" b="0" i="0" kern="1200" spc="-50" dirty="0" smtClean="0">
                <a:solidFill>
                  <a:schemeClr val="accent2"/>
                </a:solidFill>
                <a:latin typeface="+mn-lt"/>
                <a:ea typeface="+mn-ea"/>
                <a:cs typeface="+mn-cs"/>
              </a:defRPr>
            </a:lvl1pPr>
            <a:lvl2pPr>
              <a:defRPr lang="en-US" sz="1000" b="0" i="0" kern="1200" spc="-50" dirty="0" smtClean="0">
                <a:solidFill>
                  <a:schemeClr val="accent2"/>
                </a:solidFill>
                <a:latin typeface="+mn-lt"/>
                <a:ea typeface="+mn-ea"/>
                <a:cs typeface="+mn-cs"/>
              </a:defRPr>
            </a:lvl2pPr>
            <a:lvl3pPr marL="914171" indent="0">
              <a:buNone/>
              <a:defRPr lang="en-US" sz="1600" kern="1200" spc="-50" dirty="0" smtClean="0">
                <a:solidFill>
                  <a:srgbClr val="02005E"/>
                </a:solidFill>
                <a:latin typeface="Pfizer Diatype" panose="020B0504040202060203" pitchFamily="34" charset="77"/>
                <a:ea typeface="+mn-ea"/>
                <a:cs typeface="+mn-cs"/>
              </a:defRPr>
            </a:lvl3pPr>
            <a:lvl4pPr>
              <a:defRPr lang="en-US" sz="1600" kern="1200" spc="-50" dirty="0" smtClean="0">
                <a:solidFill>
                  <a:srgbClr val="02005E"/>
                </a:solidFill>
                <a:latin typeface="Pfizer Diatype" panose="020B0504040202060203" pitchFamily="34" charset="77"/>
                <a:ea typeface="+mn-ea"/>
                <a:cs typeface="+mn-cs"/>
              </a:defRPr>
            </a:lvl4pPr>
            <a:lvl5pPr>
              <a:defRPr lang="en-US" sz="1600" kern="1200" spc="-50" dirty="0">
                <a:solidFill>
                  <a:srgbClr val="02005E"/>
                </a:solidFill>
                <a:latin typeface="Pfizer Diatype" panose="020B0504040202060203" pitchFamily="34" charset="77"/>
                <a:ea typeface="+mn-ea"/>
                <a:cs typeface="+mn-cs"/>
              </a:defRPr>
            </a:lvl5pPr>
          </a:lstStyle>
          <a:p>
            <a:pPr lvl="0"/>
            <a:r>
              <a:rPr lang="en-US"/>
              <a:t>Body copy here</a:t>
            </a:r>
          </a:p>
          <a:p>
            <a:pPr lvl="1"/>
            <a:r>
              <a:rPr lang="en-US"/>
              <a:t>Second level</a:t>
            </a:r>
          </a:p>
        </p:txBody>
      </p:sp>
      <p:sp>
        <p:nvSpPr>
          <p:cNvPr id="22" name="Text Placeholder 10">
            <a:extLst>
              <a:ext uri="{FF2B5EF4-FFF2-40B4-BE49-F238E27FC236}">
                <a16:creationId xmlns:a16="http://schemas.microsoft.com/office/drawing/2014/main" id="{7866FA86-6238-414B-2D50-D3BB71EA3825}"/>
              </a:ext>
            </a:extLst>
          </p:cNvPr>
          <p:cNvSpPr>
            <a:spLocks noGrp="1"/>
          </p:cNvSpPr>
          <p:nvPr>
            <p:ph type="body" sz="quarter" idx="32" hasCustomPrompt="1"/>
          </p:nvPr>
        </p:nvSpPr>
        <p:spPr>
          <a:xfrm>
            <a:off x="3519359" y="4768276"/>
            <a:ext cx="2316205" cy="861816"/>
          </a:xfrm>
          <a:prstGeom prst="rect">
            <a:avLst/>
          </a:prstGeom>
        </p:spPr>
        <p:txBody>
          <a:bodyPr/>
          <a:lstStyle>
            <a:lvl1pPr marL="0" indent="0">
              <a:buNone/>
              <a:defRPr lang="en-US" sz="1000" b="0" i="0" kern="1200" spc="-50" dirty="0" smtClean="0">
                <a:solidFill>
                  <a:schemeClr val="accent2"/>
                </a:solidFill>
                <a:latin typeface="+mn-lt"/>
                <a:ea typeface="+mn-ea"/>
                <a:cs typeface="+mn-cs"/>
              </a:defRPr>
            </a:lvl1pPr>
            <a:lvl2pPr>
              <a:defRPr lang="en-US" sz="1000" b="0" i="0" kern="1200" spc="-50" dirty="0" smtClean="0">
                <a:solidFill>
                  <a:schemeClr val="accent2"/>
                </a:solidFill>
                <a:latin typeface="+mn-lt"/>
                <a:ea typeface="+mn-ea"/>
                <a:cs typeface="+mn-cs"/>
              </a:defRPr>
            </a:lvl2pPr>
            <a:lvl3pPr marL="914171" indent="0">
              <a:buNone/>
              <a:defRPr lang="en-US" sz="1600" kern="1200" spc="-50" dirty="0" smtClean="0">
                <a:solidFill>
                  <a:srgbClr val="02005E"/>
                </a:solidFill>
                <a:latin typeface="Pfizer Diatype" panose="020B0504040202060203" pitchFamily="34" charset="77"/>
                <a:ea typeface="+mn-ea"/>
                <a:cs typeface="+mn-cs"/>
              </a:defRPr>
            </a:lvl3pPr>
            <a:lvl4pPr>
              <a:defRPr lang="en-US" sz="1600" kern="1200" spc="-50" dirty="0" smtClean="0">
                <a:solidFill>
                  <a:srgbClr val="02005E"/>
                </a:solidFill>
                <a:latin typeface="Pfizer Diatype" panose="020B0504040202060203" pitchFamily="34" charset="77"/>
                <a:ea typeface="+mn-ea"/>
                <a:cs typeface="+mn-cs"/>
              </a:defRPr>
            </a:lvl4pPr>
            <a:lvl5pPr>
              <a:defRPr lang="en-US" sz="1600" kern="1200" spc="-50" dirty="0">
                <a:solidFill>
                  <a:srgbClr val="02005E"/>
                </a:solidFill>
                <a:latin typeface="Pfizer Diatype" panose="020B0504040202060203" pitchFamily="34" charset="77"/>
                <a:ea typeface="+mn-ea"/>
                <a:cs typeface="+mn-cs"/>
              </a:defRPr>
            </a:lvl5pPr>
          </a:lstStyle>
          <a:p>
            <a:pPr lvl="0"/>
            <a:r>
              <a:rPr lang="en-US"/>
              <a:t>Body copy here</a:t>
            </a:r>
          </a:p>
          <a:p>
            <a:pPr lvl="1"/>
            <a:r>
              <a:rPr lang="en-US"/>
              <a:t>Second level</a:t>
            </a:r>
          </a:p>
        </p:txBody>
      </p:sp>
      <p:sp>
        <p:nvSpPr>
          <p:cNvPr id="23" name="Text Placeholder 10">
            <a:extLst>
              <a:ext uri="{FF2B5EF4-FFF2-40B4-BE49-F238E27FC236}">
                <a16:creationId xmlns:a16="http://schemas.microsoft.com/office/drawing/2014/main" id="{DF0E6D47-73D0-385D-192D-25D854388AB7}"/>
              </a:ext>
            </a:extLst>
          </p:cNvPr>
          <p:cNvSpPr>
            <a:spLocks noGrp="1"/>
          </p:cNvSpPr>
          <p:nvPr>
            <p:ph type="body" sz="quarter" idx="33" hasCustomPrompt="1"/>
          </p:nvPr>
        </p:nvSpPr>
        <p:spPr>
          <a:xfrm>
            <a:off x="3517602" y="2950772"/>
            <a:ext cx="2352589" cy="184666"/>
          </a:xfrm>
          <a:prstGeom prst="rect">
            <a:avLst/>
          </a:prstGeom>
        </p:spPr>
        <p:txBody>
          <a:bodyPr/>
          <a:lstStyle>
            <a:lvl1pPr marL="0" indent="0">
              <a:buNone/>
              <a:defRPr lang="en-US" sz="1200" b="0" i="0" kern="1200" spc="-25" dirty="0">
                <a:solidFill>
                  <a:schemeClr val="accent2"/>
                </a:solidFill>
                <a:latin typeface="+mn-lt"/>
                <a:ea typeface="+mn-ea"/>
                <a:cs typeface="+mn-cs"/>
              </a:defRPr>
            </a:lvl1pPr>
            <a:lvl2pPr marL="457086" indent="0">
              <a:buNone/>
              <a:defRPr lang="en-US" sz="1800" b="1" kern="1200" spc="-25" dirty="0">
                <a:solidFill>
                  <a:schemeClr val="accent1"/>
                </a:solidFill>
                <a:latin typeface="Pfizer Tomorrow" panose="02010503040201060303" pitchFamily="2" charset="77"/>
                <a:ea typeface="+mn-ea"/>
                <a:cs typeface="+mn-cs"/>
              </a:defRPr>
            </a:lvl2pPr>
            <a:lvl3pPr marL="914171" indent="0">
              <a:buNone/>
              <a:defRPr lang="en-US" sz="1800" kern="1200" spc="-50" dirty="0" smtClean="0">
                <a:solidFill>
                  <a:srgbClr val="02005E"/>
                </a:solidFill>
                <a:latin typeface="Pfizer Diatype" panose="020B0504040202060203" pitchFamily="34" charset="77"/>
                <a:ea typeface="+mn-ea"/>
                <a:cs typeface="+mn-cs"/>
              </a:defRPr>
            </a:lvl3pPr>
            <a:lvl4pPr>
              <a:defRPr lang="en-US" sz="1800" kern="1200" spc="-50" dirty="0" smtClean="0">
                <a:solidFill>
                  <a:srgbClr val="02005E"/>
                </a:solidFill>
                <a:latin typeface="Pfizer Diatype" panose="020B0504040202060203" pitchFamily="34" charset="77"/>
                <a:ea typeface="+mn-ea"/>
                <a:cs typeface="+mn-cs"/>
              </a:defRPr>
            </a:lvl4pPr>
            <a:lvl5pPr>
              <a:defRPr lang="en-US" sz="1800" kern="1200" spc="-50" dirty="0">
                <a:solidFill>
                  <a:srgbClr val="02005E"/>
                </a:solidFill>
                <a:latin typeface="Pfizer Diatype" panose="020B0504040202060203" pitchFamily="34" charset="77"/>
                <a:ea typeface="+mn-ea"/>
                <a:cs typeface="+mn-cs"/>
              </a:defRPr>
            </a:lvl5pPr>
          </a:lstStyle>
          <a:p>
            <a:pPr lvl="0"/>
            <a:r>
              <a:rPr lang="en-US"/>
              <a:t>Headline</a:t>
            </a:r>
          </a:p>
        </p:txBody>
      </p:sp>
      <p:sp>
        <p:nvSpPr>
          <p:cNvPr id="24" name="Text Placeholder 10">
            <a:extLst>
              <a:ext uri="{FF2B5EF4-FFF2-40B4-BE49-F238E27FC236}">
                <a16:creationId xmlns:a16="http://schemas.microsoft.com/office/drawing/2014/main" id="{2F440A1E-ABA2-F732-5E71-54F2B6903F4B}"/>
              </a:ext>
            </a:extLst>
          </p:cNvPr>
          <p:cNvSpPr>
            <a:spLocks noGrp="1"/>
          </p:cNvSpPr>
          <p:nvPr>
            <p:ph type="body" sz="quarter" idx="34" hasCustomPrompt="1"/>
          </p:nvPr>
        </p:nvSpPr>
        <p:spPr>
          <a:xfrm>
            <a:off x="3517602" y="4557503"/>
            <a:ext cx="2352589" cy="184666"/>
          </a:xfrm>
          <a:prstGeom prst="rect">
            <a:avLst/>
          </a:prstGeom>
        </p:spPr>
        <p:txBody>
          <a:bodyPr/>
          <a:lstStyle>
            <a:lvl1pPr marL="0" indent="0">
              <a:buNone/>
              <a:defRPr lang="en-US" sz="1200" b="0" i="0" kern="1200" spc="-25" dirty="0">
                <a:solidFill>
                  <a:schemeClr val="accent2"/>
                </a:solidFill>
                <a:latin typeface="+mn-lt"/>
                <a:ea typeface="+mn-ea"/>
                <a:cs typeface="+mn-cs"/>
              </a:defRPr>
            </a:lvl1pPr>
            <a:lvl2pPr marL="457086" indent="0">
              <a:buNone/>
              <a:defRPr lang="en-US" sz="1800" b="1" kern="1200" spc="-25" dirty="0">
                <a:solidFill>
                  <a:schemeClr val="accent1"/>
                </a:solidFill>
                <a:latin typeface="Pfizer Tomorrow" panose="02010503040201060303" pitchFamily="2" charset="77"/>
                <a:ea typeface="+mn-ea"/>
                <a:cs typeface="+mn-cs"/>
              </a:defRPr>
            </a:lvl2pPr>
            <a:lvl3pPr marL="914171" indent="0">
              <a:buNone/>
              <a:defRPr lang="en-US" sz="1800" kern="1200" spc="-50" dirty="0" smtClean="0">
                <a:solidFill>
                  <a:srgbClr val="02005E"/>
                </a:solidFill>
                <a:latin typeface="Pfizer Diatype" panose="020B0504040202060203" pitchFamily="34" charset="77"/>
                <a:ea typeface="+mn-ea"/>
                <a:cs typeface="+mn-cs"/>
              </a:defRPr>
            </a:lvl3pPr>
            <a:lvl4pPr>
              <a:defRPr lang="en-US" sz="1800" kern="1200" spc="-50" dirty="0" smtClean="0">
                <a:solidFill>
                  <a:srgbClr val="02005E"/>
                </a:solidFill>
                <a:latin typeface="Pfizer Diatype" panose="020B0504040202060203" pitchFamily="34" charset="77"/>
                <a:ea typeface="+mn-ea"/>
                <a:cs typeface="+mn-cs"/>
              </a:defRPr>
            </a:lvl4pPr>
            <a:lvl5pPr>
              <a:defRPr lang="en-US" sz="1800" kern="1200" spc="-50" dirty="0">
                <a:solidFill>
                  <a:srgbClr val="02005E"/>
                </a:solidFill>
                <a:latin typeface="Pfizer Diatype" panose="020B0504040202060203" pitchFamily="34" charset="77"/>
                <a:ea typeface="+mn-ea"/>
                <a:cs typeface="+mn-cs"/>
              </a:defRPr>
            </a:lvl5pPr>
          </a:lstStyle>
          <a:p>
            <a:pPr lvl="0"/>
            <a:r>
              <a:rPr lang="en-US"/>
              <a:t>Headline</a:t>
            </a:r>
          </a:p>
        </p:txBody>
      </p:sp>
      <p:sp>
        <p:nvSpPr>
          <p:cNvPr id="25" name="Text Placeholder 10">
            <a:extLst>
              <a:ext uri="{FF2B5EF4-FFF2-40B4-BE49-F238E27FC236}">
                <a16:creationId xmlns:a16="http://schemas.microsoft.com/office/drawing/2014/main" id="{6E02CCC6-4D4B-9F25-FEB1-D3C1D3412AC6}"/>
              </a:ext>
            </a:extLst>
          </p:cNvPr>
          <p:cNvSpPr>
            <a:spLocks noGrp="1"/>
          </p:cNvSpPr>
          <p:nvPr>
            <p:ph type="body" sz="quarter" idx="35" hasCustomPrompt="1"/>
          </p:nvPr>
        </p:nvSpPr>
        <p:spPr>
          <a:xfrm>
            <a:off x="6312689" y="1618360"/>
            <a:ext cx="2352589" cy="294296"/>
          </a:xfrm>
          <a:prstGeom prst="rect">
            <a:avLst/>
          </a:prstGeom>
        </p:spPr>
        <p:txBody>
          <a:bodyPr/>
          <a:lstStyle>
            <a:lvl1pPr marL="0" indent="0">
              <a:buNone/>
              <a:defRPr lang="en-US" sz="1800" b="1" kern="1200" spc="-25" dirty="0">
                <a:solidFill>
                  <a:schemeClr val="bg1"/>
                </a:solidFill>
                <a:latin typeface="+mj-lt"/>
                <a:ea typeface="+mn-ea"/>
                <a:cs typeface="+mn-cs"/>
              </a:defRPr>
            </a:lvl1pPr>
            <a:lvl2pPr marL="457086" indent="0">
              <a:buNone/>
              <a:defRPr lang="en-US" sz="1800" b="1" kern="1200" spc="-25" dirty="0">
                <a:solidFill>
                  <a:schemeClr val="accent1"/>
                </a:solidFill>
                <a:latin typeface="Pfizer Tomorrow" panose="02010503040201060303" pitchFamily="2" charset="77"/>
                <a:ea typeface="+mn-ea"/>
                <a:cs typeface="+mn-cs"/>
              </a:defRPr>
            </a:lvl2pPr>
            <a:lvl3pPr marL="914171" indent="0">
              <a:buNone/>
              <a:defRPr lang="en-US" sz="1800" kern="1200" spc="-50" dirty="0" smtClean="0">
                <a:solidFill>
                  <a:srgbClr val="02005E"/>
                </a:solidFill>
                <a:latin typeface="Pfizer Diatype" panose="020B0504040202060203" pitchFamily="34" charset="77"/>
                <a:ea typeface="+mn-ea"/>
                <a:cs typeface="+mn-cs"/>
              </a:defRPr>
            </a:lvl3pPr>
            <a:lvl4pPr>
              <a:defRPr lang="en-US" sz="1800" kern="1200" spc="-50" dirty="0" smtClean="0">
                <a:solidFill>
                  <a:srgbClr val="02005E"/>
                </a:solidFill>
                <a:latin typeface="Pfizer Diatype" panose="020B0504040202060203" pitchFamily="34" charset="77"/>
                <a:ea typeface="+mn-ea"/>
                <a:cs typeface="+mn-cs"/>
              </a:defRPr>
            </a:lvl4pPr>
            <a:lvl5pPr>
              <a:defRPr lang="en-US" sz="1800" kern="1200" spc="-50" dirty="0">
                <a:solidFill>
                  <a:srgbClr val="02005E"/>
                </a:solidFill>
                <a:latin typeface="Pfizer Diatype" panose="020B0504040202060203" pitchFamily="34" charset="77"/>
                <a:ea typeface="+mn-ea"/>
                <a:cs typeface="+mn-cs"/>
              </a:defRPr>
            </a:lvl5pPr>
          </a:lstStyle>
          <a:p>
            <a:pPr lvl="0"/>
            <a:r>
              <a:rPr lang="en-US"/>
              <a:t>Headline</a:t>
            </a:r>
          </a:p>
        </p:txBody>
      </p:sp>
      <p:sp>
        <p:nvSpPr>
          <p:cNvPr id="26" name="Text Placeholder 10">
            <a:extLst>
              <a:ext uri="{FF2B5EF4-FFF2-40B4-BE49-F238E27FC236}">
                <a16:creationId xmlns:a16="http://schemas.microsoft.com/office/drawing/2014/main" id="{503A8F46-97A4-B8F6-2A8D-DAC62F2E23FE}"/>
              </a:ext>
            </a:extLst>
          </p:cNvPr>
          <p:cNvSpPr>
            <a:spLocks noGrp="1"/>
          </p:cNvSpPr>
          <p:nvPr>
            <p:ph type="body" sz="quarter" idx="36" hasCustomPrompt="1"/>
          </p:nvPr>
        </p:nvSpPr>
        <p:spPr>
          <a:xfrm>
            <a:off x="6314447" y="2090391"/>
            <a:ext cx="2316205" cy="615553"/>
          </a:xfrm>
          <a:prstGeom prst="rect">
            <a:avLst/>
          </a:prstGeom>
        </p:spPr>
        <p:txBody>
          <a:bodyPr/>
          <a:lstStyle>
            <a:lvl1pPr marL="0" indent="0">
              <a:buNone/>
              <a:defRPr lang="en-US" sz="1000" b="0" i="0" kern="1200" spc="-50" dirty="0" smtClean="0">
                <a:solidFill>
                  <a:schemeClr val="accent2"/>
                </a:solidFill>
                <a:latin typeface="+mn-lt"/>
                <a:ea typeface="+mn-ea"/>
                <a:cs typeface="+mn-cs"/>
              </a:defRPr>
            </a:lvl1pPr>
            <a:lvl2pPr>
              <a:defRPr lang="en-US" sz="1000" b="0" i="0" kern="1200" spc="-50" dirty="0" smtClean="0">
                <a:solidFill>
                  <a:schemeClr val="accent2"/>
                </a:solidFill>
                <a:latin typeface="+mn-lt"/>
                <a:ea typeface="+mn-ea"/>
                <a:cs typeface="+mn-cs"/>
              </a:defRPr>
            </a:lvl2pPr>
            <a:lvl3pPr marL="914171" indent="0">
              <a:buNone/>
              <a:defRPr lang="en-US" sz="1600" kern="1200" spc="-50" dirty="0" smtClean="0">
                <a:solidFill>
                  <a:srgbClr val="02005E"/>
                </a:solidFill>
                <a:latin typeface="Pfizer Diatype" panose="020B0504040202060203" pitchFamily="34" charset="77"/>
                <a:ea typeface="+mn-ea"/>
                <a:cs typeface="+mn-cs"/>
              </a:defRPr>
            </a:lvl3pPr>
            <a:lvl4pPr>
              <a:defRPr lang="en-US" sz="1600" kern="1200" spc="-50" dirty="0" smtClean="0">
                <a:solidFill>
                  <a:srgbClr val="02005E"/>
                </a:solidFill>
                <a:latin typeface="Pfizer Diatype" panose="020B0504040202060203" pitchFamily="34" charset="77"/>
                <a:ea typeface="+mn-ea"/>
                <a:cs typeface="+mn-cs"/>
              </a:defRPr>
            </a:lvl4pPr>
            <a:lvl5pPr>
              <a:defRPr lang="en-US" sz="1600" kern="1200" spc="-50" dirty="0">
                <a:solidFill>
                  <a:srgbClr val="02005E"/>
                </a:solidFill>
                <a:latin typeface="Pfizer Diatype" panose="020B0504040202060203" pitchFamily="34" charset="77"/>
                <a:ea typeface="+mn-ea"/>
                <a:cs typeface="+mn-cs"/>
              </a:defRPr>
            </a:lvl5pPr>
          </a:lstStyle>
          <a:p>
            <a:pPr lvl="0"/>
            <a:r>
              <a:rPr lang="en-US"/>
              <a:t>Body copy here</a:t>
            </a:r>
          </a:p>
          <a:p>
            <a:pPr lvl="1"/>
            <a:r>
              <a:rPr lang="en-US"/>
              <a:t>Second level</a:t>
            </a:r>
          </a:p>
        </p:txBody>
      </p:sp>
      <p:sp>
        <p:nvSpPr>
          <p:cNvPr id="27" name="Text Placeholder 10">
            <a:extLst>
              <a:ext uri="{FF2B5EF4-FFF2-40B4-BE49-F238E27FC236}">
                <a16:creationId xmlns:a16="http://schemas.microsoft.com/office/drawing/2014/main" id="{21FC83A8-D81F-419A-BD5A-27101B4D384E}"/>
              </a:ext>
            </a:extLst>
          </p:cNvPr>
          <p:cNvSpPr>
            <a:spLocks noGrp="1"/>
          </p:cNvSpPr>
          <p:nvPr>
            <p:ph type="body" sz="quarter" idx="37" hasCustomPrompt="1"/>
          </p:nvPr>
        </p:nvSpPr>
        <p:spPr>
          <a:xfrm>
            <a:off x="6314447" y="4768276"/>
            <a:ext cx="2316205" cy="861816"/>
          </a:xfrm>
          <a:prstGeom prst="rect">
            <a:avLst/>
          </a:prstGeom>
        </p:spPr>
        <p:txBody>
          <a:bodyPr/>
          <a:lstStyle>
            <a:lvl1pPr marL="0" indent="0">
              <a:buNone/>
              <a:defRPr lang="en-US" sz="1000" b="0" i="0" kern="1200" spc="-50" dirty="0" smtClean="0">
                <a:solidFill>
                  <a:schemeClr val="accent2"/>
                </a:solidFill>
                <a:latin typeface="+mn-lt"/>
                <a:ea typeface="+mn-ea"/>
                <a:cs typeface="+mn-cs"/>
              </a:defRPr>
            </a:lvl1pPr>
            <a:lvl2pPr>
              <a:defRPr lang="en-US" sz="1000" b="0" i="0" kern="1200" spc="-50" dirty="0" smtClean="0">
                <a:solidFill>
                  <a:schemeClr val="accent2"/>
                </a:solidFill>
                <a:latin typeface="+mn-lt"/>
                <a:ea typeface="+mn-ea"/>
                <a:cs typeface="+mn-cs"/>
              </a:defRPr>
            </a:lvl2pPr>
            <a:lvl3pPr marL="914171" indent="0">
              <a:buNone/>
              <a:defRPr lang="en-US" sz="1600" kern="1200" spc="-50" dirty="0" smtClean="0">
                <a:solidFill>
                  <a:srgbClr val="02005E"/>
                </a:solidFill>
                <a:latin typeface="Pfizer Diatype" panose="020B0504040202060203" pitchFamily="34" charset="77"/>
                <a:ea typeface="+mn-ea"/>
                <a:cs typeface="+mn-cs"/>
              </a:defRPr>
            </a:lvl3pPr>
            <a:lvl4pPr>
              <a:defRPr lang="en-US" sz="1600" kern="1200" spc="-50" dirty="0" smtClean="0">
                <a:solidFill>
                  <a:srgbClr val="02005E"/>
                </a:solidFill>
                <a:latin typeface="Pfizer Diatype" panose="020B0504040202060203" pitchFamily="34" charset="77"/>
                <a:ea typeface="+mn-ea"/>
                <a:cs typeface="+mn-cs"/>
              </a:defRPr>
            </a:lvl4pPr>
            <a:lvl5pPr>
              <a:defRPr lang="en-US" sz="1600" kern="1200" spc="-50" dirty="0">
                <a:solidFill>
                  <a:srgbClr val="02005E"/>
                </a:solidFill>
                <a:latin typeface="Pfizer Diatype" panose="020B0504040202060203" pitchFamily="34" charset="77"/>
                <a:ea typeface="+mn-ea"/>
                <a:cs typeface="+mn-cs"/>
              </a:defRPr>
            </a:lvl5pPr>
          </a:lstStyle>
          <a:p>
            <a:pPr lvl="0"/>
            <a:r>
              <a:rPr lang="en-US"/>
              <a:t>Body copy here</a:t>
            </a:r>
          </a:p>
          <a:p>
            <a:pPr lvl="1"/>
            <a:r>
              <a:rPr lang="en-US"/>
              <a:t>Second level</a:t>
            </a:r>
          </a:p>
        </p:txBody>
      </p:sp>
      <p:sp>
        <p:nvSpPr>
          <p:cNvPr id="28" name="Text Placeholder 10">
            <a:extLst>
              <a:ext uri="{FF2B5EF4-FFF2-40B4-BE49-F238E27FC236}">
                <a16:creationId xmlns:a16="http://schemas.microsoft.com/office/drawing/2014/main" id="{0A0F467B-163F-266B-7C26-23BB52843298}"/>
              </a:ext>
            </a:extLst>
          </p:cNvPr>
          <p:cNvSpPr>
            <a:spLocks noGrp="1"/>
          </p:cNvSpPr>
          <p:nvPr>
            <p:ph type="body" sz="quarter" idx="38" hasCustomPrompt="1"/>
          </p:nvPr>
        </p:nvSpPr>
        <p:spPr>
          <a:xfrm>
            <a:off x="6312689" y="2950772"/>
            <a:ext cx="2352589" cy="184666"/>
          </a:xfrm>
          <a:prstGeom prst="rect">
            <a:avLst/>
          </a:prstGeom>
        </p:spPr>
        <p:txBody>
          <a:bodyPr/>
          <a:lstStyle>
            <a:lvl1pPr marL="0" indent="0">
              <a:buNone/>
              <a:defRPr lang="en-US" sz="1200" b="0" i="0" kern="1200" spc="-25" dirty="0">
                <a:solidFill>
                  <a:schemeClr val="accent2"/>
                </a:solidFill>
                <a:latin typeface="+mn-lt"/>
                <a:ea typeface="+mn-ea"/>
                <a:cs typeface="+mn-cs"/>
              </a:defRPr>
            </a:lvl1pPr>
            <a:lvl2pPr marL="457086" indent="0">
              <a:buNone/>
              <a:defRPr lang="en-US" sz="1800" b="1" kern="1200" spc="-25" dirty="0">
                <a:solidFill>
                  <a:schemeClr val="accent1"/>
                </a:solidFill>
                <a:latin typeface="Pfizer Tomorrow" panose="02010503040201060303" pitchFamily="2" charset="77"/>
                <a:ea typeface="+mn-ea"/>
                <a:cs typeface="+mn-cs"/>
              </a:defRPr>
            </a:lvl2pPr>
            <a:lvl3pPr marL="914171" indent="0">
              <a:buNone/>
              <a:defRPr lang="en-US" sz="1800" kern="1200" spc="-50" dirty="0" smtClean="0">
                <a:solidFill>
                  <a:srgbClr val="02005E"/>
                </a:solidFill>
                <a:latin typeface="Pfizer Diatype" panose="020B0504040202060203" pitchFamily="34" charset="77"/>
                <a:ea typeface="+mn-ea"/>
                <a:cs typeface="+mn-cs"/>
              </a:defRPr>
            </a:lvl3pPr>
            <a:lvl4pPr>
              <a:defRPr lang="en-US" sz="1800" kern="1200" spc="-50" dirty="0" smtClean="0">
                <a:solidFill>
                  <a:srgbClr val="02005E"/>
                </a:solidFill>
                <a:latin typeface="Pfizer Diatype" panose="020B0504040202060203" pitchFamily="34" charset="77"/>
                <a:ea typeface="+mn-ea"/>
                <a:cs typeface="+mn-cs"/>
              </a:defRPr>
            </a:lvl4pPr>
            <a:lvl5pPr>
              <a:defRPr lang="en-US" sz="1800" kern="1200" spc="-50" dirty="0">
                <a:solidFill>
                  <a:srgbClr val="02005E"/>
                </a:solidFill>
                <a:latin typeface="Pfizer Diatype" panose="020B0504040202060203" pitchFamily="34" charset="77"/>
                <a:ea typeface="+mn-ea"/>
                <a:cs typeface="+mn-cs"/>
              </a:defRPr>
            </a:lvl5pPr>
          </a:lstStyle>
          <a:p>
            <a:pPr lvl="0"/>
            <a:r>
              <a:rPr lang="en-US"/>
              <a:t>Headline</a:t>
            </a:r>
          </a:p>
        </p:txBody>
      </p:sp>
      <p:sp>
        <p:nvSpPr>
          <p:cNvPr id="29" name="Text Placeholder 10">
            <a:extLst>
              <a:ext uri="{FF2B5EF4-FFF2-40B4-BE49-F238E27FC236}">
                <a16:creationId xmlns:a16="http://schemas.microsoft.com/office/drawing/2014/main" id="{71CFC3D6-851F-6E71-5EC2-ED03DEB567CC}"/>
              </a:ext>
            </a:extLst>
          </p:cNvPr>
          <p:cNvSpPr>
            <a:spLocks noGrp="1"/>
          </p:cNvSpPr>
          <p:nvPr>
            <p:ph type="body" sz="quarter" idx="39" hasCustomPrompt="1"/>
          </p:nvPr>
        </p:nvSpPr>
        <p:spPr>
          <a:xfrm>
            <a:off x="6312689" y="4557503"/>
            <a:ext cx="2352589" cy="184666"/>
          </a:xfrm>
          <a:prstGeom prst="rect">
            <a:avLst/>
          </a:prstGeom>
        </p:spPr>
        <p:txBody>
          <a:bodyPr/>
          <a:lstStyle>
            <a:lvl1pPr marL="0" indent="0">
              <a:buNone/>
              <a:defRPr lang="en-US" sz="1200" b="0" i="0" kern="1200" spc="-25" dirty="0">
                <a:solidFill>
                  <a:schemeClr val="accent2"/>
                </a:solidFill>
                <a:latin typeface="+mn-lt"/>
                <a:ea typeface="+mn-ea"/>
                <a:cs typeface="+mn-cs"/>
              </a:defRPr>
            </a:lvl1pPr>
            <a:lvl2pPr marL="457086" indent="0">
              <a:buNone/>
              <a:defRPr lang="en-US" sz="1800" b="1" kern="1200" spc="-25" dirty="0">
                <a:solidFill>
                  <a:schemeClr val="accent1"/>
                </a:solidFill>
                <a:latin typeface="Pfizer Tomorrow" panose="02010503040201060303" pitchFamily="2" charset="77"/>
                <a:ea typeface="+mn-ea"/>
                <a:cs typeface="+mn-cs"/>
              </a:defRPr>
            </a:lvl2pPr>
            <a:lvl3pPr marL="914171" indent="0">
              <a:buNone/>
              <a:defRPr lang="en-US" sz="1800" kern="1200" spc="-50" dirty="0" smtClean="0">
                <a:solidFill>
                  <a:srgbClr val="02005E"/>
                </a:solidFill>
                <a:latin typeface="Pfizer Diatype" panose="020B0504040202060203" pitchFamily="34" charset="77"/>
                <a:ea typeface="+mn-ea"/>
                <a:cs typeface="+mn-cs"/>
              </a:defRPr>
            </a:lvl3pPr>
            <a:lvl4pPr>
              <a:defRPr lang="en-US" sz="1800" kern="1200" spc="-50" dirty="0" smtClean="0">
                <a:solidFill>
                  <a:srgbClr val="02005E"/>
                </a:solidFill>
                <a:latin typeface="Pfizer Diatype" panose="020B0504040202060203" pitchFamily="34" charset="77"/>
                <a:ea typeface="+mn-ea"/>
                <a:cs typeface="+mn-cs"/>
              </a:defRPr>
            </a:lvl4pPr>
            <a:lvl5pPr>
              <a:defRPr lang="en-US" sz="1800" kern="1200" spc="-50" dirty="0">
                <a:solidFill>
                  <a:srgbClr val="02005E"/>
                </a:solidFill>
                <a:latin typeface="Pfizer Diatype" panose="020B0504040202060203" pitchFamily="34" charset="77"/>
                <a:ea typeface="+mn-ea"/>
                <a:cs typeface="+mn-cs"/>
              </a:defRPr>
            </a:lvl5pPr>
          </a:lstStyle>
          <a:p>
            <a:pPr lvl="0"/>
            <a:r>
              <a:rPr lang="en-US"/>
              <a:t>Headline</a:t>
            </a:r>
          </a:p>
        </p:txBody>
      </p:sp>
      <p:sp>
        <p:nvSpPr>
          <p:cNvPr id="30" name="Text Placeholder 10">
            <a:extLst>
              <a:ext uri="{FF2B5EF4-FFF2-40B4-BE49-F238E27FC236}">
                <a16:creationId xmlns:a16="http://schemas.microsoft.com/office/drawing/2014/main" id="{E7FE67AA-B325-A229-C814-EC30C0EBB014}"/>
              </a:ext>
            </a:extLst>
          </p:cNvPr>
          <p:cNvSpPr>
            <a:spLocks noGrp="1"/>
          </p:cNvSpPr>
          <p:nvPr>
            <p:ph type="body" sz="quarter" idx="40" hasCustomPrompt="1"/>
          </p:nvPr>
        </p:nvSpPr>
        <p:spPr>
          <a:xfrm>
            <a:off x="9107777" y="1618360"/>
            <a:ext cx="2352589" cy="294296"/>
          </a:xfrm>
          <a:prstGeom prst="rect">
            <a:avLst/>
          </a:prstGeom>
        </p:spPr>
        <p:txBody>
          <a:bodyPr/>
          <a:lstStyle>
            <a:lvl1pPr marL="0" indent="0">
              <a:buNone/>
              <a:defRPr lang="en-US" sz="1800" b="1" kern="1200" spc="-25" dirty="0">
                <a:solidFill>
                  <a:schemeClr val="bg1"/>
                </a:solidFill>
                <a:latin typeface="+mj-lt"/>
                <a:ea typeface="+mn-ea"/>
                <a:cs typeface="+mn-cs"/>
              </a:defRPr>
            </a:lvl1pPr>
            <a:lvl2pPr marL="457086" indent="0">
              <a:buNone/>
              <a:defRPr lang="en-US" sz="1800" b="1" kern="1200" spc="-25" dirty="0">
                <a:solidFill>
                  <a:schemeClr val="accent1"/>
                </a:solidFill>
                <a:latin typeface="Pfizer Tomorrow" panose="02010503040201060303" pitchFamily="2" charset="77"/>
                <a:ea typeface="+mn-ea"/>
                <a:cs typeface="+mn-cs"/>
              </a:defRPr>
            </a:lvl2pPr>
            <a:lvl3pPr marL="914171" indent="0">
              <a:buNone/>
              <a:defRPr lang="en-US" sz="1800" kern="1200" spc="-50" dirty="0" smtClean="0">
                <a:solidFill>
                  <a:srgbClr val="02005E"/>
                </a:solidFill>
                <a:latin typeface="Pfizer Diatype" panose="020B0504040202060203" pitchFamily="34" charset="77"/>
                <a:ea typeface="+mn-ea"/>
                <a:cs typeface="+mn-cs"/>
              </a:defRPr>
            </a:lvl3pPr>
            <a:lvl4pPr>
              <a:defRPr lang="en-US" sz="1800" kern="1200" spc="-50" dirty="0" smtClean="0">
                <a:solidFill>
                  <a:srgbClr val="02005E"/>
                </a:solidFill>
                <a:latin typeface="Pfizer Diatype" panose="020B0504040202060203" pitchFamily="34" charset="77"/>
                <a:ea typeface="+mn-ea"/>
                <a:cs typeface="+mn-cs"/>
              </a:defRPr>
            </a:lvl4pPr>
            <a:lvl5pPr>
              <a:defRPr lang="en-US" sz="1800" kern="1200" spc="-50" dirty="0">
                <a:solidFill>
                  <a:srgbClr val="02005E"/>
                </a:solidFill>
                <a:latin typeface="Pfizer Diatype" panose="020B0504040202060203" pitchFamily="34" charset="77"/>
                <a:ea typeface="+mn-ea"/>
                <a:cs typeface="+mn-cs"/>
              </a:defRPr>
            </a:lvl5pPr>
          </a:lstStyle>
          <a:p>
            <a:pPr lvl="0"/>
            <a:r>
              <a:rPr lang="en-US"/>
              <a:t>Headline</a:t>
            </a:r>
          </a:p>
        </p:txBody>
      </p:sp>
      <p:sp>
        <p:nvSpPr>
          <p:cNvPr id="31" name="Text Placeholder 10">
            <a:extLst>
              <a:ext uri="{FF2B5EF4-FFF2-40B4-BE49-F238E27FC236}">
                <a16:creationId xmlns:a16="http://schemas.microsoft.com/office/drawing/2014/main" id="{98077EFB-6439-AB69-5BA8-AF821B3D5EF6}"/>
              </a:ext>
            </a:extLst>
          </p:cNvPr>
          <p:cNvSpPr>
            <a:spLocks noGrp="1"/>
          </p:cNvSpPr>
          <p:nvPr>
            <p:ph type="body" sz="quarter" idx="41" hasCustomPrompt="1"/>
          </p:nvPr>
        </p:nvSpPr>
        <p:spPr>
          <a:xfrm>
            <a:off x="9109535" y="2090391"/>
            <a:ext cx="2316205" cy="615553"/>
          </a:xfrm>
          <a:prstGeom prst="rect">
            <a:avLst/>
          </a:prstGeom>
        </p:spPr>
        <p:txBody>
          <a:bodyPr/>
          <a:lstStyle>
            <a:lvl1pPr marL="0" indent="0">
              <a:buNone/>
              <a:defRPr lang="en-US" sz="1000" b="0" i="0" kern="1200" spc="-50" dirty="0" smtClean="0">
                <a:solidFill>
                  <a:schemeClr val="accent2"/>
                </a:solidFill>
                <a:latin typeface="+mn-lt"/>
                <a:ea typeface="+mn-ea"/>
                <a:cs typeface="+mn-cs"/>
              </a:defRPr>
            </a:lvl1pPr>
            <a:lvl2pPr>
              <a:defRPr lang="en-US" sz="1000" b="0" i="0" kern="1200" spc="-50" dirty="0" smtClean="0">
                <a:solidFill>
                  <a:schemeClr val="accent2"/>
                </a:solidFill>
                <a:latin typeface="+mn-lt"/>
                <a:ea typeface="+mn-ea"/>
                <a:cs typeface="+mn-cs"/>
              </a:defRPr>
            </a:lvl2pPr>
            <a:lvl3pPr marL="914171" indent="0">
              <a:buNone/>
              <a:defRPr lang="en-US" sz="1600" kern="1200" spc="-50" dirty="0" smtClean="0">
                <a:solidFill>
                  <a:srgbClr val="02005E"/>
                </a:solidFill>
                <a:latin typeface="Pfizer Diatype" panose="020B0504040202060203" pitchFamily="34" charset="77"/>
                <a:ea typeface="+mn-ea"/>
                <a:cs typeface="+mn-cs"/>
              </a:defRPr>
            </a:lvl3pPr>
            <a:lvl4pPr>
              <a:defRPr lang="en-US" sz="1600" kern="1200" spc="-50" dirty="0" smtClean="0">
                <a:solidFill>
                  <a:srgbClr val="02005E"/>
                </a:solidFill>
                <a:latin typeface="Pfizer Diatype" panose="020B0504040202060203" pitchFamily="34" charset="77"/>
                <a:ea typeface="+mn-ea"/>
                <a:cs typeface="+mn-cs"/>
              </a:defRPr>
            </a:lvl4pPr>
            <a:lvl5pPr>
              <a:defRPr lang="en-US" sz="1600" kern="1200" spc="-50" dirty="0">
                <a:solidFill>
                  <a:srgbClr val="02005E"/>
                </a:solidFill>
                <a:latin typeface="Pfizer Diatype" panose="020B0504040202060203" pitchFamily="34" charset="77"/>
                <a:ea typeface="+mn-ea"/>
                <a:cs typeface="+mn-cs"/>
              </a:defRPr>
            </a:lvl5pPr>
          </a:lstStyle>
          <a:p>
            <a:pPr lvl="0"/>
            <a:r>
              <a:rPr lang="en-US"/>
              <a:t>Body copy here</a:t>
            </a:r>
          </a:p>
          <a:p>
            <a:pPr lvl="1"/>
            <a:r>
              <a:rPr lang="en-US"/>
              <a:t>Second level</a:t>
            </a:r>
          </a:p>
        </p:txBody>
      </p:sp>
      <p:sp>
        <p:nvSpPr>
          <p:cNvPr id="32" name="Text Placeholder 10">
            <a:extLst>
              <a:ext uri="{FF2B5EF4-FFF2-40B4-BE49-F238E27FC236}">
                <a16:creationId xmlns:a16="http://schemas.microsoft.com/office/drawing/2014/main" id="{0351A87E-D4F7-BC45-340D-A1FAFFECCF9E}"/>
              </a:ext>
            </a:extLst>
          </p:cNvPr>
          <p:cNvSpPr>
            <a:spLocks noGrp="1"/>
          </p:cNvSpPr>
          <p:nvPr>
            <p:ph type="body" sz="quarter" idx="42" hasCustomPrompt="1"/>
          </p:nvPr>
        </p:nvSpPr>
        <p:spPr>
          <a:xfrm>
            <a:off x="9109535" y="4768276"/>
            <a:ext cx="2316205" cy="861816"/>
          </a:xfrm>
          <a:prstGeom prst="rect">
            <a:avLst/>
          </a:prstGeom>
        </p:spPr>
        <p:txBody>
          <a:bodyPr/>
          <a:lstStyle>
            <a:lvl1pPr marL="0" indent="0">
              <a:buNone/>
              <a:defRPr lang="en-US" sz="1000" b="0" i="0" kern="1200" spc="-50" dirty="0" smtClean="0">
                <a:solidFill>
                  <a:schemeClr val="accent2"/>
                </a:solidFill>
                <a:latin typeface="+mn-lt"/>
                <a:ea typeface="+mn-ea"/>
                <a:cs typeface="+mn-cs"/>
              </a:defRPr>
            </a:lvl1pPr>
            <a:lvl2pPr>
              <a:defRPr lang="en-US" sz="1000" b="0" i="0" kern="1200" spc="-50" dirty="0" smtClean="0">
                <a:solidFill>
                  <a:schemeClr val="accent2"/>
                </a:solidFill>
                <a:latin typeface="+mn-lt"/>
                <a:ea typeface="+mn-ea"/>
                <a:cs typeface="+mn-cs"/>
              </a:defRPr>
            </a:lvl2pPr>
            <a:lvl3pPr marL="914171" indent="0">
              <a:buNone/>
              <a:defRPr lang="en-US" sz="1600" kern="1200" spc="-50" dirty="0" smtClean="0">
                <a:solidFill>
                  <a:srgbClr val="02005E"/>
                </a:solidFill>
                <a:latin typeface="Pfizer Diatype" panose="020B0504040202060203" pitchFamily="34" charset="77"/>
                <a:ea typeface="+mn-ea"/>
                <a:cs typeface="+mn-cs"/>
              </a:defRPr>
            </a:lvl3pPr>
            <a:lvl4pPr>
              <a:defRPr lang="en-US" sz="1600" kern="1200" spc="-50" dirty="0" smtClean="0">
                <a:solidFill>
                  <a:srgbClr val="02005E"/>
                </a:solidFill>
                <a:latin typeface="Pfizer Diatype" panose="020B0504040202060203" pitchFamily="34" charset="77"/>
                <a:ea typeface="+mn-ea"/>
                <a:cs typeface="+mn-cs"/>
              </a:defRPr>
            </a:lvl4pPr>
            <a:lvl5pPr>
              <a:defRPr lang="en-US" sz="1600" kern="1200" spc="-50" dirty="0">
                <a:solidFill>
                  <a:srgbClr val="02005E"/>
                </a:solidFill>
                <a:latin typeface="Pfizer Diatype" panose="020B0504040202060203" pitchFamily="34" charset="77"/>
                <a:ea typeface="+mn-ea"/>
                <a:cs typeface="+mn-cs"/>
              </a:defRPr>
            </a:lvl5pPr>
          </a:lstStyle>
          <a:p>
            <a:pPr lvl="0"/>
            <a:r>
              <a:rPr lang="en-US"/>
              <a:t>Body copy here</a:t>
            </a:r>
          </a:p>
          <a:p>
            <a:pPr lvl="1"/>
            <a:r>
              <a:rPr lang="en-US"/>
              <a:t>Second level</a:t>
            </a:r>
          </a:p>
        </p:txBody>
      </p:sp>
      <p:sp>
        <p:nvSpPr>
          <p:cNvPr id="33" name="Text Placeholder 10">
            <a:extLst>
              <a:ext uri="{FF2B5EF4-FFF2-40B4-BE49-F238E27FC236}">
                <a16:creationId xmlns:a16="http://schemas.microsoft.com/office/drawing/2014/main" id="{29ACC8F4-930E-6946-495C-723DDB87DA26}"/>
              </a:ext>
            </a:extLst>
          </p:cNvPr>
          <p:cNvSpPr>
            <a:spLocks noGrp="1"/>
          </p:cNvSpPr>
          <p:nvPr>
            <p:ph type="body" sz="quarter" idx="43" hasCustomPrompt="1"/>
          </p:nvPr>
        </p:nvSpPr>
        <p:spPr>
          <a:xfrm>
            <a:off x="9107777" y="2950772"/>
            <a:ext cx="2352589" cy="184666"/>
          </a:xfrm>
          <a:prstGeom prst="rect">
            <a:avLst/>
          </a:prstGeom>
        </p:spPr>
        <p:txBody>
          <a:bodyPr/>
          <a:lstStyle>
            <a:lvl1pPr marL="0" indent="0">
              <a:buNone/>
              <a:defRPr lang="en-US" sz="1200" b="0" i="0" kern="1200" spc="-25" dirty="0">
                <a:solidFill>
                  <a:schemeClr val="accent2"/>
                </a:solidFill>
                <a:latin typeface="+mn-lt"/>
                <a:ea typeface="+mn-ea"/>
                <a:cs typeface="+mn-cs"/>
              </a:defRPr>
            </a:lvl1pPr>
            <a:lvl2pPr marL="457086" indent="0">
              <a:buNone/>
              <a:defRPr lang="en-US" sz="1800" b="1" kern="1200" spc="-25" dirty="0">
                <a:solidFill>
                  <a:schemeClr val="accent1"/>
                </a:solidFill>
                <a:latin typeface="Pfizer Tomorrow" panose="02010503040201060303" pitchFamily="2" charset="77"/>
                <a:ea typeface="+mn-ea"/>
                <a:cs typeface="+mn-cs"/>
              </a:defRPr>
            </a:lvl2pPr>
            <a:lvl3pPr marL="914171" indent="0">
              <a:buNone/>
              <a:defRPr lang="en-US" sz="1800" kern="1200" spc="-50" dirty="0" smtClean="0">
                <a:solidFill>
                  <a:srgbClr val="02005E"/>
                </a:solidFill>
                <a:latin typeface="Pfizer Diatype" panose="020B0504040202060203" pitchFamily="34" charset="77"/>
                <a:ea typeface="+mn-ea"/>
                <a:cs typeface="+mn-cs"/>
              </a:defRPr>
            </a:lvl3pPr>
            <a:lvl4pPr>
              <a:defRPr lang="en-US" sz="1800" kern="1200" spc="-50" dirty="0" smtClean="0">
                <a:solidFill>
                  <a:srgbClr val="02005E"/>
                </a:solidFill>
                <a:latin typeface="Pfizer Diatype" panose="020B0504040202060203" pitchFamily="34" charset="77"/>
                <a:ea typeface="+mn-ea"/>
                <a:cs typeface="+mn-cs"/>
              </a:defRPr>
            </a:lvl4pPr>
            <a:lvl5pPr>
              <a:defRPr lang="en-US" sz="1800" kern="1200" spc="-50" dirty="0">
                <a:solidFill>
                  <a:srgbClr val="02005E"/>
                </a:solidFill>
                <a:latin typeface="Pfizer Diatype" panose="020B0504040202060203" pitchFamily="34" charset="77"/>
                <a:ea typeface="+mn-ea"/>
                <a:cs typeface="+mn-cs"/>
              </a:defRPr>
            </a:lvl5pPr>
          </a:lstStyle>
          <a:p>
            <a:pPr lvl="0"/>
            <a:r>
              <a:rPr lang="en-US"/>
              <a:t>Headline</a:t>
            </a:r>
          </a:p>
        </p:txBody>
      </p:sp>
      <p:sp>
        <p:nvSpPr>
          <p:cNvPr id="34" name="Text Placeholder 10">
            <a:extLst>
              <a:ext uri="{FF2B5EF4-FFF2-40B4-BE49-F238E27FC236}">
                <a16:creationId xmlns:a16="http://schemas.microsoft.com/office/drawing/2014/main" id="{CC50F1B7-9DDA-C00B-E830-C7F579F20E25}"/>
              </a:ext>
            </a:extLst>
          </p:cNvPr>
          <p:cNvSpPr>
            <a:spLocks noGrp="1"/>
          </p:cNvSpPr>
          <p:nvPr>
            <p:ph type="body" sz="quarter" idx="44" hasCustomPrompt="1"/>
          </p:nvPr>
        </p:nvSpPr>
        <p:spPr>
          <a:xfrm>
            <a:off x="9107777" y="4557503"/>
            <a:ext cx="2352589" cy="184666"/>
          </a:xfrm>
          <a:prstGeom prst="rect">
            <a:avLst/>
          </a:prstGeom>
        </p:spPr>
        <p:txBody>
          <a:bodyPr/>
          <a:lstStyle>
            <a:lvl1pPr marL="0" indent="0">
              <a:buNone/>
              <a:defRPr lang="en-US" sz="1200" b="0" i="0" kern="1200" spc="-25" dirty="0">
                <a:solidFill>
                  <a:schemeClr val="accent2"/>
                </a:solidFill>
                <a:latin typeface="+mn-lt"/>
                <a:ea typeface="+mn-ea"/>
                <a:cs typeface="+mn-cs"/>
              </a:defRPr>
            </a:lvl1pPr>
            <a:lvl2pPr marL="457086" indent="0">
              <a:buNone/>
              <a:defRPr lang="en-US" sz="1800" b="1" kern="1200" spc="-25" dirty="0">
                <a:solidFill>
                  <a:schemeClr val="accent1"/>
                </a:solidFill>
                <a:latin typeface="Pfizer Tomorrow" panose="02010503040201060303" pitchFamily="2" charset="77"/>
                <a:ea typeface="+mn-ea"/>
                <a:cs typeface="+mn-cs"/>
              </a:defRPr>
            </a:lvl2pPr>
            <a:lvl3pPr marL="914171" indent="0">
              <a:buNone/>
              <a:defRPr lang="en-US" sz="1800" kern="1200" spc="-50" dirty="0" smtClean="0">
                <a:solidFill>
                  <a:srgbClr val="02005E"/>
                </a:solidFill>
                <a:latin typeface="Pfizer Diatype" panose="020B0504040202060203" pitchFamily="34" charset="77"/>
                <a:ea typeface="+mn-ea"/>
                <a:cs typeface="+mn-cs"/>
              </a:defRPr>
            </a:lvl3pPr>
            <a:lvl4pPr>
              <a:defRPr lang="en-US" sz="1800" kern="1200" spc="-50" dirty="0" smtClean="0">
                <a:solidFill>
                  <a:srgbClr val="02005E"/>
                </a:solidFill>
                <a:latin typeface="Pfizer Diatype" panose="020B0504040202060203" pitchFamily="34" charset="77"/>
                <a:ea typeface="+mn-ea"/>
                <a:cs typeface="+mn-cs"/>
              </a:defRPr>
            </a:lvl4pPr>
            <a:lvl5pPr>
              <a:defRPr lang="en-US" sz="1800" kern="1200" spc="-50" dirty="0">
                <a:solidFill>
                  <a:srgbClr val="02005E"/>
                </a:solidFill>
                <a:latin typeface="Pfizer Diatype" panose="020B0504040202060203" pitchFamily="34" charset="77"/>
                <a:ea typeface="+mn-ea"/>
                <a:cs typeface="+mn-cs"/>
              </a:defRPr>
            </a:lvl5pPr>
          </a:lstStyle>
          <a:p>
            <a:pPr lvl="0"/>
            <a:r>
              <a:rPr lang="en-US"/>
              <a:t>Headline</a:t>
            </a:r>
          </a:p>
        </p:txBody>
      </p:sp>
    </p:spTree>
    <p:extLst>
      <p:ext uri="{BB962C8B-B14F-4D97-AF65-F5344CB8AC3E}">
        <p14:creationId xmlns:p14="http://schemas.microsoft.com/office/powerpoint/2010/main" val="187278090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ustom Layout - List 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AFF97C-2908-17BF-53D2-2CEA0DD5200E}"/>
              </a:ext>
            </a:extLst>
          </p:cNvPr>
          <p:cNvSpPr>
            <a:spLocks noGrp="1"/>
          </p:cNvSpPr>
          <p:nvPr>
            <p:ph type="title"/>
          </p:nvPr>
        </p:nvSpPr>
        <p:spPr/>
        <p:txBody>
          <a:bodyPr/>
          <a:lstStyle/>
          <a:p>
            <a:r>
              <a:rPr lang="en-US"/>
              <a:t>Click to edit Master title style</a:t>
            </a:r>
          </a:p>
        </p:txBody>
      </p:sp>
      <p:sp>
        <p:nvSpPr>
          <p:cNvPr id="5" name="Content Placeholder 4">
            <a:extLst>
              <a:ext uri="{FF2B5EF4-FFF2-40B4-BE49-F238E27FC236}">
                <a16:creationId xmlns:a16="http://schemas.microsoft.com/office/drawing/2014/main" id="{D24DCE5D-9297-E391-FE34-B09869D00FC8}"/>
              </a:ext>
            </a:extLst>
          </p:cNvPr>
          <p:cNvSpPr>
            <a:spLocks noGrp="1"/>
          </p:cNvSpPr>
          <p:nvPr>
            <p:ph sz="quarter" idx="10" hasCustomPrompt="1"/>
          </p:nvPr>
        </p:nvSpPr>
        <p:spPr>
          <a:xfrm>
            <a:off x="457200" y="1690688"/>
            <a:ext cx="2560638" cy="484621"/>
          </a:xfrm>
          <a:solidFill>
            <a:schemeClr val="bg2"/>
          </a:solidFill>
        </p:spPr>
        <p:txBody>
          <a:bodyPr lIns="137160" tIns="137160" anchor="t" anchorCtr="0"/>
          <a:lstStyle>
            <a:lvl1pPr marL="0" indent="0">
              <a:buNone/>
              <a:defRPr sz="1400" b="1">
                <a:solidFill>
                  <a:schemeClr val="accent1"/>
                </a:solidFill>
              </a:defRPr>
            </a:lvl1pPr>
          </a:lstStyle>
          <a:p>
            <a:pPr lvl="0"/>
            <a:r>
              <a:rPr lang="en-US"/>
              <a:t>Headline</a:t>
            </a:r>
          </a:p>
        </p:txBody>
      </p:sp>
      <p:sp>
        <p:nvSpPr>
          <p:cNvPr id="6" name="Content Placeholder 4">
            <a:extLst>
              <a:ext uri="{FF2B5EF4-FFF2-40B4-BE49-F238E27FC236}">
                <a16:creationId xmlns:a16="http://schemas.microsoft.com/office/drawing/2014/main" id="{920E944A-BB56-E105-B1A9-E3B54DFE1A40}"/>
              </a:ext>
            </a:extLst>
          </p:cNvPr>
          <p:cNvSpPr>
            <a:spLocks noGrp="1"/>
          </p:cNvSpPr>
          <p:nvPr>
            <p:ph sz="quarter" idx="11" hasCustomPrompt="1"/>
          </p:nvPr>
        </p:nvSpPr>
        <p:spPr>
          <a:xfrm>
            <a:off x="3373655" y="1690688"/>
            <a:ext cx="2560638" cy="484621"/>
          </a:xfrm>
          <a:solidFill>
            <a:schemeClr val="bg2"/>
          </a:solidFill>
        </p:spPr>
        <p:txBody>
          <a:bodyPr lIns="137160" tIns="137160" anchor="t" anchorCtr="0"/>
          <a:lstStyle>
            <a:lvl1pPr marL="0" indent="0">
              <a:buNone/>
              <a:defRPr sz="1400" b="1">
                <a:solidFill>
                  <a:schemeClr val="accent1"/>
                </a:solidFill>
              </a:defRPr>
            </a:lvl1pPr>
          </a:lstStyle>
          <a:p>
            <a:pPr lvl="0"/>
            <a:r>
              <a:rPr lang="en-US"/>
              <a:t>Headline</a:t>
            </a:r>
          </a:p>
        </p:txBody>
      </p:sp>
      <p:sp>
        <p:nvSpPr>
          <p:cNvPr id="10" name="Content Placeholder 9">
            <a:extLst>
              <a:ext uri="{FF2B5EF4-FFF2-40B4-BE49-F238E27FC236}">
                <a16:creationId xmlns:a16="http://schemas.microsoft.com/office/drawing/2014/main" id="{C348AFB4-3ABA-AB2C-4D82-568574CA1694}"/>
              </a:ext>
            </a:extLst>
          </p:cNvPr>
          <p:cNvSpPr>
            <a:spLocks noGrp="1"/>
          </p:cNvSpPr>
          <p:nvPr>
            <p:ph sz="quarter" idx="14"/>
          </p:nvPr>
        </p:nvSpPr>
        <p:spPr>
          <a:xfrm>
            <a:off x="457200" y="2290813"/>
            <a:ext cx="2560638" cy="3032075"/>
          </a:xfrm>
        </p:spPr>
        <p:txBody>
          <a:bodyPr/>
          <a:lstStyle>
            <a:lvl1pPr>
              <a:lnSpc>
                <a:spcPct val="100000"/>
              </a:lnSpc>
              <a:defRPr sz="1200"/>
            </a:lvl1pPr>
            <a:lvl2pPr>
              <a:defRPr sz="1050"/>
            </a:lvl2pPr>
            <a:lvl3pPr>
              <a:defRPr sz="900"/>
            </a:lvl3pPr>
            <a:lvl4pPr>
              <a:defRPr sz="800"/>
            </a:lvl4pPr>
            <a:lvl5pPr>
              <a:defRPr sz="800"/>
            </a:lvl5pPr>
          </a:lstStyle>
          <a:p>
            <a:pPr lvl="0"/>
            <a:r>
              <a:rPr lang="en-US"/>
              <a:t>Click to edit Master text styles</a:t>
            </a:r>
          </a:p>
          <a:p>
            <a:pPr lvl="1"/>
            <a:r>
              <a:rPr lang="en-US"/>
              <a:t>Second level</a:t>
            </a:r>
          </a:p>
          <a:p>
            <a:pPr lvl="2"/>
            <a:r>
              <a:rPr lang="en-US"/>
              <a:t>Third level</a:t>
            </a:r>
          </a:p>
        </p:txBody>
      </p:sp>
      <p:sp>
        <p:nvSpPr>
          <p:cNvPr id="11" name="Content Placeholder 9">
            <a:extLst>
              <a:ext uri="{FF2B5EF4-FFF2-40B4-BE49-F238E27FC236}">
                <a16:creationId xmlns:a16="http://schemas.microsoft.com/office/drawing/2014/main" id="{CC99DD03-A1D6-3DBE-08B2-180AEF31DFA4}"/>
              </a:ext>
            </a:extLst>
          </p:cNvPr>
          <p:cNvSpPr>
            <a:spLocks noGrp="1"/>
          </p:cNvSpPr>
          <p:nvPr>
            <p:ph sz="quarter" idx="15"/>
          </p:nvPr>
        </p:nvSpPr>
        <p:spPr>
          <a:xfrm>
            <a:off x="3373655" y="2290813"/>
            <a:ext cx="2560638" cy="3032075"/>
          </a:xfrm>
        </p:spPr>
        <p:txBody>
          <a:bodyPr/>
          <a:lstStyle>
            <a:lvl1pPr>
              <a:lnSpc>
                <a:spcPct val="100000"/>
              </a:lnSpc>
              <a:defRPr sz="1200"/>
            </a:lvl1pPr>
            <a:lvl2pPr>
              <a:defRPr sz="1050"/>
            </a:lvl2pPr>
            <a:lvl3pPr>
              <a:defRPr sz="900"/>
            </a:lvl3pPr>
          </a:lstStyle>
          <a:p>
            <a:pPr lvl="0"/>
            <a:r>
              <a:rPr lang="en-US"/>
              <a:t>Click to edit Master text styles</a:t>
            </a:r>
          </a:p>
          <a:p>
            <a:pPr lvl="1"/>
            <a:r>
              <a:rPr lang="en-US"/>
              <a:t>Second level</a:t>
            </a:r>
          </a:p>
          <a:p>
            <a:pPr lvl="2"/>
            <a:r>
              <a:rPr lang="en-US"/>
              <a:t>Third level</a:t>
            </a:r>
          </a:p>
        </p:txBody>
      </p:sp>
      <p:sp>
        <p:nvSpPr>
          <p:cNvPr id="3" name="Content Placeholder 4">
            <a:extLst>
              <a:ext uri="{FF2B5EF4-FFF2-40B4-BE49-F238E27FC236}">
                <a16:creationId xmlns:a16="http://schemas.microsoft.com/office/drawing/2014/main" id="{D6D6736C-C7CC-B078-341C-4284C75379FA}"/>
              </a:ext>
            </a:extLst>
          </p:cNvPr>
          <p:cNvSpPr>
            <a:spLocks noGrp="1"/>
          </p:cNvSpPr>
          <p:nvPr>
            <p:ph sz="quarter" idx="16" hasCustomPrompt="1"/>
          </p:nvPr>
        </p:nvSpPr>
        <p:spPr>
          <a:xfrm>
            <a:off x="6266484" y="1690688"/>
            <a:ext cx="2560638" cy="484621"/>
          </a:xfrm>
          <a:solidFill>
            <a:schemeClr val="bg2"/>
          </a:solidFill>
        </p:spPr>
        <p:txBody>
          <a:bodyPr lIns="137160" tIns="137160" anchor="t" anchorCtr="0"/>
          <a:lstStyle>
            <a:lvl1pPr marL="0" indent="0">
              <a:buNone/>
              <a:defRPr sz="1400" b="1">
                <a:solidFill>
                  <a:schemeClr val="accent1"/>
                </a:solidFill>
              </a:defRPr>
            </a:lvl1pPr>
          </a:lstStyle>
          <a:p>
            <a:pPr lvl="0"/>
            <a:r>
              <a:rPr lang="en-US"/>
              <a:t>Headline</a:t>
            </a:r>
          </a:p>
        </p:txBody>
      </p:sp>
      <p:sp>
        <p:nvSpPr>
          <p:cNvPr id="4" name="Content Placeholder 9">
            <a:extLst>
              <a:ext uri="{FF2B5EF4-FFF2-40B4-BE49-F238E27FC236}">
                <a16:creationId xmlns:a16="http://schemas.microsoft.com/office/drawing/2014/main" id="{4B650904-E19B-DCC1-4E68-3F333BE7845C}"/>
              </a:ext>
            </a:extLst>
          </p:cNvPr>
          <p:cNvSpPr>
            <a:spLocks noGrp="1"/>
          </p:cNvSpPr>
          <p:nvPr>
            <p:ph sz="quarter" idx="17"/>
          </p:nvPr>
        </p:nvSpPr>
        <p:spPr>
          <a:xfrm>
            <a:off x="6266484" y="2290813"/>
            <a:ext cx="2560638" cy="3032075"/>
          </a:xfrm>
        </p:spPr>
        <p:txBody>
          <a:bodyPr/>
          <a:lstStyle>
            <a:lvl1pPr>
              <a:lnSpc>
                <a:spcPct val="100000"/>
              </a:lnSpc>
              <a:defRPr sz="1200"/>
            </a:lvl1pPr>
            <a:lvl2pPr>
              <a:defRPr sz="1050"/>
            </a:lvl2pPr>
            <a:lvl3pPr>
              <a:defRPr sz="900"/>
            </a:lvl3pPr>
          </a:lstStyle>
          <a:p>
            <a:pPr lvl="0"/>
            <a:r>
              <a:rPr lang="en-US"/>
              <a:t>Click to edit Master text styles</a:t>
            </a:r>
          </a:p>
          <a:p>
            <a:pPr lvl="1"/>
            <a:r>
              <a:rPr lang="en-US"/>
              <a:t>Second level</a:t>
            </a:r>
          </a:p>
          <a:p>
            <a:pPr lvl="2"/>
            <a:r>
              <a:rPr lang="en-US"/>
              <a:t>Third level</a:t>
            </a:r>
          </a:p>
        </p:txBody>
      </p:sp>
      <p:sp>
        <p:nvSpPr>
          <p:cNvPr id="7" name="Content Placeholder 4">
            <a:extLst>
              <a:ext uri="{FF2B5EF4-FFF2-40B4-BE49-F238E27FC236}">
                <a16:creationId xmlns:a16="http://schemas.microsoft.com/office/drawing/2014/main" id="{787F8F6B-0565-EA0E-2EF4-ED921D661DA9}"/>
              </a:ext>
            </a:extLst>
          </p:cNvPr>
          <p:cNvSpPr>
            <a:spLocks noGrp="1"/>
          </p:cNvSpPr>
          <p:nvPr>
            <p:ph sz="quarter" idx="18" hasCustomPrompt="1"/>
          </p:nvPr>
        </p:nvSpPr>
        <p:spPr>
          <a:xfrm>
            <a:off x="9159313" y="1690688"/>
            <a:ext cx="2560638" cy="484621"/>
          </a:xfrm>
          <a:solidFill>
            <a:schemeClr val="bg2"/>
          </a:solidFill>
        </p:spPr>
        <p:txBody>
          <a:bodyPr lIns="137160" tIns="137160" anchor="t" anchorCtr="0"/>
          <a:lstStyle>
            <a:lvl1pPr marL="0" indent="0">
              <a:buNone/>
              <a:defRPr sz="1400" b="1">
                <a:solidFill>
                  <a:schemeClr val="accent1"/>
                </a:solidFill>
              </a:defRPr>
            </a:lvl1pPr>
          </a:lstStyle>
          <a:p>
            <a:pPr lvl="0"/>
            <a:r>
              <a:rPr lang="en-US"/>
              <a:t>Headline</a:t>
            </a:r>
          </a:p>
        </p:txBody>
      </p:sp>
      <p:sp>
        <p:nvSpPr>
          <p:cNvPr id="8" name="Content Placeholder 9">
            <a:extLst>
              <a:ext uri="{FF2B5EF4-FFF2-40B4-BE49-F238E27FC236}">
                <a16:creationId xmlns:a16="http://schemas.microsoft.com/office/drawing/2014/main" id="{C7251808-078C-4BAC-EB96-A91DA02E01C6}"/>
              </a:ext>
            </a:extLst>
          </p:cNvPr>
          <p:cNvSpPr>
            <a:spLocks noGrp="1"/>
          </p:cNvSpPr>
          <p:nvPr>
            <p:ph sz="quarter" idx="19"/>
          </p:nvPr>
        </p:nvSpPr>
        <p:spPr>
          <a:xfrm>
            <a:off x="9159313" y="2290813"/>
            <a:ext cx="2560638" cy="3032075"/>
          </a:xfrm>
        </p:spPr>
        <p:txBody>
          <a:bodyPr/>
          <a:lstStyle>
            <a:lvl1pPr>
              <a:lnSpc>
                <a:spcPct val="100000"/>
              </a:lnSpc>
              <a:defRPr sz="1200"/>
            </a:lvl1pPr>
            <a:lvl2pPr>
              <a:defRPr sz="1050"/>
            </a:lvl2pPr>
            <a:lvl3pPr>
              <a:defRPr sz="900"/>
            </a:lvl3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21824074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Dark">
    <p:bg bwMode="gray">
      <p:bgPr>
        <a:solidFill>
          <a:schemeClr val="accent2"/>
        </a:solidFill>
        <a:effectLst/>
      </p:bgPr>
    </p:bg>
    <p:spTree>
      <p:nvGrpSpPr>
        <p:cNvPr id="1" name=""/>
        <p:cNvGrpSpPr/>
        <p:nvPr/>
      </p:nvGrpSpPr>
      <p:grpSpPr>
        <a:xfrm>
          <a:off x="0" y="0"/>
          <a:ext cx="0" cy="0"/>
          <a:chOff x="0" y="0"/>
          <a:chExt cx="0" cy="0"/>
        </a:xfrm>
      </p:grpSpPr>
      <p:pic>
        <p:nvPicPr>
          <p:cNvPr id="7" name="Graphic 6">
            <a:extLst>
              <a:ext uri="{FF2B5EF4-FFF2-40B4-BE49-F238E27FC236}">
                <a16:creationId xmlns:a16="http://schemas.microsoft.com/office/drawing/2014/main" id="{F15F220E-1442-823D-C0CB-123C0505D7CD}"/>
              </a:ext>
              <a:ext uri="{C183D7F6-B498-43B3-948B-1728B52AA6E4}">
                <adec:decorative xmlns:adec="http://schemas.microsoft.com/office/drawing/2017/decorative" val="1"/>
              </a:ext>
            </a:extLst>
          </p:cNvPr>
          <p:cNvPicPr>
            <a:picLocks noChangeAspect="1"/>
          </p:cNvPicPr>
          <p:nvPr userDrawn="1"/>
        </p:nvPicPr>
        <p:blipFill rotWithShape="1">
          <a:blip r:embed="rId3">
            <a:extLst>
              <a:ext uri="{96DAC541-7B7A-43D3-8B79-37D633B846F1}">
                <asvg:svgBlip xmlns:asvg="http://schemas.microsoft.com/office/drawing/2016/SVG/main" r:embed="rId4"/>
              </a:ext>
            </a:extLst>
          </a:blip>
          <a:srcRect l="31208" t="-6667" b="6667"/>
          <a:stretch/>
        </p:blipFill>
        <p:spPr>
          <a:xfrm>
            <a:off x="7471064" y="0"/>
            <a:ext cx="4717761" cy="6858000"/>
          </a:xfrm>
          <a:prstGeom prst="rect">
            <a:avLst/>
          </a:prstGeom>
        </p:spPr>
      </p:pic>
      <p:sp>
        <p:nvSpPr>
          <p:cNvPr id="4" name="Rectangle 3">
            <a:extLst>
              <a:ext uri="{FF2B5EF4-FFF2-40B4-BE49-F238E27FC236}">
                <a16:creationId xmlns:a16="http://schemas.microsoft.com/office/drawing/2014/main" id="{34373061-45D8-7DD4-41AF-36D53D59DA73}"/>
              </a:ext>
              <a:ext uri="{C183D7F6-B498-43B3-948B-1728B52AA6E4}">
                <adec:decorative xmlns:adec="http://schemas.microsoft.com/office/drawing/2017/decorative" val="1"/>
              </a:ext>
            </a:extLst>
          </p:cNvPr>
          <p:cNvSpPr/>
          <p:nvPr userDrawn="1"/>
        </p:nvSpPr>
        <p:spPr bwMode="gray">
          <a:xfrm>
            <a:off x="0" y="0"/>
            <a:ext cx="7471063" cy="6858000"/>
          </a:xfrm>
          <a:prstGeom prst="rect">
            <a:avLst/>
          </a:prstGeom>
          <a:solidFill>
            <a:srgbClr val="0A2999"/>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algn="ctr" fontAlgn="base">
              <a:lnSpc>
                <a:spcPct val="90000"/>
              </a:lnSpc>
              <a:spcAft>
                <a:spcPct val="0"/>
              </a:spcAft>
              <a:buClr>
                <a:schemeClr val="accent2"/>
              </a:buClr>
              <a:buSzPct val="90000"/>
            </a:pPr>
            <a:endParaRPr lang="en-US" b="1">
              <a:solidFill>
                <a:schemeClr val="accent1"/>
              </a:solidFill>
              <a:latin typeface="+mj-lt"/>
            </a:endParaRPr>
          </a:p>
        </p:txBody>
      </p:sp>
      <p:sp>
        <p:nvSpPr>
          <p:cNvPr id="55" name="Slide Number Placeholder 5">
            <a:extLst>
              <a:ext uri="{FF2B5EF4-FFF2-40B4-BE49-F238E27FC236}">
                <a16:creationId xmlns:a16="http://schemas.microsoft.com/office/drawing/2014/main" id="{F466006E-96B1-4AD4-A9B9-84F544D50C40}"/>
              </a:ext>
            </a:extLst>
          </p:cNvPr>
          <p:cNvSpPr txBox="1">
            <a:spLocks/>
          </p:cNvSpPr>
          <p:nvPr userDrawn="1"/>
        </p:nvSpPr>
        <p:spPr bwMode="gray">
          <a:xfrm>
            <a:off x="11463338" y="6303596"/>
            <a:ext cx="276298" cy="335382"/>
          </a:xfrm>
          <a:prstGeom prst="rect">
            <a:avLst/>
          </a:prstGeom>
        </p:spPr>
        <p:txBody>
          <a:bodyPr wrap="square" lIns="0" tIns="0" rIns="0" bIns="0" anchor="b" anchorCtr="0"/>
          <a:lstStyle>
            <a:defPPr>
              <a:defRPr lang="en-US"/>
            </a:defPPr>
            <a:lvl1pPr marL="0" algn="r" defTabSz="914400" rtl="0" eaLnBrk="1" fontAlgn="base" latinLnBrk="0" hangingPunct="1">
              <a:lnSpc>
                <a:spcPct val="90000"/>
              </a:lnSpc>
              <a:spcBef>
                <a:spcPct val="0"/>
              </a:spcBef>
              <a:spcAft>
                <a:spcPct val="0"/>
              </a:spcAft>
              <a:defRPr lang="en-US" sz="900" b="0" kern="1200" smtClean="0">
                <a:solidFill>
                  <a:schemeClr val="tx1">
                    <a:lumMod val="75000"/>
                    <a:lumOff val="25000"/>
                  </a:schemeClr>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5C0926A-889A-463A-A5EA-682F15689EEF}" type="slidenum">
              <a:rPr lang="en-US" sz="800" smtClean="0">
                <a:solidFill>
                  <a:srgbClr val="A1AAB1"/>
                </a:solidFill>
                <a:latin typeface="+mn-lt"/>
              </a:rPr>
              <a:pPr/>
              <a:t>‹#›</a:t>
            </a:fld>
            <a:endParaRPr lang="en-US" sz="800">
              <a:solidFill>
                <a:srgbClr val="A1AAB1"/>
              </a:solidFill>
              <a:latin typeface="+mn-lt"/>
            </a:endParaRPr>
          </a:p>
        </p:txBody>
      </p:sp>
      <p:sp>
        <p:nvSpPr>
          <p:cNvPr id="2" name="Title 1">
            <a:extLst>
              <a:ext uri="{FF2B5EF4-FFF2-40B4-BE49-F238E27FC236}">
                <a16:creationId xmlns:a16="http://schemas.microsoft.com/office/drawing/2014/main" id="{DA94A963-C850-E282-B7DA-BC0F263CA1CE}"/>
              </a:ext>
            </a:extLst>
          </p:cNvPr>
          <p:cNvSpPr>
            <a:spLocks noGrp="1"/>
          </p:cNvSpPr>
          <p:nvPr>
            <p:ph type="ctrTitle"/>
          </p:nvPr>
        </p:nvSpPr>
        <p:spPr bwMode="gray">
          <a:xfrm>
            <a:off x="457199" y="2193926"/>
            <a:ext cx="6551613" cy="1235074"/>
          </a:xfrm>
        </p:spPr>
        <p:txBody>
          <a:bodyPr vert="horz" lIns="0" tIns="0" rIns="0" bIns="0" rtlCol="0" anchor="b" anchorCtr="0">
            <a:noAutofit/>
          </a:bodyPr>
          <a:lstStyle>
            <a:lvl1pPr>
              <a:spcBef>
                <a:spcPts val="0"/>
              </a:spcBef>
              <a:defRPr lang="en-US" sz="3400" b="1" dirty="0">
                <a:solidFill>
                  <a:schemeClr val="bg1"/>
                </a:solidFill>
                <a:latin typeface="+mj-lt"/>
              </a:defRPr>
            </a:lvl1pPr>
          </a:lstStyle>
          <a:p>
            <a:pPr lvl="0"/>
            <a:r>
              <a:rPr lang="en-US"/>
              <a:t>Click to edit Master title style</a:t>
            </a:r>
          </a:p>
        </p:txBody>
      </p:sp>
      <p:sp>
        <p:nvSpPr>
          <p:cNvPr id="5" name="Text Placeholder 5">
            <a:extLst>
              <a:ext uri="{FF2B5EF4-FFF2-40B4-BE49-F238E27FC236}">
                <a16:creationId xmlns:a16="http://schemas.microsoft.com/office/drawing/2014/main" id="{9C6A64CE-3F9B-820E-DFED-E239AB1B011C}"/>
              </a:ext>
            </a:extLst>
          </p:cNvPr>
          <p:cNvSpPr>
            <a:spLocks noGrp="1"/>
          </p:cNvSpPr>
          <p:nvPr>
            <p:ph type="body" sz="quarter" idx="10"/>
          </p:nvPr>
        </p:nvSpPr>
        <p:spPr bwMode="gray">
          <a:xfrm>
            <a:off x="484090" y="3585671"/>
            <a:ext cx="4233672" cy="876363"/>
          </a:xfrm>
        </p:spPr>
        <p:txBody>
          <a:bodyPr lIns="0" tIns="0" rIns="0" bIns="0" anchor="t" anchorCtr="0"/>
          <a:lstStyle>
            <a:lvl1pPr marL="0" indent="0">
              <a:spcBef>
                <a:spcPts val="600"/>
              </a:spcBef>
              <a:buNone/>
              <a:defRPr sz="1800">
                <a:solidFill>
                  <a:schemeClr val="bg1"/>
                </a:solidFill>
                <a:latin typeface="+mn-lt"/>
              </a:defRPr>
            </a:lvl1pPr>
            <a:lvl2pPr marL="400050" indent="0">
              <a:buNone/>
              <a:defRPr/>
            </a:lvl2pPr>
            <a:lvl3pPr marL="742950" indent="0">
              <a:buNone/>
              <a:defRPr/>
            </a:lvl3pPr>
            <a:lvl4pPr marL="1095375" indent="0">
              <a:buNone/>
              <a:defRPr/>
            </a:lvl4pPr>
            <a:lvl5pPr marL="1370012" indent="0">
              <a:buNone/>
              <a:defRPr/>
            </a:lvl5pPr>
          </a:lstStyle>
          <a:p>
            <a:pPr lvl="0"/>
            <a:r>
              <a:rPr lang="en-US"/>
              <a:t>Click to edit Master text styles</a:t>
            </a:r>
          </a:p>
        </p:txBody>
      </p:sp>
      <p:sp>
        <p:nvSpPr>
          <p:cNvPr id="9" name="Text Placeholder 2">
            <a:extLst>
              <a:ext uri="{FF2B5EF4-FFF2-40B4-BE49-F238E27FC236}">
                <a16:creationId xmlns:a16="http://schemas.microsoft.com/office/drawing/2014/main" id="{1FAFD5B1-7597-7F37-59FC-A85E019E7331}"/>
              </a:ext>
            </a:extLst>
          </p:cNvPr>
          <p:cNvSpPr>
            <a:spLocks noGrp="1"/>
          </p:cNvSpPr>
          <p:nvPr>
            <p:ph type="body" sz="quarter" idx="11"/>
          </p:nvPr>
        </p:nvSpPr>
        <p:spPr bwMode="gray">
          <a:xfrm>
            <a:off x="484090" y="5865446"/>
            <a:ext cx="6524722" cy="438150"/>
          </a:xfrm>
        </p:spPr>
        <p:txBody>
          <a:bodyPr lIns="0" tIns="0" rIns="0" bIns="0" anchor="b" anchorCtr="0"/>
          <a:lstStyle>
            <a:lvl1pPr marL="0" indent="0">
              <a:spcBef>
                <a:spcPts val="300"/>
              </a:spcBef>
              <a:buNone/>
              <a:defRPr sz="1200">
                <a:solidFill>
                  <a:schemeClr val="bg1">
                    <a:lumMod val="75000"/>
                  </a:schemeClr>
                </a:solidFill>
              </a:defRPr>
            </a:lvl1pPr>
          </a:lstStyle>
          <a:p>
            <a:pPr lvl="0"/>
            <a:r>
              <a:rPr lang="en-US"/>
              <a:t>Click to edit Master text styles</a:t>
            </a:r>
          </a:p>
        </p:txBody>
      </p:sp>
      <p:pic>
        <p:nvPicPr>
          <p:cNvPr id="6" name="Graphic 5" descr="ASTP logo">
            <a:extLst>
              <a:ext uri="{FF2B5EF4-FFF2-40B4-BE49-F238E27FC236}">
                <a16:creationId xmlns:a16="http://schemas.microsoft.com/office/drawing/2014/main" id="{9826F96B-BF7D-1670-DA32-830BE7676E9C}"/>
              </a:ext>
            </a:extLst>
          </p:cNvPr>
          <p:cNvPicPr>
            <a:picLocks noChangeAspect="1"/>
          </p:cNvPicPr>
          <p:nvPr userDrawn="1"/>
        </p:nvPicPr>
        <p:blipFill>
          <a:blip r:embed="rId5">
            <a:extLst>
              <a:ext uri="{96DAC541-7B7A-43D3-8B79-37D633B846F1}">
                <asvg:svgBlip xmlns:asvg="http://schemas.microsoft.com/office/drawing/2016/SVG/main" r:embed="rId6"/>
              </a:ext>
            </a:extLst>
          </a:blip>
          <a:stretch>
            <a:fillRect/>
          </a:stretch>
        </p:blipFill>
        <p:spPr>
          <a:xfrm>
            <a:off x="457200" y="457200"/>
            <a:ext cx="2560639" cy="409402"/>
          </a:xfrm>
          <a:prstGeom prst="rect">
            <a:avLst/>
          </a:prstGeom>
        </p:spPr>
      </p:pic>
    </p:spTree>
    <p:custDataLst>
      <p:tags r:id="rId1"/>
    </p:custDataLst>
    <p:extLst>
      <p:ext uri="{BB962C8B-B14F-4D97-AF65-F5344CB8AC3E}">
        <p14:creationId xmlns:p14="http://schemas.microsoft.com/office/powerpoint/2010/main" val="3894142005"/>
      </p:ext>
    </p:extLst>
  </p:cSld>
  <p:clrMapOvr>
    <a:masterClrMapping/>
  </p:clrMapOvr>
  <p:extLst>
    <p:ext uri="{DCECCB84-F9BA-43D5-87BE-67443E8EF086}">
      <p15:sldGuideLst xmlns:p15="http://schemas.microsoft.com/office/powerpoint/2012/main">
        <p15:guide id="1" orient="horz" pos="2160">
          <p15:clr>
            <a:srgbClr val="FBAE40"/>
          </p15:clr>
        </p15:guide>
        <p15:guide id="2" pos="4415">
          <p15:clr>
            <a:srgbClr val="FBAE40"/>
          </p15:clr>
        </p15:guide>
        <p15:guide id="3" pos="4703">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Closing">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721D1736-F448-387E-D060-35654F3C5272}"/>
              </a:ext>
            </a:extLst>
          </p:cNvPr>
          <p:cNvSpPr>
            <a:spLocks noGrp="1"/>
          </p:cNvSpPr>
          <p:nvPr>
            <p:ph type="body" sz="quarter" idx="10"/>
          </p:nvPr>
        </p:nvSpPr>
        <p:spPr>
          <a:xfrm>
            <a:off x="4869656" y="2937431"/>
            <a:ext cx="6589712" cy="366486"/>
          </a:xfrm>
          <a:solidFill>
            <a:schemeClr val="bg1"/>
          </a:solidFill>
          <a:effectLst>
            <a:outerShdw dist="12700" dir="16200000" rotWithShape="0">
              <a:schemeClr val="bg1">
                <a:lumMod val="75000"/>
              </a:schemeClr>
            </a:outerShdw>
          </a:effectLst>
        </p:spPr>
        <p:txBody>
          <a:bodyPr/>
          <a:lstStyle>
            <a:lvl1pPr marL="0" indent="0">
              <a:buNone/>
              <a:defRPr sz="1500" b="1">
                <a:solidFill>
                  <a:schemeClr val="accent2"/>
                </a:solidFill>
              </a:defRPr>
            </a:lvl1pPr>
            <a:lvl2pPr marL="287337" indent="0">
              <a:buNone/>
              <a:defRPr/>
            </a:lvl2pPr>
          </a:lstStyle>
          <a:p>
            <a:pPr lvl="0"/>
            <a:r>
              <a:rPr lang="en-US"/>
              <a:t>Click to edit Master text styles</a:t>
            </a:r>
          </a:p>
        </p:txBody>
      </p:sp>
      <p:sp>
        <p:nvSpPr>
          <p:cNvPr id="9" name="Text Placeholder 7">
            <a:extLst>
              <a:ext uri="{FF2B5EF4-FFF2-40B4-BE49-F238E27FC236}">
                <a16:creationId xmlns:a16="http://schemas.microsoft.com/office/drawing/2014/main" id="{8550CA50-2BCA-3324-6A41-4D1EDFBE8C36}"/>
              </a:ext>
            </a:extLst>
          </p:cNvPr>
          <p:cNvSpPr>
            <a:spLocks noGrp="1"/>
          </p:cNvSpPr>
          <p:nvPr>
            <p:ph type="body" sz="quarter" idx="11"/>
          </p:nvPr>
        </p:nvSpPr>
        <p:spPr>
          <a:xfrm>
            <a:off x="4869656" y="904299"/>
            <a:ext cx="6589712" cy="366486"/>
          </a:xfrm>
          <a:solidFill>
            <a:schemeClr val="bg1"/>
          </a:solidFill>
          <a:effectLst>
            <a:outerShdw dist="12700" dir="16200000" rotWithShape="0">
              <a:schemeClr val="bg1">
                <a:lumMod val="75000"/>
              </a:schemeClr>
            </a:outerShdw>
          </a:effectLst>
        </p:spPr>
        <p:txBody>
          <a:bodyPr/>
          <a:lstStyle>
            <a:lvl1pPr marL="0" indent="0">
              <a:buNone/>
              <a:defRPr sz="1500" b="1">
                <a:solidFill>
                  <a:schemeClr val="accent2"/>
                </a:solidFill>
              </a:defRPr>
            </a:lvl1pPr>
            <a:lvl2pPr marL="287337" indent="0">
              <a:buNone/>
              <a:defRPr/>
            </a:lvl2pPr>
          </a:lstStyle>
          <a:p>
            <a:pPr lvl="0"/>
            <a:r>
              <a:rPr lang="en-US"/>
              <a:t>Click to edit Master text styles</a:t>
            </a:r>
          </a:p>
        </p:txBody>
      </p:sp>
      <p:sp>
        <p:nvSpPr>
          <p:cNvPr id="2" name="Rectangle 1">
            <a:extLst>
              <a:ext uri="{FF2B5EF4-FFF2-40B4-BE49-F238E27FC236}">
                <a16:creationId xmlns:a16="http://schemas.microsoft.com/office/drawing/2014/main" id="{DE726761-15ED-1C9F-009A-27DAD199FFA4}"/>
              </a:ext>
              <a:ext uri="{C183D7F6-B498-43B3-948B-1728B52AA6E4}">
                <adec:decorative xmlns:adec="http://schemas.microsoft.com/office/drawing/2017/decorative" val="1"/>
              </a:ext>
            </a:extLst>
          </p:cNvPr>
          <p:cNvSpPr/>
          <p:nvPr userDrawn="1"/>
        </p:nvSpPr>
        <p:spPr bwMode="gray">
          <a:xfrm>
            <a:off x="0" y="0"/>
            <a:ext cx="4140200" cy="6858000"/>
          </a:xfrm>
          <a:prstGeom prst="rect">
            <a:avLst/>
          </a:prstGeom>
          <a:solidFill>
            <a:srgbClr val="0A2999"/>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algn="ctr" fontAlgn="base">
              <a:lnSpc>
                <a:spcPct val="90000"/>
              </a:lnSpc>
              <a:spcAft>
                <a:spcPct val="0"/>
              </a:spcAft>
              <a:buClr>
                <a:schemeClr val="accent2"/>
              </a:buClr>
              <a:buSzPct val="90000"/>
            </a:pPr>
            <a:endParaRPr lang="en-US" b="1">
              <a:solidFill>
                <a:schemeClr val="accent1"/>
              </a:solidFill>
              <a:latin typeface="+mj-lt"/>
            </a:endParaRPr>
          </a:p>
        </p:txBody>
      </p:sp>
      <p:sp>
        <p:nvSpPr>
          <p:cNvPr id="6" name="Rectangle 5">
            <a:extLst>
              <a:ext uri="{FF2B5EF4-FFF2-40B4-BE49-F238E27FC236}">
                <a16:creationId xmlns:a16="http://schemas.microsoft.com/office/drawing/2014/main" id="{4379C19C-0D35-E6D2-BF44-FC396C21A6C4}"/>
              </a:ext>
              <a:ext uri="{C183D7F6-B498-43B3-948B-1728B52AA6E4}">
                <adec:decorative xmlns:adec="http://schemas.microsoft.com/office/drawing/2017/decorative" val="1"/>
              </a:ext>
            </a:extLst>
          </p:cNvPr>
          <p:cNvSpPr/>
          <p:nvPr userDrawn="1"/>
        </p:nvSpPr>
        <p:spPr bwMode="gray">
          <a:xfrm>
            <a:off x="4140200" y="5953701"/>
            <a:ext cx="8048626" cy="904298"/>
          </a:xfrm>
          <a:prstGeom prst="rect">
            <a:avLst/>
          </a:prstGeom>
          <a:solidFill>
            <a:schemeClr val="bg2">
              <a:alpha val="74837"/>
            </a:schemeClr>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algn="ctr" fontAlgn="base">
              <a:lnSpc>
                <a:spcPct val="90000"/>
              </a:lnSpc>
              <a:spcAft>
                <a:spcPct val="0"/>
              </a:spcAft>
              <a:buClr>
                <a:schemeClr val="accent2"/>
              </a:buClr>
              <a:buSzPct val="90000"/>
            </a:pPr>
            <a:endParaRPr lang="en-US" b="1">
              <a:solidFill>
                <a:schemeClr val="accent1"/>
              </a:solidFill>
              <a:latin typeface="+mj-lt"/>
            </a:endParaRPr>
          </a:p>
        </p:txBody>
      </p:sp>
      <p:pic>
        <p:nvPicPr>
          <p:cNvPr id="11" name="Graphic 10">
            <a:extLst>
              <a:ext uri="{FF2B5EF4-FFF2-40B4-BE49-F238E27FC236}">
                <a16:creationId xmlns:a16="http://schemas.microsoft.com/office/drawing/2014/main" id="{A9913015-2B21-01FE-F90D-AA4E09410D7C}"/>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l="29262"/>
          <a:stretch/>
        </p:blipFill>
        <p:spPr>
          <a:xfrm>
            <a:off x="-1" y="502550"/>
            <a:ext cx="4140200" cy="5852899"/>
          </a:xfrm>
          <a:prstGeom prst="rect">
            <a:avLst/>
          </a:prstGeom>
        </p:spPr>
      </p:pic>
    </p:spTree>
    <p:extLst>
      <p:ext uri="{BB962C8B-B14F-4D97-AF65-F5344CB8AC3E}">
        <p14:creationId xmlns:p14="http://schemas.microsoft.com/office/powerpoint/2010/main" val="5709364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Agenda">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F446896E-438A-1B6E-6B7D-6738ECA385AB}"/>
              </a:ext>
              <a:ext uri="{C183D7F6-B498-43B3-948B-1728B52AA6E4}">
                <adec:decorative xmlns:adec="http://schemas.microsoft.com/office/drawing/2017/decorative" val="1"/>
              </a:ext>
            </a:extLst>
          </p:cNvPr>
          <p:cNvSpPr/>
          <p:nvPr userDrawn="1"/>
        </p:nvSpPr>
        <p:spPr bwMode="gray">
          <a:xfrm>
            <a:off x="-1" y="0"/>
            <a:ext cx="1409292" cy="6857999"/>
          </a:xfrm>
          <a:prstGeom prst="rect">
            <a:avLst/>
          </a:prstGeom>
          <a:solidFill>
            <a:schemeClr val="bg2"/>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algn="ctr" fontAlgn="base">
              <a:lnSpc>
                <a:spcPct val="90000"/>
              </a:lnSpc>
              <a:spcAft>
                <a:spcPct val="0"/>
              </a:spcAft>
              <a:buClr>
                <a:schemeClr val="accent2"/>
              </a:buClr>
              <a:buSzPct val="90000"/>
            </a:pPr>
            <a:endParaRPr lang="en-US" b="1">
              <a:solidFill>
                <a:schemeClr val="accent1"/>
              </a:solidFill>
              <a:latin typeface="+mj-lt"/>
            </a:endParaRPr>
          </a:p>
        </p:txBody>
      </p:sp>
      <p:sp>
        <p:nvSpPr>
          <p:cNvPr id="3" name="Content Placeholder 2"/>
          <p:cNvSpPr>
            <a:spLocks noGrp="1"/>
          </p:cNvSpPr>
          <p:nvPr>
            <p:ph idx="1"/>
          </p:nvPr>
        </p:nvSpPr>
        <p:spPr bwMode="gray">
          <a:xfrm>
            <a:off x="1904999" y="1347812"/>
            <a:ext cx="9869763" cy="4540669"/>
          </a:xfrm>
        </p:spPr>
        <p:txBody>
          <a:bodyPr anchor="t" anchorCtr="0"/>
          <a:lstStyle>
            <a:lvl1pPr marL="342900" indent="-342900">
              <a:buFont typeface="+mj-lt"/>
              <a:buAutoNum type="arabicPeriod"/>
              <a:defRPr sz="1800" b="0">
                <a:solidFill>
                  <a:schemeClr val="accent1"/>
                </a:solidFill>
              </a:defRPr>
            </a:lvl1pPr>
            <a:lvl2pPr marL="571500" indent="-169863">
              <a:spcBef>
                <a:spcPts val="400"/>
              </a:spcBef>
              <a:buClr>
                <a:schemeClr val="accent1"/>
              </a:buClr>
              <a:buFont typeface="System Font Regular"/>
              <a:buChar char="‣"/>
              <a:defRPr sz="1200">
                <a:solidFill>
                  <a:schemeClr val="tx1">
                    <a:lumMod val="65000"/>
                    <a:lumOff val="35000"/>
                  </a:schemeClr>
                </a:solidFill>
              </a:defRPr>
            </a:lvl2pPr>
            <a:lvl3pPr marL="742950" indent="-171450">
              <a:defRPr/>
            </a:lvl3pPr>
            <a:lvl4pPr marL="971550" indent="-171450">
              <a:defRPr/>
            </a:lvl4pPr>
            <a:lvl5pPr marL="1171575" indent="-142875">
              <a:defRPr/>
            </a:lvl5pPr>
          </a:lstStyle>
          <a:p>
            <a:pPr lvl="0"/>
            <a:r>
              <a:rPr lang="en-US"/>
              <a:t>Click to edit Master text styles</a:t>
            </a:r>
          </a:p>
          <a:p>
            <a:pPr lvl="1"/>
            <a:r>
              <a:rPr lang="en-US"/>
              <a:t>Second level</a:t>
            </a:r>
          </a:p>
        </p:txBody>
      </p:sp>
      <p:pic>
        <p:nvPicPr>
          <p:cNvPr id="9" name="Graphic 8">
            <a:extLst>
              <a:ext uri="{FF2B5EF4-FFF2-40B4-BE49-F238E27FC236}">
                <a16:creationId xmlns:a16="http://schemas.microsoft.com/office/drawing/2014/main" id="{CBBA5F88-3FE9-6DB6-4351-F2585AD52E2C}"/>
              </a:ext>
              <a:ext uri="{C183D7F6-B498-43B3-948B-1728B52AA6E4}">
                <adec:decorative xmlns:adec="http://schemas.microsoft.com/office/drawing/2017/decorative" val="1"/>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1187706" y="747935"/>
            <a:ext cx="443169" cy="443169"/>
          </a:xfrm>
          <a:prstGeom prst="rect">
            <a:avLst/>
          </a:prstGeom>
        </p:spPr>
      </p:pic>
      <p:cxnSp>
        <p:nvCxnSpPr>
          <p:cNvPr id="11" name="Straight Connector 10">
            <a:extLst>
              <a:ext uri="{FF2B5EF4-FFF2-40B4-BE49-F238E27FC236}">
                <a16:creationId xmlns:a16="http://schemas.microsoft.com/office/drawing/2014/main" id="{BA12A7CC-2393-FC0D-94CB-5525C544558A}"/>
              </a:ext>
              <a:ext uri="{C183D7F6-B498-43B3-948B-1728B52AA6E4}">
                <adec:decorative xmlns:adec="http://schemas.microsoft.com/office/drawing/2017/decorative" val="1"/>
              </a:ext>
            </a:extLst>
          </p:cNvPr>
          <p:cNvCxnSpPr>
            <a:cxnSpLocks/>
            <a:stCxn id="9" idx="3"/>
          </p:cNvCxnSpPr>
          <p:nvPr userDrawn="1"/>
        </p:nvCxnSpPr>
        <p:spPr bwMode="gray">
          <a:xfrm flipV="1">
            <a:off x="1630875" y="969519"/>
            <a:ext cx="7195625" cy="1"/>
          </a:xfrm>
          <a:prstGeom prst="line">
            <a:avLst/>
          </a:prstGeom>
          <a:ln w="12700">
            <a:gradFill>
              <a:gsLst>
                <a:gs pos="0">
                  <a:schemeClr val="accent1"/>
                </a:gs>
                <a:gs pos="39000">
                  <a:schemeClr val="accent3"/>
                </a:gs>
                <a:gs pos="100000">
                  <a:schemeClr val="accent3">
                    <a:lumMod val="20000"/>
                    <a:lumOff val="80000"/>
                    <a:alpha val="0"/>
                  </a:schemeClr>
                </a:gs>
              </a:gsLst>
              <a:lin ang="0" scaled="0"/>
            </a:gradFill>
            <a:headEnd/>
            <a:tailEnd/>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F00256B9-B044-4332-CF9D-0C8189C04255}"/>
              </a:ext>
              <a:ext uri="{C183D7F6-B498-43B3-948B-1728B52AA6E4}">
                <adec:decorative xmlns:adec="http://schemas.microsoft.com/office/drawing/2017/decorative" val="1"/>
              </a:ext>
            </a:extLst>
          </p:cNvPr>
          <p:cNvCxnSpPr>
            <a:cxnSpLocks/>
            <a:stCxn id="9" idx="0"/>
          </p:cNvCxnSpPr>
          <p:nvPr userDrawn="1"/>
        </p:nvCxnSpPr>
        <p:spPr bwMode="gray">
          <a:xfrm flipV="1">
            <a:off x="1409291" y="0"/>
            <a:ext cx="0" cy="747935"/>
          </a:xfrm>
          <a:prstGeom prst="line">
            <a:avLst/>
          </a:prstGeom>
          <a:ln w="12700">
            <a:headEnd/>
            <a:tailEnd/>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218934DC-E402-69CA-3ED0-6B34050BEAC5}"/>
              </a:ext>
              <a:ext uri="{C183D7F6-B498-43B3-948B-1728B52AA6E4}">
                <adec:decorative xmlns:adec="http://schemas.microsoft.com/office/drawing/2017/decorative" val="1"/>
              </a:ext>
            </a:extLst>
          </p:cNvPr>
          <p:cNvCxnSpPr>
            <a:cxnSpLocks/>
            <a:endCxn id="9" idx="2"/>
          </p:cNvCxnSpPr>
          <p:nvPr userDrawn="1"/>
        </p:nvCxnSpPr>
        <p:spPr bwMode="gray">
          <a:xfrm flipV="1">
            <a:off x="1409291" y="1191104"/>
            <a:ext cx="0" cy="5666896"/>
          </a:xfrm>
          <a:prstGeom prst="line">
            <a:avLst/>
          </a:prstGeom>
          <a:ln w="12700">
            <a:gradFill>
              <a:gsLst>
                <a:gs pos="80000">
                  <a:schemeClr val="accent1"/>
                </a:gs>
                <a:gs pos="38000">
                  <a:schemeClr val="accent3"/>
                </a:gs>
                <a:gs pos="0">
                  <a:schemeClr val="accent3">
                    <a:lumMod val="20000"/>
                    <a:lumOff val="80000"/>
                  </a:schemeClr>
                </a:gs>
              </a:gsLst>
              <a:lin ang="5400000" scaled="0"/>
            </a:gradFill>
            <a:headEnd/>
            <a:tailEnd/>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A813BA51-1C50-2E59-EA14-DDC4858D9FD8}"/>
              </a:ext>
              <a:ext uri="{C183D7F6-B498-43B3-948B-1728B52AA6E4}">
                <adec:decorative xmlns:adec="http://schemas.microsoft.com/office/drawing/2017/decorative" val="1"/>
              </a:ext>
            </a:extLst>
          </p:cNvPr>
          <p:cNvCxnSpPr>
            <a:cxnSpLocks/>
            <a:stCxn id="9" idx="1"/>
          </p:cNvCxnSpPr>
          <p:nvPr userDrawn="1"/>
        </p:nvCxnSpPr>
        <p:spPr bwMode="gray">
          <a:xfrm flipH="1">
            <a:off x="0" y="969520"/>
            <a:ext cx="1187706" cy="0"/>
          </a:xfrm>
          <a:prstGeom prst="line">
            <a:avLst/>
          </a:prstGeom>
          <a:ln w="12700">
            <a:headEnd/>
            <a:tailEnd/>
          </a:ln>
        </p:spPr>
        <p:style>
          <a:lnRef idx="1">
            <a:schemeClr val="accent1"/>
          </a:lnRef>
          <a:fillRef idx="0">
            <a:schemeClr val="accent1"/>
          </a:fillRef>
          <a:effectRef idx="0">
            <a:schemeClr val="accent1"/>
          </a:effectRef>
          <a:fontRef idx="minor">
            <a:schemeClr val="tx1"/>
          </a:fontRef>
        </p:style>
      </p:cxnSp>
      <p:sp>
        <p:nvSpPr>
          <p:cNvPr id="5" name="Slide Number Placeholder 5">
            <a:extLst>
              <a:ext uri="{FF2B5EF4-FFF2-40B4-BE49-F238E27FC236}">
                <a16:creationId xmlns:a16="http://schemas.microsoft.com/office/drawing/2014/main" id="{45D01F8C-5A62-F5B3-3047-E3C8BCEB8A23}"/>
              </a:ext>
            </a:extLst>
          </p:cNvPr>
          <p:cNvSpPr txBox="1">
            <a:spLocks/>
          </p:cNvSpPr>
          <p:nvPr userDrawn="1"/>
        </p:nvSpPr>
        <p:spPr bwMode="gray">
          <a:xfrm>
            <a:off x="11463338" y="6303596"/>
            <a:ext cx="276298" cy="335382"/>
          </a:xfrm>
          <a:prstGeom prst="rect">
            <a:avLst/>
          </a:prstGeom>
        </p:spPr>
        <p:txBody>
          <a:bodyPr wrap="square" lIns="0" tIns="0" rIns="0" bIns="0" anchor="b" anchorCtr="0"/>
          <a:lstStyle>
            <a:defPPr>
              <a:defRPr lang="en-US"/>
            </a:defPPr>
            <a:lvl1pPr marL="0" algn="r" defTabSz="914400" rtl="0" eaLnBrk="1" fontAlgn="base" latinLnBrk="0" hangingPunct="1">
              <a:lnSpc>
                <a:spcPct val="90000"/>
              </a:lnSpc>
              <a:spcBef>
                <a:spcPct val="0"/>
              </a:spcBef>
              <a:spcAft>
                <a:spcPct val="0"/>
              </a:spcAft>
              <a:defRPr lang="en-US" sz="900" b="0" kern="1200" smtClean="0">
                <a:solidFill>
                  <a:schemeClr val="tx1">
                    <a:lumMod val="75000"/>
                    <a:lumOff val="25000"/>
                  </a:schemeClr>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5C0926A-889A-463A-A5EA-682F15689EEF}" type="slidenum">
              <a:rPr lang="en-US" sz="800" smtClean="0">
                <a:solidFill>
                  <a:srgbClr val="A1AAB1"/>
                </a:solidFill>
                <a:latin typeface="+mn-lt"/>
              </a:rPr>
              <a:pPr/>
              <a:t>‹#›</a:t>
            </a:fld>
            <a:endParaRPr lang="en-US" sz="800">
              <a:solidFill>
                <a:srgbClr val="A1AAB1"/>
              </a:solidFill>
              <a:latin typeface="+mn-lt"/>
            </a:endParaRPr>
          </a:p>
        </p:txBody>
      </p:sp>
    </p:spTree>
    <p:custDataLst>
      <p:tags r:id="rId1"/>
    </p:custDataLst>
    <p:extLst>
      <p:ext uri="{BB962C8B-B14F-4D97-AF65-F5344CB8AC3E}">
        <p14:creationId xmlns:p14="http://schemas.microsoft.com/office/powerpoint/2010/main" val="6004858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Section Divider-Light">
    <p:bg bwMode="gray">
      <p:bgPr>
        <a:solidFill>
          <a:schemeClr val="bg2"/>
        </a:solidFill>
        <a:effectLst/>
      </p:bgPr>
    </p:bg>
    <p:spTree>
      <p:nvGrpSpPr>
        <p:cNvPr id="1" name=""/>
        <p:cNvGrpSpPr/>
        <p:nvPr/>
      </p:nvGrpSpPr>
      <p:grpSpPr>
        <a:xfrm>
          <a:off x="0" y="0"/>
          <a:ext cx="0" cy="0"/>
          <a:chOff x="0" y="0"/>
          <a:chExt cx="0" cy="0"/>
        </a:xfrm>
      </p:grpSpPr>
      <p:sp>
        <p:nvSpPr>
          <p:cNvPr id="5" name="Text Placeholder 4"/>
          <p:cNvSpPr>
            <a:spLocks noGrp="1"/>
          </p:cNvSpPr>
          <p:nvPr>
            <p:ph type="body" sz="quarter" idx="10"/>
          </p:nvPr>
        </p:nvSpPr>
        <p:spPr bwMode="gray">
          <a:xfrm>
            <a:off x="448056" y="3345752"/>
            <a:ext cx="8378444" cy="905256"/>
          </a:xfrm>
        </p:spPr>
        <p:txBody>
          <a:bodyPr lIns="0" tIns="0" rIns="0" bIns="0"/>
          <a:lstStyle>
            <a:lvl1pPr marL="0" indent="0">
              <a:spcBef>
                <a:spcPts val="600"/>
              </a:spcBef>
              <a:buNone/>
              <a:defRPr sz="1800">
                <a:solidFill>
                  <a:schemeClr val="accent1"/>
                </a:solidFill>
                <a:latin typeface="+mn-lt"/>
              </a:defRPr>
            </a:lvl1pPr>
            <a:lvl2pPr marL="400050" indent="0">
              <a:buNone/>
              <a:defRPr/>
            </a:lvl2pPr>
            <a:lvl3pPr marL="742950" indent="0">
              <a:buNone/>
              <a:defRPr/>
            </a:lvl3pPr>
            <a:lvl4pPr marL="1095375" indent="0">
              <a:buNone/>
              <a:defRPr/>
            </a:lvl4pPr>
            <a:lvl5pPr marL="1370012" indent="0">
              <a:buNone/>
              <a:defRPr/>
            </a:lvl5pPr>
          </a:lstStyle>
          <a:p>
            <a:pPr lvl="0"/>
            <a:r>
              <a:rPr lang="en-US"/>
              <a:t>Click to edit Master text styles</a:t>
            </a:r>
          </a:p>
        </p:txBody>
      </p:sp>
      <p:sp>
        <p:nvSpPr>
          <p:cNvPr id="2" name="Title 1"/>
          <p:cNvSpPr>
            <a:spLocks noGrp="1"/>
          </p:cNvSpPr>
          <p:nvPr>
            <p:ph type="ctrTitle"/>
          </p:nvPr>
        </p:nvSpPr>
        <p:spPr bwMode="gray">
          <a:xfrm>
            <a:off x="448055" y="1690688"/>
            <a:ext cx="8378445" cy="1508760"/>
          </a:xfrm>
        </p:spPr>
        <p:txBody>
          <a:bodyPr vert="horz" lIns="0" tIns="0" rIns="0" bIns="0" rtlCol="0" anchor="b" anchorCtr="0">
            <a:noAutofit/>
          </a:bodyPr>
          <a:lstStyle>
            <a:lvl1pPr>
              <a:defRPr lang="en-US" sz="3200" b="0" dirty="0">
                <a:solidFill>
                  <a:schemeClr val="accent1"/>
                </a:solidFill>
              </a:defRPr>
            </a:lvl1pPr>
          </a:lstStyle>
          <a:p>
            <a:pPr lvl="0"/>
            <a:r>
              <a:rPr lang="en-US"/>
              <a:t>Click to edit Master title style</a:t>
            </a:r>
          </a:p>
        </p:txBody>
      </p:sp>
      <p:sp>
        <p:nvSpPr>
          <p:cNvPr id="13" name="Google Shape;49;p7">
            <a:extLst>
              <a:ext uri="{FF2B5EF4-FFF2-40B4-BE49-F238E27FC236}">
                <a16:creationId xmlns:a16="http://schemas.microsoft.com/office/drawing/2014/main" id="{D01DEFE8-92EA-4D72-9911-E9444EF4C65B}"/>
              </a:ext>
              <a:ext uri="{C183D7F6-B498-43B3-948B-1728B52AA6E4}">
                <adec:decorative xmlns:adec="http://schemas.microsoft.com/office/drawing/2017/decorative" val="1"/>
              </a:ext>
            </a:extLst>
          </p:cNvPr>
          <p:cNvSpPr/>
          <p:nvPr userDrawn="1"/>
        </p:nvSpPr>
        <p:spPr bwMode="gray">
          <a:xfrm>
            <a:off x="0" y="6216149"/>
            <a:ext cx="12188825" cy="641784"/>
          </a:xfrm>
          <a:prstGeom prst="rect">
            <a:avLst/>
          </a:prstGeom>
          <a:solidFill>
            <a:schemeClr val="lt1"/>
          </a:solidFill>
          <a:ln>
            <a:noFill/>
          </a:ln>
        </p:spPr>
        <p:txBody>
          <a:bodyPr spcFirstLastPara="1" wrap="square" lIns="121868" tIns="121868" rIns="121868" bIns="121868" anchor="ctr" anchorCtr="0">
            <a:noAutofit/>
          </a:bodyPr>
          <a:lstStyle/>
          <a:p>
            <a:pPr marL="0" lvl="0" indent="0" algn="l" rtl="0">
              <a:spcBef>
                <a:spcPts val="0"/>
              </a:spcBef>
              <a:spcAft>
                <a:spcPts val="0"/>
              </a:spcAft>
              <a:buNone/>
            </a:pPr>
            <a:endParaRPr sz="2487"/>
          </a:p>
        </p:txBody>
      </p:sp>
      <p:sp>
        <p:nvSpPr>
          <p:cNvPr id="10" name="Slide Number Placeholder 5">
            <a:extLst>
              <a:ext uri="{FF2B5EF4-FFF2-40B4-BE49-F238E27FC236}">
                <a16:creationId xmlns:a16="http://schemas.microsoft.com/office/drawing/2014/main" id="{CCDF916F-8B26-4E62-8230-AE3626C83AC8}"/>
              </a:ext>
            </a:extLst>
          </p:cNvPr>
          <p:cNvSpPr txBox="1">
            <a:spLocks/>
          </p:cNvSpPr>
          <p:nvPr userDrawn="1"/>
        </p:nvSpPr>
        <p:spPr bwMode="gray">
          <a:xfrm>
            <a:off x="11463338" y="6303596"/>
            <a:ext cx="276298" cy="335382"/>
          </a:xfrm>
          <a:prstGeom prst="rect">
            <a:avLst/>
          </a:prstGeom>
        </p:spPr>
        <p:txBody>
          <a:bodyPr wrap="square" lIns="0" tIns="0" rIns="0" bIns="0" anchor="b" anchorCtr="0"/>
          <a:lstStyle>
            <a:defPPr>
              <a:defRPr lang="en-US"/>
            </a:defPPr>
            <a:lvl1pPr marL="0" algn="r" defTabSz="914400" rtl="0" eaLnBrk="1" fontAlgn="base" latinLnBrk="0" hangingPunct="1">
              <a:lnSpc>
                <a:spcPct val="90000"/>
              </a:lnSpc>
              <a:spcBef>
                <a:spcPct val="0"/>
              </a:spcBef>
              <a:spcAft>
                <a:spcPct val="0"/>
              </a:spcAft>
              <a:defRPr lang="en-US" sz="900" b="0" kern="1200" smtClean="0">
                <a:solidFill>
                  <a:schemeClr val="tx1">
                    <a:lumMod val="75000"/>
                    <a:lumOff val="25000"/>
                  </a:schemeClr>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5C0926A-889A-463A-A5EA-682F15689EEF}" type="slidenum">
              <a:rPr lang="en-US" sz="800" smtClean="0">
                <a:solidFill>
                  <a:srgbClr val="A1AAB1"/>
                </a:solidFill>
                <a:latin typeface="+mn-lt"/>
              </a:rPr>
              <a:pPr/>
              <a:t>‹#›</a:t>
            </a:fld>
            <a:endParaRPr lang="en-US" sz="800">
              <a:solidFill>
                <a:srgbClr val="A1AAB1"/>
              </a:solidFill>
              <a:latin typeface="+mn-lt"/>
            </a:endParaRPr>
          </a:p>
        </p:txBody>
      </p:sp>
      <p:sp>
        <p:nvSpPr>
          <p:cNvPr id="3" name="Text Placeholder 3">
            <a:extLst>
              <a:ext uri="{FF2B5EF4-FFF2-40B4-BE49-F238E27FC236}">
                <a16:creationId xmlns:a16="http://schemas.microsoft.com/office/drawing/2014/main" id="{23FE5CA9-4F4A-9900-B27D-D5151882249B}"/>
              </a:ext>
            </a:extLst>
          </p:cNvPr>
          <p:cNvSpPr txBox="1">
            <a:spLocks/>
          </p:cNvSpPr>
          <p:nvPr userDrawn="1"/>
        </p:nvSpPr>
        <p:spPr bwMode="gray">
          <a:xfrm>
            <a:off x="1472119" y="6303596"/>
            <a:ext cx="4398329" cy="335382"/>
          </a:xfrm>
          <a:prstGeom prst="rect">
            <a:avLst/>
          </a:prstGeom>
        </p:spPr>
        <p:txBody>
          <a:bodyPr vert="horz" lIns="0" tIns="0" rIns="0" bIns="0" rtlCol="0" anchor="b" anchorCtr="0">
            <a:noAutofit/>
          </a:bodyPr>
          <a:lstStyle>
            <a:lvl1pPr marL="0" indent="0" algn="l" defTabSz="914400" rtl="0" eaLnBrk="1" latinLnBrk="0" hangingPunct="1">
              <a:lnSpc>
                <a:spcPct val="90000"/>
              </a:lnSpc>
              <a:spcBef>
                <a:spcPts val="300"/>
              </a:spcBef>
              <a:buClr>
                <a:schemeClr val="tx1"/>
              </a:buClr>
              <a:buSzPct val="100000"/>
              <a:buFont typeface="Arial" panose="020B0604020202020204" pitchFamily="34" charset="0"/>
              <a:buNone/>
              <a:defRPr lang="en-US" sz="1200" kern="1200">
                <a:solidFill>
                  <a:srgbClr val="00004E"/>
                </a:solidFill>
                <a:latin typeface="+mn-lt"/>
                <a:ea typeface="+mn-ea"/>
                <a:cs typeface="+mn-cs"/>
              </a:defRPr>
            </a:lvl1pPr>
            <a:lvl2pPr marL="457200" indent="-169863" algn="l" defTabSz="914400" rtl="0" eaLnBrk="1" latinLnBrk="0" hangingPunct="1">
              <a:lnSpc>
                <a:spcPct val="90000"/>
              </a:lnSpc>
              <a:spcBef>
                <a:spcPts val="1000"/>
              </a:spcBef>
              <a:buClr>
                <a:schemeClr val="tx1"/>
              </a:buClr>
              <a:buFont typeface="Arial" panose="020B0604020202020204" pitchFamily="34" charset="0"/>
              <a:buChar char="•"/>
              <a:defRPr sz="1800" kern="1200">
                <a:solidFill>
                  <a:schemeClr val="tx1"/>
                </a:solidFill>
                <a:latin typeface="+mn-lt"/>
                <a:ea typeface="+mn-ea"/>
                <a:cs typeface="+mn-cs"/>
              </a:defRPr>
            </a:lvl2pPr>
            <a:lvl3pPr marL="685800" indent="-171450" algn="l" defTabSz="914400" rtl="0" eaLnBrk="1" latinLnBrk="0" hangingPunct="1">
              <a:lnSpc>
                <a:spcPct val="90000"/>
              </a:lnSpc>
              <a:spcBef>
                <a:spcPts val="500"/>
              </a:spcBef>
              <a:buClr>
                <a:schemeClr val="tx1"/>
              </a:buClr>
              <a:buFont typeface="Arial" panose="020B0604020202020204" pitchFamily="34" charset="0"/>
              <a:buChar char="•"/>
              <a:defRPr sz="1600" kern="1200">
                <a:solidFill>
                  <a:schemeClr val="tx1"/>
                </a:solidFill>
                <a:latin typeface="+mn-lt"/>
                <a:ea typeface="+mn-ea"/>
                <a:cs typeface="+mn-cs"/>
              </a:defRPr>
            </a:lvl3pPr>
            <a:lvl4pPr marL="914400" indent="-171450" algn="l" defTabSz="914400" rtl="0" eaLnBrk="1" latinLnBrk="0" hangingPunct="1">
              <a:lnSpc>
                <a:spcPct val="90000"/>
              </a:lnSpc>
              <a:spcBef>
                <a:spcPts val="200"/>
              </a:spcBef>
              <a:buClr>
                <a:schemeClr val="tx1"/>
              </a:buClr>
              <a:buFont typeface="Arial" panose="020B0604020202020204" pitchFamily="34" charset="0"/>
              <a:buChar char="•"/>
              <a:defRPr sz="1400" kern="1200">
                <a:solidFill>
                  <a:schemeClr val="tx1"/>
                </a:solidFill>
                <a:latin typeface="+mn-lt"/>
                <a:ea typeface="+mn-ea"/>
                <a:cs typeface="+mn-cs"/>
              </a:defRPr>
            </a:lvl4pPr>
            <a:lvl5pPr marL="1089025" indent="-114300" algn="l" defTabSz="914400" rtl="0" eaLnBrk="1" latinLnBrk="0" hangingPunct="1">
              <a:lnSpc>
                <a:spcPct val="90000"/>
              </a:lnSpc>
              <a:spcBef>
                <a:spcPts val="100"/>
              </a:spcBef>
              <a:buClr>
                <a:schemeClr val="tx1"/>
              </a:buClr>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Bef>
                <a:spcPts val="0"/>
              </a:spcBef>
            </a:pPr>
            <a:r>
              <a:rPr lang="en-US" sz="800" b="0">
                <a:solidFill>
                  <a:schemeClr val="accent1"/>
                </a:solidFill>
              </a:rPr>
              <a:t>Better health enabled by data</a:t>
            </a:r>
          </a:p>
        </p:txBody>
      </p:sp>
      <p:pic>
        <p:nvPicPr>
          <p:cNvPr id="8" name="Graphic 7" descr="ASTP logo">
            <a:extLst>
              <a:ext uri="{FF2B5EF4-FFF2-40B4-BE49-F238E27FC236}">
                <a16:creationId xmlns:a16="http://schemas.microsoft.com/office/drawing/2014/main" id="{67BD97C8-7738-824C-86BE-17EEDFFD0EFC}"/>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457200" y="6420147"/>
            <a:ext cx="833336" cy="231801"/>
          </a:xfrm>
          <a:prstGeom prst="rect">
            <a:avLst/>
          </a:prstGeom>
        </p:spPr>
      </p:pic>
    </p:spTree>
    <p:custDataLst>
      <p:tags r:id="rId1"/>
    </p:custDataLst>
    <p:extLst>
      <p:ext uri="{BB962C8B-B14F-4D97-AF65-F5344CB8AC3E}">
        <p14:creationId xmlns:p14="http://schemas.microsoft.com/office/powerpoint/2010/main" val="19146391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Section Divider + Content-Light">
    <p:bg bwMode="gray">
      <p:bgPr>
        <a:solidFill>
          <a:schemeClr val="bg2"/>
        </a:solidFill>
        <a:effectLst/>
      </p:bgPr>
    </p:bg>
    <p:spTree>
      <p:nvGrpSpPr>
        <p:cNvPr id="1" name=""/>
        <p:cNvGrpSpPr/>
        <p:nvPr/>
      </p:nvGrpSpPr>
      <p:grpSpPr>
        <a:xfrm>
          <a:off x="0" y="0"/>
          <a:ext cx="0" cy="0"/>
          <a:chOff x="0" y="0"/>
          <a:chExt cx="0" cy="0"/>
        </a:xfrm>
      </p:grpSpPr>
      <p:sp>
        <p:nvSpPr>
          <p:cNvPr id="5" name="Text Placeholder 4"/>
          <p:cNvSpPr>
            <a:spLocks noGrp="1"/>
          </p:cNvSpPr>
          <p:nvPr>
            <p:ph type="body" sz="quarter" idx="10"/>
          </p:nvPr>
        </p:nvSpPr>
        <p:spPr bwMode="gray">
          <a:xfrm>
            <a:off x="448056" y="3345752"/>
            <a:ext cx="5474907" cy="905256"/>
          </a:xfrm>
        </p:spPr>
        <p:txBody>
          <a:bodyPr lIns="0" tIns="0" rIns="0" bIns="0"/>
          <a:lstStyle>
            <a:lvl1pPr marL="0" indent="0">
              <a:spcBef>
                <a:spcPts val="600"/>
              </a:spcBef>
              <a:buNone/>
              <a:defRPr sz="1800">
                <a:solidFill>
                  <a:schemeClr val="accent1"/>
                </a:solidFill>
                <a:latin typeface="+mn-lt"/>
              </a:defRPr>
            </a:lvl1pPr>
            <a:lvl2pPr marL="400050" indent="0">
              <a:buNone/>
              <a:defRPr/>
            </a:lvl2pPr>
            <a:lvl3pPr marL="742950" indent="0">
              <a:buNone/>
              <a:defRPr/>
            </a:lvl3pPr>
            <a:lvl4pPr marL="1095375" indent="0">
              <a:buNone/>
              <a:defRPr/>
            </a:lvl4pPr>
            <a:lvl5pPr marL="1370012" indent="0">
              <a:buNone/>
              <a:defRPr/>
            </a:lvl5pPr>
          </a:lstStyle>
          <a:p>
            <a:pPr lvl="0"/>
            <a:r>
              <a:rPr lang="en-US"/>
              <a:t>Click to edit Master text styles</a:t>
            </a:r>
          </a:p>
        </p:txBody>
      </p:sp>
      <p:sp>
        <p:nvSpPr>
          <p:cNvPr id="2" name="Title 1"/>
          <p:cNvSpPr>
            <a:spLocks noGrp="1"/>
          </p:cNvSpPr>
          <p:nvPr>
            <p:ph type="ctrTitle"/>
          </p:nvPr>
        </p:nvSpPr>
        <p:spPr bwMode="gray">
          <a:xfrm>
            <a:off x="448056" y="1690688"/>
            <a:ext cx="5474908" cy="1508760"/>
          </a:xfrm>
        </p:spPr>
        <p:txBody>
          <a:bodyPr vert="horz" lIns="0" tIns="0" rIns="0" bIns="0" rtlCol="0" anchor="b" anchorCtr="0">
            <a:noAutofit/>
          </a:bodyPr>
          <a:lstStyle>
            <a:lvl1pPr>
              <a:defRPr lang="en-US" sz="3200" b="0" dirty="0">
                <a:solidFill>
                  <a:schemeClr val="accent1"/>
                </a:solidFill>
              </a:defRPr>
            </a:lvl1pPr>
          </a:lstStyle>
          <a:p>
            <a:pPr lvl="0"/>
            <a:r>
              <a:rPr lang="en-US"/>
              <a:t>Click to edit Master title style</a:t>
            </a:r>
          </a:p>
        </p:txBody>
      </p:sp>
      <p:sp>
        <p:nvSpPr>
          <p:cNvPr id="13" name="Google Shape;49;p7">
            <a:extLst>
              <a:ext uri="{FF2B5EF4-FFF2-40B4-BE49-F238E27FC236}">
                <a16:creationId xmlns:a16="http://schemas.microsoft.com/office/drawing/2014/main" id="{D01DEFE8-92EA-4D72-9911-E9444EF4C65B}"/>
              </a:ext>
              <a:ext uri="{C183D7F6-B498-43B3-948B-1728B52AA6E4}">
                <adec:decorative xmlns:adec="http://schemas.microsoft.com/office/drawing/2017/decorative" val="1"/>
              </a:ext>
            </a:extLst>
          </p:cNvPr>
          <p:cNvSpPr/>
          <p:nvPr userDrawn="1"/>
        </p:nvSpPr>
        <p:spPr bwMode="gray">
          <a:xfrm>
            <a:off x="0" y="6216149"/>
            <a:ext cx="12188825" cy="641784"/>
          </a:xfrm>
          <a:prstGeom prst="rect">
            <a:avLst/>
          </a:prstGeom>
          <a:solidFill>
            <a:schemeClr val="lt1"/>
          </a:solidFill>
          <a:ln>
            <a:noFill/>
          </a:ln>
        </p:spPr>
        <p:txBody>
          <a:bodyPr spcFirstLastPara="1" wrap="square" lIns="121868" tIns="121868" rIns="121868" bIns="121868" anchor="ctr" anchorCtr="0">
            <a:noAutofit/>
          </a:bodyPr>
          <a:lstStyle/>
          <a:p>
            <a:pPr marL="0" lvl="0" indent="0" algn="l" rtl="0">
              <a:spcBef>
                <a:spcPts val="0"/>
              </a:spcBef>
              <a:spcAft>
                <a:spcPts val="0"/>
              </a:spcAft>
              <a:buNone/>
            </a:pPr>
            <a:endParaRPr sz="2487"/>
          </a:p>
        </p:txBody>
      </p:sp>
      <p:sp>
        <p:nvSpPr>
          <p:cNvPr id="10" name="Slide Number Placeholder 5">
            <a:extLst>
              <a:ext uri="{FF2B5EF4-FFF2-40B4-BE49-F238E27FC236}">
                <a16:creationId xmlns:a16="http://schemas.microsoft.com/office/drawing/2014/main" id="{CCDF916F-8B26-4E62-8230-AE3626C83AC8}"/>
              </a:ext>
            </a:extLst>
          </p:cNvPr>
          <p:cNvSpPr txBox="1">
            <a:spLocks/>
          </p:cNvSpPr>
          <p:nvPr userDrawn="1"/>
        </p:nvSpPr>
        <p:spPr bwMode="gray">
          <a:xfrm>
            <a:off x="11463338" y="6303596"/>
            <a:ext cx="276298" cy="335382"/>
          </a:xfrm>
          <a:prstGeom prst="rect">
            <a:avLst/>
          </a:prstGeom>
        </p:spPr>
        <p:txBody>
          <a:bodyPr wrap="square" lIns="0" tIns="0" rIns="0" bIns="0" anchor="b" anchorCtr="0"/>
          <a:lstStyle>
            <a:defPPr>
              <a:defRPr lang="en-US"/>
            </a:defPPr>
            <a:lvl1pPr marL="0" algn="r" defTabSz="914400" rtl="0" eaLnBrk="1" fontAlgn="base" latinLnBrk="0" hangingPunct="1">
              <a:lnSpc>
                <a:spcPct val="90000"/>
              </a:lnSpc>
              <a:spcBef>
                <a:spcPct val="0"/>
              </a:spcBef>
              <a:spcAft>
                <a:spcPct val="0"/>
              </a:spcAft>
              <a:defRPr lang="en-US" sz="900" b="0" kern="1200" smtClean="0">
                <a:solidFill>
                  <a:schemeClr val="tx1">
                    <a:lumMod val="75000"/>
                    <a:lumOff val="25000"/>
                  </a:schemeClr>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5C0926A-889A-463A-A5EA-682F15689EEF}" type="slidenum">
              <a:rPr lang="en-US" sz="800" smtClean="0">
                <a:solidFill>
                  <a:srgbClr val="A1AAB1"/>
                </a:solidFill>
                <a:latin typeface="+mn-lt"/>
              </a:rPr>
              <a:pPr/>
              <a:t>‹#›</a:t>
            </a:fld>
            <a:endParaRPr lang="en-US" sz="800">
              <a:solidFill>
                <a:srgbClr val="A1AAB1"/>
              </a:solidFill>
              <a:latin typeface="+mn-lt"/>
            </a:endParaRPr>
          </a:p>
        </p:txBody>
      </p:sp>
      <p:sp>
        <p:nvSpPr>
          <p:cNvPr id="3" name="Text Placeholder 3">
            <a:extLst>
              <a:ext uri="{FF2B5EF4-FFF2-40B4-BE49-F238E27FC236}">
                <a16:creationId xmlns:a16="http://schemas.microsoft.com/office/drawing/2014/main" id="{23FE5CA9-4F4A-9900-B27D-D5151882249B}"/>
              </a:ext>
            </a:extLst>
          </p:cNvPr>
          <p:cNvSpPr txBox="1">
            <a:spLocks/>
          </p:cNvSpPr>
          <p:nvPr userDrawn="1"/>
        </p:nvSpPr>
        <p:spPr bwMode="gray">
          <a:xfrm>
            <a:off x="1472119" y="6303596"/>
            <a:ext cx="4398329" cy="335382"/>
          </a:xfrm>
          <a:prstGeom prst="rect">
            <a:avLst/>
          </a:prstGeom>
        </p:spPr>
        <p:txBody>
          <a:bodyPr vert="horz" lIns="0" tIns="0" rIns="0" bIns="0" rtlCol="0" anchor="b" anchorCtr="0">
            <a:noAutofit/>
          </a:bodyPr>
          <a:lstStyle>
            <a:lvl1pPr marL="0" indent="0" algn="l" defTabSz="914400" rtl="0" eaLnBrk="1" latinLnBrk="0" hangingPunct="1">
              <a:lnSpc>
                <a:spcPct val="90000"/>
              </a:lnSpc>
              <a:spcBef>
                <a:spcPts val="300"/>
              </a:spcBef>
              <a:buClr>
                <a:schemeClr val="tx1"/>
              </a:buClr>
              <a:buSzPct val="100000"/>
              <a:buFont typeface="Arial" panose="020B0604020202020204" pitchFamily="34" charset="0"/>
              <a:buNone/>
              <a:defRPr lang="en-US" sz="1200" kern="1200">
                <a:solidFill>
                  <a:srgbClr val="00004E"/>
                </a:solidFill>
                <a:latin typeface="+mn-lt"/>
                <a:ea typeface="+mn-ea"/>
                <a:cs typeface="+mn-cs"/>
              </a:defRPr>
            </a:lvl1pPr>
            <a:lvl2pPr marL="457200" indent="-169863" algn="l" defTabSz="914400" rtl="0" eaLnBrk="1" latinLnBrk="0" hangingPunct="1">
              <a:lnSpc>
                <a:spcPct val="90000"/>
              </a:lnSpc>
              <a:spcBef>
                <a:spcPts val="1000"/>
              </a:spcBef>
              <a:buClr>
                <a:schemeClr val="tx1"/>
              </a:buClr>
              <a:buFont typeface="Arial" panose="020B0604020202020204" pitchFamily="34" charset="0"/>
              <a:buChar char="•"/>
              <a:defRPr sz="1800" kern="1200">
                <a:solidFill>
                  <a:schemeClr val="tx1"/>
                </a:solidFill>
                <a:latin typeface="+mn-lt"/>
                <a:ea typeface="+mn-ea"/>
                <a:cs typeface="+mn-cs"/>
              </a:defRPr>
            </a:lvl2pPr>
            <a:lvl3pPr marL="685800" indent="-171450" algn="l" defTabSz="914400" rtl="0" eaLnBrk="1" latinLnBrk="0" hangingPunct="1">
              <a:lnSpc>
                <a:spcPct val="90000"/>
              </a:lnSpc>
              <a:spcBef>
                <a:spcPts val="500"/>
              </a:spcBef>
              <a:buClr>
                <a:schemeClr val="tx1"/>
              </a:buClr>
              <a:buFont typeface="Arial" panose="020B0604020202020204" pitchFamily="34" charset="0"/>
              <a:buChar char="•"/>
              <a:defRPr sz="1600" kern="1200">
                <a:solidFill>
                  <a:schemeClr val="tx1"/>
                </a:solidFill>
                <a:latin typeface="+mn-lt"/>
                <a:ea typeface="+mn-ea"/>
                <a:cs typeface="+mn-cs"/>
              </a:defRPr>
            </a:lvl3pPr>
            <a:lvl4pPr marL="914400" indent="-171450" algn="l" defTabSz="914400" rtl="0" eaLnBrk="1" latinLnBrk="0" hangingPunct="1">
              <a:lnSpc>
                <a:spcPct val="90000"/>
              </a:lnSpc>
              <a:spcBef>
                <a:spcPts val="200"/>
              </a:spcBef>
              <a:buClr>
                <a:schemeClr val="tx1"/>
              </a:buClr>
              <a:buFont typeface="Arial" panose="020B0604020202020204" pitchFamily="34" charset="0"/>
              <a:buChar char="•"/>
              <a:defRPr sz="1400" kern="1200">
                <a:solidFill>
                  <a:schemeClr val="tx1"/>
                </a:solidFill>
                <a:latin typeface="+mn-lt"/>
                <a:ea typeface="+mn-ea"/>
                <a:cs typeface="+mn-cs"/>
              </a:defRPr>
            </a:lvl4pPr>
            <a:lvl5pPr marL="1089025" indent="-114300" algn="l" defTabSz="914400" rtl="0" eaLnBrk="1" latinLnBrk="0" hangingPunct="1">
              <a:lnSpc>
                <a:spcPct val="90000"/>
              </a:lnSpc>
              <a:spcBef>
                <a:spcPts val="100"/>
              </a:spcBef>
              <a:buClr>
                <a:schemeClr val="tx1"/>
              </a:buClr>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Bef>
                <a:spcPts val="0"/>
              </a:spcBef>
            </a:pPr>
            <a:r>
              <a:rPr lang="en-US" sz="800" b="0">
                <a:solidFill>
                  <a:schemeClr val="accent1"/>
                </a:solidFill>
              </a:rPr>
              <a:t>Better health enabled by data</a:t>
            </a:r>
          </a:p>
        </p:txBody>
      </p:sp>
      <p:pic>
        <p:nvPicPr>
          <p:cNvPr id="8" name="Graphic 7" descr="ASTP logo">
            <a:extLst>
              <a:ext uri="{FF2B5EF4-FFF2-40B4-BE49-F238E27FC236}">
                <a16:creationId xmlns:a16="http://schemas.microsoft.com/office/drawing/2014/main" id="{67BD97C8-7738-824C-86BE-17EEDFFD0EFC}"/>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457200" y="6420147"/>
            <a:ext cx="833336" cy="231801"/>
          </a:xfrm>
          <a:prstGeom prst="rect">
            <a:avLst/>
          </a:prstGeom>
        </p:spPr>
      </p:pic>
      <p:sp>
        <p:nvSpPr>
          <p:cNvPr id="4" name="Rectangle 3">
            <a:extLst>
              <a:ext uri="{FF2B5EF4-FFF2-40B4-BE49-F238E27FC236}">
                <a16:creationId xmlns:a16="http://schemas.microsoft.com/office/drawing/2014/main" id="{C554A72B-377A-5513-FF17-9B8A8A189C25}"/>
              </a:ext>
              <a:ext uri="{C183D7F6-B498-43B3-948B-1728B52AA6E4}">
                <adec:decorative xmlns:adec="http://schemas.microsoft.com/office/drawing/2017/decorative" val="1"/>
              </a:ext>
            </a:extLst>
          </p:cNvPr>
          <p:cNvSpPr/>
          <p:nvPr userDrawn="1"/>
        </p:nvSpPr>
        <p:spPr bwMode="gray">
          <a:xfrm>
            <a:off x="6265863" y="0"/>
            <a:ext cx="5922962" cy="6216149"/>
          </a:xfrm>
          <a:prstGeom prst="rect">
            <a:avLst/>
          </a:prstGeom>
          <a:solidFill>
            <a:schemeClr val="bg1"/>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algn="ctr" fontAlgn="base">
              <a:lnSpc>
                <a:spcPct val="90000"/>
              </a:lnSpc>
              <a:spcAft>
                <a:spcPct val="0"/>
              </a:spcAft>
              <a:buClr>
                <a:schemeClr val="accent2"/>
              </a:buClr>
              <a:buSzPct val="90000"/>
            </a:pPr>
            <a:endParaRPr lang="en-US" b="1">
              <a:solidFill>
                <a:schemeClr val="accent1"/>
              </a:solidFill>
              <a:latin typeface="+mj-lt"/>
            </a:endParaRPr>
          </a:p>
        </p:txBody>
      </p:sp>
      <p:sp>
        <p:nvSpPr>
          <p:cNvPr id="7" name="Content Placeholder 6">
            <a:extLst>
              <a:ext uri="{FF2B5EF4-FFF2-40B4-BE49-F238E27FC236}">
                <a16:creationId xmlns:a16="http://schemas.microsoft.com/office/drawing/2014/main" id="{1BA97F8A-1C48-E6C8-2513-79B276F83739}"/>
              </a:ext>
            </a:extLst>
          </p:cNvPr>
          <p:cNvSpPr>
            <a:spLocks noGrp="1"/>
          </p:cNvSpPr>
          <p:nvPr>
            <p:ph sz="quarter" idx="11"/>
          </p:nvPr>
        </p:nvSpPr>
        <p:spPr>
          <a:xfrm>
            <a:off x="6704014" y="1690688"/>
            <a:ext cx="5027612" cy="37036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ustDataLst>
      <p:tags r:id="rId1"/>
    </p:custDataLst>
    <p:extLst>
      <p:ext uri="{BB962C8B-B14F-4D97-AF65-F5344CB8AC3E}">
        <p14:creationId xmlns:p14="http://schemas.microsoft.com/office/powerpoint/2010/main" val="2767009051"/>
      </p:ext>
    </p:extLst>
  </p:cSld>
  <p:clrMapOvr>
    <a:masterClrMapping/>
  </p:clrMapOvr>
  <p:extLst>
    <p:ext uri="{DCECCB84-F9BA-43D5-87BE-67443E8EF086}">
      <p15:sldGuideLst xmlns:p15="http://schemas.microsoft.com/office/powerpoint/2012/main">
        <p15:guide id="1" pos="4223"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Section Divider-Dark">
    <p:bg bwMode="gray">
      <p:bgPr>
        <a:solidFill>
          <a:srgbClr val="0A2999"/>
        </a:solidFill>
        <a:effectLst/>
      </p:bgPr>
    </p:bg>
    <p:spTree>
      <p:nvGrpSpPr>
        <p:cNvPr id="1" name=""/>
        <p:cNvGrpSpPr/>
        <p:nvPr/>
      </p:nvGrpSpPr>
      <p:grpSpPr>
        <a:xfrm>
          <a:off x="0" y="0"/>
          <a:ext cx="0" cy="0"/>
          <a:chOff x="0" y="0"/>
          <a:chExt cx="0" cy="0"/>
        </a:xfrm>
      </p:grpSpPr>
      <p:sp>
        <p:nvSpPr>
          <p:cNvPr id="5" name="Text Placeholder 4"/>
          <p:cNvSpPr>
            <a:spLocks noGrp="1"/>
          </p:cNvSpPr>
          <p:nvPr>
            <p:ph type="body" sz="quarter" idx="10"/>
          </p:nvPr>
        </p:nvSpPr>
        <p:spPr bwMode="gray">
          <a:xfrm>
            <a:off x="448056" y="3345752"/>
            <a:ext cx="8378444" cy="905256"/>
          </a:xfrm>
        </p:spPr>
        <p:txBody>
          <a:bodyPr lIns="0" tIns="0" rIns="0" bIns="0"/>
          <a:lstStyle>
            <a:lvl1pPr marL="0" indent="0">
              <a:spcBef>
                <a:spcPts val="600"/>
              </a:spcBef>
              <a:buNone/>
              <a:defRPr sz="1800">
                <a:solidFill>
                  <a:schemeClr val="bg1"/>
                </a:solidFill>
                <a:latin typeface="+mn-lt"/>
              </a:defRPr>
            </a:lvl1pPr>
            <a:lvl2pPr marL="400050" indent="0">
              <a:buNone/>
              <a:defRPr/>
            </a:lvl2pPr>
            <a:lvl3pPr marL="742950" indent="0">
              <a:buNone/>
              <a:defRPr/>
            </a:lvl3pPr>
            <a:lvl4pPr marL="1095375" indent="0">
              <a:buNone/>
              <a:defRPr/>
            </a:lvl4pPr>
            <a:lvl5pPr marL="1370012" indent="0">
              <a:buNone/>
              <a:defRPr/>
            </a:lvl5pPr>
          </a:lstStyle>
          <a:p>
            <a:pPr lvl="0"/>
            <a:r>
              <a:rPr lang="en-US"/>
              <a:t>Click to edit Master text styles</a:t>
            </a:r>
          </a:p>
        </p:txBody>
      </p:sp>
      <p:sp>
        <p:nvSpPr>
          <p:cNvPr id="2" name="Title 1"/>
          <p:cNvSpPr>
            <a:spLocks noGrp="1"/>
          </p:cNvSpPr>
          <p:nvPr>
            <p:ph type="ctrTitle"/>
          </p:nvPr>
        </p:nvSpPr>
        <p:spPr bwMode="gray">
          <a:xfrm>
            <a:off x="448055" y="1690688"/>
            <a:ext cx="8378445" cy="1508760"/>
          </a:xfrm>
        </p:spPr>
        <p:txBody>
          <a:bodyPr vert="horz" lIns="0" tIns="0" rIns="0" bIns="0" rtlCol="0" anchor="b" anchorCtr="0">
            <a:noAutofit/>
          </a:bodyPr>
          <a:lstStyle>
            <a:lvl1pPr>
              <a:defRPr lang="en-US" sz="3200" b="0" dirty="0">
                <a:solidFill>
                  <a:schemeClr val="bg1"/>
                </a:solidFill>
              </a:defRPr>
            </a:lvl1pPr>
          </a:lstStyle>
          <a:p>
            <a:pPr lvl="0"/>
            <a:r>
              <a:rPr lang="en-US"/>
              <a:t>Click to edit Master title style</a:t>
            </a:r>
          </a:p>
        </p:txBody>
      </p:sp>
      <p:sp>
        <p:nvSpPr>
          <p:cNvPr id="13" name="Google Shape;49;p7">
            <a:extLst>
              <a:ext uri="{FF2B5EF4-FFF2-40B4-BE49-F238E27FC236}">
                <a16:creationId xmlns:a16="http://schemas.microsoft.com/office/drawing/2014/main" id="{D01DEFE8-92EA-4D72-9911-E9444EF4C65B}"/>
              </a:ext>
              <a:ext uri="{C183D7F6-B498-43B3-948B-1728B52AA6E4}">
                <adec:decorative xmlns:adec="http://schemas.microsoft.com/office/drawing/2017/decorative" val="1"/>
              </a:ext>
            </a:extLst>
          </p:cNvPr>
          <p:cNvSpPr/>
          <p:nvPr userDrawn="1"/>
        </p:nvSpPr>
        <p:spPr bwMode="gray">
          <a:xfrm>
            <a:off x="0" y="6216149"/>
            <a:ext cx="12188825" cy="641784"/>
          </a:xfrm>
          <a:prstGeom prst="rect">
            <a:avLst/>
          </a:prstGeom>
          <a:solidFill>
            <a:schemeClr val="bg1"/>
          </a:solidFill>
          <a:ln>
            <a:noFill/>
          </a:ln>
        </p:spPr>
        <p:txBody>
          <a:bodyPr spcFirstLastPara="1" wrap="square" lIns="121868" tIns="121868" rIns="121868" bIns="121868" anchor="ctr" anchorCtr="0">
            <a:noAutofit/>
          </a:bodyPr>
          <a:lstStyle/>
          <a:p>
            <a:pPr marL="0" lvl="0" indent="0" algn="l" rtl="0">
              <a:spcBef>
                <a:spcPts val="0"/>
              </a:spcBef>
              <a:spcAft>
                <a:spcPts val="0"/>
              </a:spcAft>
              <a:buNone/>
            </a:pPr>
            <a:endParaRPr sz="2487"/>
          </a:p>
        </p:txBody>
      </p:sp>
      <p:sp>
        <p:nvSpPr>
          <p:cNvPr id="10" name="Slide Number Placeholder 5">
            <a:extLst>
              <a:ext uri="{FF2B5EF4-FFF2-40B4-BE49-F238E27FC236}">
                <a16:creationId xmlns:a16="http://schemas.microsoft.com/office/drawing/2014/main" id="{CCDF916F-8B26-4E62-8230-AE3626C83AC8}"/>
              </a:ext>
            </a:extLst>
          </p:cNvPr>
          <p:cNvSpPr txBox="1">
            <a:spLocks/>
          </p:cNvSpPr>
          <p:nvPr userDrawn="1"/>
        </p:nvSpPr>
        <p:spPr bwMode="gray">
          <a:xfrm>
            <a:off x="11463338" y="6303596"/>
            <a:ext cx="276298" cy="335382"/>
          </a:xfrm>
          <a:prstGeom prst="rect">
            <a:avLst/>
          </a:prstGeom>
        </p:spPr>
        <p:txBody>
          <a:bodyPr wrap="square" lIns="0" tIns="0" rIns="0" bIns="0" anchor="b" anchorCtr="0"/>
          <a:lstStyle>
            <a:defPPr>
              <a:defRPr lang="en-US"/>
            </a:defPPr>
            <a:lvl1pPr marL="0" algn="r" defTabSz="914400" rtl="0" eaLnBrk="1" fontAlgn="base" latinLnBrk="0" hangingPunct="1">
              <a:lnSpc>
                <a:spcPct val="90000"/>
              </a:lnSpc>
              <a:spcBef>
                <a:spcPct val="0"/>
              </a:spcBef>
              <a:spcAft>
                <a:spcPct val="0"/>
              </a:spcAft>
              <a:defRPr lang="en-US" sz="900" b="0" kern="1200" smtClean="0">
                <a:solidFill>
                  <a:schemeClr val="tx1">
                    <a:lumMod val="75000"/>
                    <a:lumOff val="25000"/>
                  </a:schemeClr>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5C0926A-889A-463A-A5EA-682F15689EEF}" type="slidenum">
              <a:rPr lang="en-US" sz="800" smtClean="0">
                <a:solidFill>
                  <a:srgbClr val="A1AAB1"/>
                </a:solidFill>
                <a:latin typeface="+mn-lt"/>
              </a:rPr>
              <a:pPr/>
              <a:t>‹#›</a:t>
            </a:fld>
            <a:endParaRPr lang="en-US" sz="800">
              <a:solidFill>
                <a:srgbClr val="A1AAB1"/>
              </a:solidFill>
              <a:latin typeface="+mn-lt"/>
            </a:endParaRPr>
          </a:p>
        </p:txBody>
      </p:sp>
      <p:sp>
        <p:nvSpPr>
          <p:cNvPr id="3" name="Text Placeholder 3">
            <a:extLst>
              <a:ext uri="{FF2B5EF4-FFF2-40B4-BE49-F238E27FC236}">
                <a16:creationId xmlns:a16="http://schemas.microsoft.com/office/drawing/2014/main" id="{23FE5CA9-4F4A-9900-B27D-D5151882249B}"/>
              </a:ext>
            </a:extLst>
          </p:cNvPr>
          <p:cNvSpPr txBox="1">
            <a:spLocks/>
          </p:cNvSpPr>
          <p:nvPr userDrawn="1"/>
        </p:nvSpPr>
        <p:spPr bwMode="gray">
          <a:xfrm>
            <a:off x="1472119" y="6303596"/>
            <a:ext cx="4398329" cy="335382"/>
          </a:xfrm>
          <a:prstGeom prst="rect">
            <a:avLst/>
          </a:prstGeom>
        </p:spPr>
        <p:txBody>
          <a:bodyPr vert="horz" lIns="0" tIns="0" rIns="0" bIns="0" rtlCol="0" anchor="b" anchorCtr="0">
            <a:noAutofit/>
          </a:bodyPr>
          <a:lstStyle>
            <a:lvl1pPr marL="0" indent="0" algn="l" defTabSz="914400" rtl="0" eaLnBrk="1" latinLnBrk="0" hangingPunct="1">
              <a:lnSpc>
                <a:spcPct val="90000"/>
              </a:lnSpc>
              <a:spcBef>
                <a:spcPts val="300"/>
              </a:spcBef>
              <a:buClr>
                <a:schemeClr val="tx1"/>
              </a:buClr>
              <a:buSzPct val="100000"/>
              <a:buFont typeface="Arial" panose="020B0604020202020204" pitchFamily="34" charset="0"/>
              <a:buNone/>
              <a:defRPr lang="en-US" sz="1200" kern="1200">
                <a:solidFill>
                  <a:srgbClr val="00004E"/>
                </a:solidFill>
                <a:latin typeface="+mn-lt"/>
                <a:ea typeface="+mn-ea"/>
                <a:cs typeface="+mn-cs"/>
              </a:defRPr>
            </a:lvl1pPr>
            <a:lvl2pPr marL="457200" indent="-169863" algn="l" defTabSz="914400" rtl="0" eaLnBrk="1" latinLnBrk="0" hangingPunct="1">
              <a:lnSpc>
                <a:spcPct val="90000"/>
              </a:lnSpc>
              <a:spcBef>
                <a:spcPts val="1000"/>
              </a:spcBef>
              <a:buClr>
                <a:schemeClr val="tx1"/>
              </a:buClr>
              <a:buFont typeface="Arial" panose="020B0604020202020204" pitchFamily="34" charset="0"/>
              <a:buChar char="•"/>
              <a:defRPr sz="1800" kern="1200">
                <a:solidFill>
                  <a:schemeClr val="tx1"/>
                </a:solidFill>
                <a:latin typeface="+mn-lt"/>
                <a:ea typeface="+mn-ea"/>
                <a:cs typeface="+mn-cs"/>
              </a:defRPr>
            </a:lvl2pPr>
            <a:lvl3pPr marL="685800" indent="-171450" algn="l" defTabSz="914400" rtl="0" eaLnBrk="1" latinLnBrk="0" hangingPunct="1">
              <a:lnSpc>
                <a:spcPct val="90000"/>
              </a:lnSpc>
              <a:spcBef>
                <a:spcPts val="500"/>
              </a:spcBef>
              <a:buClr>
                <a:schemeClr val="tx1"/>
              </a:buClr>
              <a:buFont typeface="Arial" panose="020B0604020202020204" pitchFamily="34" charset="0"/>
              <a:buChar char="•"/>
              <a:defRPr sz="1600" kern="1200">
                <a:solidFill>
                  <a:schemeClr val="tx1"/>
                </a:solidFill>
                <a:latin typeface="+mn-lt"/>
                <a:ea typeface="+mn-ea"/>
                <a:cs typeface="+mn-cs"/>
              </a:defRPr>
            </a:lvl3pPr>
            <a:lvl4pPr marL="914400" indent="-171450" algn="l" defTabSz="914400" rtl="0" eaLnBrk="1" latinLnBrk="0" hangingPunct="1">
              <a:lnSpc>
                <a:spcPct val="90000"/>
              </a:lnSpc>
              <a:spcBef>
                <a:spcPts val="200"/>
              </a:spcBef>
              <a:buClr>
                <a:schemeClr val="tx1"/>
              </a:buClr>
              <a:buFont typeface="Arial" panose="020B0604020202020204" pitchFamily="34" charset="0"/>
              <a:buChar char="•"/>
              <a:defRPr sz="1400" kern="1200">
                <a:solidFill>
                  <a:schemeClr val="tx1"/>
                </a:solidFill>
                <a:latin typeface="+mn-lt"/>
                <a:ea typeface="+mn-ea"/>
                <a:cs typeface="+mn-cs"/>
              </a:defRPr>
            </a:lvl4pPr>
            <a:lvl5pPr marL="1089025" indent="-114300" algn="l" defTabSz="914400" rtl="0" eaLnBrk="1" latinLnBrk="0" hangingPunct="1">
              <a:lnSpc>
                <a:spcPct val="90000"/>
              </a:lnSpc>
              <a:spcBef>
                <a:spcPts val="100"/>
              </a:spcBef>
              <a:buClr>
                <a:schemeClr val="tx1"/>
              </a:buClr>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Bef>
                <a:spcPts val="0"/>
              </a:spcBef>
            </a:pPr>
            <a:r>
              <a:rPr lang="en-US" sz="800" b="0">
                <a:solidFill>
                  <a:schemeClr val="accent1"/>
                </a:solidFill>
              </a:rPr>
              <a:t>Better health enabled by data</a:t>
            </a:r>
          </a:p>
        </p:txBody>
      </p:sp>
      <p:pic>
        <p:nvPicPr>
          <p:cNvPr id="8" name="Graphic 7" descr="ASTP logo">
            <a:extLst>
              <a:ext uri="{FF2B5EF4-FFF2-40B4-BE49-F238E27FC236}">
                <a16:creationId xmlns:a16="http://schemas.microsoft.com/office/drawing/2014/main" id="{67BD97C8-7738-824C-86BE-17EEDFFD0EFC}"/>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457200" y="6420147"/>
            <a:ext cx="833336" cy="231801"/>
          </a:xfrm>
          <a:prstGeom prst="rect">
            <a:avLst/>
          </a:prstGeom>
        </p:spPr>
      </p:pic>
    </p:spTree>
    <p:custDataLst>
      <p:tags r:id="rId1"/>
    </p:custDataLst>
    <p:extLst>
      <p:ext uri="{BB962C8B-B14F-4D97-AF65-F5344CB8AC3E}">
        <p14:creationId xmlns:p14="http://schemas.microsoft.com/office/powerpoint/2010/main" val="41983565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Section Divider + Content-Dark">
    <p:bg bwMode="gray">
      <p:bgPr>
        <a:solidFill>
          <a:srgbClr val="0A2999"/>
        </a:solidFill>
        <a:effectLst/>
      </p:bgPr>
    </p:bg>
    <p:spTree>
      <p:nvGrpSpPr>
        <p:cNvPr id="1" name=""/>
        <p:cNvGrpSpPr/>
        <p:nvPr/>
      </p:nvGrpSpPr>
      <p:grpSpPr>
        <a:xfrm>
          <a:off x="0" y="0"/>
          <a:ext cx="0" cy="0"/>
          <a:chOff x="0" y="0"/>
          <a:chExt cx="0" cy="0"/>
        </a:xfrm>
      </p:grpSpPr>
      <p:sp>
        <p:nvSpPr>
          <p:cNvPr id="5" name="Text Placeholder 4"/>
          <p:cNvSpPr>
            <a:spLocks noGrp="1"/>
          </p:cNvSpPr>
          <p:nvPr>
            <p:ph type="body" sz="quarter" idx="10"/>
          </p:nvPr>
        </p:nvSpPr>
        <p:spPr bwMode="gray">
          <a:xfrm>
            <a:off x="448056" y="3345752"/>
            <a:ext cx="5474907" cy="905256"/>
          </a:xfrm>
        </p:spPr>
        <p:txBody>
          <a:bodyPr lIns="0" tIns="0" rIns="0" bIns="0"/>
          <a:lstStyle>
            <a:lvl1pPr marL="0" indent="0">
              <a:spcBef>
                <a:spcPts val="600"/>
              </a:spcBef>
              <a:buNone/>
              <a:defRPr sz="1800">
                <a:solidFill>
                  <a:schemeClr val="bg1"/>
                </a:solidFill>
                <a:latin typeface="+mn-lt"/>
              </a:defRPr>
            </a:lvl1pPr>
            <a:lvl2pPr marL="400050" indent="0">
              <a:buNone/>
              <a:defRPr/>
            </a:lvl2pPr>
            <a:lvl3pPr marL="742950" indent="0">
              <a:buNone/>
              <a:defRPr/>
            </a:lvl3pPr>
            <a:lvl4pPr marL="1095375" indent="0">
              <a:buNone/>
              <a:defRPr/>
            </a:lvl4pPr>
            <a:lvl5pPr marL="1370012" indent="0">
              <a:buNone/>
              <a:defRPr/>
            </a:lvl5pPr>
          </a:lstStyle>
          <a:p>
            <a:pPr lvl="0"/>
            <a:r>
              <a:rPr lang="en-US"/>
              <a:t>Click to edit Master text styles</a:t>
            </a:r>
          </a:p>
        </p:txBody>
      </p:sp>
      <p:sp>
        <p:nvSpPr>
          <p:cNvPr id="2" name="Title 1"/>
          <p:cNvSpPr>
            <a:spLocks noGrp="1"/>
          </p:cNvSpPr>
          <p:nvPr>
            <p:ph type="ctrTitle"/>
          </p:nvPr>
        </p:nvSpPr>
        <p:spPr bwMode="gray">
          <a:xfrm>
            <a:off x="448056" y="1690688"/>
            <a:ext cx="5474908" cy="1508760"/>
          </a:xfrm>
        </p:spPr>
        <p:txBody>
          <a:bodyPr vert="horz" lIns="0" tIns="0" rIns="0" bIns="0" rtlCol="0" anchor="b" anchorCtr="0">
            <a:noAutofit/>
          </a:bodyPr>
          <a:lstStyle>
            <a:lvl1pPr>
              <a:defRPr lang="en-US" sz="3200" b="0" dirty="0">
                <a:solidFill>
                  <a:schemeClr val="bg1"/>
                </a:solidFill>
              </a:defRPr>
            </a:lvl1pPr>
          </a:lstStyle>
          <a:p>
            <a:pPr lvl="0"/>
            <a:r>
              <a:rPr lang="en-US"/>
              <a:t>Click to edit Master title style</a:t>
            </a:r>
          </a:p>
        </p:txBody>
      </p:sp>
      <p:sp>
        <p:nvSpPr>
          <p:cNvPr id="13" name="Google Shape;49;p7">
            <a:extLst>
              <a:ext uri="{FF2B5EF4-FFF2-40B4-BE49-F238E27FC236}">
                <a16:creationId xmlns:a16="http://schemas.microsoft.com/office/drawing/2014/main" id="{D01DEFE8-92EA-4D72-9911-E9444EF4C65B}"/>
              </a:ext>
              <a:ext uri="{C183D7F6-B498-43B3-948B-1728B52AA6E4}">
                <adec:decorative xmlns:adec="http://schemas.microsoft.com/office/drawing/2017/decorative" val="1"/>
              </a:ext>
            </a:extLst>
          </p:cNvPr>
          <p:cNvSpPr/>
          <p:nvPr userDrawn="1"/>
        </p:nvSpPr>
        <p:spPr bwMode="gray">
          <a:xfrm>
            <a:off x="0" y="6216149"/>
            <a:ext cx="12188825" cy="641784"/>
          </a:xfrm>
          <a:prstGeom prst="rect">
            <a:avLst/>
          </a:prstGeom>
          <a:solidFill>
            <a:schemeClr val="lt1"/>
          </a:solidFill>
          <a:ln>
            <a:noFill/>
          </a:ln>
        </p:spPr>
        <p:txBody>
          <a:bodyPr spcFirstLastPara="1" wrap="square" lIns="121868" tIns="121868" rIns="121868" bIns="121868" anchor="ctr" anchorCtr="0">
            <a:noAutofit/>
          </a:bodyPr>
          <a:lstStyle/>
          <a:p>
            <a:pPr marL="0" lvl="0" indent="0" algn="l" rtl="0">
              <a:spcBef>
                <a:spcPts val="0"/>
              </a:spcBef>
              <a:spcAft>
                <a:spcPts val="0"/>
              </a:spcAft>
              <a:buNone/>
            </a:pPr>
            <a:endParaRPr sz="2487"/>
          </a:p>
        </p:txBody>
      </p:sp>
      <p:sp>
        <p:nvSpPr>
          <p:cNvPr id="10" name="Slide Number Placeholder 5">
            <a:extLst>
              <a:ext uri="{FF2B5EF4-FFF2-40B4-BE49-F238E27FC236}">
                <a16:creationId xmlns:a16="http://schemas.microsoft.com/office/drawing/2014/main" id="{CCDF916F-8B26-4E62-8230-AE3626C83AC8}"/>
              </a:ext>
            </a:extLst>
          </p:cNvPr>
          <p:cNvSpPr txBox="1">
            <a:spLocks/>
          </p:cNvSpPr>
          <p:nvPr userDrawn="1"/>
        </p:nvSpPr>
        <p:spPr bwMode="gray">
          <a:xfrm>
            <a:off x="11463338" y="6303596"/>
            <a:ext cx="276298" cy="335382"/>
          </a:xfrm>
          <a:prstGeom prst="rect">
            <a:avLst/>
          </a:prstGeom>
        </p:spPr>
        <p:txBody>
          <a:bodyPr wrap="square" lIns="0" tIns="0" rIns="0" bIns="0" anchor="b" anchorCtr="0"/>
          <a:lstStyle>
            <a:defPPr>
              <a:defRPr lang="en-US"/>
            </a:defPPr>
            <a:lvl1pPr marL="0" algn="r" defTabSz="914400" rtl="0" eaLnBrk="1" fontAlgn="base" latinLnBrk="0" hangingPunct="1">
              <a:lnSpc>
                <a:spcPct val="90000"/>
              </a:lnSpc>
              <a:spcBef>
                <a:spcPct val="0"/>
              </a:spcBef>
              <a:spcAft>
                <a:spcPct val="0"/>
              </a:spcAft>
              <a:defRPr lang="en-US" sz="900" b="0" kern="1200" smtClean="0">
                <a:solidFill>
                  <a:schemeClr val="tx1">
                    <a:lumMod val="75000"/>
                    <a:lumOff val="25000"/>
                  </a:schemeClr>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5C0926A-889A-463A-A5EA-682F15689EEF}" type="slidenum">
              <a:rPr lang="en-US" sz="800" smtClean="0">
                <a:solidFill>
                  <a:srgbClr val="A1AAB1"/>
                </a:solidFill>
                <a:latin typeface="+mn-lt"/>
              </a:rPr>
              <a:pPr/>
              <a:t>‹#›</a:t>
            </a:fld>
            <a:endParaRPr lang="en-US" sz="800">
              <a:solidFill>
                <a:srgbClr val="A1AAB1"/>
              </a:solidFill>
              <a:latin typeface="+mn-lt"/>
            </a:endParaRPr>
          </a:p>
        </p:txBody>
      </p:sp>
      <p:sp>
        <p:nvSpPr>
          <p:cNvPr id="3" name="Text Placeholder 3">
            <a:extLst>
              <a:ext uri="{FF2B5EF4-FFF2-40B4-BE49-F238E27FC236}">
                <a16:creationId xmlns:a16="http://schemas.microsoft.com/office/drawing/2014/main" id="{23FE5CA9-4F4A-9900-B27D-D5151882249B}"/>
              </a:ext>
            </a:extLst>
          </p:cNvPr>
          <p:cNvSpPr txBox="1">
            <a:spLocks/>
          </p:cNvSpPr>
          <p:nvPr userDrawn="1"/>
        </p:nvSpPr>
        <p:spPr bwMode="gray">
          <a:xfrm>
            <a:off x="1472119" y="6303596"/>
            <a:ext cx="4398329" cy="335382"/>
          </a:xfrm>
          <a:prstGeom prst="rect">
            <a:avLst/>
          </a:prstGeom>
        </p:spPr>
        <p:txBody>
          <a:bodyPr vert="horz" lIns="0" tIns="0" rIns="0" bIns="0" rtlCol="0" anchor="b" anchorCtr="0">
            <a:noAutofit/>
          </a:bodyPr>
          <a:lstStyle>
            <a:lvl1pPr marL="0" indent="0" algn="l" defTabSz="914400" rtl="0" eaLnBrk="1" latinLnBrk="0" hangingPunct="1">
              <a:lnSpc>
                <a:spcPct val="90000"/>
              </a:lnSpc>
              <a:spcBef>
                <a:spcPts val="300"/>
              </a:spcBef>
              <a:buClr>
                <a:schemeClr val="tx1"/>
              </a:buClr>
              <a:buSzPct val="100000"/>
              <a:buFont typeface="Arial" panose="020B0604020202020204" pitchFamily="34" charset="0"/>
              <a:buNone/>
              <a:defRPr lang="en-US" sz="1200" kern="1200">
                <a:solidFill>
                  <a:srgbClr val="00004E"/>
                </a:solidFill>
                <a:latin typeface="+mn-lt"/>
                <a:ea typeface="+mn-ea"/>
                <a:cs typeface="+mn-cs"/>
              </a:defRPr>
            </a:lvl1pPr>
            <a:lvl2pPr marL="457200" indent="-169863" algn="l" defTabSz="914400" rtl="0" eaLnBrk="1" latinLnBrk="0" hangingPunct="1">
              <a:lnSpc>
                <a:spcPct val="90000"/>
              </a:lnSpc>
              <a:spcBef>
                <a:spcPts val="1000"/>
              </a:spcBef>
              <a:buClr>
                <a:schemeClr val="tx1"/>
              </a:buClr>
              <a:buFont typeface="Arial" panose="020B0604020202020204" pitchFamily="34" charset="0"/>
              <a:buChar char="•"/>
              <a:defRPr sz="1800" kern="1200">
                <a:solidFill>
                  <a:schemeClr val="tx1"/>
                </a:solidFill>
                <a:latin typeface="+mn-lt"/>
                <a:ea typeface="+mn-ea"/>
                <a:cs typeface="+mn-cs"/>
              </a:defRPr>
            </a:lvl2pPr>
            <a:lvl3pPr marL="685800" indent="-171450" algn="l" defTabSz="914400" rtl="0" eaLnBrk="1" latinLnBrk="0" hangingPunct="1">
              <a:lnSpc>
                <a:spcPct val="90000"/>
              </a:lnSpc>
              <a:spcBef>
                <a:spcPts val="500"/>
              </a:spcBef>
              <a:buClr>
                <a:schemeClr val="tx1"/>
              </a:buClr>
              <a:buFont typeface="Arial" panose="020B0604020202020204" pitchFamily="34" charset="0"/>
              <a:buChar char="•"/>
              <a:defRPr sz="1600" kern="1200">
                <a:solidFill>
                  <a:schemeClr val="tx1"/>
                </a:solidFill>
                <a:latin typeface="+mn-lt"/>
                <a:ea typeface="+mn-ea"/>
                <a:cs typeface="+mn-cs"/>
              </a:defRPr>
            </a:lvl3pPr>
            <a:lvl4pPr marL="914400" indent="-171450" algn="l" defTabSz="914400" rtl="0" eaLnBrk="1" latinLnBrk="0" hangingPunct="1">
              <a:lnSpc>
                <a:spcPct val="90000"/>
              </a:lnSpc>
              <a:spcBef>
                <a:spcPts val="200"/>
              </a:spcBef>
              <a:buClr>
                <a:schemeClr val="tx1"/>
              </a:buClr>
              <a:buFont typeface="Arial" panose="020B0604020202020204" pitchFamily="34" charset="0"/>
              <a:buChar char="•"/>
              <a:defRPr sz="1400" kern="1200">
                <a:solidFill>
                  <a:schemeClr val="tx1"/>
                </a:solidFill>
                <a:latin typeface="+mn-lt"/>
                <a:ea typeface="+mn-ea"/>
                <a:cs typeface="+mn-cs"/>
              </a:defRPr>
            </a:lvl4pPr>
            <a:lvl5pPr marL="1089025" indent="-114300" algn="l" defTabSz="914400" rtl="0" eaLnBrk="1" latinLnBrk="0" hangingPunct="1">
              <a:lnSpc>
                <a:spcPct val="90000"/>
              </a:lnSpc>
              <a:spcBef>
                <a:spcPts val="100"/>
              </a:spcBef>
              <a:buClr>
                <a:schemeClr val="tx1"/>
              </a:buClr>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Bef>
                <a:spcPts val="0"/>
              </a:spcBef>
            </a:pPr>
            <a:r>
              <a:rPr lang="en-US" sz="800" b="0">
                <a:solidFill>
                  <a:schemeClr val="accent1"/>
                </a:solidFill>
              </a:rPr>
              <a:t>Better health enabled by data</a:t>
            </a:r>
          </a:p>
        </p:txBody>
      </p:sp>
      <p:pic>
        <p:nvPicPr>
          <p:cNvPr id="8" name="Graphic 7" descr="ASTP logo">
            <a:extLst>
              <a:ext uri="{FF2B5EF4-FFF2-40B4-BE49-F238E27FC236}">
                <a16:creationId xmlns:a16="http://schemas.microsoft.com/office/drawing/2014/main" id="{67BD97C8-7738-824C-86BE-17EEDFFD0EFC}"/>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457200" y="6420147"/>
            <a:ext cx="833336" cy="231801"/>
          </a:xfrm>
          <a:prstGeom prst="rect">
            <a:avLst/>
          </a:prstGeom>
        </p:spPr>
      </p:pic>
      <p:sp>
        <p:nvSpPr>
          <p:cNvPr id="4" name="Rectangle 3">
            <a:extLst>
              <a:ext uri="{FF2B5EF4-FFF2-40B4-BE49-F238E27FC236}">
                <a16:creationId xmlns:a16="http://schemas.microsoft.com/office/drawing/2014/main" id="{C554A72B-377A-5513-FF17-9B8A8A189C25}"/>
              </a:ext>
              <a:ext uri="{C183D7F6-B498-43B3-948B-1728B52AA6E4}">
                <adec:decorative xmlns:adec="http://schemas.microsoft.com/office/drawing/2017/decorative" val="1"/>
              </a:ext>
            </a:extLst>
          </p:cNvPr>
          <p:cNvSpPr/>
          <p:nvPr userDrawn="1"/>
        </p:nvSpPr>
        <p:spPr bwMode="gray">
          <a:xfrm>
            <a:off x="6265863" y="0"/>
            <a:ext cx="5922962" cy="6216149"/>
          </a:xfrm>
          <a:prstGeom prst="rect">
            <a:avLst/>
          </a:prstGeom>
          <a:solidFill>
            <a:schemeClr val="bg1"/>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algn="ctr" fontAlgn="base">
              <a:lnSpc>
                <a:spcPct val="90000"/>
              </a:lnSpc>
              <a:spcAft>
                <a:spcPct val="0"/>
              </a:spcAft>
              <a:buClr>
                <a:schemeClr val="accent2"/>
              </a:buClr>
              <a:buSzPct val="90000"/>
            </a:pPr>
            <a:endParaRPr lang="en-US" b="1">
              <a:solidFill>
                <a:schemeClr val="accent1"/>
              </a:solidFill>
              <a:latin typeface="+mj-lt"/>
            </a:endParaRPr>
          </a:p>
        </p:txBody>
      </p:sp>
      <p:sp>
        <p:nvSpPr>
          <p:cNvPr id="7" name="Content Placeholder 6">
            <a:extLst>
              <a:ext uri="{FF2B5EF4-FFF2-40B4-BE49-F238E27FC236}">
                <a16:creationId xmlns:a16="http://schemas.microsoft.com/office/drawing/2014/main" id="{1BA97F8A-1C48-E6C8-2513-79B276F83739}"/>
              </a:ext>
            </a:extLst>
          </p:cNvPr>
          <p:cNvSpPr>
            <a:spLocks noGrp="1"/>
          </p:cNvSpPr>
          <p:nvPr>
            <p:ph sz="quarter" idx="11"/>
          </p:nvPr>
        </p:nvSpPr>
        <p:spPr>
          <a:xfrm>
            <a:off x="6704014" y="1690688"/>
            <a:ext cx="5027612" cy="37036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ustDataLst>
      <p:tags r:id="rId1"/>
    </p:custDataLst>
    <p:extLst>
      <p:ext uri="{BB962C8B-B14F-4D97-AF65-F5344CB8AC3E}">
        <p14:creationId xmlns:p14="http://schemas.microsoft.com/office/powerpoint/2010/main" val="1396919001"/>
      </p:ext>
    </p:extLst>
  </p:cSld>
  <p:clrMapOvr>
    <a:masterClrMapping/>
  </p:clrMapOvr>
  <p:extLst>
    <p:ext uri="{DCECCB84-F9BA-43D5-87BE-67443E8EF086}">
      <p15:sldGuideLst xmlns:p15="http://schemas.microsoft.com/office/powerpoint/2012/main">
        <p15:guide id="1" pos="4223"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bwMode="gray"/>
        <p:txBody>
          <a:bodyPr/>
          <a:lstStyle/>
          <a:p>
            <a:r>
              <a:rPr lang="en-US"/>
              <a:t>Click to edit Master title style</a:t>
            </a:r>
          </a:p>
        </p:txBody>
      </p:sp>
    </p:spTree>
    <p:custDataLst>
      <p:tags r:id="rId1"/>
    </p:custDataLst>
    <p:extLst>
      <p:ext uri="{BB962C8B-B14F-4D97-AF65-F5344CB8AC3E}">
        <p14:creationId xmlns:p14="http://schemas.microsoft.com/office/powerpoint/2010/main" val="2828416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bwMode="gray"/>
        <p:txBody>
          <a:bodyPr/>
          <a:lstStyle/>
          <a:p>
            <a:r>
              <a:rPr lang="en-US"/>
              <a:t>Click to edit Master title style</a:t>
            </a:r>
          </a:p>
        </p:txBody>
      </p:sp>
      <p:sp>
        <p:nvSpPr>
          <p:cNvPr id="5" name="Content Placeholder 4">
            <a:extLst>
              <a:ext uri="{FF2B5EF4-FFF2-40B4-BE49-F238E27FC236}">
                <a16:creationId xmlns:a16="http://schemas.microsoft.com/office/drawing/2014/main" id="{55053DFD-DD4D-697F-1139-609687C4E80B}"/>
              </a:ext>
            </a:extLst>
          </p:cNvPr>
          <p:cNvSpPr>
            <a:spLocks noGrp="1"/>
          </p:cNvSpPr>
          <p:nvPr>
            <p:ph sz="quarter" idx="10"/>
          </p:nvPr>
        </p:nvSpPr>
        <p:spPr>
          <a:xfrm>
            <a:off x="457200" y="1690688"/>
            <a:ext cx="11274425" cy="45958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ustDataLst>
      <p:tags r:id="rId1"/>
    </p:custDataLst>
    <p:extLst>
      <p:ext uri="{BB962C8B-B14F-4D97-AF65-F5344CB8AC3E}">
        <p14:creationId xmlns:p14="http://schemas.microsoft.com/office/powerpoint/2010/main" val="28888285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2.sv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1.pn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 name="Text Placeholder 2"/>
          <p:cNvSpPr>
            <a:spLocks noGrp="1"/>
          </p:cNvSpPr>
          <p:nvPr userDrawn="1">
            <p:ph type="body" idx="1"/>
          </p:nvPr>
        </p:nvSpPr>
        <p:spPr bwMode="gray">
          <a:xfrm>
            <a:off x="457200" y="1690688"/>
            <a:ext cx="11282436" cy="3703637"/>
          </a:xfrm>
          <a:prstGeom prst="rect">
            <a:avLst/>
          </a:prstGeom>
        </p:spPr>
        <p:txBody>
          <a:bodyPr vert="horz" lIns="45720" tIns="45720" rIns="45720" bIns="4572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Placeholder 1"/>
          <p:cNvSpPr>
            <a:spLocks noGrp="1"/>
          </p:cNvSpPr>
          <p:nvPr userDrawn="1">
            <p:ph type="title"/>
          </p:nvPr>
        </p:nvSpPr>
        <p:spPr bwMode="gray">
          <a:xfrm>
            <a:off x="457200" y="457200"/>
            <a:ext cx="11282438" cy="890588"/>
          </a:xfrm>
          <a:prstGeom prst="rect">
            <a:avLst/>
          </a:prstGeom>
        </p:spPr>
        <p:txBody>
          <a:bodyPr vert="horz" lIns="0" tIns="0" rIns="0" bIns="45720" rtlCol="0" anchor="t" anchorCtr="0">
            <a:noAutofit/>
          </a:bodyPr>
          <a:lstStyle/>
          <a:p>
            <a:pPr lvl="0"/>
            <a:r>
              <a:rPr lang="en-US"/>
              <a:t>Click to edit Master title style</a:t>
            </a:r>
          </a:p>
        </p:txBody>
      </p:sp>
      <p:sp>
        <p:nvSpPr>
          <p:cNvPr id="11" name="Slide Number Placeholder 5">
            <a:extLst>
              <a:ext uri="{FF2B5EF4-FFF2-40B4-BE49-F238E27FC236}">
                <a16:creationId xmlns:a16="http://schemas.microsoft.com/office/drawing/2014/main" id="{146C14D5-25B9-40A9-A7B3-25F17FEDDC36}"/>
              </a:ext>
            </a:extLst>
          </p:cNvPr>
          <p:cNvSpPr txBox="1">
            <a:spLocks/>
          </p:cNvSpPr>
          <p:nvPr userDrawn="1"/>
        </p:nvSpPr>
        <p:spPr bwMode="gray">
          <a:xfrm>
            <a:off x="11463338" y="6303596"/>
            <a:ext cx="276298" cy="335382"/>
          </a:xfrm>
          <a:prstGeom prst="rect">
            <a:avLst/>
          </a:prstGeom>
        </p:spPr>
        <p:txBody>
          <a:bodyPr wrap="square" lIns="0" tIns="0" rIns="0" bIns="0" anchor="b" anchorCtr="0"/>
          <a:lstStyle>
            <a:defPPr>
              <a:defRPr lang="en-US"/>
            </a:defPPr>
            <a:lvl1pPr marL="0" algn="r" defTabSz="914400" rtl="0" eaLnBrk="1" fontAlgn="base" latinLnBrk="0" hangingPunct="1">
              <a:lnSpc>
                <a:spcPct val="90000"/>
              </a:lnSpc>
              <a:spcBef>
                <a:spcPct val="0"/>
              </a:spcBef>
              <a:spcAft>
                <a:spcPct val="0"/>
              </a:spcAft>
              <a:defRPr lang="en-US" sz="900" b="0" kern="1200" smtClean="0">
                <a:solidFill>
                  <a:schemeClr val="tx1">
                    <a:lumMod val="75000"/>
                    <a:lumOff val="25000"/>
                  </a:schemeClr>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5C0926A-889A-463A-A5EA-682F15689EEF}" type="slidenum">
              <a:rPr lang="en-US" sz="800" smtClean="0">
                <a:solidFill>
                  <a:srgbClr val="A1AAB1"/>
                </a:solidFill>
                <a:latin typeface="+mn-lt"/>
              </a:rPr>
              <a:pPr/>
              <a:t>‹#›</a:t>
            </a:fld>
            <a:endParaRPr lang="en-US" sz="800">
              <a:solidFill>
                <a:srgbClr val="A1AAB1"/>
              </a:solidFill>
              <a:latin typeface="+mn-lt"/>
            </a:endParaRPr>
          </a:p>
        </p:txBody>
      </p:sp>
      <p:pic>
        <p:nvPicPr>
          <p:cNvPr id="7" name="Graphic 6">
            <a:extLst>
              <a:ext uri="{FF2B5EF4-FFF2-40B4-BE49-F238E27FC236}">
                <a16:creationId xmlns:a16="http://schemas.microsoft.com/office/drawing/2014/main" id="{67CA758C-F1BC-1C40-12E2-D73FB382796C}"/>
              </a:ext>
              <a:ext uri="{C183D7F6-B498-43B3-948B-1728B52AA6E4}">
                <adec:decorative xmlns:adec="http://schemas.microsoft.com/office/drawing/2017/decorative" val="1"/>
              </a:ext>
            </a:extLst>
          </p:cNvPr>
          <p:cNvPicPr>
            <a:picLocks noChangeAspect="1"/>
          </p:cNvPicPr>
          <p:nvPr userDrawn="1"/>
        </p:nvPicPr>
        <p:blipFill>
          <a:blip r:embed="rId23">
            <a:extLst>
              <a:ext uri="{96DAC541-7B7A-43D3-8B79-37D633B846F1}">
                <asvg:svgBlip xmlns:asvg="http://schemas.microsoft.com/office/drawing/2016/SVG/main" r:embed="rId24"/>
              </a:ext>
            </a:extLst>
          </a:blip>
          <a:stretch>
            <a:fillRect/>
          </a:stretch>
        </p:blipFill>
        <p:spPr>
          <a:xfrm>
            <a:off x="457200" y="6499716"/>
            <a:ext cx="1345219" cy="127931"/>
          </a:xfrm>
          <a:prstGeom prst="rect">
            <a:avLst/>
          </a:prstGeom>
        </p:spPr>
      </p:pic>
    </p:spTree>
    <p:custDataLst>
      <p:tags r:id="rId22"/>
    </p:custDataLst>
    <p:extLst>
      <p:ext uri="{BB962C8B-B14F-4D97-AF65-F5344CB8AC3E}">
        <p14:creationId xmlns:p14="http://schemas.microsoft.com/office/powerpoint/2010/main" val="1633675084"/>
      </p:ext>
    </p:extLst>
  </p:cSld>
  <p:clrMap bg1="lt1" tx1="dk1" bg2="lt2" tx2="dk2" accent1="accent1" accent2="accent2" accent3="accent3" accent4="accent4" accent5="accent5" accent6="accent6" hlink="hlink" folHlink="folHlink"/>
  <p:sldLayoutIdLst>
    <p:sldLayoutId id="2147483649" r:id="rId1"/>
    <p:sldLayoutId id="2147483681" r:id="rId2"/>
    <p:sldLayoutId id="2147483666" r:id="rId3"/>
    <p:sldLayoutId id="2147483661" r:id="rId4"/>
    <p:sldLayoutId id="2147483686" r:id="rId5"/>
    <p:sldLayoutId id="2147483685" r:id="rId6"/>
    <p:sldLayoutId id="2147483687" r:id="rId7"/>
    <p:sldLayoutId id="2147483654" r:id="rId8"/>
    <p:sldLayoutId id="2147483650" r:id="rId9"/>
    <p:sldLayoutId id="2147483683" r:id="rId10"/>
    <p:sldLayoutId id="2147483684" r:id="rId11"/>
    <p:sldLayoutId id="2147483669" r:id="rId12"/>
    <p:sldLayoutId id="2147483670" r:id="rId13"/>
    <p:sldLayoutId id="2147483682" r:id="rId14"/>
    <p:sldLayoutId id="2147483673" r:id="rId15"/>
    <p:sldLayoutId id="2147483680" r:id="rId16"/>
    <p:sldLayoutId id="2147483678" r:id="rId17"/>
    <p:sldLayoutId id="2147483679" r:id="rId18"/>
    <p:sldLayoutId id="2147483674" r:id="rId19"/>
    <p:sldLayoutId id="2147483676" r:id="rId20"/>
  </p:sldLayoutIdLst>
  <p:hf sldNum="0" hdr="0" ftr="0" dt="0"/>
  <p:txStyles>
    <p:titleStyle>
      <a:lvl1pPr algn="l" defTabSz="914400" rtl="0" eaLnBrk="1" latinLnBrk="0" hangingPunct="1">
        <a:lnSpc>
          <a:spcPct val="100000"/>
        </a:lnSpc>
        <a:spcBef>
          <a:spcPts val="0"/>
        </a:spcBef>
        <a:buNone/>
        <a:defRPr lang="en-US" sz="2650" b="0" kern="1200" spc="-50" dirty="0">
          <a:solidFill>
            <a:schemeClr val="accent2"/>
          </a:solidFill>
          <a:latin typeface="+mj-lt"/>
          <a:ea typeface="+mj-ea"/>
          <a:cs typeface="+mj-cs"/>
        </a:defRPr>
      </a:lvl1pPr>
    </p:titleStyle>
    <p:bodyStyle>
      <a:lvl1pPr marL="228600" indent="-228600" algn="l" defTabSz="914400" rtl="0" eaLnBrk="1" latinLnBrk="0" hangingPunct="1">
        <a:lnSpc>
          <a:spcPct val="110000"/>
        </a:lnSpc>
        <a:spcBef>
          <a:spcPts val="2000"/>
        </a:spcBef>
        <a:buClrTx/>
        <a:buSzPct val="100000"/>
        <a:buFont typeface="Arial" panose="020B0604020202020204" pitchFamily="34" charset="0"/>
        <a:buChar char="•"/>
        <a:defRPr lang="en-US" sz="1500" kern="1200" spc="-20" dirty="0" smtClean="0">
          <a:solidFill>
            <a:schemeClr val="tx2">
              <a:lumMod val="25000"/>
            </a:schemeClr>
          </a:solidFill>
          <a:latin typeface="+mn-lt"/>
          <a:ea typeface="+mn-ea"/>
          <a:cs typeface="+mn-cs"/>
        </a:defRPr>
      </a:lvl1pPr>
      <a:lvl2pPr marL="457200" indent="-169863" algn="l" defTabSz="914400" rtl="0" eaLnBrk="1" latinLnBrk="0" hangingPunct="1">
        <a:lnSpc>
          <a:spcPct val="90000"/>
        </a:lnSpc>
        <a:spcBef>
          <a:spcPts val="300"/>
        </a:spcBef>
        <a:buClrTx/>
        <a:buFont typeface="System Font Regular"/>
        <a:buChar char="‣"/>
        <a:defRPr sz="1300" kern="1200" spc="-20">
          <a:solidFill>
            <a:schemeClr val="tx2">
              <a:lumMod val="25000"/>
            </a:schemeClr>
          </a:solidFill>
          <a:latin typeface="+mn-lt"/>
          <a:ea typeface="+mn-ea"/>
          <a:cs typeface="+mn-cs"/>
        </a:defRPr>
      </a:lvl2pPr>
      <a:lvl3pPr marL="685800" indent="-171450" algn="l" defTabSz="914400" rtl="0" eaLnBrk="1" latinLnBrk="0" hangingPunct="1">
        <a:lnSpc>
          <a:spcPct val="90000"/>
        </a:lnSpc>
        <a:spcBef>
          <a:spcPts val="300"/>
        </a:spcBef>
        <a:buClrTx/>
        <a:buFont typeface="Arial" panose="020B0604020202020204" pitchFamily="34" charset="0"/>
        <a:buChar char="•"/>
        <a:defRPr sz="1100" kern="1200" spc="-20">
          <a:solidFill>
            <a:schemeClr val="tx2">
              <a:lumMod val="25000"/>
            </a:schemeClr>
          </a:solidFill>
          <a:latin typeface="+mn-lt"/>
          <a:ea typeface="+mn-ea"/>
          <a:cs typeface="+mn-cs"/>
        </a:defRPr>
      </a:lvl3pPr>
      <a:lvl4pPr marL="914400" indent="-171450" algn="l" defTabSz="914400" rtl="0" eaLnBrk="1" latinLnBrk="0" hangingPunct="1">
        <a:lnSpc>
          <a:spcPct val="90000"/>
        </a:lnSpc>
        <a:spcBef>
          <a:spcPts val="200"/>
        </a:spcBef>
        <a:buClrTx/>
        <a:buFont typeface="Arial" panose="020B0604020202020204" pitchFamily="34" charset="0"/>
        <a:buChar char="•"/>
        <a:defRPr sz="1000" kern="1200" spc="-20">
          <a:solidFill>
            <a:schemeClr val="tx2">
              <a:lumMod val="25000"/>
            </a:schemeClr>
          </a:solidFill>
          <a:latin typeface="+mn-lt"/>
          <a:ea typeface="+mn-ea"/>
          <a:cs typeface="+mn-cs"/>
        </a:defRPr>
      </a:lvl4pPr>
      <a:lvl5pPr marL="1089025" indent="-114300" algn="l" defTabSz="914400" rtl="0" eaLnBrk="1" latinLnBrk="0" hangingPunct="1">
        <a:lnSpc>
          <a:spcPct val="90000"/>
        </a:lnSpc>
        <a:spcBef>
          <a:spcPts val="100"/>
        </a:spcBef>
        <a:buClrTx/>
        <a:buFont typeface="Arial" panose="020B0604020202020204" pitchFamily="34" charset="0"/>
        <a:buChar char="•"/>
        <a:defRPr sz="950" kern="1200" spc="-20">
          <a:solidFill>
            <a:schemeClr val="tx2">
              <a:lumMod val="2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userDrawn="1">
          <p15:clr>
            <a:srgbClr val="BAAD7D"/>
          </p15:clr>
        </p15:guide>
        <p15:guide id="2" pos="7678" userDrawn="1">
          <p15:clr>
            <a:srgbClr val="BAAD7D"/>
          </p15:clr>
        </p15:guide>
        <p15:guide id="3" pos="288" userDrawn="1">
          <p15:clr>
            <a:srgbClr val="BAAD7D"/>
          </p15:clr>
        </p15:guide>
        <p15:guide id="4" pos="1901" userDrawn="1">
          <p15:clr>
            <a:srgbClr val="BAAD7D"/>
          </p15:clr>
        </p15:guide>
        <p15:guide id="5" pos="2117" userDrawn="1">
          <p15:clr>
            <a:srgbClr val="BAAD7D"/>
          </p15:clr>
        </p15:guide>
        <p15:guide id="6" pos="3731" userDrawn="1">
          <p15:clr>
            <a:srgbClr val="BAAD7D"/>
          </p15:clr>
        </p15:guide>
        <p15:guide id="7" pos="3947" userDrawn="1">
          <p15:clr>
            <a:srgbClr val="BAAD7D"/>
          </p15:clr>
        </p15:guide>
        <p15:guide id="8" pos="5560" userDrawn="1">
          <p15:clr>
            <a:srgbClr val="BAAD7D"/>
          </p15:clr>
        </p15:guide>
        <p15:guide id="9" pos="5776" userDrawn="1">
          <p15:clr>
            <a:srgbClr val="BAAD7D"/>
          </p15:clr>
        </p15:guide>
        <p15:guide id="10" pos="7390" userDrawn="1">
          <p15:clr>
            <a:srgbClr val="BAAD7D"/>
          </p15:clr>
        </p15:guide>
        <p15:guide id="11" orient="horz" userDrawn="1">
          <p15:clr>
            <a:srgbClr val="BAAD7D"/>
          </p15:clr>
        </p15:guide>
        <p15:guide id="12" orient="horz" pos="4320" userDrawn="1">
          <p15:clr>
            <a:srgbClr val="BAAD7D"/>
          </p15:clr>
        </p15:guide>
        <p15:guide id="13" orient="horz" pos="288" userDrawn="1">
          <p15:clr>
            <a:srgbClr val="BAAD7D"/>
          </p15:clr>
        </p15:guide>
        <p15:guide id="14" orient="horz" pos="849" userDrawn="1">
          <p15:clr>
            <a:srgbClr val="BAAD7D"/>
          </p15:clr>
        </p15:guide>
        <p15:guide id="15" orient="horz" pos="1065" userDrawn="1">
          <p15:clr>
            <a:srgbClr val="BAAD7D"/>
          </p15:clr>
        </p15:guide>
        <p15:guide id="16" orient="horz" pos="1627" userDrawn="1">
          <p15:clr>
            <a:srgbClr val="BAAD7D"/>
          </p15:clr>
        </p15:guide>
        <p15:guide id="17" orient="horz" pos="1843" userDrawn="1">
          <p15:clr>
            <a:srgbClr val="BAAD7D"/>
          </p15:clr>
        </p15:guide>
        <p15:guide id="18" orient="horz" pos="2404" userDrawn="1">
          <p15:clr>
            <a:srgbClr val="BAAD7D"/>
          </p15:clr>
        </p15:guide>
        <p15:guide id="19" orient="horz" pos="2620" userDrawn="1">
          <p15:clr>
            <a:srgbClr val="BAAD7D"/>
          </p15:clr>
        </p15:guide>
        <p15:guide id="20" orient="horz" pos="3182" userDrawn="1">
          <p15:clr>
            <a:srgbClr val="BAAD7D"/>
          </p15:clr>
        </p15:guide>
        <p15:guide id="21" orient="horz" pos="3398" userDrawn="1">
          <p15:clr>
            <a:srgbClr val="BAAD7D"/>
          </p15:clr>
        </p15:guide>
        <p15:guide id="22" orient="horz" pos="3960" userDrawn="1">
          <p15:clr>
            <a:srgbClr val="BAAD7D"/>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9.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3.xml"/><Relationship Id="rId1" Type="http://schemas.openxmlformats.org/officeDocument/2006/relationships/tags" Target="../tags/tag20.xml"/></Relationships>
</file>

<file path=ppt/slides/_rels/slide3.xml.rels><?xml version="1.0" encoding="UTF-8" standalone="yes"?>
<Relationships xmlns="http://schemas.openxmlformats.org/package/2006/relationships"><Relationship Id="rId8" Type="http://schemas.openxmlformats.org/officeDocument/2006/relationships/image" Target="../media/image21.png"/><Relationship Id="rId3" Type="http://schemas.openxmlformats.org/officeDocument/2006/relationships/notesSlide" Target="../notesSlides/notesSlide3.xml"/><Relationship Id="rId7" Type="http://schemas.openxmlformats.org/officeDocument/2006/relationships/image" Target="../media/image20.svg"/><Relationship Id="rId2" Type="http://schemas.openxmlformats.org/officeDocument/2006/relationships/slideLayout" Target="../slideLayouts/slideLayout9.xml"/><Relationship Id="rId1" Type="http://schemas.openxmlformats.org/officeDocument/2006/relationships/tags" Target="../tags/tag21.xml"/><Relationship Id="rId6" Type="http://schemas.openxmlformats.org/officeDocument/2006/relationships/image" Target="../media/image19.png"/><Relationship Id="rId5" Type="http://schemas.openxmlformats.org/officeDocument/2006/relationships/image" Target="../media/image18.svg"/><Relationship Id="rId4" Type="http://schemas.openxmlformats.org/officeDocument/2006/relationships/image" Target="../media/image17.png"/><Relationship Id="rId9" Type="http://schemas.openxmlformats.org/officeDocument/2006/relationships/image" Target="../media/image22.sv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7.xml"/><Relationship Id="rId1" Type="http://schemas.openxmlformats.org/officeDocument/2006/relationships/tags" Target="../tags/tag22.xml"/></Relationships>
</file>

<file path=ppt/slides/_rels/slide5.xml.rels><?xml version="1.0" encoding="UTF-8" standalone="yes"?>
<Relationships xmlns="http://schemas.openxmlformats.org/package/2006/relationships"><Relationship Id="rId8" Type="http://schemas.openxmlformats.org/officeDocument/2006/relationships/image" Target="../media/image29.png"/><Relationship Id="rId3" Type="http://schemas.openxmlformats.org/officeDocument/2006/relationships/image" Target="../media/image24.svg"/><Relationship Id="rId7" Type="http://schemas.openxmlformats.org/officeDocument/2006/relationships/image" Target="../media/image28.svg"/><Relationship Id="rId2" Type="http://schemas.openxmlformats.org/officeDocument/2006/relationships/image" Target="../media/image23.png"/><Relationship Id="rId1" Type="http://schemas.openxmlformats.org/officeDocument/2006/relationships/slideLayout" Target="../slideLayouts/slideLayout13.xml"/><Relationship Id="rId6" Type="http://schemas.openxmlformats.org/officeDocument/2006/relationships/image" Target="../media/image27.png"/><Relationship Id="rId11" Type="http://schemas.openxmlformats.org/officeDocument/2006/relationships/image" Target="../media/image32.svg"/><Relationship Id="rId5" Type="http://schemas.openxmlformats.org/officeDocument/2006/relationships/image" Target="../media/image26.svg"/><Relationship Id="rId10" Type="http://schemas.openxmlformats.org/officeDocument/2006/relationships/image" Target="../media/image31.png"/><Relationship Id="rId4" Type="http://schemas.openxmlformats.org/officeDocument/2006/relationships/image" Target="../media/image25.png"/><Relationship Id="rId9" Type="http://schemas.openxmlformats.org/officeDocument/2006/relationships/image" Target="../media/image30.sv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5.xml"/><Relationship Id="rId7" Type="http://schemas.openxmlformats.org/officeDocument/2006/relationships/hyperlink" Target="http://www.regulations.gov/" TargetMode="External"/><Relationship Id="rId2" Type="http://schemas.openxmlformats.org/officeDocument/2006/relationships/slideLayout" Target="../slideLayouts/slideLayout9.xml"/><Relationship Id="rId1" Type="http://schemas.openxmlformats.org/officeDocument/2006/relationships/tags" Target="../tags/tag23.xml"/><Relationship Id="rId6" Type="http://schemas.openxmlformats.org/officeDocument/2006/relationships/hyperlink" Target="https://healthit.gov/blog/standards/picture-this-improved-access-exchange-and-use-of-diagnostic-images" TargetMode="External"/><Relationship Id="rId5" Type="http://schemas.openxmlformats.org/officeDocument/2006/relationships/hyperlink" Target="https://healthit.gov/standards-and-technology/request-for-information-diagnostic-imaging-interoperability-standards-and-certification" TargetMode="External"/><Relationship Id="rId4" Type="http://schemas.openxmlformats.org/officeDocument/2006/relationships/hyperlink" Target="https://www.federalregister.gov/documents/2026/01/30/2026-01866/request-for-information-diagnostic-imaging-interoperability-standards-and-certification" TargetMode="External"/></Relationships>
</file>

<file path=ppt/slides/_rels/slide7.xml.rels><?xml version="1.0" encoding="UTF-8" standalone="yes"?>
<Relationships xmlns="http://schemas.openxmlformats.org/package/2006/relationships"><Relationship Id="rId8" Type="http://schemas.openxmlformats.org/officeDocument/2006/relationships/image" Target="../media/image36.svg"/><Relationship Id="rId13" Type="http://schemas.openxmlformats.org/officeDocument/2006/relationships/image" Target="../media/image38.svg"/><Relationship Id="rId18" Type="http://schemas.openxmlformats.org/officeDocument/2006/relationships/image" Target="../media/image42.svg"/><Relationship Id="rId3" Type="http://schemas.openxmlformats.org/officeDocument/2006/relationships/hyperlink" Target="http://healthit.gov/" TargetMode="External"/><Relationship Id="rId7" Type="http://schemas.openxmlformats.org/officeDocument/2006/relationships/image" Target="../media/image35.png"/><Relationship Id="rId12" Type="http://schemas.openxmlformats.org/officeDocument/2006/relationships/image" Target="../media/image37.png"/><Relationship Id="rId17" Type="http://schemas.openxmlformats.org/officeDocument/2006/relationships/image" Target="../media/image41.png"/><Relationship Id="rId2" Type="http://schemas.openxmlformats.org/officeDocument/2006/relationships/notesSlide" Target="../notesSlides/notesSlide6.xml"/><Relationship Id="rId16" Type="http://schemas.openxmlformats.org/officeDocument/2006/relationships/image" Target="../media/image40.svg"/><Relationship Id="rId1" Type="http://schemas.openxmlformats.org/officeDocument/2006/relationships/slideLayout" Target="../slideLayouts/slideLayout20.xml"/><Relationship Id="rId6" Type="http://schemas.openxmlformats.org/officeDocument/2006/relationships/hyperlink" Target="https://www.healthit.gov/form/healthit-feedback-form" TargetMode="External"/><Relationship Id="rId11" Type="http://schemas.openxmlformats.org/officeDocument/2006/relationships/hyperlink" Target="http://www.youtube.com/@HHS_TechPolicy" TargetMode="External"/><Relationship Id="rId5" Type="http://schemas.openxmlformats.org/officeDocument/2006/relationships/image" Target="../media/image34.svg"/><Relationship Id="rId15" Type="http://schemas.openxmlformats.org/officeDocument/2006/relationships/image" Target="../media/image39.png"/><Relationship Id="rId10" Type="http://schemas.openxmlformats.org/officeDocument/2006/relationships/hyperlink" Target="https://www.linkedin.com/company/assistant-secretary-for-technology-policy/posts/?feedView=all" TargetMode="External"/><Relationship Id="rId4" Type="http://schemas.openxmlformats.org/officeDocument/2006/relationships/image" Target="../media/image33.png"/><Relationship Id="rId9" Type="http://schemas.openxmlformats.org/officeDocument/2006/relationships/hyperlink" Target="https://x.com/HHS_TechPolicy" TargetMode="External"/><Relationship Id="rId14" Type="http://schemas.openxmlformats.org/officeDocument/2006/relationships/hyperlink" Target="https://www.youtube.com/user/HHSONC"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ctrTitle"/>
          </p:nvPr>
        </p:nvSpPr>
        <p:spPr>
          <a:xfrm>
            <a:off x="457199" y="2193926"/>
            <a:ext cx="6551613" cy="1235074"/>
          </a:xfrm>
        </p:spPr>
        <p:txBody>
          <a:bodyPr/>
          <a:lstStyle/>
          <a:p>
            <a:r>
              <a:rPr lang="en-US"/>
              <a:t>Request for Information: Diagnostic Imaging and Interoperability Standards and Certification</a:t>
            </a:r>
          </a:p>
        </p:txBody>
      </p:sp>
      <p:sp>
        <p:nvSpPr>
          <p:cNvPr id="9" name="Text Placeholder 8"/>
          <p:cNvSpPr>
            <a:spLocks noGrp="1"/>
          </p:cNvSpPr>
          <p:nvPr>
            <p:ph type="body" sz="quarter" idx="10"/>
          </p:nvPr>
        </p:nvSpPr>
        <p:spPr>
          <a:xfrm>
            <a:off x="484090" y="3585671"/>
            <a:ext cx="4233672" cy="876363"/>
          </a:xfrm>
        </p:spPr>
        <p:txBody>
          <a:bodyPr/>
          <a:lstStyle/>
          <a:p>
            <a:endParaRPr lang="en-US" dirty="0">
              <a:solidFill>
                <a:schemeClr val="tx1">
                  <a:lumMod val="65000"/>
                  <a:lumOff val="35000"/>
                </a:schemeClr>
              </a:solidFill>
            </a:endParaRPr>
          </a:p>
        </p:txBody>
      </p:sp>
      <p:sp>
        <p:nvSpPr>
          <p:cNvPr id="4" name="Text Placeholder 3"/>
          <p:cNvSpPr>
            <a:spLocks noGrp="1"/>
          </p:cNvSpPr>
          <p:nvPr>
            <p:ph type="body" sz="quarter" idx="11"/>
          </p:nvPr>
        </p:nvSpPr>
        <p:spPr>
          <a:xfrm>
            <a:off x="484090" y="5865446"/>
            <a:ext cx="6524722" cy="438150"/>
          </a:xfrm>
        </p:spPr>
        <p:txBody>
          <a:bodyPr/>
          <a:lstStyle/>
          <a:p>
            <a:r>
              <a:rPr lang="en-US" dirty="0"/>
              <a:t>February 11, 2026</a:t>
            </a:r>
          </a:p>
        </p:txBody>
      </p:sp>
    </p:spTree>
    <p:custDataLst>
      <p:tags r:id="rId1"/>
    </p:custDataLst>
    <p:extLst>
      <p:ext uri="{BB962C8B-B14F-4D97-AF65-F5344CB8AC3E}">
        <p14:creationId xmlns:p14="http://schemas.microsoft.com/office/powerpoint/2010/main" val="31868005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F0F44094-D72F-40FE-9C52-53F4F0C258DF}"/>
              </a:ext>
            </a:extLst>
          </p:cNvPr>
          <p:cNvSpPr>
            <a:spLocks noGrp="1"/>
          </p:cNvSpPr>
          <p:nvPr>
            <p:ph idx="1"/>
          </p:nvPr>
        </p:nvSpPr>
        <p:spPr>
          <a:xfrm>
            <a:off x="1828800" y="1347792"/>
            <a:ext cx="9912096" cy="4540669"/>
          </a:xfrm>
        </p:spPr>
        <p:txBody>
          <a:bodyPr/>
          <a:lstStyle/>
          <a:p>
            <a:r>
              <a:rPr lang="pt-BR">
                <a:cs typeface="Arial"/>
              </a:rPr>
              <a:t>Challenges</a:t>
            </a:r>
            <a:endParaRPr lang="pt-BR"/>
          </a:p>
          <a:p>
            <a:r>
              <a:rPr lang="pt-BR"/>
              <a:t>Past Regulatory Efforts</a:t>
            </a:r>
            <a:endParaRPr lang="pt-BR">
              <a:cs typeface="Arial"/>
            </a:endParaRPr>
          </a:p>
          <a:p>
            <a:r>
              <a:rPr lang="pt-BR"/>
              <a:t>RFI Goals</a:t>
            </a:r>
          </a:p>
          <a:p>
            <a:r>
              <a:rPr lang="pt-BR"/>
              <a:t>Next Steps</a:t>
            </a:r>
          </a:p>
        </p:txBody>
      </p:sp>
    </p:spTree>
    <p:custDataLst>
      <p:tags r:id="rId1"/>
    </p:custDataLst>
    <p:extLst>
      <p:ext uri="{BB962C8B-B14F-4D97-AF65-F5344CB8AC3E}">
        <p14:creationId xmlns:p14="http://schemas.microsoft.com/office/powerpoint/2010/main" val="29233737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4C0EC4-A13C-5D21-6A0A-17EF548056D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F203107-F6F1-6DDC-B92C-3D5B84C87744}"/>
              </a:ext>
            </a:extLst>
          </p:cNvPr>
          <p:cNvSpPr>
            <a:spLocks noGrp="1"/>
          </p:cNvSpPr>
          <p:nvPr>
            <p:ph type="title"/>
          </p:nvPr>
        </p:nvSpPr>
        <p:spPr>
          <a:xfrm>
            <a:off x="457200" y="457200"/>
            <a:ext cx="11282438" cy="890588"/>
          </a:xfrm>
        </p:spPr>
        <p:txBody>
          <a:bodyPr/>
          <a:lstStyle/>
          <a:p>
            <a:r>
              <a:rPr lang="en-US"/>
              <a:t>Challenges</a:t>
            </a:r>
          </a:p>
        </p:txBody>
      </p:sp>
      <p:sp>
        <p:nvSpPr>
          <p:cNvPr id="3" name="Content Placeholder 2">
            <a:extLst>
              <a:ext uri="{FF2B5EF4-FFF2-40B4-BE49-F238E27FC236}">
                <a16:creationId xmlns:a16="http://schemas.microsoft.com/office/drawing/2014/main" id="{13DE9082-60D1-2786-8ABD-8538719A452F}"/>
              </a:ext>
            </a:extLst>
          </p:cNvPr>
          <p:cNvSpPr>
            <a:spLocks noGrp="1"/>
          </p:cNvSpPr>
          <p:nvPr>
            <p:ph sz="quarter" idx="10"/>
          </p:nvPr>
        </p:nvSpPr>
        <p:spPr>
          <a:xfrm>
            <a:off x="455520" y="982652"/>
            <a:ext cx="10856556" cy="1135639"/>
          </a:xfrm>
        </p:spPr>
        <p:txBody>
          <a:bodyPr/>
          <a:lstStyle/>
          <a:p>
            <a:pPr marL="0" indent="0">
              <a:buNone/>
            </a:pPr>
            <a:r>
              <a:rPr lang="en-US" sz="1600"/>
              <a:t>Diagnostic imaging is essential for medical diagnosis, and timely access to acquired images is critical for good patient outcomes and avoidance of test duplication</a:t>
            </a:r>
          </a:p>
        </p:txBody>
      </p:sp>
      <p:sp>
        <p:nvSpPr>
          <p:cNvPr id="5" name="TextBox 4">
            <a:extLst>
              <a:ext uri="{FF2B5EF4-FFF2-40B4-BE49-F238E27FC236}">
                <a16:creationId xmlns:a16="http://schemas.microsoft.com/office/drawing/2014/main" id="{7F141CA1-68F3-CB04-08AD-086D23A73147}"/>
              </a:ext>
            </a:extLst>
          </p:cNvPr>
          <p:cNvSpPr txBox="1"/>
          <p:nvPr/>
        </p:nvSpPr>
        <p:spPr bwMode="gray">
          <a:xfrm>
            <a:off x="733425" y="5781675"/>
            <a:ext cx="9410700" cy="619125"/>
          </a:xfrm>
          <a:prstGeom prst="rect">
            <a:avLst/>
          </a:prstGeom>
        </p:spPr>
        <p:txBody>
          <a:bodyPr wrap="square" lIns="45720" tIns="45720" rIns="45720" bIns="45720" rtlCol="0">
            <a:noAutofit/>
          </a:bodyPr>
          <a:lstStyle/>
          <a:p>
            <a:pPr marL="171450" indent="-171450" algn="l">
              <a:lnSpc>
                <a:spcPct val="90000"/>
              </a:lnSpc>
              <a:spcBef>
                <a:spcPts val="1000"/>
              </a:spcBef>
              <a:buFont typeface="Arial" panose="020B0604020202020204" pitchFamily="34" charset="0"/>
              <a:buChar char="•"/>
            </a:pPr>
            <a:endParaRPr lang="en-US" sz="1600" err="1"/>
          </a:p>
        </p:txBody>
      </p:sp>
      <p:sp>
        <p:nvSpPr>
          <p:cNvPr id="9" name="TextBox 8">
            <a:extLst>
              <a:ext uri="{FF2B5EF4-FFF2-40B4-BE49-F238E27FC236}">
                <a16:creationId xmlns:a16="http://schemas.microsoft.com/office/drawing/2014/main" id="{5F64F9AE-16F5-B77F-DC2E-74000C0BE121}"/>
              </a:ext>
            </a:extLst>
          </p:cNvPr>
          <p:cNvSpPr txBox="1"/>
          <p:nvPr/>
        </p:nvSpPr>
        <p:spPr bwMode="gray">
          <a:xfrm>
            <a:off x="-2055668" y="7085756"/>
            <a:ext cx="9744075" cy="547109"/>
          </a:xfrm>
          <a:prstGeom prst="rect">
            <a:avLst/>
          </a:prstGeom>
        </p:spPr>
        <p:txBody>
          <a:bodyPr wrap="square" lIns="45720" tIns="45720" rIns="45720" bIns="45720" rtlCol="0">
            <a:noAutofit/>
          </a:bodyPr>
          <a:lstStyle/>
          <a:p>
            <a:pPr marL="285750" indent="-285750">
              <a:buFont typeface="Arial" panose="020B0604020202020204" pitchFamily="34" charset="0"/>
              <a:buChar char="•"/>
            </a:pPr>
            <a:endParaRPr lang="en-US" sz="1400"/>
          </a:p>
        </p:txBody>
      </p:sp>
      <p:grpSp>
        <p:nvGrpSpPr>
          <p:cNvPr id="24" name="Group 23">
            <a:extLst>
              <a:ext uri="{FF2B5EF4-FFF2-40B4-BE49-F238E27FC236}">
                <a16:creationId xmlns:a16="http://schemas.microsoft.com/office/drawing/2014/main" id="{46D4508C-EA02-A898-5C3A-56F46761BC86}"/>
              </a:ext>
            </a:extLst>
          </p:cNvPr>
          <p:cNvGrpSpPr/>
          <p:nvPr/>
        </p:nvGrpSpPr>
        <p:grpSpPr>
          <a:xfrm>
            <a:off x="76712" y="1345739"/>
            <a:ext cx="12065663" cy="4895486"/>
            <a:chOff x="387657" y="2293570"/>
            <a:chExt cx="11214802" cy="3864264"/>
          </a:xfrm>
        </p:grpSpPr>
        <p:sp>
          <p:nvSpPr>
            <p:cNvPr id="17" name="Rectangle: Rounded Corners 16">
              <a:extLst>
                <a:ext uri="{FF2B5EF4-FFF2-40B4-BE49-F238E27FC236}">
                  <a16:creationId xmlns:a16="http://schemas.microsoft.com/office/drawing/2014/main" id="{0A25EC59-9D64-0F35-CF5B-51A6FD3F1CE6}"/>
                </a:ext>
              </a:extLst>
            </p:cNvPr>
            <p:cNvSpPr/>
            <p:nvPr/>
          </p:nvSpPr>
          <p:spPr bwMode="gray">
            <a:xfrm>
              <a:off x="650296" y="5035819"/>
              <a:ext cx="10629900" cy="971550"/>
            </a:xfrm>
            <a:prstGeom prst="roundRect">
              <a:avLst/>
            </a:prstGeom>
            <a:solidFill>
              <a:schemeClr val="bg2">
                <a:lumMod val="90000"/>
              </a:schemeClr>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algn="ctr" fontAlgn="base">
                <a:lnSpc>
                  <a:spcPct val="90000"/>
                </a:lnSpc>
                <a:spcAft>
                  <a:spcPct val="0"/>
                </a:spcAft>
                <a:buClr>
                  <a:schemeClr val="accent2"/>
                </a:buClr>
                <a:buSzPct val="90000"/>
              </a:pPr>
              <a:endParaRPr lang="en-US" b="1">
                <a:solidFill>
                  <a:schemeClr val="accent1"/>
                </a:solidFill>
                <a:latin typeface="+mj-lt"/>
              </a:endParaRPr>
            </a:p>
          </p:txBody>
        </p:sp>
        <p:sp>
          <p:nvSpPr>
            <p:cNvPr id="16" name="Rectangle: Rounded Corners 15">
              <a:extLst>
                <a:ext uri="{FF2B5EF4-FFF2-40B4-BE49-F238E27FC236}">
                  <a16:creationId xmlns:a16="http://schemas.microsoft.com/office/drawing/2014/main" id="{F03E74EF-8C81-9A19-B996-2637B23A4FF6}"/>
                </a:ext>
              </a:extLst>
            </p:cNvPr>
            <p:cNvSpPr/>
            <p:nvPr/>
          </p:nvSpPr>
          <p:spPr bwMode="gray">
            <a:xfrm>
              <a:off x="656130" y="3843390"/>
              <a:ext cx="10629900" cy="1047703"/>
            </a:xfrm>
            <a:prstGeom prst="roundRect">
              <a:avLst/>
            </a:prstGeom>
            <a:solidFill>
              <a:schemeClr val="bg2">
                <a:lumMod val="90000"/>
              </a:schemeClr>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algn="ctr" fontAlgn="base">
                <a:lnSpc>
                  <a:spcPct val="90000"/>
                </a:lnSpc>
                <a:spcAft>
                  <a:spcPct val="0"/>
                </a:spcAft>
                <a:buClr>
                  <a:schemeClr val="accent2"/>
                </a:buClr>
                <a:buSzPct val="90000"/>
              </a:pPr>
              <a:endParaRPr lang="en-US" b="1">
                <a:solidFill>
                  <a:schemeClr val="accent1"/>
                </a:solidFill>
                <a:latin typeface="+mj-lt"/>
              </a:endParaRPr>
            </a:p>
          </p:txBody>
        </p:sp>
        <p:grpSp>
          <p:nvGrpSpPr>
            <p:cNvPr id="10" name="Group 9">
              <a:extLst>
                <a:ext uri="{FF2B5EF4-FFF2-40B4-BE49-F238E27FC236}">
                  <a16:creationId xmlns:a16="http://schemas.microsoft.com/office/drawing/2014/main" id="{59850AE5-FB32-E852-8AFC-8C473709A6DB}"/>
                </a:ext>
              </a:extLst>
            </p:cNvPr>
            <p:cNvGrpSpPr/>
            <p:nvPr/>
          </p:nvGrpSpPr>
          <p:grpSpPr>
            <a:xfrm>
              <a:off x="650297" y="2692768"/>
              <a:ext cx="10804710" cy="2051342"/>
              <a:chOff x="457200" y="5591175"/>
              <a:chExt cx="10804710" cy="2051342"/>
            </a:xfrm>
          </p:grpSpPr>
          <p:sp>
            <p:nvSpPr>
              <p:cNvPr id="4" name="Rectangle: Rounded Corners 3">
                <a:extLst>
                  <a:ext uri="{FF2B5EF4-FFF2-40B4-BE49-F238E27FC236}">
                    <a16:creationId xmlns:a16="http://schemas.microsoft.com/office/drawing/2014/main" id="{098BA14E-8E5D-80CF-F6D1-6518CCA4CBDC}"/>
                  </a:ext>
                </a:extLst>
              </p:cNvPr>
              <p:cNvSpPr/>
              <p:nvPr/>
            </p:nvSpPr>
            <p:spPr bwMode="gray">
              <a:xfrm>
                <a:off x="457200" y="5591175"/>
                <a:ext cx="10629900" cy="971550"/>
              </a:xfrm>
              <a:prstGeom prst="roundRect">
                <a:avLst/>
              </a:prstGeom>
              <a:solidFill>
                <a:schemeClr val="bg2">
                  <a:lumMod val="90000"/>
                </a:schemeClr>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algn="ctr" fontAlgn="base">
                  <a:lnSpc>
                    <a:spcPct val="90000"/>
                  </a:lnSpc>
                  <a:spcAft>
                    <a:spcPct val="0"/>
                  </a:spcAft>
                  <a:buClr>
                    <a:schemeClr val="accent2"/>
                  </a:buClr>
                  <a:buSzPct val="90000"/>
                </a:pPr>
                <a:endParaRPr lang="en-US" b="1">
                  <a:solidFill>
                    <a:schemeClr val="accent1"/>
                  </a:solidFill>
                  <a:latin typeface="+mj-lt"/>
                </a:endParaRPr>
              </a:p>
            </p:txBody>
          </p:sp>
          <p:sp>
            <p:nvSpPr>
              <p:cNvPr id="6" name="TextBox 5">
                <a:extLst>
                  <a:ext uri="{FF2B5EF4-FFF2-40B4-BE49-F238E27FC236}">
                    <a16:creationId xmlns:a16="http://schemas.microsoft.com/office/drawing/2014/main" id="{AEE9C3CA-7E0B-0DBA-502E-CAA240579DA5}"/>
                  </a:ext>
                </a:extLst>
              </p:cNvPr>
              <p:cNvSpPr txBox="1"/>
              <p:nvPr/>
            </p:nvSpPr>
            <p:spPr bwMode="gray">
              <a:xfrm>
                <a:off x="1517835" y="6786802"/>
                <a:ext cx="9744075" cy="855715"/>
              </a:xfrm>
              <a:prstGeom prst="rect">
                <a:avLst/>
              </a:prstGeom>
            </p:spPr>
            <p:txBody>
              <a:bodyPr wrap="square" lIns="45720" tIns="45720" rIns="45720" bIns="45720" rtlCol="0" anchor="t">
                <a:noAutofit/>
              </a:bodyPr>
              <a:lstStyle/>
              <a:p>
                <a:pPr>
                  <a:lnSpc>
                    <a:spcPct val="90000"/>
                  </a:lnSpc>
                  <a:spcBef>
                    <a:spcPts val="1000"/>
                  </a:spcBef>
                </a:pPr>
                <a:r>
                  <a:rPr lang="en-US" sz="1400" b="1" dirty="0"/>
                  <a:t>Fragmented Provider Access </a:t>
                </a:r>
              </a:p>
              <a:p>
                <a:pPr>
                  <a:lnSpc>
                    <a:spcPct val="90000"/>
                  </a:lnSpc>
                  <a:spcBef>
                    <a:spcPts val="1000"/>
                  </a:spcBef>
                </a:pPr>
                <a:r>
                  <a:rPr lang="en-US" sz="1400" dirty="0"/>
                  <a:t>Health care providers who work within the same organization generally have direct access to the diagnostic images </a:t>
                </a:r>
                <a:br>
                  <a:rPr lang="en-US" sz="1400" dirty="0"/>
                </a:br>
                <a:r>
                  <a:rPr lang="en-US" sz="1400" dirty="0"/>
                  <a:t>obtained by the organization, but access for health care providers outside of the organization can be nonexistent, </a:t>
                </a:r>
                <a:br>
                  <a:rPr lang="en-US" sz="1400" dirty="0"/>
                </a:br>
                <a:r>
                  <a:rPr lang="en-US" sz="1400" dirty="0"/>
                  <a:t>inconsistent, or highly dependent on several technical, operational, and organizational factors</a:t>
                </a:r>
              </a:p>
              <a:p>
                <a:pPr marL="171450" indent="-171450" algn="l">
                  <a:lnSpc>
                    <a:spcPct val="90000"/>
                  </a:lnSpc>
                  <a:spcBef>
                    <a:spcPts val="1000"/>
                  </a:spcBef>
                  <a:buFont typeface="Arial" panose="020B0604020202020204" pitchFamily="34" charset="0"/>
                  <a:buChar char="•"/>
                </a:pPr>
                <a:endParaRPr lang="en-US" sz="1600" dirty="0"/>
              </a:p>
            </p:txBody>
          </p:sp>
        </p:grpSp>
        <p:sp>
          <p:nvSpPr>
            <p:cNvPr id="7" name="TextBox 6">
              <a:extLst>
                <a:ext uri="{FF2B5EF4-FFF2-40B4-BE49-F238E27FC236}">
                  <a16:creationId xmlns:a16="http://schemas.microsoft.com/office/drawing/2014/main" id="{6392C56E-440A-0B81-0B3F-81E0C762CFCE}"/>
                </a:ext>
              </a:extLst>
            </p:cNvPr>
            <p:cNvSpPr txBox="1"/>
            <p:nvPr/>
          </p:nvSpPr>
          <p:spPr bwMode="gray">
            <a:xfrm>
              <a:off x="1722293" y="2703387"/>
              <a:ext cx="9379899" cy="1002789"/>
            </a:xfrm>
            <a:prstGeom prst="rect">
              <a:avLst/>
            </a:prstGeom>
          </p:spPr>
          <p:txBody>
            <a:bodyPr wrap="square" lIns="45720" tIns="45720" rIns="45720" bIns="45720" rtlCol="0">
              <a:noAutofit/>
            </a:bodyPr>
            <a:lstStyle/>
            <a:p>
              <a:pPr>
                <a:lnSpc>
                  <a:spcPct val="90000"/>
                </a:lnSpc>
                <a:spcBef>
                  <a:spcPts val="1000"/>
                </a:spcBef>
              </a:pPr>
              <a:r>
                <a:rPr lang="en-US" sz="1400" b="1"/>
                <a:t>Technical Barriers</a:t>
              </a:r>
            </a:p>
            <a:p>
              <a:pPr>
                <a:spcBef>
                  <a:spcPts val="1000"/>
                </a:spcBef>
              </a:pPr>
              <a:r>
                <a:rPr lang="en-US" sz="1400"/>
                <a:t>- Proprietary vendor formats can impede exchange</a:t>
              </a:r>
              <a:br>
                <a:rPr lang="en-US" sz="1400"/>
              </a:br>
              <a:r>
                <a:rPr lang="en-US" sz="1400"/>
                <a:t>- Outside providers may not have access to full-resolution DICOM® files</a:t>
              </a:r>
              <a:br>
                <a:rPr lang="en-US" sz="1400"/>
              </a:br>
              <a:r>
                <a:rPr lang="en-US" sz="1400"/>
                <a:t>- Access to prior imaging studies are frequently restricted</a:t>
              </a:r>
            </a:p>
            <a:p>
              <a:pPr>
                <a:lnSpc>
                  <a:spcPct val="90000"/>
                </a:lnSpc>
                <a:spcBef>
                  <a:spcPts val="1000"/>
                </a:spcBef>
              </a:pPr>
              <a:endParaRPr lang="en-US" sz="1600" err="1"/>
            </a:p>
          </p:txBody>
        </p:sp>
        <p:sp>
          <p:nvSpPr>
            <p:cNvPr id="8" name="TextBox 7">
              <a:extLst>
                <a:ext uri="{FF2B5EF4-FFF2-40B4-BE49-F238E27FC236}">
                  <a16:creationId xmlns:a16="http://schemas.microsoft.com/office/drawing/2014/main" id="{C9E6B2EC-8129-313A-F5BB-15E29C950E2B}"/>
                </a:ext>
              </a:extLst>
            </p:cNvPr>
            <p:cNvSpPr txBox="1"/>
            <p:nvPr/>
          </p:nvSpPr>
          <p:spPr bwMode="gray">
            <a:xfrm>
              <a:off x="1858384" y="5108785"/>
              <a:ext cx="9744075" cy="1049049"/>
            </a:xfrm>
            <a:prstGeom prst="rect">
              <a:avLst/>
            </a:prstGeom>
          </p:spPr>
          <p:txBody>
            <a:bodyPr wrap="square" lIns="45720" tIns="45720" rIns="45720" bIns="45720" rtlCol="0" anchor="t">
              <a:noAutofit/>
            </a:bodyPr>
            <a:lstStyle/>
            <a:p>
              <a:pPr>
                <a:lnSpc>
                  <a:spcPct val="90000"/>
                </a:lnSpc>
                <a:spcBef>
                  <a:spcPts val="1000"/>
                </a:spcBef>
              </a:pPr>
              <a:r>
                <a:rPr lang="en-US" sz="1400" b="1"/>
                <a:t>Patient Burden and Limited Access</a:t>
              </a:r>
            </a:p>
            <a:p>
              <a:pPr>
                <a:spcBef>
                  <a:spcPts val="1000"/>
                </a:spcBef>
              </a:pPr>
              <a:r>
                <a:rPr lang="en-US" sz="1400"/>
                <a:t>Patients are often unable to access their own imaging directly or with a patient-facing application (app). </a:t>
              </a:r>
              <a:br>
                <a:rPr lang="en-US" sz="1400"/>
              </a:br>
              <a:r>
                <a:rPr lang="en-US" sz="1400"/>
                <a:t>Consequently, patients and their caregivers are left to carry around physical media. </a:t>
              </a:r>
              <a:endParaRPr lang="en-US" sz="1600"/>
            </a:p>
          </p:txBody>
        </p:sp>
        <p:sp>
          <p:nvSpPr>
            <p:cNvPr id="12" name="TextBox 11">
              <a:extLst>
                <a:ext uri="{FF2B5EF4-FFF2-40B4-BE49-F238E27FC236}">
                  <a16:creationId xmlns:a16="http://schemas.microsoft.com/office/drawing/2014/main" id="{DF31E2A1-28D0-64A0-171E-B86D291EB692}"/>
                </a:ext>
              </a:extLst>
            </p:cNvPr>
            <p:cNvSpPr txBox="1"/>
            <p:nvPr/>
          </p:nvSpPr>
          <p:spPr bwMode="gray">
            <a:xfrm>
              <a:off x="387657" y="2293570"/>
              <a:ext cx="7119256" cy="284212"/>
            </a:xfrm>
            <a:prstGeom prst="rect">
              <a:avLst/>
            </a:prstGeom>
            <a:noFill/>
          </p:spPr>
          <p:txBody>
            <a:bodyPr wrap="square" lIns="91440" tIns="45720" rIns="91440" bIns="45720" anchor="t">
              <a:spAutoFit/>
            </a:bodyPr>
            <a:lstStyle/>
            <a:p>
              <a:endParaRPr lang="en-US" sz="1400" b="1">
                <a:cs typeface="Arial"/>
              </a:endParaRPr>
            </a:p>
          </p:txBody>
        </p:sp>
        <p:pic>
          <p:nvPicPr>
            <p:cNvPr id="19" name="Graphic 18" descr="No sign with solid fill">
              <a:extLst>
                <a:ext uri="{FF2B5EF4-FFF2-40B4-BE49-F238E27FC236}">
                  <a16:creationId xmlns:a16="http://schemas.microsoft.com/office/drawing/2014/main" id="{925F5386-B159-807D-F186-FB48D29B2A9F}"/>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787432" y="4031115"/>
              <a:ext cx="754522" cy="712995"/>
            </a:xfrm>
            <a:prstGeom prst="rect">
              <a:avLst/>
            </a:prstGeom>
          </p:spPr>
        </p:pic>
        <p:pic>
          <p:nvPicPr>
            <p:cNvPr id="21" name="Graphic 20" descr="Construction Barricade with solid fill">
              <a:extLst>
                <a:ext uri="{FF2B5EF4-FFF2-40B4-BE49-F238E27FC236}">
                  <a16:creationId xmlns:a16="http://schemas.microsoft.com/office/drawing/2014/main" id="{4A225A24-A804-CAB2-788D-1A7896EF9583}"/>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868709" y="2823452"/>
              <a:ext cx="712995" cy="712995"/>
            </a:xfrm>
            <a:prstGeom prst="rect">
              <a:avLst/>
            </a:prstGeom>
          </p:spPr>
        </p:pic>
        <p:pic>
          <p:nvPicPr>
            <p:cNvPr id="23" name="Graphic 22" descr="Users with solid fill">
              <a:extLst>
                <a:ext uri="{FF2B5EF4-FFF2-40B4-BE49-F238E27FC236}">
                  <a16:creationId xmlns:a16="http://schemas.microsoft.com/office/drawing/2014/main" id="{F90B4B70-572A-729F-38C6-8228B3B97CDD}"/>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897843" y="5165096"/>
              <a:ext cx="712995" cy="712995"/>
            </a:xfrm>
            <a:prstGeom prst="rect">
              <a:avLst/>
            </a:prstGeom>
          </p:spPr>
        </p:pic>
      </p:grpSp>
    </p:spTree>
    <p:custDataLst>
      <p:tags r:id="rId1"/>
    </p:custDataLst>
    <p:extLst>
      <p:ext uri="{BB962C8B-B14F-4D97-AF65-F5344CB8AC3E}">
        <p14:creationId xmlns:p14="http://schemas.microsoft.com/office/powerpoint/2010/main" val="7207070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9C59B0-B022-9DF6-DA1E-36BC75E5032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0548A53-D130-587B-4F50-6C1461EF5935}"/>
              </a:ext>
            </a:extLst>
          </p:cNvPr>
          <p:cNvSpPr>
            <a:spLocks noGrp="1"/>
          </p:cNvSpPr>
          <p:nvPr>
            <p:ph type="ctrTitle"/>
          </p:nvPr>
        </p:nvSpPr>
        <p:spPr>
          <a:xfrm>
            <a:off x="448056" y="1690688"/>
            <a:ext cx="5474908" cy="1508760"/>
          </a:xfrm>
        </p:spPr>
        <p:txBody>
          <a:bodyPr anchor="b">
            <a:normAutofit/>
          </a:bodyPr>
          <a:lstStyle/>
          <a:p>
            <a:r>
              <a:rPr lang="pt-BR" sz="2900"/>
              <a:t>Past Regulatory Efforts</a:t>
            </a:r>
            <a:endParaRPr lang="en-US"/>
          </a:p>
        </p:txBody>
      </p:sp>
      <p:sp>
        <p:nvSpPr>
          <p:cNvPr id="3" name="Content Placeholder 2">
            <a:extLst>
              <a:ext uri="{FF2B5EF4-FFF2-40B4-BE49-F238E27FC236}">
                <a16:creationId xmlns:a16="http://schemas.microsoft.com/office/drawing/2014/main" id="{ACDE4F5E-885E-BABA-8B99-8827E27E2A01}"/>
              </a:ext>
            </a:extLst>
          </p:cNvPr>
          <p:cNvSpPr>
            <a:spLocks noGrp="1"/>
          </p:cNvSpPr>
          <p:nvPr>
            <p:ph sz="quarter" idx="11"/>
          </p:nvPr>
        </p:nvSpPr>
        <p:spPr>
          <a:xfrm>
            <a:off x="6617341" y="480232"/>
            <a:ext cx="5027612" cy="5994896"/>
          </a:xfrm>
        </p:spPr>
        <p:txBody>
          <a:bodyPr>
            <a:normAutofit/>
          </a:bodyPr>
          <a:lstStyle/>
          <a:p>
            <a:r>
              <a:rPr lang="en-US" sz="1400"/>
              <a:t>Various ASTP/ONC rulemakings (2012-2015) explored imaging standards and certification criteria for the ONC Health IT Certification Program (Certification Program) but ultimately removed imaging requirements in the 2015 Edition Final Rule (October 2015)</a:t>
            </a:r>
          </a:p>
          <a:p>
            <a:r>
              <a:rPr lang="en-US" sz="1400"/>
              <a:t>The HTI-2 Proposed Rule (August 2024) proposed revisions to certification criteria to include new certification requirements to support access, exchange, and use of diagnostic images via imaging links. The proposed revisions to the certification criteria were not finalized via the HTI-2 Proposed Rule Withdrawal Notice (December 2025)</a:t>
            </a:r>
          </a:p>
          <a:p>
            <a:r>
              <a:rPr lang="en-US" sz="1400"/>
              <a:t>ASTP/ONC’s joint Request for Information (RFI) with the Centers for Medicare &amp; Medicaid Services (CMS) (May 2025) identified challenges specific to the access, exchange, and use of diagnostic images including:</a:t>
            </a:r>
          </a:p>
          <a:p>
            <a:pPr lvl="1"/>
            <a:r>
              <a:rPr lang="en-US" sz="1400"/>
              <a:t>Fragmented, manual, and unreliable image exchange ecosystem</a:t>
            </a:r>
          </a:p>
          <a:p>
            <a:pPr lvl="1"/>
            <a:r>
              <a:rPr lang="en-US" sz="1400"/>
              <a:t>Continued reliance on physical media (e.g., CDs/DVDs)</a:t>
            </a:r>
          </a:p>
          <a:p>
            <a:pPr lvl="1"/>
            <a:r>
              <a:rPr lang="en-US" sz="1400"/>
              <a:t>Lack of patient access to their own diagnostic images through modern application program interface (API)-driven tools</a:t>
            </a:r>
          </a:p>
        </p:txBody>
      </p:sp>
    </p:spTree>
    <p:custDataLst>
      <p:tags r:id="rId1"/>
    </p:custDataLst>
    <p:extLst>
      <p:ext uri="{BB962C8B-B14F-4D97-AF65-F5344CB8AC3E}">
        <p14:creationId xmlns:p14="http://schemas.microsoft.com/office/powerpoint/2010/main" val="34677461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19">
            <a:extLst>
              <a:ext uri="{FF2B5EF4-FFF2-40B4-BE49-F238E27FC236}">
                <a16:creationId xmlns:a16="http://schemas.microsoft.com/office/drawing/2014/main" id="{A5F099A1-0C8F-70C9-698A-985E03F566C7}"/>
              </a:ext>
            </a:extLst>
          </p:cNvPr>
          <p:cNvSpPr txBox="1">
            <a:spLocks/>
          </p:cNvSpPr>
          <p:nvPr/>
        </p:nvSpPr>
        <p:spPr bwMode="gray">
          <a:xfrm>
            <a:off x="1104179" y="4663105"/>
            <a:ext cx="8965321" cy="1737695"/>
          </a:xfrm>
          <a:prstGeom prst="roundRect">
            <a:avLst/>
          </a:prstGeom>
          <a:solidFill>
            <a:schemeClr val="accent3">
              <a:lumMod val="40000"/>
              <a:lumOff val="60000"/>
            </a:schemeClr>
          </a:solidFill>
        </p:spPr>
        <p:txBody>
          <a:bodyPr vert="horz" lIns="45720" tIns="45720" rIns="45720" bIns="45720" rtlCol="0">
            <a:noAutofit/>
          </a:bodyPr>
          <a:lstStyle>
            <a:lvl1pPr marL="228600" indent="-228600" algn="l" defTabSz="914400" rtl="0" eaLnBrk="1" latinLnBrk="0" hangingPunct="1">
              <a:lnSpc>
                <a:spcPct val="110000"/>
              </a:lnSpc>
              <a:spcBef>
                <a:spcPts val="2000"/>
              </a:spcBef>
              <a:buClrTx/>
              <a:buSzPct val="100000"/>
              <a:buFont typeface="Arial" panose="020B0604020202020204" pitchFamily="34" charset="0"/>
              <a:buChar char="•"/>
              <a:defRPr lang="en-US" sz="1400" kern="1200" spc="-20">
                <a:solidFill>
                  <a:schemeClr val="tx2">
                    <a:lumMod val="25000"/>
                  </a:schemeClr>
                </a:solidFill>
                <a:latin typeface="+mn-lt"/>
                <a:ea typeface="+mn-ea"/>
                <a:cs typeface="+mn-cs"/>
              </a:defRPr>
            </a:lvl1pPr>
            <a:lvl2pPr marL="457200" indent="-169863" algn="l" defTabSz="914400" rtl="0" eaLnBrk="1" latinLnBrk="0" hangingPunct="1">
              <a:lnSpc>
                <a:spcPct val="90000"/>
              </a:lnSpc>
              <a:spcBef>
                <a:spcPts val="300"/>
              </a:spcBef>
              <a:buClrTx/>
              <a:buFont typeface="System Font Regular"/>
              <a:buChar char="‣"/>
              <a:defRPr sz="1300" kern="1200" spc="-20">
                <a:solidFill>
                  <a:schemeClr val="tx2">
                    <a:lumMod val="25000"/>
                  </a:schemeClr>
                </a:solidFill>
                <a:latin typeface="+mn-lt"/>
                <a:ea typeface="+mn-ea"/>
                <a:cs typeface="+mn-cs"/>
              </a:defRPr>
            </a:lvl2pPr>
            <a:lvl3pPr marL="685800" indent="-171450" algn="l" defTabSz="914400" rtl="0" eaLnBrk="1" latinLnBrk="0" hangingPunct="1">
              <a:lnSpc>
                <a:spcPct val="90000"/>
              </a:lnSpc>
              <a:spcBef>
                <a:spcPts val="300"/>
              </a:spcBef>
              <a:buClrTx/>
              <a:buFont typeface="Arial" panose="020B0604020202020204" pitchFamily="34" charset="0"/>
              <a:buChar char="•"/>
              <a:defRPr sz="1100" kern="1200" spc="-20">
                <a:solidFill>
                  <a:schemeClr val="tx2">
                    <a:lumMod val="25000"/>
                  </a:schemeClr>
                </a:solidFill>
                <a:latin typeface="+mn-lt"/>
                <a:ea typeface="+mn-ea"/>
                <a:cs typeface="+mn-cs"/>
              </a:defRPr>
            </a:lvl3pPr>
            <a:lvl4pPr marL="914400" indent="-171450" algn="l" defTabSz="914400" rtl="0" eaLnBrk="1" latinLnBrk="0" hangingPunct="1">
              <a:lnSpc>
                <a:spcPct val="90000"/>
              </a:lnSpc>
              <a:spcBef>
                <a:spcPts val="200"/>
              </a:spcBef>
              <a:buClrTx/>
              <a:buFont typeface="Arial" panose="020B0604020202020204" pitchFamily="34" charset="0"/>
              <a:buChar char="•"/>
              <a:defRPr sz="1000" kern="1200" spc="-20">
                <a:solidFill>
                  <a:schemeClr val="tx2">
                    <a:lumMod val="25000"/>
                  </a:schemeClr>
                </a:solidFill>
                <a:latin typeface="+mn-lt"/>
                <a:ea typeface="+mn-ea"/>
                <a:cs typeface="+mn-cs"/>
              </a:defRPr>
            </a:lvl4pPr>
            <a:lvl5pPr marL="1089025" indent="-114300" algn="l" defTabSz="914400" rtl="0" eaLnBrk="1" latinLnBrk="0" hangingPunct="1">
              <a:lnSpc>
                <a:spcPct val="90000"/>
              </a:lnSpc>
              <a:spcBef>
                <a:spcPts val="100"/>
              </a:spcBef>
              <a:buClrTx/>
              <a:buFont typeface="Arial" panose="020B0604020202020204" pitchFamily="34" charset="0"/>
              <a:buChar char="•"/>
              <a:defRPr sz="950" kern="1200" spc="-20">
                <a:solidFill>
                  <a:schemeClr val="tx2">
                    <a:lumMod val="2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en-US" b="1"/>
              <a:t>Example Question</a:t>
            </a:r>
          </a:p>
          <a:p>
            <a:pPr marL="0" indent="0">
              <a:buNone/>
            </a:pPr>
            <a:r>
              <a:rPr lang="en-US"/>
              <a:t>	</a:t>
            </a:r>
            <a:endParaRPr lang="en-US">
              <a:solidFill>
                <a:schemeClr val="tx1"/>
              </a:solidFill>
            </a:endParaRPr>
          </a:p>
        </p:txBody>
      </p:sp>
      <p:sp>
        <p:nvSpPr>
          <p:cNvPr id="2" name="Title 1">
            <a:extLst>
              <a:ext uri="{FF2B5EF4-FFF2-40B4-BE49-F238E27FC236}">
                <a16:creationId xmlns:a16="http://schemas.microsoft.com/office/drawing/2014/main" id="{8E701D1A-6E79-AB08-E302-A9214929B5D3}"/>
              </a:ext>
            </a:extLst>
          </p:cNvPr>
          <p:cNvSpPr>
            <a:spLocks noGrp="1"/>
          </p:cNvSpPr>
          <p:nvPr>
            <p:ph type="title"/>
          </p:nvPr>
        </p:nvSpPr>
        <p:spPr>
          <a:xfrm>
            <a:off x="457200" y="457200"/>
            <a:ext cx="11282438" cy="890588"/>
          </a:xfrm>
        </p:spPr>
        <p:txBody>
          <a:bodyPr/>
          <a:lstStyle/>
          <a:p>
            <a:r>
              <a:rPr lang="en-US"/>
              <a:t>RFI Goals</a:t>
            </a:r>
          </a:p>
        </p:txBody>
      </p:sp>
      <p:sp>
        <p:nvSpPr>
          <p:cNvPr id="20" name="Content Placeholder 19">
            <a:extLst>
              <a:ext uri="{FF2B5EF4-FFF2-40B4-BE49-F238E27FC236}">
                <a16:creationId xmlns:a16="http://schemas.microsoft.com/office/drawing/2014/main" id="{2656029C-F41E-C360-38A3-3E8319506BAE}"/>
              </a:ext>
            </a:extLst>
          </p:cNvPr>
          <p:cNvSpPr>
            <a:spLocks noGrp="1"/>
          </p:cNvSpPr>
          <p:nvPr>
            <p:ph sz="quarter" idx="20"/>
          </p:nvPr>
        </p:nvSpPr>
        <p:spPr>
          <a:xfrm>
            <a:off x="1104178" y="1906776"/>
            <a:ext cx="4080294" cy="2505592"/>
          </a:xfrm>
          <a:prstGeom prst="roundRect">
            <a:avLst/>
          </a:prstGeom>
          <a:solidFill>
            <a:schemeClr val="bg2"/>
          </a:solidFill>
        </p:spPr>
        <p:txBody>
          <a:bodyPr/>
          <a:lstStyle/>
          <a:p>
            <a:pPr marL="0" indent="0">
              <a:buNone/>
            </a:pPr>
            <a:endParaRPr lang="en-US"/>
          </a:p>
          <a:p>
            <a:pPr marL="0" indent="0">
              <a:lnSpc>
                <a:spcPct val="100000"/>
              </a:lnSpc>
              <a:buNone/>
            </a:pPr>
            <a:r>
              <a:rPr lang="en-US" b="1">
                <a:solidFill>
                  <a:schemeClr val="accent1"/>
                </a:solidFill>
              </a:rPr>
              <a:t>Transition from Physical Media to Electronic Access, Exchange, and Use</a:t>
            </a:r>
          </a:p>
          <a:p>
            <a:pPr marL="0" indent="0">
              <a:lnSpc>
                <a:spcPct val="100000"/>
              </a:lnSpc>
              <a:buNone/>
            </a:pPr>
            <a:r>
              <a:rPr lang="en-US">
                <a:solidFill>
                  <a:schemeClr val="tx1"/>
                </a:solidFill>
              </a:rPr>
              <a:t>Enhanced access to diagnostic images can improve care and health outcomes, decrease the need for duplicative imaging tests, and reduce costs within the United States health care system.</a:t>
            </a:r>
          </a:p>
        </p:txBody>
      </p:sp>
      <p:sp>
        <p:nvSpPr>
          <p:cNvPr id="21" name="Content Placeholder 20">
            <a:extLst>
              <a:ext uri="{FF2B5EF4-FFF2-40B4-BE49-F238E27FC236}">
                <a16:creationId xmlns:a16="http://schemas.microsoft.com/office/drawing/2014/main" id="{2F179D5C-4BFE-0337-7454-0615FF284070}"/>
              </a:ext>
            </a:extLst>
          </p:cNvPr>
          <p:cNvSpPr>
            <a:spLocks noGrp="1"/>
          </p:cNvSpPr>
          <p:nvPr>
            <p:ph sz="quarter" idx="22"/>
          </p:nvPr>
        </p:nvSpPr>
        <p:spPr>
          <a:xfrm>
            <a:off x="5989206" y="1906775"/>
            <a:ext cx="4080294" cy="2505593"/>
          </a:xfrm>
          <a:prstGeom prst="roundRect">
            <a:avLst/>
          </a:prstGeom>
          <a:solidFill>
            <a:schemeClr val="bg2"/>
          </a:solidFill>
        </p:spPr>
        <p:txBody>
          <a:bodyPr/>
          <a:lstStyle/>
          <a:p>
            <a:pPr marL="0" indent="0">
              <a:buNone/>
            </a:pPr>
            <a:endParaRPr lang="en-US" b="1"/>
          </a:p>
          <a:p>
            <a:pPr marL="0" indent="0">
              <a:lnSpc>
                <a:spcPct val="100000"/>
              </a:lnSpc>
              <a:buNone/>
            </a:pPr>
            <a:r>
              <a:rPr lang="en-US" b="1">
                <a:solidFill>
                  <a:schemeClr val="accent1"/>
                </a:solidFill>
              </a:rPr>
              <a:t>Standards and Certified Health IT Functionality</a:t>
            </a:r>
          </a:p>
          <a:p>
            <a:pPr marL="0" indent="0">
              <a:lnSpc>
                <a:spcPct val="100000"/>
              </a:lnSpc>
              <a:buNone/>
            </a:pPr>
            <a:r>
              <a:rPr lang="en-US">
                <a:solidFill>
                  <a:schemeClr val="tx1"/>
                </a:solidFill>
              </a:rPr>
              <a:t>Potential adoption of diagnostic imaging technical standards and certification criteria under the Certification Program to better enable the access, exchange, and use of diagnostic images.</a:t>
            </a:r>
          </a:p>
        </p:txBody>
      </p:sp>
      <p:sp>
        <p:nvSpPr>
          <p:cNvPr id="3" name="TextBox 2">
            <a:extLst>
              <a:ext uri="{FF2B5EF4-FFF2-40B4-BE49-F238E27FC236}">
                <a16:creationId xmlns:a16="http://schemas.microsoft.com/office/drawing/2014/main" id="{7F933A9A-CF3F-AB6E-7570-3349B9530DB8}"/>
              </a:ext>
            </a:extLst>
          </p:cNvPr>
          <p:cNvSpPr txBox="1"/>
          <p:nvPr/>
        </p:nvSpPr>
        <p:spPr bwMode="gray">
          <a:xfrm>
            <a:off x="595223" y="1141484"/>
            <a:ext cx="9273396" cy="412608"/>
          </a:xfrm>
          <a:prstGeom prst="rect">
            <a:avLst/>
          </a:prstGeom>
        </p:spPr>
        <p:txBody>
          <a:bodyPr wrap="square" lIns="45720" tIns="45720" rIns="45720" bIns="45720" rtlCol="0" anchor="t">
            <a:noAutofit/>
          </a:bodyPr>
          <a:lstStyle/>
          <a:p>
            <a:pPr>
              <a:lnSpc>
                <a:spcPct val="90000"/>
              </a:lnSpc>
              <a:spcBef>
                <a:spcPts val="1000"/>
              </a:spcBef>
            </a:pPr>
            <a:r>
              <a:rPr lang="en-US" sz="1500"/>
              <a:t>Responses to this RFI will be used as considerations to inform potential future rulemaking.</a:t>
            </a:r>
          </a:p>
        </p:txBody>
      </p:sp>
      <p:pic>
        <p:nvPicPr>
          <p:cNvPr id="12" name="Graphic 11" descr="Document outline">
            <a:extLst>
              <a:ext uri="{FF2B5EF4-FFF2-40B4-BE49-F238E27FC236}">
                <a16:creationId xmlns:a16="http://schemas.microsoft.com/office/drawing/2014/main" id="{738A47F8-CF8F-039E-094A-13023D4347D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456943" y="5222712"/>
            <a:ext cx="618480" cy="618480"/>
          </a:xfrm>
          <a:prstGeom prst="rect">
            <a:avLst/>
          </a:prstGeom>
        </p:spPr>
      </p:pic>
      <p:pic>
        <p:nvPicPr>
          <p:cNvPr id="16" name="Graphic 15" descr="Disk outline">
            <a:extLst>
              <a:ext uri="{FF2B5EF4-FFF2-40B4-BE49-F238E27FC236}">
                <a16:creationId xmlns:a16="http://schemas.microsoft.com/office/drawing/2014/main" id="{F9267533-CAC8-D43C-F7EB-D7C0FAD08CD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766183" y="2035907"/>
            <a:ext cx="457200" cy="457200"/>
          </a:xfrm>
          <a:prstGeom prst="rect">
            <a:avLst/>
          </a:prstGeom>
        </p:spPr>
      </p:pic>
      <p:pic>
        <p:nvPicPr>
          <p:cNvPr id="18" name="Graphic 17" descr="Badge 1 with solid fill">
            <a:extLst>
              <a:ext uri="{FF2B5EF4-FFF2-40B4-BE49-F238E27FC236}">
                <a16:creationId xmlns:a16="http://schemas.microsoft.com/office/drawing/2014/main" id="{49829ACF-6603-1865-567C-D8A2E3B56ED1}"/>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308983" y="2035907"/>
            <a:ext cx="457200" cy="457200"/>
          </a:xfrm>
          <a:prstGeom prst="rect">
            <a:avLst/>
          </a:prstGeom>
        </p:spPr>
      </p:pic>
      <p:pic>
        <p:nvPicPr>
          <p:cNvPr id="22" name="Graphic 21" descr="Badge with solid fill">
            <a:extLst>
              <a:ext uri="{FF2B5EF4-FFF2-40B4-BE49-F238E27FC236}">
                <a16:creationId xmlns:a16="http://schemas.microsoft.com/office/drawing/2014/main" id="{80DECFF5-5537-EE45-AAE3-95333B4F3EFC}"/>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6198291" y="2035907"/>
            <a:ext cx="457200" cy="457200"/>
          </a:xfrm>
          <a:prstGeom prst="rect">
            <a:avLst/>
          </a:prstGeom>
        </p:spPr>
      </p:pic>
      <p:pic>
        <p:nvPicPr>
          <p:cNvPr id="24" name="Graphic 23" descr="Checkbox Checked outline">
            <a:extLst>
              <a:ext uri="{FF2B5EF4-FFF2-40B4-BE49-F238E27FC236}">
                <a16:creationId xmlns:a16="http://schemas.microsoft.com/office/drawing/2014/main" id="{2CBD992C-C58D-D7DA-E406-47E92AB2C6B6}"/>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6573108" y="1977678"/>
            <a:ext cx="608162" cy="608162"/>
          </a:xfrm>
          <a:prstGeom prst="rect">
            <a:avLst/>
          </a:prstGeom>
        </p:spPr>
      </p:pic>
      <p:sp>
        <p:nvSpPr>
          <p:cNvPr id="25" name="Freeform: Shape 24">
            <a:extLst>
              <a:ext uri="{FF2B5EF4-FFF2-40B4-BE49-F238E27FC236}">
                <a16:creationId xmlns:a16="http://schemas.microsoft.com/office/drawing/2014/main" id="{5C0C9D74-5AF1-197D-1648-A0DCBE19A6A2}"/>
              </a:ext>
            </a:extLst>
          </p:cNvPr>
          <p:cNvSpPr/>
          <p:nvPr/>
        </p:nvSpPr>
        <p:spPr bwMode="gray">
          <a:xfrm>
            <a:off x="5828107" y="1958196"/>
            <a:ext cx="3445308" cy="2505591"/>
          </a:xfrm>
          <a:custGeom>
            <a:avLst/>
            <a:gdLst>
              <a:gd name="connsiteX0" fmla="*/ 244889 w 3445308"/>
              <a:gd name="connsiteY0" fmla="*/ 0 h 2505591"/>
              <a:gd name="connsiteX1" fmla="*/ 236263 w 3445308"/>
              <a:gd name="connsiteY1" fmla="*/ 2277374 h 2505591"/>
              <a:gd name="connsiteX2" fmla="*/ 2720670 w 3445308"/>
              <a:gd name="connsiteY2" fmla="*/ 2216989 h 2505591"/>
              <a:gd name="connsiteX3" fmla="*/ 3126112 w 3445308"/>
              <a:gd name="connsiteY3" fmla="*/ 2156604 h 2505591"/>
            </a:gdLst>
            <a:ahLst/>
            <a:cxnLst>
              <a:cxn ang="0">
                <a:pos x="connsiteX0" y="connsiteY0"/>
              </a:cxn>
              <a:cxn ang="0">
                <a:pos x="connsiteX1" y="connsiteY1"/>
              </a:cxn>
              <a:cxn ang="0">
                <a:pos x="connsiteX2" y="connsiteY2"/>
              </a:cxn>
              <a:cxn ang="0">
                <a:pos x="connsiteX3" y="connsiteY3"/>
              </a:cxn>
            </a:cxnLst>
            <a:rect l="l" t="t" r="r" b="b"/>
            <a:pathLst>
              <a:path w="3445308" h="2505591">
                <a:moveTo>
                  <a:pt x="244889" y="0"/>
                </a:moveTo>
                <a:cubicBezTo>
                  <a:pt x="34261" y="953938"/>
                  <a:pt x="-176367" y="1907876"/>
                  <a:pt x="236263" y="2277374"/>
                </a:cubicBezTo>
                <a:cubicBezTo>
                  <a:pt x="648893" y="2646872"/>
                  <a:pt x="2239029" y="2237117"/>
                  <a:pt x="2720670" y="2216989"/>
                </a:cubicBezTo>
                <a:cubicBezTo>
                  <a:pt x="3202311" y="2196861"/>
                  <a:pt x="3839229" y="2915728"/>
                  <a:pt x="3126112" y="2156604"/>
                </a:cubicBezTo>
              </a:path>
            </a:pathLst>
          </a:custGeom>
          <a:noFill/>
          <a:ln w="28575" cap="flat" cmpd="sng" algn="ctr">
            <a:noFill/>
            <a:prstDash val="solid"/>
            <a:miter lim="800000"/>
            <a:headEnd type="none" w="med" len="med"/>
            <a:tailEnd type="none" w="med" len="med"/>
          </a:ln>
          <a:effectLst/>
        </p:spPr>
        <p:txBody>
          <a:bodyPr rtlCol="0" anchor="ctr"/>
          <a:lstStyle/>
          <a:p>
            <a:pPr algn="ctr"/>
            <a:endParaRPr lang="en-US"/>
          </a:p>
        </p:txBody>
      </p:sp>
      <p:cxnSp>
        <p:nvCxnSpPr>
          <p:cNvPr id="28" name="Straight Connector 27">
            <a:extLst>
              <a:ext uri="{FF2B5EF4-FFF2-40B4-BE49-F238E27FC236}">
                <a16:creationId xmlns:a16="http://schemas.microsoft.com/office/drawing/2014/main" id="{9186E5BF-39D3-51EF-B104-9440406FF8F9}"/>
              </a:ext>
            </a:extLst>
          </p:cNvPr>
          <p:cNvCxnSpPr>
            <a:cxnSpLocks/>
          </p:cNvCxnSpPr>
          <p:nvPr/>
        </p:nvCxnSpPr>
        <p:spPr bwMode="gray">
          <a:xfrm>
            <a:off x="6094412" y="3216216"/>
            <a:ext cx="0" cy="836762"/>
          </a:xfrm>
          <a:prstGeom prst="line">
            <a:avLst/>
          </a:prstGeom>
          <a:ln>
            <a:solidFill>
              <a:schemeClr val="tx2">
                <a:lumMod val="50000"/>
              </a:schemeClr>
            </a:solidFill>
            <a:headEnd/>
            <a:tailEnd/>
          </a:ln>
        </p:spPr>
        <p:style>
          <a:lnRef idx="1">
            <a:schemeClr val="accent3"/>
          </a:lnRef>
          <a:fillRef idx="0">
            <a:schemeClr val="accent3"/>
          </a:fillRef>
          <a:effectRef idx="0">
            <a:schemeClr val="accent3"/>
          </a:effectRef>
          <a:fontRef idx="minor">
            <a:schemeClr val="tx1"/>
          </a:fontRef>
        </p:style>
      </p:cxnSp>
      <p:cxnSp>
        <p:nvCxnSpPr>
          <p:cNvPr id="33" name="Straight Connector 32">
            <a:extLst>
              <a:ext uri="{FF2B5EF4-FFF2-40B4-BE49-F238E27FC236}">
                <a16:creationId xmlns:a16="http://schemas.microsoft.com/office/drawing/2014/main" id="{73D08424-319D-E451-760B-9AA291CD2371}"/>
              </a:ext>
            </a:extLst>
          </p:cNvPr>
          <p:cNvCxnSpPr>
            <a:cxnSpLocks/>
          </p:cNvCxnSpPr>
          <p:nvPr/>
        </p:nvCxnSpPr>
        <p:spPr bwMode="gray">
          <a:xfrm>
            <a:off x="1202347" y="3207590"/>
            <a:ext cx="0" cy="836762"/>
          </a:xfrm>
          <a:prstGeom prst="line">
            <a:avLst/>
          </a:prstGeom>
          <a:ln>
            <a:solidFill>
              <a:schemeClr val="tx2">
                <a:lumMod val="50000"/>
              </a:schemeClr>
            </a:solidFill>
            <a:headEnd/>
            <a:tailEnd/>
          </a:ln>
        </p:spPr>
        <p:style>
          <a:lnRef idx="1">
            <a:schemeClr val="accent3"/>
          </a:lnRef>
          <a:fillRef idx="0">
            <a:schemeClr val="accent3"/>
          </a:fillRef>
          <a:effectRef idx="0">
            <a:schemeClr val="accent3"/>
          </a:effectRef>
          <a:fontRef idx="minor">
            <a:schemeClr val="tx1"/>
          </a:fontRef>
        </p:style>
      </p:cxnSp>
      <p:sp>
        <p:nvSpPr>
          <p:cNvPr id="36" name="TextBox 35">
            <a:extLst>
              <a:ext uri="{FF2B5EF4-FFF2-40B4-BE49-F238E27FC236}">
                <a16:creationId xmlns:a16="http://schemas.microsoft.com/office/drawing/2014/main" id="{953611D9-0F97-9FAC-0AEE-17BF5B30A37F}"/>
              </a:ext>
            </a:extLst>
          </p:cNvPr>
          <p:cNvSpPr txBox="1"/>
          <p:nvPr/>
        </p:nvSpPr>
        <p:spPr bwMode="gray">
          <a:xfrm>
            <a:off x="2374196" y="5158598"/>
            <a:ext cx="7440432" cy="942913"/>
          </a:xfrm>
          <a:prstGeom prst="rect">
            <a:avLst/>
          </a:prstGeom>
        </p:spPr>
        <p:txBody>
          <a:bodyPr wrap="square" lIns="45720" tIns="45720" rIns="45720" bIns="45720" rtlCol="0">
            <a:noAutofit/>
          </a:bodyPr>
          <a:lstStyle/>
          <a:p>
            <a:pPr>
              <a:lnSpc>
                <a:spcPct val="90000"/>
              </a:lnSpc>
              <a:spcBef>
                <a:spcPts val="1000"/>
              </a:spcBef>
            </a:pPr>
            <a:r>
              <a:rPr lang="en-US" sz="1400"/>
              <a:t>What technical approaches are currently in use to enable access and/or exchange of diagnostic images between health care systems and health information networks? To what extent are these methods based on standards (e.g., DICOM, </a:t>
            </a:r>
            <a:r>
              <a:rPr lang="en-US" sz="1400" err="1"/>
              <a:t>DICOMweb</a:t>
            </a:r>
            <a:r>
              <a:rPr lang="en-US" sz="1400" baseline="30000" err="1"/>
              <a:t>TM</a:t>
            </a:r>
            <a:r>
              <a:rPr lang="en-US" sz="1400"/>
              <a:t>, FHIR®, IHE® XDS-I, IHE® XCA-I) versus proprietary or custom integrations?</a:t>
            </a:r>
          </a:p>
        </p:txBody>
      </p:sp>
    </p:spTree>
    <p:extLst>
      <p:ext uri="{BB962C8B-B14F-4D97-AF65-F5344CB8AC3E}">
        <p14:creationId xmlns:p14="http://schemas.microsoft.com/office/powerpoint/2010/main" val="16930007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5EA1BB-8A0F-09B3-4016-96A60ECB0CDF}"/>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EFAF1F98-5E5F-4968-633E-D20E04A2EEB5}"/>
              </a:ext>
            </a:extLst>
          </p:cNvPr>
          <p:cNvSpPr/>
          <p:nvPr/>
        </p:nvSpPr>
        <p:spPr bwMode="gray">
          <a:xfrm>
            <a:off x="6545179" y="1107420"/>
            <a:ext cx="5643646" cy="5750580"/>
          </a:xfrm>
          <a:prstGeom prst="rect">
            <a:avLst/>
          </a:prstGeom>
          <a:solidFill>
            <a:schemeClr val="accent1"/>
          </a:solidFill>
          <a:ln w="28575" cap="flat" cmpd="sng" algn="ctr">
            <a:solidFill>
              <a:schemeClr val="accent1"/>
            </a:solid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algn="ctr" fontAlgn="base">
              <a:lnSpc>
                <a:spcPct val="90000"/>
              </a:lnSpc>
              <a:spcAft>
                <a:spcPct val="0"/>
              </a:spcAft>
              <a:buClr>
                <a:schemeClr val="accent2"/>
              </a:buClr>
              <a:buSzPct val="90000"/>
            </a:pPr>
            <a:endParaRPr lang="en-US" b="1">
              <a:solidFill>
                <a:schemeClr val="accent1"/>
              </a:solidFill>
              <a:latin typeface="+mj-lt"/>
            </a:endParaRPr>
          </a:p>
        </p:txBody>
      </p:sp>
      <p:sp>
        <p:nvSpPr>
          <p:cNvPr id="2" name="Title 1">
            <a:extLst>
              <a:ext uri="{FF2B5EF4-FFF2-40B4-BE49-F238E27FC236}">
                <a16:creationId xmlns:a16="http://schemas.microsoft.com/office/drawing/2014/main" id="{5ADBCDF5-21A5-7CF4-CA5C-87871B43142A}"/>
              </a:ext>
            </a:extLst>
          </p:cNvPr>
          <p:cNvSpPr>
            <a:spLocks noGrp="1"/>
          </p:cNvSpPr>
          <p:nvPr>
            <p:ph type="title"/>
          </p:nvPr>
        </p:nvSpPr>
        <p:spPr>
          <a:xfrm>
            <a:off x="457200" y="457200"/>
            <a:ext cx="11282438" cy="890588"/>
          </a:xfrm>
        </p:spPr>
        <p:txBody>
          <a:bodyPr/>
          <a:lstStyle/>
          <a:p>
            <a:r>
              <a:rPr lang="en-US"/>
              <a:t>Next Steps</a:t>
            </a:r>
          </a:p>
        </p:txBody>
      </p:sp>
      <p:sp>
        <p:nvSpPr>
          <p:cNvPr id="3" name="Content Placeholder 2">
            <a:extLst>
              <a:ext uri="{FF2B5EF4-FFF2-40B4-BE49-F238E27FC236}">
                <a16:creationId xmlns:a16="http://schemas.microsoft.com/office/drawing/2014/main" id="{3AD8D38F-3C41-65B0-E78B-B6C0F1A13CF9}"/>
              </a:ext>
            </a:extLst>
          </p:cNvPr>
          <p:cNvSpPr>
            <a:spLocks noGrp="1"/>
          </p:cNvSpPr>
          <p:nvPr>
            <p:ph sz="quarter" idx="10"/>
          </p:nvPr>
        </p:nvSpPr>
        <p:spPr>
          <a:xfrm>
            <a:off x="457200" y="1684804"/>
            <a:ext cx="4981575" cy="4595812"/>
          </a:xfrm>
        </p:spPr>
        <p:txBody>
          <a:bodyPr vert="horz" lIns="45720" tIns="45720" rIns="45720" bIns="45720" rtlCol="0" anchor="t">
            <a:noAutofit/>
          </a:bodyPr>
          <a:lstStyle/>
          <a:p>
            <a:r>
              <a:rPr lang="en-US"/>
              <a:t>As we evaluate the best and least burdensome ways to support the access, exchange, and use of electronic health information (EHI), including diagnostic images, through the adoption of standards and the certification of health IT under the Certification Program, we invite public comments to help us further explore how we can achieve these goals for the purpose of accessing, exchanging, and using diagnostic images. </a:t>
            </a:r>
          </a:p>
          <a:p>
            <a:r>
              <a:rPr lang="en-US"/>
              <a:t>Comments are due 45 days after publication of the RFI in the Federal Register </a:t>
            </a:r>
            <a:r>
              <a:rPr lang="en-US" b="1">
                <a:solidFill>
                  <a:schemeClr val="tx1"/>
                </a:solidFill>
              </a:rPr>
              <a:t>on March 16, 2026</a:t>
            </a:r>
            <a:r>
              <a:rPr lang="en-US">
                <a:solidFill>
                  <a:schemeClr val="tx1"/>
                </a:solidFill>
              </a:rPr>
              <a:t>.</a:t>
            </a:r>
            <a:endParaRPr lang="en-US" b="1">
              <a:solidFill>
                <a:schemeClr val="tx1"/>
              </a:solidFill>
              <a:cs typeface="Arial"/>
            </a:endParaRPr>
          </a:p>
        </p:txBody>
      </p:sp>
      <p:sp>
        <p:nvSpPr>
          <p:cNvPr id="4" name="Content Placeholder 2">
            <a:extLst>
              <a:ext uri="{FF2B5EF4-FFF2-40B4-BE49-F238E27FC236}">
                <a16:creationId xmlns:a16="http://schemas.microsoft.com/office/drawing/2014/main" id="{3BB0B4A4-85B3-52C3-1052-7C4F0BFC6C0A}"/>
              </a:ext>
            </a:extLst>
          </p:cNvPr>
          <p:cNvSpPr txBox="1">
            <a:spLocks/>
          </p:cNvSpPr>
          <p:nvPr/>
        </p:nvSpPr>
        <p:spPr bwMode="gray">
          <a:xfrm>
            <a:off x="7002379" y="1749303"/>
            <a:ext cx="5186446" cy="4327638"/>
          </a:xfrm>
          <a:prstGeom prst="rect">
            <a:avLst/>
          </a:prstGeom>
        </p:spPr>
        <p:txBody>
          <a:bodyPr vert="horz" lIns="45720" tIns="45720" rIns="45720" bIns="45720" rtlCol="0" anchor="t">
            <a:noAutofit/>
          </a:bodyPr>
          <a:lstStyle>
            <a:lvl1pPr marL="228600" indent="-228600" algn="l" defTabSz="914400" rtl="0" eaLnBrk="1" latinLnBrk="0" hangingPunct="1">
              <a:lnSpc>
                <a:spcPct val="110000"/>
              </a:lnSpc>
              <a:spcBef>
                <a:spcPts val="2000"/>
              </a:spcBef>
              <a:buClrTx/>
              <a:buSzPct val="100000"/>
              <a:buFont typeface="Arial" panose="020B0604020202020204" pitchFamily="34" charset="0"/>
              <a:buChar char="•"/>
              <a:defRPr lang="en-US" sz="1500" kern="1200" spc="-20" dirty="0" smtClean="0">
                <a:solidFill>
                  <a:schemeClr val="tx2">
                    <a:lumMod val="25000"/>
                  </a:schemeClr>
                </a:solidFill>
                <a:latin typeface="+mn-lt"/>
                <a:ea typeface="+mn-ea"/>
                <a:cs typeface="+mn-cs"/>
              </a:defRPr>
            </a:lvl1pPr>
            <a:lvl2pPr marL="457200" indent="-169863" algn="l" defTabSz="914400" rtl="0" eaLnBrk="1" latinLnBrk="0" hangingPunct="1">
              <a:lnSpc>
                <a:spcPct val="90000"/>
              </a:lnSpc>
              <a:spcBef>
                <a:spcPts val="300"/>
              </a:spcBef>
              <a:buClrTx/>
              <a:buFont typeface="System Font Regular"/>
              <a:buChar char="‣"/>
              <a:defRPr sz="1300" kern="1200" spc="-20">
                <a:solidFill>
                  <a:schemeClr val="tx2">
                    <a:lumMod val="25000"/>
                  </a:schemeClr>
                </a:solidFill>
                <a:latin typeface="+mn-lt"/>
                <a:ea typeface="+mn-ea"/>
                <a:cs typeface="+mn-cs"/>
              </a:defRPr>
            </a:lvl2pPr>
            <a:lvl3pPr marL="685800" indent="-171450" algn="l" defTabSz="914400" rtl="0" eaLnBrk="1" latinLnBrk="0" hangingPunct="1">
              <a:lnSpc>
                <a:spcPct val="90000"/>
              </a:lnSpc>
              <a:spcBef>
                <a:spcPts val="300"/>
              </a:spcBef>
              <a:buClrTx/>
              <a:buFont typeface="Arial" panose="020B0604020202020204" pitchFamily="34" charset="0"/>
              <a:buChar char="•"/>
              <a:defRPr sz="1100" kern="1200" spc="-20">
                <a:solidFill>
                  <a:schemeClr val="tx2">
                    <a:lumMod val="25000"/>
                  </a:schemeClr>
                </a:solidFill>
                <a:latin typeface="+mn-lt"/>
                <a:ea typeface="+mn-ea"/>
                <a:cs typeface="+mn-cs"/>
              </a:defRPr>
            </a:lvl3pPr>
            <a:lvl4pPr marL="914400" indent="-171450" algn="l" defTabSz="914400" rtl="0" eaLnBrk="1" latinLnBrk="0" hangingPunct="1">
              <a:lnSpc>
                <a:spcPct val="90000"/>
              </a:lnSpc>
              <a:spcBef>
                <a:spcPts val="200"/>
              </a:spcBef>
              <a:buClrTx/>
              <a:buFont typeface="Arial" panose="020B0604020202020204" pitchFamily="34" charset="0"/>
              <a:buChar char="•"/>
              <a:defRPr sz="1000" kern="1200" spc="-20">
                <a:solidFill>
                  <a:schemeClr val="tx2">
                    <a:lumMod val="25000"/>
                  </a:schemeClr>
                </a:solidFill>
                <a:latin typeface="+mn-lt"/>
                <a:ea typeface="+mn-ea"/>
                <a:cs typeface="+mn-cs"/>
              </a:defRPr>
            </a:lvl4pPr>
            <a:lvl5pPr marL="1089025" indent="-114300" algn="l" defTabSz="914400" rtl="0" eaLnBrk="1" latinLnBrk="0" hangingPunct="1">
              <a:lnSpc>
                <a:spcPct val="90000"/>
              </a:lnSpc>
              <a:spcBef>
                <a:spcPts val="100"/>
              </a:spcBef>
              <a:buClrTx/>
              <a:buFont typeface="Arial" panose="020B0604020202020204" pitchFamily="34" charset="0"/>
              <a:buChar char="•"/>
              <a:defRPr sz="950" kern="1200" spc="-20">
                <a:solidFill>
                  <a:schemeClr val="tx2">
                    <a:lumMod val="2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b="1">
                <a:solidFill>
                  <a:schemeClr val="bg1"/>
                </a:solidFill>
              </a:rPr>
              <a:t>FEDERAL REGISTER </a:t>
            </a:r>
            <a:br>
              <a:rPr lang="en-US">
                <a:solidFill>
                  <a:schemeClr val="bg1"/>
                </a:solidFill>
              </a:rPr>
            </a:br>
            <a:r>
              <a:rPr lang="en-US">
                <a:solidFill>
                  <a:schemeClr val="bg1"/>
                </a:solidFill>
              </a:rPr>
              <a:t>   Read the full </a:t>
            </a:r>
            <a:r>
              <a:rPr lang="en-US">
                <a:solidFill>
                  <a:schemeClr val="bg2">
                    <a:lumMod val="75000"/>
                  </a:schemeClr>
                </a:solidFill>
                <a:hlinkClick r:id="rId4">
                  <a:extLst>
                    <a:ext uri="{A12FA001-AC4F-418D-AE19-62706E023703}">
                      <ahyp:hlinkClr xmlns:ahyp="http://schemas.microsoft.com/office/drawing/2018/hyperlinkcolor" val="tx"/>
                    </a:ext>
                  </a:extLst>
                </a:hlinkClick>
              </a:rPr>
              <a:t>Diagnostic Imaging RFI </a:t>
            </a:r>
            <a:br>
              <a:rPr lang="en-US">
                <a:solidFill>
                  <a:schemeClr val="bg1"/>
                </a:solidFill>
              </a:rPr>
            </a:br>
            <a:br>
              <a:rPr lang="en-US">
                <a:solidFill>
                  <a:schemeClr val="bg1"/>
                </a:solidFill>
              </a:rPr>
            </a:br>
            <a:br>
              <a:rPr lang="en-US">
                <a:solidFill>
                  <a:schemeClr val="bg1"/>
                </a:solidFill>
              </a:rPr>
            </a:br>
            <a:r>
              <a:rPr lang="en-US" b="1">
                <a:solidFill>
                  <a:schemeClr val="bg1"/>
                </a:solidFill>
              </a:rPr>
              <a:t>HEALTHIT.GOV </a:t>
            </a:r>
            <a:br>
              <a:rPr lang="en-US">
                <a:solidFill>
                  <a:schemeClr val="bg1"/>
                </a:solidFill>
              </a:rPr>
            </a:br>
            <a:r>
              <a:rPr lang="en-US">
                <a:solidFill>
                  <a:schemeClr val="bg1"/>
                </a:solidFill>
              </a:rPr>
              <a:t>   Explore additional </a:t>
            </a:r>
            <a:r>
              <a:rPr lang="en-US">
                <a:solidFill>
                  <a:schemeClr val="bg2">
                    <a:lumMod val="75000"/>
                  </a:schemeClr>
                </a:solidFill>
                <a:hlinkClick r:id="rId5">
                  <a:extLst>
                    <a:ext uri="{A12FA001-AC4F-418D-AE19-62706E023703}">
                      <ahyp:hlinkClr xmlns:ahyp="http://schemas.microsoft.com/office/drawing/2018/hyperlinkcolor" val="tx"/>
                    </a:ext>
                  </a:extLst>
                </a:hlinkClick>
              </a:rPr>
              <a:t>information and resources </a:t>
            </a:r>
            <a:br>
              <a:rPr lang="en-US">
                <a:solidFill>
                  <a:schemeClr val="bg1"/>
                </a:solidFill>
              </a:rPr>
            </a:br>
            <a:r>
              <a:rPr lang="en-US">
                <a:solidFill>
                  <a:schemeClr val="bg1"/>
                </a:solidFill>
              </a:rPr>
              <a:t> </a:t>
            </a:r>
            <a:br>
              <a:rPr lang="en-US">
                <a:solidFill>
                  <a:schemeClr val="bg1"/>
                </a:solidFill>
              </a:rPr>
            </a:br>
            <a:br>
              <a:rPr lang="en-US">
                <a:solidFill>
                  <a:schemeClr val="bg1"/>
                </a:solidFill>
              </a:rPr>
            </a:br>
            <a:r>
              <a:rPr lang="en-US" b="1">
                <a:solidFill>
                  <a:schemeClr val="bg1"/>
                </a:solidFill>
              </a:rPr>
              <a:t>BLOG POST</a:t>
            </a:r>
            <a:br>
              <a:rPr lang="en-US">
                <a:solidFill>
                  <a:schemeClr val="bg1"/>
                </a:solidFill>
              </a:rPr>
            </a:br>
            <a:r>
              <a:rPr lang="en-US">
                <a:solidFill>
                  <a:schemeClr val="bg1"/>
                </a:solidFill>
              </a:rPr>
              <a:t>   Check out our </a:t>
            </a:r>
            <a:r>
              <a:rPr lang="en-US">
                <a:solidFill>
                  <a:schemeClr val="bg2">
                    <a:lumMod val="75000"/>
                  </a:schemeClr>
                </a:solidFill>
                <a:hlinkClick r:id="rId6">
                  <a:extLst>
                    <a:ext uri="{A12FA001-AC4F-418D-AE19-62706E023703}">
                      <ahyp:hlinkClr xmlns:ahyp="http://schemas.microsoft.com/office/drawing/2018/hyperlinkcolor" val="tx"/>
                    </a:ext>
                  </a:extLst>
                </a:hlinkClick>
              </a:rPr>
              <a:t>blog post </a:t>
            </a:r>
            <a:br>
              <a:rPr lang="en-US">
                <a:solidFill>
                  <a:schemeClr val="bg1"/>
                </a:solidFill>
              </a:rPr>
            </a:br>
            <a:endParaRPr lang="en-US">
              <a:solidFill>
                <a:schemeClr val="bg2">
                  <a:lumMod val="75000"/>
                </a:schemeClr>
              </a:solidFill>
            </a:endParaRPr>
          </a:p>
          <a:p>
            <a:pPr marL="0" indent="0">
              <a:buNone/>
            </a:pPr>
            <a:r>
              <a:rPr lang="en-US" b="1">
                <a:solidFill>
                  <a:schemeClr val="bg1"/>
                </a:solidFill>
              </a:rPr>
              <a:t>COMMENT</a:t>
            </a:r>
            <a:br>
              <a:rPr lang="en-US">
                <a:solidFill>
                  <a:schemeClr val="bg1"/>
                </a:solidFill>
              </a:rPr>
            </a:br>
            <a:r>
              <a:rPr lang="en-US">
                <a:solidFill>
                  <a:schemeClr val="bg2">
                    <a:lumMod val="75000"/>
                  </a:schemeClr>
                </a:solidFill>
              </a:rPr>
              <a:t>   </a:t>
            </a:r>
            <a:r>
              <a:rPr lang="en-US">
                <a:solidFill>
                  <a:schemeClr val="bg2">
                    <a:lumMod val="75000"/>
                  </a:schemeClr>
                </a:solidFill>
                <a:hlinkClick r:id="rId7">
                  <a:extLst>
                    <a:ext uri="{A12FA001-AC4F-418D-AE19-62706E023703}">
                      <ahyp:hlinkClr xmlns:ahyp="http://schemas.microsoft.com/office/drawing/2018/hyperlinkcolor" val="tx"/>
                    </a:ext>
                  </a:extLst>
                </a:hlinkClick>
              </a:rPr>
              <a:t>Submit comments</a:t>
            </a:r>
            <a:r>
              <a:rPr lang="en-US">
                <a:solidFill>
                  <a:schemeClr val="bg2">
                    <a:lumMod val="75000"/>
                  </a:schemeClr>
                </a:solidFill>
              </a:rPr>
              <a:t> </a:t>
            </a:r>
            <a:r>
              <a:rPr lang="en-US">
                <a:solidFill>
                  <a:schemeClr val="bg1"/>
                </a:solidFill>
              </a:rPr>
              <a:t>electronically</a:t>
            </a:r>
            <a:endParaRPr lang="en-US">
              <a:solidFill>
                <a:schemeClr val="bg2">
                  <a:lumMod val="75000"/>
                </a:schemeClr>
              </a:solidFill>
              <a:cs typeface="Arial"/>
            </a:endParaRPr>
          </a:p>
        </p:txBody>
      </p:sp>
      <p:sp>
        <p:nvSpPr>
          <p:cNvPr id="6" name="Rectangle 5">
            <a:extLst>
              <a:ext uri="{FF2B5EF4-FFF2-40B4-BE49-F238E27FC236}">
                <a16:creationId xmlns:a16="http://schemas.microsoft.com/office/drawing/2014/main" id="{220A923E-D8DB-0D94-659E-4E6119E0A04B}"/>
              </a:ext>
            </a:extLst>
          </p:cNvPr>
          <p:cNvSpPr/>
          <p:nvPr/>
        </p:nvSpPr>
        <p:spPr bwMode="gray">
          <a:xfrm>
            <a:off x="6545179" y="1107420"/>
            <a:ext cx="5643646" cy="372177"/>
          </a:xfrm>
          <a:prstGeom prst="rect">
            <a:avLst/>
          </a:prstGeom>
          <a:gradFill flip="none" rotWithShape="1">
            <a:gsLst>
              <a:gs pos="0">
                <a:schemeClr val="accent1">
                  <a:lumMod val="5000"/>
                  <a:lumOff val="95000"/>
                  <a:alpha val="40000"/>
                </a:schemeClr>
              </a:gs>
              <a:gs pos="61000">
                <a:schemeClr val="accent1">
                  <a:lumMod val="45000"/>
                  <a:lumOff val="55000"/>
                </a:schemeClr>
              </a:gs>
              <a:gs pos="83000">
                <a:schemeClr val="accent1">
                  <a:lumMod val="45000"/>
                  <a:lumOff val="55000"/>
                </a:schemeClr>
              </a:gs>
              <a:gs pos="100000">
                <a:schemeClr val="accent1">
                  <a:lumMod val="30000"/>
                  <a:lumOff val="70000"/>
                </a:schemeClr>
              </a:gs>
            </a:gsLst>
            <a:lin ang="2700000" scaled="1"/>
            <a:tileRect/>
          </a:gra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algn="ctr" fontAlgn="base">
              <a:lnSpc>
                <a:spcPct val="90000"/>
              </a:lnSpc>
              <a:spcAft>
                <a:spcPct val="0"/>
              </a:spcAft>
              <a:buClr>
                <a:schemeClr val="accent2"/>
              </a:buClr>
              <a:buSzPct val="90000"/>
            </a:pPr>
            <a:endParaRPr lang="en-US" b="1">
              <a:solidFill>
                <a:schemeClr val="accent1"/>
              </a:solidFill>
              <a:latin typeface="+mj-lt"/>
            </a:endParaRPr>
          </a:p>
        </p:txBody>
      </p:sp>
      <p:sp>
        <p:nvSpPr>
          <p:cNvPr id="8" name="Rectangle 7">
            <a:extLst>
              <a:ext uri="{FF2B5EF4-FFF2-40B4-BE49-F238E27FC236}">
                <a16:creationId xmlns:a16="http://schemas.microsoft.com/office/drawing/2014/main" id="{D927A77D-C3CE-AEE7-BAA5-85C255E81F8C}"/>
              </a:ext>
            </a:extLst>
          </p:cNvPr>
          <p:cNvSpPr/>
          <p:nvPr/>
        </p:nvSpPr>
        <p:spPr bwMode="gray">
          <a:xfrm>
            <a:off x="6545179" y="6381818"/>
            <a:ext cx="5643646" cy="112690"/>
          </a:xfrm>
          <a:prstGeom prst="rect">
            <a:avLst/>
          </a:prstGeom>
          <a:solidFill>
            <a:schemeClr val="bg1">
              <a:lumMod val="95000"/>
              <a:alpha val="12000"/>
            </a:schemeClr>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algn="ctr" fontAlgn="base">
              <a:lnSpc>
                <a:spcPct val="90000"/>
              </a:lnSpc>
              <a:spcAft>
                <a:spcPct val="0"/>
              </a:spcAft>
              <a:buClr>
                <a:schemeClr val="accent2"/>
              </a:buClr>
              <a:buSzPct val="90000"/>
            </a:pPr>
            <a:endParaRPr lang="en-US" b="1">
              <a:solidFill>
                <a:schemeClr val="accent1"/>
              </a:solidFill>
              <a:latin typeface="+mj-lt"/>
            </a:endParaRPr>
          </a:p>
        </p:txBody>
      </p:sp>
      <p:sp>
        <p:nvSpPr>
          <p:cNvPr id="7" name="Rectangle 6">
            <a:extLst>
              <a:ext uri="{FF2B5EF4-FFF2-40B4-BE49-F238E27FC236}">
                <a16:creationId xmlns:a16="http://schemas.microsoft.com/office/drawing/2014/main" id="{2B227C40-5C2A-6A23-1ABC-36470882EAB5}"/>
              </a:ext>
            </a:extLst>
          </p:cNvPr>
          <p:cNvSpPr/>
          <p:nvPr/>
        </p:nvSpPr>
        <p:spPr bwMode="gray">
          <a:xfrm>
            <a:off x="6545179" y="6485823"/>
            <a:ext cx="5643646" cy="372177"/>
          </a:xfrm>
          <a:prstGeom prst="rect">
            <a:avLst/>
          </a:prstGeom>
          <a:gradFill flip="none" rotWithShape="1">
            <a:gsLst>
              <a:gs pos="0">
                <a:schemeClr val="accent1">
                  <a:lumMod val="5000"/>
                  <a:lumOff val="95000"/>
                  <a:alpha val="40000"/>
                </a:schemeClr>
              </a:gs>
              <a:gs pos="61000">
                <a:schemeClr val="accent1">
                  <a:lumMod val="45000"/>
                  <a:lumOff val="55000"/>
                </a:schemeClr>
              </a:gs>
              <a:gs pos="83000">
                <a:schemeClr val="accent1">
                  <a:lumMod val="45000"/>
                  <a:lumOff val="55000"/>
                </a:schemeClr>
              </a:gs>
              <a:gs pos="100000">
                <a:schemeClr val="accent1">
                  <a:lumMod val="30000"/>
                  <a:lumOff val="70000"/>
                </a:schemeClr>
              </a:gs>
            </a:gsLst>
            <a:lin ang="2700000" scaled="1"/>
            <a:tileRect/>
          </a:gra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algn="ctr" fontAlgn="base">
              <a:lnSpc>
                <a:spcPct val="90000"/>
              </a:lnSpc>
              <a:spcAft>
                <a:spcPct val="0"/>
              </a:spcAft>
              <a:buClr>
                <a:schemeClr val="accent2"/>
              </a:buClr>
              <a:buSzPct val="90000"/>
            </a:pPr>
            <a:endParaRPr lang="en-US" b="1">
              <a:solidFill>
                <a:schemeClr val="accent1"/>
              </a:solidFill>
              <a:latin typeface="+mj-lt"/>
            </a:endParaRPr>
          </a:p>
        </p:txBody>
      </p:sp>
      <p:sp>
        <p:nvSpPr>
          <p:cNvPr id="9" name="TextBox 8">
            <a:extLst>
              <a:ext uri="{FF2B5EF4-FFF2-40B4-BE49-F238E27FC236}">
                <a16:creationId xmlns:a16="http://schemas.microsoft.com/office/drawing/2014/main" id="{30EBD996-3304-67D4-C534-9870915FADE8}"/>
              </a:ext>
            </a:extLst>
          </p:cNvPr>
          <p:cNvSpPr txBox="1"/>
          <p:nvPr/>
        </p:nvSpPr>
        <p:spPr bwMode="gray">
          <a:xfrm>
            <a:off x="11666486" y="6511891"/>
            <a:ext cx="146304" cy="160020"/>
          </a:xfrm>
          <a:prstGeom prst="rect">
            <a:avLst/>
          </a:prstGeom>
        </p:spPr>
        <p:txBody>
          <a:bodyPr wrap="square" lIns="45720" tIns="45720" rIns="45720" bIns="45720" rtlCol="0">
            <a:noAutofit/>
          </a:bodyPr>
          <a:lstStyle/>
          <a:p>
            <a:pPr algn="l">
              <a:lnSpc>
                <a:spcPct val="90000"/>
              </a:lnSpc>
              <a:spcBef>
                <a:spcPts val="1000"/>
              </a:spcBef>
            </a:pPr>
            <a:r>
              <a:rPr lang="en-US" sz="800" dirty="0">
                <a:solidFill>
                  <a:schemeClr val="tx1">
                    <a:lumMod val="65000"/>
                    <a:lumOff val="35000"/>
                  </a:schemeClr>
                </a:solidFill>
              </a:rPr>
              <a:t>6</a:t>
            </a:r>
          </a:p>
        </p:txBody>
      </p:sp>
    </p:spTree>
    <p:custDataLst>
      <p:tags r:id="rId1"/>
    </p:custDataLst>
    <p:extLst>
      <p:ext uri="{BB962C8B-B14F-4D97-AF65-F5344CB8AC3E}">
        <p14:creationId xmlns:p14="http://schemas.microsoft.com/office/powerpoint/2010/main" val="33309692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C1DB60AA-AFA7-E190-BD2F-BD45103F9F6D}"/>
              </a:ext>
            </a:extLst>
          </p:cNvPr>
          <p:cNvSpPr/>
          <p:nvPr/>
        </p:nvSpPr>
        <p:spPr>
          <a:xfrm>
            <a:off x="5175878" y="6227238"/>
            <a:ext cx="6474924" cy="307777"/>
          </a:xfrm>
          <a:prstGeom prst="rect">
            <a:avLst/>
          </a:prstGeom>
        </p:spPr>
        <p:txBody>
          <a:bodyPr wrap="square">
            <a:spAutoFit/>
          </a:bodyPr>
          <a:lstStyle/>
          <a:p>
            <a:r>
              <a:rPr lang="en-US" sz="1400" b="0">
                <a:solidFill>
                  <a:schemeClr val="accent2"/>
                </a:solidFill>
                <a:latin typeface="Arial" panose="020B0604020202020204" pitchFamily="34" charset="0"/>
                <a:cs typeface="Arial" panose="020B0604020202020204" pitchFamily="34" charset="0"/>
              </a:rPr>
              <a:t>Subscribe to our weekly eblast at </a:t>
            </a:r>
            <a:r>
              <a:rPr lang="en-US" sz="1400" b="0" u="none">
                <a:solidFill>
                  <a:schemeClr val="accent1"/>
                </a:solid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healthit.gov</a:t>
            </a:r>
            <a:r>
              <a:rPr lang="en-US" sz="1400" b="0" u="none">
                <a:solidFill>
                  <a:schemeClr val="accent1"/>
                </a:solidFill>
                <a:latin typeface="Arial" panose="020B0604020202020204" pitchFamily="34" charset="0"/>
                <a:cs typeface="Arial" panose="020B0604020202020204" pitchFamily="34" charset="0"/>
              </a:rPr>
              <a:t> </a:t>
            </a:r>
            <a:r>
              <a:rPr lang="en-US" sz="1400" b="0">
                <a:solidFill>
                  <a:schemeClr val="accent2"/>
                </a:solidFill>
                <a:latin typeface="Arial" panose="020B0604020202020204" pitchFamily="34" charset="0"/>
                <a:cs typeface="Arial" panose="020B0604020202020204" pitchFamily="34" charset="0"/>
              </a:rPr>
              <a:t>for the latest updates!</a:t>
            </a:r>
          </a:p>
        </p:txBody>
      </p:sp>
      <p:grpSp>
        <p:nvGrpSpPr>
          <p:cNvPr id="11" name="Graphic 13" descr="HHS and ASTP logo">
            <a:extLst>
              <a:ext uri="{FF2B5EF4-FFF2-40B4-BE49-F238E27FC236}">
                <a16:creationId xmlns:a16="http://schemas.microsoft.com/office/drawing/2014/main" id="{7AE31E1F-DCAA-2FDA-8E07-2F0E04DCB915}"/>
              </a:ext>
            </a:extLst>
          </p:cNvPr>
          <p:cNvGrpSpPr/>
          <p:nvPr/>
        </p:nvGrpSpPr>
        <p:grpSpPr>
          <a:xfrm>
            <a:off x="663901" y="1074804"/>
            <a:ext cx="2607937" cy="439532"/>
            <a:chOff x="1078048" y="709974"/>
            <a:chExt cx="2161191" cy="364239"/>
          </a:xfrm>
          <a:solidFill>
            <a:schemeClr val="bg1"/>
          </a:solidFill>
        </p:grpSpPr>
        <p:grpSp>
          <p:nvGrpSpPr>
            <p:cNvPr id="12" name="Graphic 13">
              <a:extLst>
                <a:ext uri="{FF2B5EF4-FFF2-40B4-BE49-F238E27FC236}">
                  <a16:creationId xmlns:a16="http://schemas.microsoft.com/office/drawing/2014/main" id="{F5A42095-6F7B-9D9E-DC1D-EC24CF03B08E}"/>
                </a:ext>
              </a:extLst>
            </p:cNvPr>
            <p:cNvGrpSpPr/>
            <p:nvPr/>
          </p:nvGrpSpPr>
          <p:grpSpPr>
            <a:xfrm>
              <a:off x="1078048" y="709974"/>
              <a:ext cx="769159" cy="362403"/>
              <a:chOff x="1078048" y="709974"/>
              <a:chExt cx="769159" cy="362403"/>
            </a:xfrm>
            <a:grpFill/>
          </p:grpSpPr>
          <p:grpSp>
            <p:nvGrpSpPr>
              <p:cNvPr id="24" name="Graphic 13">
                <a:extLst>
                  <a:ext uri="{FF2B5EF4-FFF2-40B4-BE49-F238E27FC236}">
                    <a16:creationId xmlns:a16="http://schemas.microsoft.com/office/drawing/2014/main" id="{DB9D2686-3EAC-DA67-F824-477A23BD5161}"/>
                  </a:ext>
                </a:extLst>
              </p:cNvPr>
              <p:cNvGrpSpPr/>
              <p:nvPr/>
            </p:nvGrpSpPr>
            <p:grpSpPr>
              <a:xfrm>
                <a:off x="1078048" y="709974"/>
                <a:ext cx="320524" cy="362403"/>
                <a:chOff x="1078048" y="709974"/>
                <a:chExt cx="320524" cy="362403"/>
              </a:xfrm>
              <a:grpFill/>
            </p:grpSpPr>
            <p:sp>
              <p:nvSpPr>
                <p:cNvPr id="29" name="Freeform 28">
                  <a:extLst>
                    <a:ext uri="{FF2B5EF4-FFF2-40B4-BE49-F238E27FC236}">
                      <a16:creationId xmlns:a16="http://schemas.microsoft.com/office/drawing/2014/main" id="{4356D10C-A18D-E6D8-8ECB-4A047911B4E0}"/>
                    </a:ext>
                  </a:extLst>
                </p:cNvPr>
                <p:cNvSpPr/>
                <p:nvPr/>
              </p:nvSpPr>
              <p:spPr>
                <a:xfrm>
                  <a:off x="1109737" y="709974"/>
                  <a:ext cx="265845" cy="201148"/>
                </a:xfrm>
                <a:custGeom>
                  <a:avLst/>
                  <a:gdLst>
                    <a:gd name="connsiteX0" fmla="*/ 265819 w 265845"/>
                    <a:gd name="connsiteY0" fmla="*/ 16337 h 201148"/>
                    <a:gd name="connsiteX1" fmla="*/ 241661 w 265845"/>
                    <a:gd name="connsiteY1" fmla="*/ 45801 h 201148"/>
                    <a:gd name="connsiteX2" fmla="*/ 141035 w 265845"/>
                    <a:gd name="connsiteY2" fmla="*/ 109073 h 201148"/>
                    <a:gd name="connsiteX3" fmla="*/ 113167 w 265845"/>
                    <a:gd name="connsiteY3" fmla="*/ 130699 h 201148"/>
                    <a:gd name="connsiteX4" fmla="*/ 95762 w 265845"/>
                    <a:gd name="connsiteY4" fmla="*/ 177067 h 201148"/>
                    <a:gd name="connsiteX5" fmla="*/ 69131 w 265845"/>
                    <a:gd name="connsiteY5" fmla="*/ 200393 h 201148"/>
                    <a:gd name="connsiteX6" fmla="*/ 42310 w 265845"/>
                    <a:gd name="connsiteY6" fmla="*/ 198976 h 201148"/>
                    <a:gd name="connsiteX7" fmla="*/ 10829 w 265845"/>
                    <a:gd name="connsiteY7" fmla="*/ 194916 h 201148"/>
                    <a:gd name="connsiteX8" fmla="*/ 3886 w 265845"/>
                    <a:gd name="connsiteY8" fmla="*/ 198221 h 201148"/>
                    <a:gd name="connsiteX9" fmla="*/ 2269 w 265845"/>
                    <a:gd name="connsiteY9" fmla="*/ 201148 h 201148"/>
                    <a:gd name="connsiteX10" fmla="*/ 177 w 265845"/>
                    <a:gd name="connsiteY10" fmla="*/ 196332 h 201148"/>
                    <a:gd name="connsiteX11" fmla="*/ 9402 w 265845"/>
                    <a:gd name="connsiteY11" fmla="*/ 179145 h 201148"/>
                    <a:gd name="connsiteX12" fmla="*/ 20340 w 265845"/>
                    <a:gd name="connsiteY12" fmla="*/ 176501 h 201148"/>
                    <a:gd name="connsiteX13" fmla="*/ 66373 w 265845"/>
                    <a:gd name="connsiteY13" fmla="*/ 182072 h 201148"/>
                    <a:gd name="connsiteX14" fmla="*/ 73126 w 265845"/>
                    <a:gd name="connsiteY14" fmla="*/ 179995 h 201148"/>
                    <a:gd name="connsiteX15" fmla="*/ 75504 w 265845"/>
                    <a:gd name="connsiteY15" fmla="*/ 176690 h 201148"/>
                    <a:gd name="connsiteX16" fmla="*/ 101659 w 265845"/>
                    <a:gd name="connsiteY16" fmla="*/ 113512 h 201148"/>
                    <a:gd name="connsiteX17" fmla="*/ 141605 w 265845"/>
                    <a:gd name="connsiteY17" fmla="*/ 86881 h 201148"/>
                    <a:gd name="connsiteX18" fmla="*/ 233482 w 265845"/>
                    <a:gd name="connsiteY18" fmla="*/ 28425 h 201148"/>
                    <a:gd name="connsiteX19" fmla="*/ 254881 w 265845"/>
                    <a:gd name="connsiteY19" fmla="*/ 2928 h 201148"/>
                    <a:gd name="connsiteX20" fmla="*/ 256308 w 265845"/>
                    <a:gd name="connsiteY20" fmla="*/ 0 h 201148"/>
                    <a:gd name="connsiteX21" fmla="*/ 265819 w 265845"/>
                    <a:gd name="connsiteY21" fmla="*/ 16432 h 201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65845" h="201148">
                      <a:moveTo>
                        <a:pt x="265819" y="16337"/>
                      </a:moveTo>
                      <a:cubicBezTo>
                        <a:pt x="264488" y="30975"/>
                        <a:pt x="251648" y="38435"/>
                        <a:pt x="241661" y="45801"/>
                      </a:cubicBezTo>
                      <a:lnTo>
                        <a:pt x="141035" y="109073"/>
                      </a:lnTo>
                      <a:cubicBezTo>
                        <a:pt x="131904" y="115495"/>
                        <a:pt x="119350" y="120122"/>
                        <a:pt x="113167" y="130699"/>
                      </a:cubicBezTo>
                      <a:cubicBezTo>
                        <a:pt x="105654" y="145431"/>
                        <a:pt x="99852" y="161013"/>
                        <a:pt x="95762" y="177067"/>
                      </a:cubicBezTo>
                      <a:cubicBezTo>
                        <a:pt x="91387" y="188777"/>
                        <a:pt x="81401" y="197465"/>
                        <a:pt x="69131" y="200393"/>
                      </a:cubicBezTo>
                      <a:cubicBezTo>
                        <a:pt x="60191" y="201054"/>
                        <a:pt x="51156" y="200487"/>
                        <a:pt x="42310" y="198976"/>
                      </a:cubicBezTo>
                      <a:lnTo>
                        <a:pt x="10829" y="194916"/>
                      </a:lnTo>
                      <a:cubicBezTo>
                        <a:pt x="8166" y="195010"/>
                        <a:pt x="5693" y="196238"/>
                        <a:pt x="3886" y="198221"/>
                      </a:cubicBezTo>
                      <a:lnTo>
                        <a:pt x="2269" y="201148"/>
                      </a:lnTo>
                      <a:cubicBezTo>
                        <a:pt x="-1155" y="201148"/>
                        <a:pt x="367" y="198410"/>
                        <a:pt x="177" y="196332"/>
                      </a:cubicBezTo>
                      <a:cubicBezTo>
                        <a:pt x="557" y="189533"/>
                        <a:pt x="3981" y="183206"/>
                        <a:pt x="9402" y="179145"/>
                      </a:cubicBezTo>
                      <a:cubicBezTo>
                        <a:pt x="12636" y="177162"/>
                        <a:pt x="16535" y="176217"/>
                        <a:pt x="20340" y="176501"/>
                      </a:cubicBezTo>
                      <a:lnTo>
                        <a:pt x="66373" y="182072"/>
                      </a:lnTo>
                      <a:cubicBezTo>
                        <a:pt x="68751" y="182072"/>
                        <a:pt x="71129" y="181317"/>
                        <a:pt x="73126" y="179995"/>
                      </a:cubicBezTo>
                      <a:lnTo>
                        <a:pt x="75504" y="176690"/>
                      </a:lnTo>
                      <a:cubicBezTo>
                        <a:pt x="82257" y="154497"/>
                        <a:pt x="87678" y="131171"/>
                        <a:pt x="101659" y="113512"/>
                      </a:cubicBezTo>
                      <a:cubicBezTo>
                        <a:pt x="114404" y="103879"/>
                        <a:pt x="127719" y="95003"/>
                        <a:pt x="141605" y="86881"/>
                      </a:cubicBezTo>
                      <a:cubicBezTo>
                        <a:pt x="172041" y="67616"/>
                        <a:pt x="203427" y="48068"/>
                        <a:pt x="233482" y="28425"/>
                      </a:cubicBezTo>
                      <a:cubicBezTo>
                        <a:pt x="243183" y="22381"/>
                        <a:pt x="250697" y="13410"/>
                        <a:pt x="254881" y="2928"/>
                      </a:cubicBezTo>
                      <a:lnTo>
                        <a:pt x="256308" y="0"/>
                      </a:lnTo>
                      <a:cubicBezTo>
                        <a:pt x="262395" y="3116"/>
                        <a:pt x="266200" y="9538"/>
                        <a:pt x="265819" y="16432"/>
                      </a:cubicBezTo>
                    </a:path>
                  </a:pathLst>
                </a:custGeom>
                <a:grpFill/>
                <a:ln w="9483" cap="flat">
                  <a:noFill/>
                  <a:prstDash val="solid"/>
                  <a:miter/>
                </a:ln>
              </p:spPr>
              <p:txBody>
                <a:bodyPr rtlCol="0" anchor="ctr"/>
                <a:lstStyle/>
                <a:p>
                  <a:endParaRPr lang="en-US"/>
                </a:p>
              </p:txBody>
            </p:sp>
            <p:sp>
              <p:nvSpPr>
                <p:cNvPr id="30" name="Freeform 29">
                  <a:extLst>
                    <a:ext uri="{FF2B5EF4-FFF2-40B4-BE49-F238E27FC236}">
                      <a16:creationId xmlns:a16="http://schemas.microsoft.com/office/drawing/2014/main" id="{89979E71-482C-46C6-6269-633EEB59F5E7}"/>
                    </a:ext>
                  </a:extLst>
                </p:cNvPr>
                <p:cNvSpPr/>
                <p:nvPr/>
              </p:nvSpPr>
              <p:spPr>
                <a:xfrm>
                  <a:off x="1211422" y="749978"/>
                  <a:ext cx="185913" cy="301312"/>
                </a:xfrm>
                <a:custGeom>
                  <a:avLst/>
                  <a:gdLst>
                    <a:gd name="connsiteX0" fmla="*/ 185914 w 185913"/>
                    <a:gd name="connsiteY0" fmla="*/ 14958 h 301312"/>
                    <a:gd name="connsiteX1" fmla="*/ 163087 w 185913"/>
                    <a:gd name="connsiteY1" fmla="*/ 42061 h 301312"/>
                    <a:gd name="connsiteX2" fmla="*/ 121904 w 185913"/>
                    <a:gd name="connsiteY2" fmla="*/ 68503 h 301312"/>
                    <a:gd name="connsiteX3" fmla="*/ 48860 w 185913"/>
                    <a:gd name="connsiteY3" fmla="*/ 114871 h 301312"/>
                    <a:gd name="connsiteX4" fmla="*/ 31455 w 185913"/>
                    <a:gd name="connsiteY4" fmla="*/ 151701 h 301312"/>
                    <a:gd name="connsiteX5" fmla="*/ 33928 w 185913"/>
                    <a:gd name="connsiteY5" fmla="*/ 162939 h 301312"/>
                    <a:gd name="connsiteX6" fmla="*/ 22609 w 185913"/>
                    <a:gd name="connsiteY6" fmla="*/ 178048 h 301312"/>
                    <a:gd name="connsiteX7" fmla="*/ 32786 w 185913"/>
                    <a:gd name="connsiteY7" fmla="*/ 186359 h 301312"/>
                    <a:gd name="connsiteX8" fmla="*/ 32120 w 185913"/>
                    <a:gd name="connsiteY8" fmla="*/ 193630 h 301312"/>
                    <a:gd name="connsiteX9" fmla="*/ 35544 w 185913"/>
                    <a:gd name="connsiteY9" fmla="*/ 196936 h 301312"/>
                    <a:gd name="connsiteX10" fmla="*/ 34879 w 185913"/>
                    <a:gd name="connsiteY10" fmla="*/ 199674 h 301312"/>
                    <a:gd name="connsiteX11" fmla="*/ 37732 w 185913"/>
                    <a:gd name="connsiteY11" fmla="*/ 203829 h 301312"/>
                    <a:gd name="connsiteX12" fmla="*/ 37161 w 185913"/>
                    <a:gd name="connsiteY12" fmla="*/ 212801 h 301312"/>
                    <a:gd name="connsiteX13" fmla="*/ 78724 w 185913"/>
                    <a:gd name="connsiteY13" fmla="*/ 227155 h 301312"/>
                    <a:gd name="connsiteX14" fmla="*/ 79295 w 185913"/>
                    <a:gd name="connsiteY14" fmla="*/ 238582 h 301312"/>
                    <a:gd name="connsiteX15" fmla="*/ 42012 w 185913"/>
                    <a:gd name="connsiteY15" fmla="*/ 280322 h 301312"/>
                    <a:gd name="connsiteX16" fmla="*/ 53140 w 185913"/>
                    <a:gd name="connsiteY16" fmla="*/ 289483 h 301312"/>
                    <a:gd name="connsiteX17" fmla="*/ 64363 w 185913"/>
                    <a:gd name="connsiteY17" fmla="*/ 288822 h 301312"/>
                    <a:gd name="connsiteX18" fmla="*/ 65789 w 185913"/>
                    <a:gd name="connsiteY18" fmla="*/ 290710 h 301312"/>
                    <a:gd name="connsiteX19" fmla="*/ 65789 w 185913"/>
                    <a:gd name="connsiteY19" fmla="*/ 291371 h 301312"/>
                    <a:gd name="connsiteX20" fmla="*/ 25082 w 185913"/>
                    <a:gd name="connsiteY20" fmla="*/ 296849 h 301312"/>
                    <a:gd name="connsiteX21" fmla="*/ 19090 w 185913"/>
                    <a:gd name="connsiteY21" fmla="*/ 272673 h 301312"/>
                    <a:gd name="connsiteX22" fmla="*/ 52759 w 185913"/>
                    <a:gd name="connsiteY22" fmla="*/ 246420 h 301312"/>
                    <a:gd name="connsiteX23" fmla="*/ 53901 w 185913"/>
                    <a:gd name="connsiteY23" fmla="*/ 234710 h 301312"/>
                    <a:gd name="connsiteX24" fmla="*/ 40585 w 185913"/>
                    <a:gd name="connsiteY24" fmla="*/ 225833 h 301312"/>
                    <a:gd name="connsiteX25" fmla="*/ 14525 w 185913"/>
                    <a:gd name="connsiteY25" fmla="*/ 217145 h 301312"/>
                    <a:gd name="connsiteX26" fmla="*/ 12623 w 185913"/>
                    <a:gd name="connsiteY26" fmla="*/ 204679 h 301312"/>
                    <a:gd name="connsiteX27" fmla="*/ 11291 w 185913"/>
                    <a:gd name="connsiteY27" fmla="*/ 200524 h 301312"/>
                    <a:gd name="connsiteX28" fmla="*/ 12813 w 185913"/>
                    <a:gd name="connsiteY28" fmla="*/ 198163 h 301312"/>
                    <a:gd name="connsiteX29" fmla="*/ 9009 w 185913"/>
                    <a:gd name="connsiteY29" fmla="*/ 196463 h 301312"/>
                    <a:gd name="connsiteX30" fmla="*/ 10150 w 185913"/>
                    <a:gd name="connsiteY30" fmla="*/ 185414 h 301312"/>
                    <a:gd name="connsiteX31" fmla="*/ 68 w 185913"/>
                    <a:gd name="connsiteY31" fmla="*/ 182204 h 301312"/>
                    <a:gd name="connsiteX32" fmla="*/ 4348 w 185913"/>
                    <a:gd name="connsiteY32" fmla="*/ 173327 h 301312"/>
                    <a:gd name="connsiteX33" fmla="*/ 13764 w 185913"/>
                    <a:gd name="connsiteY33" fmla="*/ 159161 h 301312"/>
                    <a:gd name="connsiteX34" fmla="*/ 11196 w 185913"/>
                    <a:gd name="connsiteY34" fmla="*/ 153117 h 301312"/>
                    <a:gd name="connsiteX35" fmla="*/ 22990 w 185913"/>
                    <a:gd name="connsiteY35" fmla="*/ 115532 h 301312"/>
                    <a:gd name="connsiteX36" fmla="*/ 55422 w 185913"/>
                    <a:gd name="connsiteY36" fmla="*/ 88334 h 301312"/>
                    <a:gd name="connsiteX37" fmla="*/ 116673 w 185913"/>
                    <a:gd name="connsiteY37" fmla="*/ 49616 h 301312"/>
                    <a:gd name="connsiteX38" fmla="*/ 160234 w 185913"/>
                    <a:gd name="connsiteY38" fmla="*/ 20907 h 301312"/>
                    <a:gd name="connsiteX39" fmla="*/ 175737 w 185913"/>
                    <a:gd name="connsiteY39" fmla="*/ 37 h 301312"/>
                    <a:gd name="connsiteX40" fmla="*/ 180587 w 185913"/>
                    <a:gd name="connsiteY40" fmla="*/ 3247 h 301312"/>
                    <a:gd name="connsiteX41" fmla="*/ 185914 w 185913"/>
                    <a:gd name="connsiteY41" fmla="*/ 15146 h 3013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185913" h="301312">
                      <a:moveTo>
                        <a:pt x="185914" y="14958"/>
                      </a:moveTo>
                      <a:cubicBezTo>
                        <a:pt x="185343" y="29312"/>
                        <a:pt x="173169" y="34506"/>
                        <a:pt x="163087" y="42061"/>
                      </a:cubicBezTo>
                      <a:lnTo>
                        <a:pt x="121904" y="68503"/>
                      </a:lnTo>
                      <a:lnTo>
                        <a:pt x="48860" y="114871"/>
                      </a:lnTo>
                      <a:cubicBezTo>
                        <a:pt x="38112" y="124031"/>
                        <a:pt x="35640" y="138669"/>
                        <a:pt x="31455" y="151701"/>
                      </a:cubicBezTo>
                      <a:cubicBezTo>
                        <a:pt x="31265" y="156045"/>
                        <a:pt x="35449" y="158500"/>
                        <a:pt x="33928" y="162939"/>
                      </a:cubicBezTo>
                      <a:lnTo>
                        <a:pt x="22609" y="178048"/>
                      </a:lnTo>
                      <a:cubicBezTo>
                        <a:pt x="22229" y="184564"/>
                        <a:pt x="30694" y="181920"/>
                        <a:pt x="32786" y="186359"/>
                      </a:cubicBezTo>
                      <a:cubicBezTo>
                        <a:pt x="32596" y="188720"/>
                        <a:pt x="30599" y="191364"/>
                        <a:pt x="32120" y="193630"/>
                      </a:cubicBezTo>
                      <a:cubicBezTo>
                        <a:pt x="33072" y="196086"/>
                        <a:pt x="38683" y="193725"/>
                        <a:pt x="35544" y="196936"/>
                      </a:cubicBezTo>
                      <a:cubicBezTo>
                        <a:pt x="34688" y="197408"/>
                        <a:pt x="34784" y="198919"/>
                        <a:pt x="34879" y="199674"/>
                      </a:cubicBezTo>
                      <a:cubicBezTo>
                        <a:pt x="35735" y="201280"/>
                        <a:pt x="37827" y="201657"/>
                        <a:pt x="37732" y="203829"/>
                      </a:cubicBezTo>
                      <a:cubicBezTo>
                        <a:pt x="36210" y="206568"/>
                        <a:pt x="36020" y="209873"/>
                        <a:pt x="37161" y="212801"/>
                      </a:cubicBezTo>
                      <a:cubicBezTo>
                        <a:pt x="46863" y="226683"/>
                        <a:pt x="68453" y="214028"/>
                        <a:pt x="78724" y="227155"/>
                      </a:cubicBezTo>
                      <a:cubicBezTo>
                        <a:pt x="80912" y="230649"/>
                        <a:pt x="81102" y="234899"/>
                        <a:pt x="79295" y="238582"/>
                      </a:cubicBezTo>
                      <a:cubicBezTo>
                        <a:pt x="70450" y="256147"/>
                        <a:pt x="32786" y="252464"/>
                        <a:pt x="42012" y="280322"/>
                      </a:cubicBezTo>
                      <a:cubicBezTo>
                        <a:pt x="43914" y="285044"/>
                        <a:pt x="48099" y="288538"/>
                        <a:pt x="53140" y="289483"/>
                      </a:cubicBezTo>
                      <a:cubicBezTo>
                        <a:pt x="56849" y="290238"/>
                        <a:pt x="60749" y="289955"/>
                        <a:pt x="64363" y="288822"/>
                      </a:cubicBezTo>
                      <a:cubicBezTo>
                        <a:pt x="65409" y="289011"/>
                        <a:pt x="65409" y="290049"/>
                        <a:pt x="65789" y="290710"/>
                      </a:cubicBezTo>
                      <a:lnTo>
                        <a:pt x="65789" y="291371"/>
                      </a:lnTo>
                      <a:cubicBezTo>
                        <a:pt x="53806" y="297604"/>
                        <a:pt x="38303" y="306953"/>
                        <a:pt x="25082" y="296849"/>
                      </a:cubicBezTo>
                      <a:cubicBezTo>
                        <a:pt x="18425" y="290710"/>
                        <a:pt x="16047" y="281172"/>
                        <a:pt x="19090" y="272673"/>
                      </a:cubicBezTo>
                      <a:cubicBezTo>
                        <a:pt x="25463" y="258791"/>
                        <a:pt x="42678" y="257374"/>
                        <a:pt x="52759" y="246420"/>
                      </a:cubicBezTo>
                      <a:cubicBezTo>
                        <a:pt x="55137" y="242926"/>
                        <a:pt x="55518" y="238582"/>
                        <a:pt x="53901" y="234710"/>
                      </a:cubicBezTo>
                      <a:cubicBezTo>
                        <a:pt x="50952" y="229988"/>
                        <a:pt x="46102" y="226683"/>
                        <a:pt x="40585" y="225833"/>
                      </a:cubicBezTo>
                      <a:cubicBezTo>
                        <a:pt x="31645" y="224416"/>
                        <a:pt x="17093" y="228194"/>
                        <a:pt x="14525" y="217145"/>
                      </a:cubicBezTo>
                      <a:cubicBezTo>
                        <a:pt x="13859" y="212990"/>
                        <a:pt x="18995" y="206474"/>
                        <a:pt x="12623" y="204679"/>
                      </a:cubicBezTo>
                      <a:cubicBezTo>
                        <a:pt x="11862" y="203452"/>
                        <a:pt x="9960" y="202129"/>
                        <a:pt x="11291" y="200524"/>
                      </a:cubicBezTo>
                      <a:cubicBezTo>
                        <a:pt x="11767" y="199485"/>
                        <a:pt x="13669" y="199580"/>
                        <a:pt x="12813" y="198163"/>
                      </a:cubicBezTo>
                      <a:cubicBezTo>
                        <a:pt x="11577" y="197597"/>
                        <a:pt x="9865" y="197691"/>
                        <a:pt x="9009" y="196463"/>
                      </a:cubicBezTo>
                      <a:cubicBezTo>
                        <a:pt x="5870" y="192025"/>
                        <a:pt x="16522" y="189097"/>
                        <a:pt x="10150" y="185414"/>
                      </a:cubicBezTo>
                      <a:cubicBezTo>
                        <a:pt x="6726" y="184470"/>
                        <a:pt x="1685" y="186359"/>
                        <a:pt x="68" y="182204"/>
                      </a:cubicBezTo>
                      <a:cubicBezTo>
                        <a:pt x="-502" y="178426"/>
                        <a:pt x="2636" y="176160"/>
                        <a:pt x="4348" y="173327"/>
                      </a:cubicBezTo>
                      <a:cubicBezTo>
                        <a:pt x="7392" y="168510"/>
                        <a:pt x="14620" y="166055"/>
                        <a:pt x="13764" y="159161"/>
                      </a:cubicBezTo>
                      <a:lnTo>
                        <a:pt x="11196" y="153117"/>
                      </a:lnTo>
                      <a:cubicBezTo>
                        <a:pt x="13954" y="140274"/>
                        <a:pt x="17949" y="127714"/>
                        <a:pt x="22990" y="115532"/>
                      </a:cubicBezTo>
                      <a:cubicBezTo>
                        <a:pt x="29362" y="102405"/>
                        <a:pt x="43819" y="96456"/>
                        <a:pt x="55422" y="88334"/>
                      </a:cubicBezTo>
                      <a:lnTo>
                        <a:pt x="116673" y="49616"/>
                      </a:lnTo>
                      <a:lnTo>
                        <a:pt x="160234" y="20907"/>
                      </a:lnTo>
                      <a:cubicBezTo>
                        <a:pt x="168223" y="16563"/>
                        <a:pt x="173930" y="8914"/>
                        <a:pt x="175737" y="37"/>
                      </a:cubicBezTo>
                      <a:cubicBezTo>
                        <a:pt x="177924" y="-341"/>
                        <a:pt x="178971" y="2303"/>
                        <a:pt x="180587" y="3247"/>
                      </a:cubicBezTo>
                      <a:cubicBezTo>
                        <a:pt x="183536" y="6553"/>
                        <a:pt x="185343" y="10708"/>
                        <a:pt x="185914" y="15146"/>
                      </a:cubicBezTo>
                    </a:path>
                  </a:pathLst>
                </a:custGeom>
                <a:grpFill/>
                <a:ln w="9483"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05C7C451-693B-1B17-4412-406F3AD055BD}"/>
                    </a:ext>
                  </a:extLst>
                </p:cNvPr>
                <p:cNvSpPr/>
                <p:nvPr/>
              </p:nvSpPr>
              <p:spPr>
                <a:xfrm>
                  <a:off x="1264370" y="806582"/>
                  <a:ext cx="134202" cy="171399"/>
                </a:xfrm>
                <a:custGeom>
                  <a:avLst/>
                  <a:gdLst>
                    <a:gd name="connsiteX0" fmla="*/ 118795 w 134202"/>
                    <a:gd name="connsiteY0" fmla="*/ 21626 h 171399"/>
                    <a:gd name="connsiteX1" fmla="*/ 84650 w 134202"/>
                    <a:gd name="connsiteY1" fmla="*/ 46746 h 171399"/>
                    <a:gd name="connsiteX2" fmla="*/ 37571 w 134202"/>
                    <a:gd name="connsiteY2" fmla="*/ 76115 h 171399"/>
                    <a:gd name="connsiteX3" fmla="*/ 27394 w 134202"/>
                    <a:gd name="connsiteY3" fmla="*/ 103691 h 171399"/>
                    <a:gd name="connsiteX4" fmla="*/ 21307 w 134202"/>
                    <a:gd name="connsiteY4" fmla="*/ 115023 h 171399"/>
                    <a:gd name="connsiteX5" fmla="*/ 22543 w 134202"/>
                    <a:gd name="connsiteY5" fmla="*/ 118517 h 171399"/>
                    <a:gd name="connsiteX6" fmla="*/ 27679 w 134202"/>
                    <a:gd name="connsiteY6" fmla="*/ 121445 h 171399"/>
                    <a:gd name="connsiteX7" fmla="*/ 28726 w 134202"/>
                    <a:gd name="connsiteY7" fmla="*/ 127772 h 171399"/>
                    <a:gd name="connsiteX8" fmla="*/ 31484 w 134202"/>
                    <a:gd name="connsiteY8" fmla="*/ 128811 h 171399"/>
                    <a:gd name="connsiteX9" fmla="*/ 30057 w 134202"/>
                    <a:gd name="connsiteY9" fmla="*/ 132210 h 171399"/>
                    <a:gd name="connsiteX10" fmla="*/ 35288 w 134202"/>
                    <a:gd name="connsiteY10" fmla="*/ 136082 h 171399"/>
                    <a:gd name="connsiteX11" fmla="*/ 37951 w 134202"/>
                    <a:gd name="connsiteY11" fmla="*/ 144298 h 171399"/>
                    <a:gd name="connsiteX12" fmla="*/ 68101 w 134202"/>
                    <a:gd name="connsiteY12" fmla="*/ 140521 h 171399"/>
                    <a:gd name="connsiteX13" fmla="*/ 112137 w 134202"/>
                    <a:gd name="connsiteY13" fmla="*/ 151947 h 171399"/>
                    <a:gd name="connsiteX14" fmla="*/ 133822 w 134202"/>
                    <a:gd name="connsiteY14" fmla="*/ 154875 h 171399"/>
                    <a:gd name="connsiteX15" fmla="*/ 134203 w 134202"/>
                    <a:gd name="connsiteY15" fmla="*/ 155347 h 171399"/>
                    <a:gd name="connsiteX16" fmla="*/ 96063 w 134202"/>
                    <a:gd name="connsiteY16" fmla="*/ 170740 h 171399"/>
                    <a:gd name="connsiteX17" fmla="*/ 53359 w 134202"/>
                    <a:gd name="connsiteY17" fmla="*/ 151947 h 171399"/>
                    <a:gd name="connsiteX18" fmla="*/ 16361 w 134202"/>
                    <a:gd name="connsiteY18" fmla="*/ 151664 h 171399"/>
                    <a:gd name="connsiteX19" fmla="*/ 14649 w 134202"/>
                    <a:gd name="connsiteY19" fmla="*/ 139387 h 171399"/>
                    <a:gd name="connsiteX20" fmla="*/ 12462 w 134202"/>
                    <a:gd name="connsiteY20" fmla="*/ 131833 h 171399"/>
                    <a:gd name="connsiteX21" fmla="*/ 8562 w 134202"/>
                    <a:gd name="connsiteY21" fmla="*/ 129283 h 171399"/>
                    <a:gd name="connsiteX22" fmla="*/ 8277 w 134202"/>
                    <a:gd name="connsiteY22" fmla="*/ 122106 h 171399"/>
                    <a:gd name="connsiteX23" fmla="*/ 478 w 134202"/>
                    <a:gd name="connsiteY23" fmla="*/ 119839 h 171399"/>
                    <a:gd name="connsiteX24" fmla="*/ 668 w 134202"/>
                    <a:gd name="connsiteY24" fmla="*/ 114928 h 171399"/>
                    <a:gd name="connsiteX25" fmla="*/ 8372 w 134202"/>
                    <a:gd name="connsiteY25" fmla="*/ 102463 h 171399"/>
                    <a:gd name="connsiteX26" fmla="*/ 8372 w 134202"/>
                    <a:gd name="connsiteY26" fmla="*/ 89147 h 171399"/>
                    <a:gd name="connsiteX27" fmla="*/ 24541 w 134202"/>
                    <a:gd name="connsiteY27" fmla="*/ 62894 h 171399"/>
                    <a:gd name="connsiteX28" fmla="*/ 82463 w 134202"/>
                    <a:gd name="connsiteY28" fmla="*/ 26348 h 171399"/>
                    <a:gd name="connsiteX29" fmla="*/ 119080 w 134202"/>
                    <a:gd name="connsiteY29" fmla="*/ 0 h 171399"/>
                    <a:gd name="connsiteX30" fmla="*/ 118985 w 134202"/>
                    <a:gd name="connsiteY30" fmla="*/ 21815 h 1713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134202" h="171399">
                      <a:moveTo>
                        <a:pt x="118795" y="21626"/>
                      </a:moveTo>
                      <a:cubicBezTo>
                        <a:pt x="108713" y="31636"/>
                        <a:pt x="97300" y="40135"/>
                        <a:pt x="84650" y="46746"/>
                      </a:cubicBezTo>
                      <a:lnTo>
                        <a:pt x="37571" y="76115"/>
                      </a:lnTo>
                      <a:cubicBezTo>
                        <a:pt x="29011" y="82537"/>
                        <a:pt x="25016" y="93303"/>
                        <a:pt x="27394" y="103691"/>
                      </a:cubicBezTo>
                      <a:cubicBezTo>
                        <a:pt x="27109" y="108507"/>
                        <a:pt x="23019" y="110962"/>
                        <a:pt x="21307" y="115023"/>
                      </a:cubicBezTo>
                      <a:cubicBezTo>
                        <a:pt x="21307" y="116251"/>
                        <a:pt x="21307" y="117856"/>
                        <a:pt x="22543" y="118517"/>
                      </a:cubicBezTo>
                      <a:cubicBezTo>
                        <a:pt x="24255" y="119461"/>
                        <a:pt x="27014" y="118895"/>
                        <a:pt x="27679" y="121445"/>
                      </a:cubicBezTo>
                      <a:cubicBezTo>
                        <a:pt x="27679" y="123900"/>
                        <a:pt x="26158" y="126450"/>
                        <a:pt x="28726" y="127772"/>
                      </a:cubicBezTo>
                      <a:cubicBezTo>
                        <a:pt x="29772" y="128527"/>
                        <a:pt x="31579" y="126827"/>
                        <a:pt x="31484" y="128811"/>
                      </a:cubicBezTo>
                      <a:cubicBezTo>
                        <a:pt x="30628" y="129755"/>
                        <a:pt x="30057" y="130888"/>
                        <a:pt x="30057" y="132210"/>
                      </a:cubicBezTo>
                      <a:cubicBezTo>
                        <a:pt x="31103" y="134854"/>
                        <a:pt x="34337" y="133910"/>
                        <a:pt x="35288" y="136082"/>
                      </a:cubicBezTo>
                      <a:cubicBezTo>
                        <a:pt x="35478" y="139010"/>
                        <a:pt x="34908" y="142598"/>
                        <a:pt x="37951" y="144298"/>
                      </a:cubicBezTo>
                      <a:cubicBezTo>
                        <a:pt x="48699" y="147603"/>
                        <a:pt x="58019" y="141371"/>
                        <a:pt x="68101" y="140521"/>
                      </a:cubicBezTo>
                      <a:cubicBezTo>
                        <a:pt x="84460" y="137782"/>
                        <a:pt x="98727" y="145903"/>
                        <a:pt x="112137" y="151947"/>
                      </a:cubicBezTo>
                      <a:cubicBezTo>
                        <a:pt x="119175" y="153931"/>
                        <a:pt x="126499" y="154969"/>
                        <a:pt x="133822" y="154875"/>
                      </a:cubicBezTo>
                      <a:lnTo>
                        <a:pt x="134203" y="155347"/>
                      </a:lnTo>
                      <a:cubicBezTo>
                        <a:pt x="123836" y="164885"/>
                        <a:pt x="111471" y="173951"/>
                        <a:pt x="96063" y="170740"/>
                      </a:cubicBezTo>
                      <a:cubicBezTo>
                        <a:pt x="79800" y="167907"/>
                        <a:pt x="71335" y="151381"/>
                        <a:pt x="53359" y="151947"/>
                      </a:cubicBezTo>
                      <a:cubicBezTo>
                        <a:pt x="41185" y="152703"/>
                        <a:pt x="28440" y="158180"/>
                        <a:pt x="16361" y="151664"/>
                      </a:cubicBezTo>
                      <a:cubicBezTo>
                        <a:pt x="13413" y="148264"/>
                        <a:pt x="12747" y="143448"/>
                        <a:pt x="14649" y="139387"/>
                      </a:cubicBezTo>
                      <a:cubicBezTo>
                        <a:pt x="14459" y="136554"/>
                        <a:pt x="7706" y="134854"/>
                        <a:pt x="12462" y="131833"/>
                      </a:cubicBezTo>
                      <a:cubicBezTo>
                        <a:pt x="11320" y="130794"/>
                        <a:pt x="8943" y="131360"/>
                        <a:pt x="8562" y="129283"/>
                      </a:cubicBezTo>
                      <a:cubicBezTo>
                        <a:pt x="7896" y="126922"/>
                        <a:pt x="11035" y="123994"/>
                        <a:pt x="8277" y="122106"/>
                      </a:cubicBezTo>
                      <a:cubicBezTo>
                        <a:pt x="5709" y="121350"/>
                        <a:pt x="2095" y="122389"/>
                        <a:pt x="478" y="119839"/>
                      </a:cubicBezTo>
                      <a:cubicBezTo>
                        <a:pt x="-188" y="118234"/>
                        <a:pt x="-188" y="116439"/>
                        <a:pt x="668" y="114928"/>
                      </a:cubicBezTo>
                      <a:cubicBezTo>
                        <a:pt x="3141" y="110679"/>
                        <a:pt x="8752" y="107846"/>
                        <a:pt x="8372" y="102463"/>
                      </a:cubicBezTo>
                      <a:cubicBezTo>
                        <a:pt x="5424" y="98780"/>
                        <a:pt x="7231" y="93586"/>
                        <a:pt x="8372" y="89147"/>
                      </a:cubicBezTo>
                      <a:cubicBezTo>
                        <a:pt x="11701" y="79137"/>
                        <a:pt x="13983" y="68372"/>
                        <a:pt x="24541" y="62894"/>
                      </a:cubicBezTo>
                      <a:lnTo>
                        <a:pt x="82463" y="26348"/>
                      </a:lnTo>
                      <a:cubicBezTo>
                        <a:pt x="94827" y="17471"/>
                        <a:pt x="109284" y="12560"/>
                        <a:pt x="119080" y="0"/>
                      </a:cubicBezTo>
                      <a:cubicBezTo>
                        <a:pt x="122789" y="6799"/>
                        <a:pt x="122694" y="15015"/>
                        <a:pt x="118985" y="21815"/>
                      </a:cubicBezTo>
                    </a:path>
                  </a:pathLst>
                </a:custGeom>
                <a:grpFill/>
                <a:ln w="9483" cap="flat">
                  <a:noFill/>
                  <a:prstDash val="solid"/>
                  <a:miter/>
                </a:ln>
              </p:spPr>
              <p:txBody>
                <a:bodyPr rtlCol="0" anchor="ctr"/>
                <a:lstStyle/>
                <a:p>
                  <a:endParaRPr lang="en-US"/>
                </a:p>
              </p:txBody>
            </p:sp>
            <p:sp>
              <p:nvSpPr>
                <p:cNvPr id="32" name="Freeform 31">
                  <a:extLst>
                    <a:ext uri="{FF2B5EF4-FFF2-40B4-BE49-F238E27FC236}">
                      <a16:creationId xmlns:a16="http://schemas.microsoft.com/office/drawing/2014/main" id="{56AF881D-F1D5-4DCC-E411-216444459FF0}"/>
                    </a:ext>
                  </a:extLst>
                </p:cNvPr>
                <p:cNvSpPr/>
                <p:nvPr/>
              </p:nvSpPr>
              <p:spPr>
                <a:xfrm>
                  <a:off x="1078048" y="921310"/>
                  <a:ext cx="159971" cy="151066"/>
                </a:xfrm>
                <a:custGeom>
                  <a:avLst/>
                  <a:gdLst>
                    <a:gd name="connsiteX0" fmla="*/ 115277 w 159971"/>
                    <a:gd name="connsiteY0" fmla="*/ 41469 h 151066"/>
                    <a:gd name="connsiteX1" fmla="*/ 155699 w 159971"/>
                    <a:gd name="connsiteY1" fmla="*/ 68289 h 151066"/>
                    <a:gd name="connsiteX2" fmla="*/ 159693 w 159971"/>
                    <a:gd name="connsiteY2" fmla="*/ 80471 h 151066"/>
                    <a:gd name="connsiteX3" fmla="*/ 127166 w 159971"/>
                    <a:gd name="connsiteY3" fmla="*/ 119284 h 151066"/>
                    <a:gd name="connsiteX4" fmla="*/ 139340 w 159971"/>
                    <a:gd name="connsiteY4" fmla="*/ 138738 h 151066"/>
                    <a:gd name="connsiteX5" fmla="*/ 151419 w 159971"/>
                    <a:gd name="connsiteY5" fmla="*/ 140343 h 151066"/>
                    <a:gd name="connsiteX6" fmla="*/ 151133 w 159971"/>
                    <a:gd name="connsiteY6" fmla="*/ 144121 h 151066"/>
                    <a:gd name="connsiteX7" fmla="*/ 112709 w 159971"/>
                    <a:gd name="connsiteY7" fmla="*/ 146954 h 151066"/>
                    <a:gd name="connsiteX8" fmla="*/ 103198 w 159971"/>
                    <a:gd name="connsiteY8" fmla="*/ 129105 h 151066"/>
                    <a:gd name="connsiteX9" fmla="*/ 133919 w 159971"/>
                    <a:gd name="connsiteY9" fmla="*/ 93220 h 151066"/>
                    <a:gd name="connsiteX10" fmla="*/ 136582 w 159971"/>
                    <a:gd name="connsiteY10" fmla="*/ 84626 h 151066"/>
                    <a:gd name="connsiteX11" fmla="*/ 129734 w 159971"/>
                    <a:gd name="connsiteY11" fmla="*/ 75371 h 151066"/>
                    <a:gd name="connsiteX12" fmla="*/ 23496 w 159971"/>
                    <a:gd name="connsiteY12" fmla="*/ 17482 h 151066"/>
                    <a:gd name="connsiteX13" fmla="*/ 2191 w 159971"/>
                    <a:gd name="connsiteY13" fmla="*/ 17765 h 151066"/>
                    <a:gd name="connsiteX14" fmla="*/ 2191 w 159971"/>
                    <a:gd name="connsiteY14" fmla="*/ 18143 h 151066"/>
                    <a:gd name="connsiteX15" fmla="*/ 669 w 159971"/>
                    <a:gd name="connsiteY15" fmla="*/ 12571 h 151066"/>
                    <a:gd name="connsiteX16" fmla="*/ 13414 w 159971"/>
                    <a:gd name="connsiteY16" fmla="*/ 11 h 151066"/>
                    <a:gd name="connsiteX17" fmla="*/ 43849 w 159971"/>
                    <a:gd name="connsiteY17" fmla="*/ 6527 h 151066"/>
                    <a:gd name="connsiteX18" fmla="*/ 115087 w 159971"/>
                    <a:gd name="connsiteY18" fmla="*/ 41563 h 1510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59971" h="151066">
                      <a:moveTo>
                        <a:pt x="115277" y="41469"/>
                      </a:moveTo>
                      <a:cubicBezTo>
                        <a:pt x="129543" y="49212"/>
                        <a:pt x="143049" y="58184"/>
                        <a:pt x="155699" y="68289"/>
                      </a:cubicBezTo>
                      <a:cubicBezTo>
                        <a:pt x="159123" y="71405"/>
                        <a:pt x="160644" y="75938"/>
                        <a:pt x="159693" y="80471"/>
                      </a:cubicBezTo>
                      <a:cubicBezTo>
                        <a:pt x="152655" y="98414"/>
                        <a:pt x="126405" y="96903"/>
                        <a:pt x="127166" y="119284"/>
                      </a:cubicBezTo>
                      <a:cubicBezTo>
                        <a:pt x="126975" y="127594"/>
                        <a:pt x="131731" y="135244"/>
                        <a:pt x="139340" y="138738"/>
                      </a:cubicBezTo>
                      <a:cubicBezTo>
                        <a:pt x="143144" y="140343"/>
                        <a:pt x="147329" y="140910"/>
                        <a:pt x="151419" y="140343"/>
                      </a:cubicBezTo>
                      <a:cubicBezTo>
                        <a:pt x="151799" y="141854"/>
                        <a:pt x="154177" y="143554"/>
                        <a:pt x="151133" y="144121"/>
                      </a:cubicBezTo>
                      <a:cubicBezTo>
                        <a:pt x="139625" y="149409"/>
                        <a:pt x="124883" y="155170"/>
                        <a:pt x="112709" y="146954"/>
                      </a:cubicBezTo>
                      <a:cubicBezTo>
                        <a:pt x="107002" y="142704"/>
                        <a:pt x="103578" y="136093"/>
                        <a:pt x="103198" y="129105"/>
                      </a:cubicBezTo>
                      <a:cubicBezTo>
                        <a:pt x="103198" y="108896"/>
                        <a:pt x="122696" y="105213"/>
                        <a:pt x="133919" y="93220"/>
                      </a:cubicBezTo>
                      <a:cubicBezTo>
                        <a:pt x="135821" y="90764"/>
                        <a:pt x="136772" y="87742"/>
                        <a:pt x="136582" y="84626"/>
                      </a:cubicBezTo>
                      <a:cubicBezTo>
                        <a:pt x="135250" y="80943"/>
                        <a:pt x="132872" y="77732"/>
                        <a:pt x="129734" y="75371"/>
                      </a:cubicBezTo>
                      <a:cubicBezTo>
                        <a:pt x="96921" y="51668"/>
                        <a:pt x="61254" y="32214"/>
                        <a:pt x="23496" y="17482"/>
                      </a:cubicBezTo>
                      <a:cubicBezTo>
                        <a:pt x="17123" y="15971"/>
                        <a:pt x="7517" y="10871"/>
                        <a:pt x="2191" y="17765"/>
                      </a:cubicBezTo>
                      <a:lnTo>
                        <a:pt x="2191" y="18143"/>
                      </a:lnTo>
                      <a:cubicBezTo>
                        <a:pt x="-1423" y="18426"/>
                        <a:pt x="479" y="14366"/>
                        <a:pt x="669" y="12571"/>
                      </a:cubicBezTo>
                      <a:cubicBezTo>
                        <a:pt x="2476" y="6433"/>
                        <a:pt x="7232" y="1711"/>
                        <a:pt x="13414" y="11"/>
                      </a:cubicBezTo>
                      <a:cubicBezTo>
                        <a:pt x="23971" y="-178"/>
                        <a:pt x="34338" y="1994"/>
                        <a:pt x="43849" y="6527"/>
                      </a:cubicBezTo>
                      <a:cubicBezTo>
                        <a:pt x="68293" y="16821"/>
                        <a:pt x="92070" y="28531"/>
                        <a:pt x="115087" y="41563"/>
                      </a:cubicBezTo>
                    </a:path>
                  </a:pathLst>
                </a:custGeom>
                <a:grpFill/>
                <a:ln w="9483" cap="flat">
                  <a:noFill/>
                  <a:prstDash val="solid"/>
                  <a:miter/>
                </a:ln>
              </p:spPr>
              <p:txBody>
                <a:bodyPr rtlCol="0" anchor="ctr"/>
                <a:lstStyle/>
                <a:p>
                  <a:endParaRPr lang="en-US"/>
                </a:p>
              </p:txBody>
            </p:sp>
          </p:grpSp>
          <p:grpSp>
            <p:nvGrpSpPr>
              <p:cNvPr id="25" name="Graphic 13">
                <a:extLst>
                  <a:ext uri="{FF2B5EF4-FFF2-40B4-BE49-F238E27FC236}">
                    <a16:creationId xmlns:a16="http://schemas.microsoft.com/office/drawing/2014/main" id="{62E4B702-0B61-163F-F3F9-A95D5519E1E9}"/>
                  </a:ext>
                </a:extLst>
              </p:cNvPr>
              <p:cNvGrpSpPr/>
              <p:nvPr/>
            </p:nvGrpSpPr>
            <p:grpSpPr>
              <a:xfrm>
                <a:off x="1476087" y="832363"/>
                <a:ext cx="371119" cy="147036"/>
                <a:chOff x="1476087" y="832363"/>
                <a:chExt cx="371119" cy="147036"/>
              </a:xfrm>
              <a:grpFill/>
            </p:grpSpPr>
            <p:sp>
              <p:nvSpPr>
                <p:cNvPr id="26" name="Freeform 25">
                  <a:extLst>
                    <a:ext uri="{FF2B5EF4-FFF2-40B4-BE49-F238E27FC236}">
                      <a16:creationId xmlns:a16="http://schemas.microsoft.com/office/drawing/2014/main" id="{2A75BFCB-E6D6-54A0-094B-06DD6820F77F}"/>
                    </a:ext>
                  </a:extLst>
                </p:cNvPr>
                <p:cNvSpPr/>
                <p:nvPr/>
              </p:nvSpPr>
              <p:spPr>
                <a:xfrm>
                  <a:off x="1476087" y="836235"/>
                  <a:ext cx="112990" cy="139387"/>
                </a:xfrm>
                <a:custGeom>
                  <a:avLst/>
                  <a:gdLst>
                    <a:gd name="connsiteX0" fmla="*/ 83887 w 112990"/>
                    <a:gd name="connsiteY0" fmla="*/ 139387 h 139387"/>
                    <a:gd name="connsiteX1" fmla="*/ 83887 w 112990"/>
                    <a:gd name="connsiteY1" fmla="*/ 77154 h 139387"/>
                    <a:gd name="connsiteX2" fmla="*/ 29009 w 112990"/>
                    <a:gd name="connsiteY2" fmla="*/ 77154 h 139387"/>
                    <a:gd name="connsiteX3" fmla="*/ 29009 w 112990"/>
                    <a:gd name="connsiteY3" fmla="*/ 139387 h 139387"/>
                    <a:gd name="connsiteX4" fmla="*/ 0 w 112990"/>
                    <a:gd name="connsiteY4" fmla="*/ 139387 h 139387"/>
                    <a:gd name="connsiteX5" fmla="*/ 0 w 112990"/>
                    <a:gd name="connsiteY5" fmla="*/ 0 h 139387"/>
                    <a:gd name="connsiteX6" fmla="*/ 29009 w 112990"/>
                    <a:gd name="connsiteY6" fmla="*/ 0 h 139387"/>
                    <a:gd name="connsiteX7" fmla="*/ 29009 w 112990"/>
                    <a:gd name="connsiteY7" fmla="*/ 53167 h 139387"/>
                    <a:gd name="connsiteX8" fmla="*/ 83887 w 112990"/>
                    <a:gd name="connsiteY8" fmla="*/ 53167 h 139387"/>
                    <a:gd name="connsiteX9" fmla="*/ 83887 w 112990"/>
                    <a:gd name="connsiteY9" fmla="*/ 0 h 139387"/>
                    <a:gd name="connsiteX10" fmla="*/ 112991 w 112990"/>
                    <a:gd name="connsiteY10" fmla="*/ 0 h 139387"/>
                    <a:gd name="connsiteX11" fmla="*/ 112991 w 112990"/>
                    <a:gd name="connsiteY11" fmla="*/ 139387 h 139387"/>
                    <a:gd name="connsiteX12" fmla="*/ 83887 w 112990"/>
                    <a:gd name="connsiteY12" fmla="*/ 139387 h 1393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12990" h="139387">
                      <a:moveTo>
                        <a:pt x="83887" y="139387"/>
                      </a:moveTo>
                      <a:lnTo>
                        <a:pt x="83887" y="77154"/>
                      </a:lnTo>
                      <a:lnTo>
                        <a:pt x="29009" y="77154"/>
                      </a:lnTo>
                      <a:lnTo>
                        <a:pt x="29009" y="139387"/>
                      </a:lnTo>
                      <a:lnTo>
                        <a:pt x="0" y="139387"/>
                      </a:lnTo>
                      <a:lnTo>
                        <a:pt x="0" y="0"/>
                      </a:lnTo>
                      <a:lnTo>
                        <a:pt x="29009" y="0"/>
                      </a:lnTo>
                      <a:lnTo>
                        <a:pt x="29009" y="53167"/>
                      </a:lnTo>
                      <a:lnTo>
                        <a:pt x="83887" y="53167"/>
                      </a:lnTo>
                      <a:lnTo>
                        <a:pt x="83887" y="0"/>
                      </a:lnTo>
                      <a:lnTo>
                        <a:pt x="112991" y="0"/>
                      </a:lnTo>
                      <a:lnTo>
                        <a:pt x="112991" y="139387"/>
                      </a:lnTo>
                      <a:lnTo>
                        <a:pt x="83887" y="139387"/>
                      </a:lnTo>
                      <a:close/>
                    </a:path>
                  </a:pathLst>
                </a:custGeom>
                <a:grpFill/>
                <a:ln w="9483"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748C7744-21BE-1C4E-5AED-4B173603A4CA}"/>
                    </a:ext>
                  </a:extLst>
                </p:cNvPr>
                <p:cNvSpPr/>
                <p:nvPr/>
              </p:nvSpPr>
              <p:spPr>
                <a:xfrm>
                  <a:off x="1607434" y="836235"/>
                  <a:ext cx="112990" cy="139387"/>
                </a:xfrm>
                <a:custGeom>
                  <a:avLst/>
                  <a:gdLst>
                    <a:gd name="connsiteX0" fmla="*/ 83887 w 112990"/>
                    <a:gd name="connsiteY0" fmla="*/ 139387 h 139387"/>
                    <a:gd name="connsiteX1" fmla="*/ 83887 w 112990"/>
                    <a:gd name="connsiteY1" fmla="*/ 77154 h 139387"/>
                    <a:gd name="connsiteX2" fmla="*/ 29009 w 112990"/>
                    <a:gd name="connsiteY2" fmla="*/ 77154 h 139387"/>
                    <a:gd name="connsiteX3" fmla="*/ 29009 w 112990"/>
                    <a:gd name="connsiteY3" fmla="*/ 139387 h 139387"/>
                    <a:gd name="connsiteX4" fmla="*/ 0 w 112990"/>
                    <a:gd name="connsiteY4" fmla="*/ 139387 h 139387"/>
                    <a:gd name="connsiteX5" fmla="*/ 0 w 112990"/>
                    <a:gd name="connsiteY5" fmla="*/ 0 h 139387"/>
                    <a:gd name="connsiteX6" fmla="*/ 29009 w 112990"/>
                    <a:gd name="connsiteY6" fmla="*/ 0 h 139387"/>
                    <a:gd name="connsiteX7" fmla="*/ 29009 w 112990"/>
                    <a:gd name="connsiteY7" fmla="*/ 53167 h 139387"/>
                    <a:gd name="connsiteX8" fmla="*/ 83887 w 112990"/>
                    <a:gd name="connsiteY8" fmla="*/ 53167 h 139387"/>
                    <a:gd name="connsiteX9" fmla="*/ 83887 w 112990"/>
                    <a:gd name="connsiteY9" fmla="*/ 0 h 139387"/>
                    <a:gd name="connsiteX10" fmla="*/ 112991 w 112990"/>
                    <a:gd name="connsiteY10" fmla="*/ 0 h 139387"/>
                    <a:gd name="connsiteX11" fmla="*/ 112991 w 112990"/>
                    <a:gd name="connsiteY11" fmla="*/ 139387 h 139387"/>
                    <a:gd name="connsiteX12" fmla="*/ 83887 w 112990"/>
                    <a:gd name="connsiteY12" fmla="*/ 139387 h 1393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12990" h="139387">
                      <a:moveTo>
                        <a:pt x="83887" y="139387"/>
                      </a:moveTo>
                      <a:lnTo>
                        <a:pt x="83887" y="77154"/>
                      </a:lnTo>
                      <a:lnTo>
                        <a:pt x="29009" y="77154"/>
                      </a:lnTo>
                      <a:lnTo>
                        <a:pt x="29009" y="139387"/>
                      </a:lnTo>
                      <a:lnTo>
                        <a:pt x="0" y="139387"/>
                      </a:lnTo>
                      <a:lnTo>
                        <a:pt x="0" y="0"/>
                      </a:lnTo>
                      <a:lnTo>
                        <a:pt x="29009" y="0"/>
                      </a:lnTo>
                      <a:lnTo>
                        <a:pt x="29009" y="53167"/>
                      </a:lnTo>
                      <a:lnTo>
                        <a:pt x="83887" y="53167"/>
                      </a:lnTo>
                      <a:lnTo>
                        <a:pt x="83887" y="0"/>
                      </a:lnTo>
                      <a:lnTo>
                        <a:pt x="112991" y="0"/>
                      </a:lnTo>
                      <a:lnTo>
                        <a:pt x="112991" y="139387"/>
                      </a:lnTo>
                      <a:lnTo>
                        <a:pt x="83887" y="139387"/>
                      </a:lnTo>
                      <a:close/>
                    </a:path>
                  </a:pathLst>
                </a:custGeom>
                <a:grpFill/>
                <a:ln w="9483"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6DFD9B20-1D6A-E30D-3ABC-26D1AE352C39}"/>
                    </a:ext>
                  </a:extLst>
                </p:cNvPr>
                <p:cNvSpPr/>
                <p:nvPr/>
              </p:nvSpPr>
              <p:spPr>
                <a:xfrm>
                  <a:off x="1732124" y="832363"/>
                  <a:ext cx="115083" cy="147036"/>
                </a:xfrm>
                <a:custGeom>
                  <a:avLst/>
                  <a:gdLst>
                    <a:gd name="connsiteX0" fmla="*/ 57637 w 115083"/>
                    <a:gd name="connsiteY0" fmla="*/ 123144 h 147036"/>
                    <a:gd name="connsiteX1" fmla="*/ 74471 w 115083"/>
                    <a:gd name="connsiteY1" fmla="*/ 120878 h 147036"/>
                    <a:gd name="connsiteX2" fmla="*/ 86740 w 115083"/>
                    <a:gd name="connsiteY2" fmla="*/ 104729 h 147036"/>
                    <a:gd name="connsiteX3" fmla="*/ 80653 w 115083"/>
                    <a:gd name="connsiteY3" fmla="*/ 94058 h 147036"/>
                    <a:gd name="connsiteX4" fmla="*/ 61536 w 115083"/>
                    <a:gd name="connsiteY4" fmla="*/ 87542 h 147036"/>
                    <a:gd name="connsiteX5" fmla="*/ 46699 w 115083"/>
                    <a:gd name="connsiteY5" fmla="*/ 84237 h 147036"/>
                    <a:gd name="connsiteX6" fmla="*/ 16454 w 115083"/>
                    <a:gd name="connsiteY6" fmla="*/ 73566 h 147036"/>
                    <a:gd name="connsiteX7" fmla="*/ 2283 w 115083"/>
                    <a:gd name="connsiteY7" fmla="*/ 43441 h 147036"/>
                    <a:gd name="connsiteX8" fmla="*/ 15979 w 115083"/>
                    <a:gd name="connsiteY8" fmla="*/ 12371 h 147036"/>
                    <a:gd name="connsiteX9" fmla="*/ 56210 w 115083"/>
                    <a:gd name="connsiteY9" fmla="*/ 0 h 147036"/>
                    <a:gd name="connsiteX10" fmla="*/ 94064 w 115083"/>
                    <a:gd name="connsiteY10" fmla="*/ 11710 h 147036"/>
                    <a:gd name="connsiteX11" fmla="*/ 110518 w 115083"/>
                    <a:gd name="connsiteY11" fmla="*/ 45613 h 147036"/>
                    <a:gd name="connsiteX12" fmla="*/ 82365 w 115083"/>
                    <a:gd name="connsiteY12" fmla="*/ 45613 h 147036"/>
                    <a:gd name="connsiteX13" fmla="*/ 71333 w 115083"/>
                    <a:gd name="connsiteY13" fmla="*/ 27764 h 147036"/>
                    <a:gd name="connsiteX14" fmla="*/ 54308 w 115083"/>
                    <a:gd name="connsiteY14" fmla="*/ 24270 h 147036"/>
                    <a:gd name="connsiteX15" fmla="*/ 36237 w 115083"/>
                    <a:gd name="connsiteY15" fmla="*/ 28803 h 147036"/>
                    <a:gd name="connsiteX16" fmla="*/ 29484 w 115083"/>
                    <a:gd name="connsiteY16" fmla="*/ 41457 h 147036"/>
                    <a:gd name="connsiteX17" fmla="*/ 36142 w 115083"/>
                    <a:gd name="connsiteY17" fmla="*/ 52601 h 147036"/>
                    <a:gd name="connsiteX18" fmla="*/ 54403 w 115083"/>
                    <a:gd name="connsiteY18" fmla="*/ 58361 h 147036"/>
                    <a:gd name="connsiteX19" fmla="*/ 78561 w 115083"/>
                    <a:gd name="connsiteY19" fmla="*/ 64122 h 147036"/>
                    <a:gd name="connsiteX20" fmla="*/ 102529 w 115083"/>
                    <a:gd name="connsiteY20" fmla="*/ 74227 h 147036"/>
                    <a:gd name="connsiteX21" fmla="*/ 115083 w 115083"/>
                    <a:gd name="connsiteY21" fmla="*/ 102652 h 147036"/>
                    <a:gd name="connsiteX22" fmla="*/ 100341 w 115083"/>
                    <a:gd name="connsiteY22" fmla="*/ 134382 h 147036"/>
                    <a:gd name="connsiteX23" fmla="*/ 58778 w 115083"/>
                    <a:gd name="connsiteY23" fmla="*/ 147037 h 147036"/>
                    <a:gd name="connsiteX24" fmla="*/ 15693 w 115083"/>
                    <a:gd name="connsiteY24" fmla="*/ 134571 h 147036"/>
                    <a:gd name="connsiteX25" fmla="*/ 0 w 115083"/>
                    <a:gd name="connsiteY25" fmla="*/ 100385 h 147036"/>
                    <a:gd name="connsiteX26" fmla="*/ 27962 w 115083"/>
                    <a:gd name="connsiteY26" fmla="*/ 100385 h 147036"/>
                    <a:gd name="connsiteX27" fmla="*/ 33193 w 115083"/>
                    <a:gd name="connsiteY27" fmla="*/ 114645 h 147036"/>
                    <a:gd name="connsiteX28" fmla="*/ 57637 w 115083"/>
                    <a:gd name="connsiteY28" fmla="*/ 123239 h 1470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15083" h="147036">
                      <a:moveTo>
                        <a:pt x="57637" y="123144"/>
                      </a:moveTo>
                      <a:cubicBezTo>
                        <a:pt x="64580" y="123144"/>
                        <a:pt x="70191" y="122389"/>
                        <a:pt x="74471" y="120878"/>
                      </a:cubicBezTo>
                      <a:cubicBezTo>
                        <a:pt x="82651" y="117950"/>
                        <a:pt x="86740" y="112568"/>
                        <a:pt x="86740" y="104729"/>
                      </a:cubicBezTo>
                      <a:cubicBezTo>
                        <a:pt x="86740" y="100102"/>
                        <a:pt x="84743" y="96608"/>
                        <a:pt x="80653" y="94058"/>
                      </a:cubicBezTo>
                      <a:cubicBezTo>
                        <a:pt x="76564" y="91603"/>
                        <a:pt x="70191" y="89431"/>
                        <a:pt x="61536" y="87542"/>
                      </a:cubicBezTo>
                      <a:lnTo>
                        <a:pt x="46699" y="84237"/>
                      </a:lnTo>
                      <a:cubicBezTo>
                        <a:pt x="32052" y="80932"/>
                        <a:pt x="21970" y="77437"/>
                        <a:pt x="16454" y="73566"/>
                      </a:cubicBezTo>
                      <a:cubicBezTo>
                        <a:pt x="7038" y="67144"/>
                        <a:pt x="2283" y="57134"/>
                        <a:pt x="2283" y="43441"/>
                      </a:cubicBezTo>
                      <a:cubicBezTo>
                        <a:pt x="2283" y="30975"/>
                        <a:pt x="6848" y="20587"/>
                        <a:pt x="15979" y="12371"/>
                      </a:cubicBezTo>
                      <a:cubicBezTo>
                        <a:pt x="25109" y="4155"/>
                        <a:pt x="38520" y="0"/>
                        <a:pt x="56210" y="0"/>
                      </a:cubicBezTo>
                      <a:cubicBezTo>
                        <a:pt x="70952" y="0"/>
                        <a:pt x="83602" y="3872"/>
                        <a:pt x="94064" y="11710"/>
                      </a:cubicBezTo>
                      <a:cubicBezTo>
                        <a:pt x="104526" y="19548"/>
                        <a:pt x="109947" y="30786"/>
                        <a:pt x="110518" y="45613"/>
                      </a:cubicBezTo>
                      <a:lnTo>
                        <a:pt x="82365" y="45613"/>
                      </a:lnTo>
                      <a:cubicBezTo>
                        <a:pt x="81890" y="37208"/>
                        <a:pt x="78181" y="31258"/>
                        <a:pt x="71333" y="27764"/>
                      </a:cubicBezTo>
                      <a:cubicBezTo>
                        <a:pt x="66767" y="25403"/>
                        <a:pt x="61061" y="24270"/>
                        <a:pt x="54308" y="24270"/>
                      </a:cubicBezTo>
                      <a:cubicBezTo>
                        <a:pt x="46794" y="24270"/>
                        <a:pt x="40707" y="25781"/>
                        <a:pt x="36237" y="28803"/>
                      </a:cubicBezTo>
                      <a:cubicBezTo>
                        <a:pt x="31767" y="31825"/>
                        <a:pt x="29484" y="36075"/>
                        <a:pt x="29484" y="41457"/>
                      </a:cubicBezTo>
                      <a:cubicBezTo>
                        <a:pt x="29484" y="46462"/>
                        <a:pt x="31672" y="50145"/>
                        <a:pt x="36142" y="52601"/>
                      </a:cubicBezTo>
                      <a:cubicBezTo>
                        <a:pt x="38995" y="54206"/>
                        <a:pt x="45082" y="56189"/>
                        <a:pt x="54403" y="58361"/>
                      </a:cubicBezTo>
                      <a:lnTo>
                        <a:pt x="78561" y="64122"/>
                      </a:lnTo>
                      <a:cubicBezTo>
                        <a:pt x="89118" y="66672"/>
                        <a:pt x="97203" y="69977"/>
                        <a:pt x="102529" y="74227"/>
                      </a:cubicBezTo>
                      <a:cubicBezTo>
                        <a:pt x="110898" y="80743"/>
                        <a:pt x="115083" y="90281"/>
                        <a:pt x="115083" y="102652"/>
                      </a:cubicBezTo>
                      <a:cubicBezTo>
                        <a:pt x="115083" y="115023"/>
                        <a:pt x="110138" y="125977"/>
                        <a:pt x="100341" y="134382"/>
                      </a:cubicBezTo>
                      <a:cubicBezTo>
                        <a:pt x="90545" y="142787"/>
                        <a:pt x="76659" y="147037"/>
                        <a:pt x="58778" y="147037"/>
                      </a:cubicBezTo>
                      <a:cubicBezTo>
                        <a:pt x="40897" y="147037"/>
                        <a:pt x="26155" y="142882"/>
                        <a:pt x="15693" y="134571"/>
                      </a:cubicBezTo>
                      <a:cubicBezTo>
                        <a:pt x="5231" y="126261"/>
                        <a:pt x="0" y="114928"/>
                        <a:pt x="0" y="100385"/>
                      </a:cubicBezTo>
                      <a:lnTo>
                        <a:pt x="27962" y="100385"/>
                      </a:lnTo>
                      <a:cubicBezTo>
                        <a:pt x="28818" y="106713"/>
                        <a:pt x="30625" y="111529"/>
                        <a:pt x="33193" y="114645"/>
                      </a:cubicBezTo>
                      <a:cubicBezTo>
                        <a:pt x="37949" y="120406"/>
                        <a:pt x="46128" y="123239"/>
                        <a:pt x="57637" y="123239"/>
                      </a:cubicBezTo>
                      <a:close/>
                    </a:path>
                  </a:pathLst>
                </a:custGeom>
                <a:grpFill/>
                <a:ln w="9483" cap="flat">
                  <a:noFill/>
                  <a:prstDash val="solid"/>
                  <a:miter/>
                </a:ln>
              </p:spPr>
              <p:txBody>
                <a:bodyPr rtlCol="0" anchor="ctr"/>
                <a:lstStyle/>
                <a:p>
                  <a:endParaRPr lang="en-US"/>
                </a:p>
              </p:txBody>
            </p:sp>
          </p:grpSp>
        </p:grpSp>
        <p:grpSp>
          <p:nvGrpSpPr>
            <p:cNvPr id="13" name="Graphic 13">
              <a:extLst>
                <a:ext uri="{FF2B5EF4-FFF2-40B4-BE49-F238E27FC236}">
                  <a16:creationId xmlns:a16="http://schemas.microsoft.com/office/drawing/2014/main" id="{22106213-2C8A-C31F-FDEB-4814E58E5275}"/>
                </a:ext>
              </a:extLst>
            </p:cNvPr>
            <p:cNvGrpSpPr/>
            <p:nvPr/>
          </p:nvGrpSpPr>
          <p:grpSpPr>
            <a:xfrm>
              <a:off x="2186275" y="743971"/>
              <a:ext cx="1052964" cy="277263"/>
              <a:chOff x="2186275" y="743971"/>
              <a:chExt cx="1052964" cy="277263"/>
            </a:xfrm>
            <a:grpFill/>
          </p:grpSpPr>
          <p:grpSp>
            <p:nvGrpSpPr>
              <p:cNvPr id="15" name="Graphic 13">
                <a:extLst>
                  <a:ext uri="{FF2B5EF4-FFF2-40B4-BE49-F238E27FC236}">
                    <a16:creationId xmlns:a16="http://schemas.microsoft.com/office/drawing/2014/main" id="{2A6E63F1-8219-84E4-BB07-CE9879DC1A24}"/>
                  </a:ext>
                </a:extLst>
              </p:cNvPr>
              <p:cNvGrpSpPr/>
              <p:nvPr/>
            </p:nvGrpSpPr>
            <p:grpSpPr>
              <a:xfrm>
                <a:off x="2502801" y="836896"/>
                <a:ext cx="736437" cy="138537"/>
                <a:chOff x="2502801" y="836896"/>
                <a:chExt cx="736437" cy="138537"/>
              </a:xfrm>
              <a:grpFill/>
            </p:grpSpPr>
            <p:sp>
              <p:nvSpPr>
                <p:cNvPr id="20" name="Freeform 19">
                  <a:extLst>
                    <a:ext uri="{FF2B5EF4-FFF2-40B4-BE49-F238E27FC236}">
                      <a16:creationId xmlns:a16="http://schemas.microsoft.com/office/drawing/2014/main" id="{88F237A6-4540-9C9A-C771-612C2E24BB27}"/>
                    </a:ext>
                  </a:extLst>
                </p:cNvPr>
                <p:cNvSpPr/>
                <p:nvPr/>
              </p:nvSpPr>
              <p:spPr>
                <a:xfrm>
                  <a:off x="2502801" y="837935"/>
                  <a:ext cx="207530" cy="136365"/>
                </a:xfrm>
                <a:custGeom>
                  <a:avLst/>
                  <a:gdLst>
                    <a:gd name="connsiteX0" fmla="*/ 165397 w 207530"/>
                    <a:gd name="connsiteY0" fmla="*/ 136365 h 136365"/>
                    <a:gd name="connsiteX1" fmla="*/ 151415 w 207530"/>
                    <a:gd name="connsiteY1" fmla="*/ 111245 h 136365"/>
                    <a:gd name="connsiteX2" fmla="*/ 57351 w 207530"/>
                    <a:gd name="connsiteY2" fmla="*/ 111245 h 136365"/>
                    <a:gd name="connsiteX3" fmla="*/ 43751 w 207530"/>
                    <a:gd name="connsiteY3" fmla="*/ 136365 h 136365"/>
                    <a:gd name="connsiteX4" fmla="*/ 0 w 207530"/>
                    <a:gd name="connsiteY4" fmla="*/ 136365 h 136365"/>
                    <a:gd name="connsiteX5" fmla="*/ 77229 w 207530"/>
                    <a:gd name="connsiteY5" fmla="*/ 0 h 136365"/>
                    <a:gd name="connsiteX6" fmla="*/ 132393 w 207530"/>
                    <a:gd name="connsiteY6" fmla="*/ 0 h 136365"/>
                    <a:gd name="connsiteX7" fmla="*/ 207530 w 207530"/>
                    <a:gd name="connsiteY7" fmla="*/ 136365 h 136365"/>
                    <a:gd name="connsiteX8" fmla="*/ 165397 w 207530"/>
                    <a:gd name="connsiteY8" fmla="*/ 136365 h 136365"/>
                    <a:gd name="connsiteX9" fmla="*/ 70477 w 207530"/>
                    <a:gd name="connsiteY9" fmla="*/ 86314 h 136365"/>
                    <a:gd name="connsiteX10" fmla="*/ 138766 w 207530"/>
                    <a:gd name="connsiteY10" fmla="*/ 86314 h 136365"/>
                    <a:gd name="connsiteX11" fmla="*/ 104431 w 207530"/>
                    <a:gd name="connsiteY11" fmla="*/ 23231 h 136365"/>
                    <a:gd name="connsiteX12" fmla="*/ 70572 w 207530"/>
                    <a:gd name="connsiteY12" fmla="*/ 86314 h 136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07530" h="136365">
                      <a:moveTo>
                        <a:pt x="165397" y="136365"/>
                      </a:moveTo>
                      <a:lnTo>
                        <a:pt x="151415" y="111245"/>
                      </a:lnTo>
                      <a:lnTo>
                        <a:pt x="57351" y="111245"/>
                      </a:lnTo>
                      <a:lnTo>
                        <a:pt x="43751" y="136365"/>
                      </a:lnTo>
                      <a:lnTo>
                        <a:pt x="0" y="136365"/>
                      </a:lnTo>
                      <a:lnTo>
                        <a:pt x="77229" y="0"/>
                      </a:lnTo>
                      <a:lnTo>
                        <a:pt x="132393" y="0"/>
                      </a:lnTo>
                      <a:lnTo>
                        <a:pt x="207530" y="136365"/>
                      </a:lnTo>
                      <a:lnTo>
                        <a:pt x="165397" y="136365"/>
                      </a:lnTo>
                      <a:close/>
                      <a:moveTo>
                        <a:pt x="70477" y="86314"/>
                      </a:moveTo>
                      <a:lnTo>
                        <a:pt x="138766" y="86314"/>
                      </a:lnTo>
                      <a:lnTo>
                        <a:pt x="104431" y="23231"/>
                      </a:lnTo>
                      <a:lnTo>
                        <a:pt x="70572" y="86314"/>
                      </a:lnTo>
                      <a:close/>
                    </a:path>
                  </a:pathLst>
                </a:custGeom>
                <a:grpFill/>
                <a:ln w="9483"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7D0BB773-D047-7C8F-8537-C464C0BFECDF}"/>
                    </a:ext>
                  </a:extLst>
                </p:cNvPr>
                <p:cNvSpPr/>
                <p:nvPr/>
              </p:nvSpPr>
              <p:spPr>
                <a:xfrm>
                  <a:off x="2713470" y="836896"/>
                  <a:ext cx="172529" cy="138537"/>
                </a:xfrm>
                <a:custGeom>
                  <a:avLst/>
                  <a:gdLst>
                    <a:gd name="connsiteX0" fmla="*/ 83982 w 172529"/>
                    <a:gd name="connsiteY0" fmla="*/ 138443 h 138537"/>
                    <a:gd name="connsiteX1" fmla="*/ 12555 w 172529"/>
                    <a:gd name="connsiteY1" fmla="*/ 131266 h 138537"/>
                    <a:gd name="connsiteX2" fmla="*/ 571 w 172529"/>
                    <a:gd name="connsiteY2" fmla="*/ 101613 h 138537"/>
                    <a:gd name="connsiteX3" fmla="*/ 571 w 172529"/>
                    <a:gd name="connsiteY3" fmla="*/ 96891 h 138537"/>
                    <a:gd name="connsiteX4" fmla="*/ 38615 w 172529"/>
                    <a:gd name="connsiteY4" fmla="*/ 96891 h 138537"/>
                    <a:gd name="connsiteX5" fmla="*/ 46509 w 172529"/>
                    <a:gd name="connsiteY5" fmla="*/ 110679 h 138537"/>
                    <a:gd name="connsiteX6" fmla="*/ 76183 w 172529"/>
                    <a:gd name="connsiteY6" fmla="*/ 112945 h 138537"/>
                    <a:gd name="connsiteX7" fmla="*/ 134296 w 172529"/>
                    <a:gd name="connsiteY7" fmla="*/ 97647 h 138537"/>
                    <a:gd name="connsiteX8" fmla="*/ 125545 w 172529"/>
                    <a:gd name="connsiteY8" fmla="*/ 84142 h 138537"/>
                    <a:gd name="connsiteX9" fmla="*/ 97868 w 172529"/>
                    <a:gd name="connsiteY9" fmla="*/ 82348 h 138537"/>
                    <a:gd name="connsiteX10" fmla="*/ 58778 w 172529"/>
                    <a:gd name="connsiteY10" fmla="*/ 82348 h 138537"/>
                    <a:gd name="connsiteX11" fmla="*/ 13696 w 172529"/>
                    <a:gd name="connsiteY11" fmla="*/ 76493 h 138537"/>
                    <a:gd name="connsiteX12" fmla="*/ 0 w 172529"/>
                    <a:gd name="connsiteY12" fmla="*/ 42779 h 138537"/>
                    <a:gd name="connsiteX13" fmla="*/ 25965 w 172529"/>
                    <a:gd name="connsiteY13" fmla="*/ 3966 h 138537"/>
                    <a:gd name="connsiteX14" fmla="*/ 84553 w 172529"/>
                    <a:gd name="connsiteY14" fmla="*/ 0 h 138537"/>
                    <a:gd name="connsiteX15" fmla="*/ 154744 w 172529"/>
                    <a:gd name="connsiteY15" fmla="*/ 7460 h 138537"/>
                    <a:gd name="connsiteX16" fmla="*/ 166633 w 172529"/>
                    <a:gd name="connsiteY16" fmla="*/ 39663 h 138537"/>
                    <a:gd name="connsiteX17" fmla="*/ 128969 w 172529"/>
                    <a:gd name="connsiteY17" fmla="*/ 39663 h 138537"/>
                    <a:gd name="connsiteX18" fmla="*/ 94730 w 172529"/>
                    <a:gd name="connsiteY18" fmla="*/ 25781 h 138537"/>
                    <a:gd name="connsiteX19" fmla="*/ 55449 w 172529"/>
                    <a:gd name="connsiteY19" fmla="*/ 26631 h 138537"/>
                    <a:gd name="connsiteX20" fmla="*/ 38044 w 172529"/>
                    <a:gd name="connsiteY20" fmla="*/ 40702 h 138537"/>
                    <a:gd name="connsiteX21" fmla="*/ 48887 w 172529"/>
                    <a:gd name="connsiteY21" fmla="*/ 54017 h 138537"/>
                    <a:gd name="connsiteX22" fmla="*/ 66767 w 172529"/>
                    <a:gd name="connsiteY22" fmla="*/ 55151 h 138537"/>
                    <a:gd name="connsiteX23" fmla="*/ 106999 w 172529"/>
                    <a:gd name="connsiteY23" fmla="*/ 55151 h 138537"/>
                    <a:gd name="connsiteX24" fmla="*/ 137054 w 172529"/>
                    <a:gd name="connsiteY24" fmla="*/ 56189 h 138537"/>
                    <a:gd name="connsiteX25" fmla="*/ 172530 w 172529"/>
                    <a:gd name="connsiteY25" fmla="*/ 95380 h 138537"/>
                    <a:gd name="connsiteX26" fmla="*/ 145804 w 172529"/>
                    <a:gd name="connsiteY26" fmla="*/ 135043 h 138537"/>
                    <a:gd name="connsiteX27" fmla="*/ 83792 w 172529"/>
                    <a:gd name="connsiteY27" fmla="*/ 138537 h 1385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72529" h="138537">
                      <a:moveTo>
                        <a:pt x="83982" y="138443"/>
                      </a:moveTo>
                      <a:cubicBezTo>
                        <a:pt x="35286" y="138443"/>
                        <a:pt x="24538" y="137404"/>
                        <a:pt x="12555" y="131266"/>
                      </a:cubicBezTo>
                      <a:cubicBezTo>
                        <a:pt x="4565" y="127394"/>
                        <a:pt x="571" y="117478"/>
                        <a:pt x="571" y="101613"/>
                      </a:cubicBezTo>
                      <a:cubicBezTo>
                        <a:pt x="571" y="100669"/>
                        <a:pt x="571" y="98874"/>
                        <a:pt x="571" y="96891"/>
                      </a:cubicBezTo>
                      <a:lnTo>
                        <a:pt x="38615" y="96891"/>
                      </a:lnTo>
                      <a:cubicBezTo>
                        <a:pt x="39090" y="104541"/>
                        <a:pt x="40232" y="108318"/>
                        <a:pt x="46509" y="110679"/>
                      </a:cubicBezTo>
                      <a:cubicBezTo>
                        <a:pt x="50408" y="112190"/>
                        <a:pt x="64199" y="112945"/>
                        <a:pt x="76183" y="112945"/>
                      </a:cubicBezTo>
                      <a:cubicBezTo>
                        <a:pt x="125545" y="112945"/>
                        <a:pt x="134296" y="111812"/>
                        <a:pt x="134296" y="97647"/>
                      </a:cubicBezTo>
                      <a:cubicBezTo>
                        <a:pt x="134296" y="91036"/>
                        <a:pt x="131062" y="85937"/>
                        <a:pt x="125545" y="84142"/>
                      </a:cubicBezTo>
                      <a:cubicBezTo>
                        <a:pt x="122188" y="83072"/>
                        <a:pt x="112962" y="82474"/>
                        <a:pt x="97868" y="82348"/>
                      </a:cubicBezTo>
                      <a:lnTo>
                        <a:pt x="58778" y="82348"/>
                      </a:lnTo>
                      <a:cubicBezTo>
                        <a:pt x="33098" y="82348"/>
                        <a:pt x="22541" y="80932"/>
                        <a:pt x="13696" y="76493"/>
                      </a:cubicBezTo>
                      <a:cubicBezTo>
                        <a:pt x="4375" y="71677"/>
                        <a:pt x="0" y="61006"/>
                        <a:pt x="0" y="42779"/>
                      </a:cubicBezTo>
                      <a:cubicBezTo>
                        <a:pt x="0" y="18415"/>
                        <a:pt x="6563" y="8594"/>
                        <a:pt x="25965" y="3966"/>
                      </a:cubicBezTo>
                      <a:cubicBezTo>
                        <a:pt x="37188" y="1133"/>
                        <a:pt x="53071" y="0"/>
                        <a:pt x="84553" y="0"/>
                      </a:cubicBezTo>
                      <a:cubicBezTo>
                        <a:pt x="133820" y="0"/>
                        <a:pt x="144948" y="1228"/>
                        <a:pt x="154744" y="7460"/>
                      </a:cubicBezTo>
                      <a:cubicBezTo>
                        <a:pt x="163494" y="13315"/>
                        <a:pt x="166443" y="21248"/>
                        <a:pt x="166633" y="39663"/>
                      </a:cubicBezTo>
                      <a:lnTo>
                        <a:pt x="128969" y="39663"/>
                      </a:lnTo>
                      <a:cubicBezTo>
                        <a:pt x="128113" y="26442"/>
                        <a:pt x="119078" y="25781"/>
                        <a:pt x="94730" y="25781"/>
                      </a:cubicBezTo>
                      <a:cubicBezTo>
                        <a:pt x="81319" y="25781"/>
                        <a:pt x="62678" y="26159"/>
                        <a:pt x="55449" y="26631"/>
                      </a:cubicBezTo>
                      <a:cubicBezTo>
                        <a:pt x="44702" y="27386"/>
                        <a:pt x="38044" y="30031"/>
                        <a:pt x="38044" y="40702"/>
                      </a:cubicBezTo>
                      <a:cubicBezTo>
                        <a:pt x="38044" y="47690"/>
                        <a:pt x="41753" y="52317"/>
                        <a:pt x="48887" y="54017"/>
                      </a:cubicBezTo>
                      <a:cubicBezTo>
                        <a:pt x="51645" y="54678"/>
                        <a:pt x="52501" y="54962"/>
                        <a:pt x="66767" y="55151"/>
                      </a:cubicBezTo>
                      <a:lnTo>
                        <a:pt x="106999" y="55151"/>
                      </a:lnTo>
                      <a:cubicBezTo>
                        <a:pt x="110613" y="55151"/>
                        <a:pt x="129635" y="55812"/>
                        <a:pt x="137054" y="56189"/>
                      </a:cubicBezTo>
                      <a:cubicBezTo>
                        <a:pt x="162924" y="57417"/>
                        <a:pt x="172530" y="67994"/>
                        <a:pt x="172530" y="95380"/>
                      </a:cubicBezTo>
                      <a:cubicBezTo>
                        <a:pt x="172530" y="120406"/>
                        <a:pt x="165492" y="130794"/>
                        <a:pt x="145804" y="135043"/>
                      </a:cubicBezTo>
                      <a:cubicBezTo>
                        <a:pt x="135152" y="137404"/>
                        <a:pt x="113752" y="138537"/>
                        <a:pt x="83792" y="138537"/>
                      </a:cubicBezTo>
                      <a:close/>
                    </a:path>
                  </a:pathLst>
                </a:custGeom>
                <a:grpFill/>
                <a:ln w="9483"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ADCBA372-7AC1-5E7D-CCF7-5FDC9D64CC99}"/>
                    </a:ext>
                  </a:extLst>
                </p:cNvPr>
                <p:cNvSpPr/>
                <p:nvPr/>
              </p:nvSpPr>
              <p:spPr>
                <a:xfrm>
                  <a:off x="2892277" y="837935"/>
                  <a:ext cx="165016" cy="136365"/>
                </a:xfrm>
                <a:custGeom>
                  <a:avLst/>
                  <a:gdLst>
                    <a:gd name="connsiteX0" fmla="*/ 63153 w 165016"/>
                    <a:gd name="connsiteY0" fmla="*/ 136365 h 136365"/>
                    <a:gd name="connsiteX1" fmla="*/ 63153 w 165016"/>
                    <a:gd name="connsiteY1" fmla="*/ 30408 h 136365"/>
                    <a:gd name="connsiteX2" fmla="*/ 0 w 165016"/>
                    <a:gd name="connsiteY2" fmla="*/ 30408 h 136365"/>
                    <a:gd name="connsiteX3" fmla="*/ 0 w 165016"/>
                    <a:gd name="connsiteY3" fmla="*/ 0 h 136365"/>
                    <a:gd name="connsiteX4" fmla="*/ 165016 w 165016"/>
                    <a:gd name="connsiteY4" fmla="*/ 0 h 136365"/>
                    <a:gd name="connsiteX5" fmla="*/ 165016 w 165016"/>
                    <a:gd name="connsiteY5" fmla="*/ 30408 h 136365"/>
                    <a:gd name="connsiteX6" fmla="*/ 101863 w 165016"/>
                    <a:gd name="connsiteY6" fmla="*/ 30408 h 136365"/>
                    <a:gd name="connsiteX7" fmla="*/ 101863 w 165016"/>
                    <a:gd name="connsiteY7" fmla="*/ 136365 h 136365"/>
                    <a:gd name="connsiteX8" fmla="*/ 63153 w 165016"/>
                    <a:gd name="connsiteY8" fmla="*/ 136365 h 136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5016" h="136365">
                      <a:moveTo>
                        <a:pt x="63153" y="136365"/>
                      </a:moveTo>
                      <a:lnTo>
                        <a:pt x="63153" y="30408"/>
                      </a:lnTo>
                      <a:lnTo>
                        <a:pt x="0" y="30408"/>
                      </a:lnTo>
                      <a:lnTo>
                        <a:pt x="0" y="0"/>
                      </a:lnTo>
                      <a:lnTo>
                        <a:pt x="165016" y="0"/>
                      </a:lnTo>
                      <a:lnTo>
                        <a:pt x="165016" y="30408"/>
                      </a:lnTo>
                      <a:lnTo>
                        <a:pt x="101863" y="30408"/>
                      </a:lnTo>
                      <a:lnTo>
                        <a:pt x="101863" y="136365"/>
                      </a:lnTo>
                      <a:lnTo>
                        <a:pt x="63153" y="136365"/>
                      </a:lnTo>
                      <a:close/>
                    </a:path>
                  </a:pathLst>
                </a:custGeom>
                <a:grpFill/>
                <a:ln w="9483"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1DEA05DF-9BD4-2631-B022-D174C1C63F81}"/>
                    </a:ext>
                  </a:extLst>
                </p:cNvPr>
                <p:cNvSpPr/>
                <p:nvPr/>
              </p:nvSpPr>
              <p:spPr>
                <a:xfrm>
                  <a:off x="3072416" y="837935"/>
                  <a:ext cx="166823" cy="136365"/>
                </a:xfrm>
                <a:custGeom>
                  <a:avLst/>
                  <a:gdLst>
                    <a:gd name="connsiteX0" fmla="*/ 0 w 166823"/>
                    <a:gd name="connsiteY0" fmla="*/ 136365 h 136365"/>
                    <a:gd name="connsiteX1" fmla="*/ 0 w 166823"/>
                    <a:gd name="connsiteY1" fmla="*/ 0 h 136365"/>
                    <a:gd name="connsiteX2" fmla="*/ 106143 w 166823"/>
                    <a:gd name="connsiteY2" fmla="*/ 0 h 136365"/>
                    <a:gd name="connsiteX3" fmla="*/ 148467 w 166823"/>
                    <a:gd name="connsiteY3" fmla="*/ 5005 h 136365"/>
                    <a:gd name="connsiteX4" fmla="*/ 166823 w 166823"/>
                    <a:gd name="connsiteY4" fmla="*/ 49484 h 136365"/>
                    <a:gd name="connsiteX5" fmla="*/ 151320 w 166823"/>
                    <a:gd name="connsiteY5" fmla="*/ 95475 h 136365"/>
                    <a:gd name="connsiteX6" fmla="*/ 109947 w 166823"/>
                    <a:gd name="connsiteY6" fmla="*/ 101707 h 136365"/>
                    <a:gd name="connsiteX7" fmla="*/ 38425 w 166823"/>
                    <a:gd name="connsiteY7" fmla="*/ 101707 h 136365"/>
                    <a:gd name="connsiteX8" fmla="*/ 38425 w 166823"/>
                    <a:gd name="connsiteY8" fmla="*/ 136365 h 136365"/>
                    <a:gd name="connsiteX9" fmla="*/ 0 w 166823"/>
                    <a:gd name="connsiteY9" fmla="*/ 136365 h 136365"/>
                    <a:gd name="connsiteX10" fmla="*/ 38425 w 166823"/>
                    <a:gd name="connsiteY10" fmla="*/ 71960 h 136365"/>
                    <a:gd name="connsiteX11" fmla="*/ 103385 w 166823"/>
                    <a:gd name="connsiteY11" fmla="*/ 71960 h 136365"/>
                    <a:gd name="connsiteX12" fmla="*/ 122692 w 166823"/>
                    <a:gd name="connsiteY12" fmla="*/ 67994 h 136365"/>
                    <a:gd name="connsiteX13" fmla="*/ 128304 w 166823"/>
                    <a:gd name="connsiteY13" fmla="*/ 52695 h 136365"/>
                    <a:gd name="connsiteX14" fmla="*/ 123168 w 166823"/>
                    <a:gd name="connsiteY14" fmla="*/ 34375 h 136365"/>
                    <a:gd name="connsiteX15" fmla="*/ 103385 w 166823"/>
                    <a:gd name="connsiteY15" fmla="*/ 29747 h 136365"/>
                    <a:gd name="connsiteX16" fmla="*/ 38425 w 166823"/>
                    <a:gd name="connsiteY16" fmla="*/ 29747 h 136365"/>
                    <a:gd name="connsiteX17" fmla="*/ 38425 w 166823"/>
                    <a:gd name="connsiteY17" fmla="*/ 71960 h 136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66823" h="136365">
                      <a:moveTo>
                        <a:pt x="0" y="136365"/>
                      </a:moveTo>
                      <a:lnTo>
                        <a:pt x="0" y="0"/>
                      </a:lnTo>
                      <a:lnTo>
                        <a:pt x="106143" y="0"/>
                      </a:lnTo>
                      <a:cubicBezTo>
                        <a:pt x="133249" y="0"/>
                        <a:pt x="140002" y="755"/>
                        <a:pt x="148467" y="5005"/>
                      </a:cubicBezTo>
                      <a:cubicBezTo>
                        <a:pt x="161782" y="11521"/>
                        <a:pt x="166823" y="23609"/>
                        <a:pt x="166823" y="49484"/>
                      </a:cubicBezTo>
                      <a:cubicBezTo>
                        <a:pt x="166823" y="75360"/>
                        <a:pt x="162353" y="88770"/>
                        <a:pt x="151320" y="95475"/>
                      </a:cubicBezTo>
                      <a:cubicBezTo>
                        <a:pt x="143426" y="100291"/>
                        <a:pt x="134200" y="101707"/>
                        <a:pt x="109947" y="101707"/>
                      </a:cubicBezTo>
                      <a:lnTo>
                        <a:pt x="38425" y="101707"/>
                      </a:lnTo>
                      <a:lnTo>
                        <a:pt x="38425" y="136365"/>
                      </a:lnTo>
                      <a:lnTo>
                        <a:pt x="0" y="136365"/>
                      </a:lnTo>
                      <a:close/>
                      <a:moveTo>
                        <a:pt x="38425" y="71960"/>
                      </a:moveTo>
                      <a:lnTo>
                        <a:pt x="103385" y="71960"/>
                      </a:lnTo>
                      <a:cubicBezTo>
                        <a:pt x="113181" y="71960"/>
                        <a:pt x="118983" y="70732"/>
                        <a:pt x="122692" y="67994"/>
                      </a:cubicBezTo>
                      <a:cubicBezTo>
                        <a:pt x="126687" y="65066"/>
                        <a:pt x="128304" y="60439"/>
                        <a:pt x="128304" y="52695"/>
                      </a:cubicBezTo>
                      <a:cubicBezTo>
                        <a:pt x="128304" y="42874"/>
                        <a:pt x="126877" y="37774"/>
                        <a:pt x="123168" y="34375"/>
                      </a:cubicBezTo>
                      <a:cubicBezTo>
                        <a:pt x="119554" y="31069"/>
                        <a:pt x="113942" y="29747"/>
                        <a:pt x="103385" y="29747"/>
                      </a:cubicBezTo>
                      <a:lnTo>
                        <a:pt x="38425" y="29747"/>
                      </a:lnTo>
                      <a:lnTo>
                        <a:pt x="38425" y="71960"/>
                      </a:lnTo>
                      <a:close/>
                    </a:path>
                  </a:pathLst>
                </a:custGeom>
                <a:grpFill/>
                <a:ln w="9483" cap="flat">
                  <a:noFill/>
                  <a:prstDash val="solid"/>
                  <a:miter/>
                </a:ln>
              </p:spPr>
              <p:txBody>
                <a:bodyPr rtlCol="0" anchor="ctr"/>
                <a:lstStyle/>
                <a:p>
                  <a:endParaRPr lang="en-US"/>
                </a:p>
              </p:txBody>
            </p:sp>
          </p:grpSp>
          <p:grpSp>
            <p:nvGrpSpPr>
              <p:cNvPr id="16" name="Graphic 13">
                <a:extLst>
                  <a:ext uri="{FF2B5EF4-FFF2-40B4-BE49-F238E27FC236}">
                    <a16:creationId xmlns:a16="http://schemas.microsoft.com/office/drawing/2014/main" id="{4EC8140B-291C-D82C-DFAD-018D2550F638}"/>
                  </a:ext>
                </a:extLst>
              </p:cNvPr>
              <p:cNvGrpSpPr/>
              <p:nvPr/>
            </p:nvGrpSpPr>
            <p:grpSpPr>
              <a:xfrm>
                <a:off x="2186275" y="743971"/>
                <a:ext cx="279257" cy="277263"/>
                <a:chOff x="2186275" y="743971"/>
                <a:chExt cx="279257" cy="277263"/>
              </a:xfrm>
              <a:grpFill/>
            </p:grpSpPr>
            <p:sp>
              <p:nvSpPr>
                <p:cNvPr id="17" name="Freeform 16">
                  <a:extLst>
                    <a:ext uri="{FF2B5EF4-FFF2-40B4-BE49-F238E27FC236}">
                      <a16:creationId xmlns:a16="http://schemas.microsoft.com/office/drawing/2014/main" id="{1F7F3CEC-3012-8BDF-5A5D-54FE417517DB}"/>
                    </a:ext>
                  </a:extLst>
                </p:cNvPr>
                <p:cNvSpPr/>
                <p:nvPr/>
              </p:nvSpPr>
              <p:spPr>
                <a:xfrm>
                  <a:off x="2209006" y="743971"/>
                  <a:ext cx="191646" cy="84520"/>
                </a:xfrm>
                <a:custGeom>
                  <a:avLst/>
                  <a:gdLst>
                    <a:gd name="connsiteX0" fmla="*/ 0 w 191646"/>
                    <a:gd name="connsiteY0" fmla="*/ 84520 h 84520"/>
                    <a:gd name="connsiteX1" fmla="*/ 13030 w 191646"/>
                    <a:gd name="connsiteY1" fmla="*/ 65066 h 84520"/>
                    <a:gd name="connsiteX2" fmla="*/ 26821 w 191646"/>
                    <a:gd name="connsiteY2" fmla="*/ 49296 h 84520"/>
                    <a:gd name="connsiteX3" fmla="*/ 99295 w 191646"/>
                    <a:gd name="connsiteY3" fmla="*/ 6988 h 84520"/>
                    <a:gd name="connsiteX4" fmla="*/ 147135 w 191646"/>
                    <a:gd name="connsiteY4" fmla="*/ 0 h 84520"/>
                    <a:gd name="connsiteX5" fmla="*/ 148752 w 191646"/>
                    <a:gd name="connsiteY5" fmla="*/ 0 h 84520"/>
                    <a:gd name="connsiteX6" fmla="*/ 171198 w 191646"/>
                    <a:gd name="connsiteY6" fmla="*/ 2455 h 84520"/>
                    <a:gd name="connsiteX7" fmla="*/ 191647 w 191646"/>
                    <a:gd name="connsiteY7" fmla="*/ 8877 h 84520"/>
                    <a:gd name="connsiteX8" fmla="*/ 179758 w 191646"/>
                    <a:gd name="connsiteY8" fmla="*/ 19076 h 84520"/>
                    <a:gd name="connsiteX9" fmla="*/ 172149 w 191646"/>
                    <a:gd name="connsiteY9" fmla="*/ 16810 h 84520"/>
                    <a:gd name="connsiteX10" fmla="*/ 149038 w 191646"/>
                    <a:gd name="connsiteY10" fmla="*/ 13788 h 84520"/>
                    <a:gd name="connsiteX11" fmla="*/ 147230 w 191646"/>
                    <a:gd name="connsiteY11" fmla="*/ 13788 h 84520"/>
                    <a:gd name="connsiteX12" fmla="*/ 101387 w 191646"/>
                    <a:gd name="connsiteY12" fmla="*/ 20776 h 84520"/>
                    <a:gd name="connsiteX13" fmla="*/ 36713 w 191646"/>
                    <a:gd name="connsiteY13" fmla="*/ 58928 h 84520"/>
                    <a:gd name="connsiteX14" fmla="*/ 35476 w 191646"/>
                    <a:gd name="connsiteY14" fmla="*/ 60156 h 84520"/>
                    <a:gd name="connsiteX15" fmla="*/ 27677 w 191646"/>
                    <a:gd name="connsiteY15" fmla="*/ 68844 h 84520"/>
                    <a:gd name="connsiteX16" fmla="*/ 26155 w 191646"/>
                    <a:gd name="connsiteY16" fmla="*/ 70732 h 84520"/>
                    <a:gd name="connsiteX17" fmla="*/ 27962 w 191646"/>
                    <a:gd name="connsiteY17" fmla="*/ 72149 h 84520"/>
                    <a:gd name="connsiteX18" fmla="*/ 46699 w 191646"/>
                    <a:gd name="connsiteY18" fmla="*/ 77721 h 84520"/>
                    <a:gd name="connsiteX19" fmla="*/ 51645 w 191646"/>
                    <a:gd name="connsiteY19" fmla="*/ 78948 h 84520"/>
                    <a:gd name="connsiteX20" fmla="*/ 95 w 191646"/>
                    <a:gd name="connsiteY20" fmla="*/ 84520 h 845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91646" h="84520">
                      <a:moveTo>
                        <a:pt x="0" y="84520"/>
                      </a:moveTo>
                      <a:cubicBezTo>
                        <a:pt x="3900" y="77721"/>
                        <a:pt x="8275" y="71205"/>
                        <a:pt x="13030" y="65066"/>
                      </a:cubicBezTo>
                      <a:cubicBezTo>
                        <a:pt x="17500" y="59306"/>
                        <a:pt x="22066" y="54017"/>
                        <a:pt x="26821" y="49296"/>
                      </a:cubicBezTo>
                      <a:cubicBezTo>
                        <a:pt x="46984" y="29275"/>
                        <a:pt x="71333" y="15110"/>
                        <a:pt x="99295" y="6988"/>
                      </a:cubicBezTo>
                      <a:cubicBezTo>
                        <a:pt x="120505" y="850"/>
                        <a:pt x="138385" y="0"/>
                        <a:pt x="147135" y="0"/>
                      </a:cubicBezTo>
                      <a:lnTo>
                        <a:pt x="148752" y="0"/>
                      </a:lnTo>
                      <a:cubicBezTo>
                        <a:pt x="156076" y="0"/>
                        <a:pt x="163685" y="850"/>
                        <a:pt x="171198" y="2455"/>
                      </a:cubicBezTo>
                      <a:cubicBezTo>
                        <a:pt x="178236" y="3966"/>
                        <a:pt x="185179" y="6138"/>
                        <a:pt x="191647" y="8877"/>
                      </a:cubicBezTo>
                      <a:cubicBezTo>
                        <a:pt x="189079" y="13504"/>
                        <a:pt x="184799" y="17187"/>
                        <a:pt x="179758" y="19076"/>
                      </a:cubicBezTo>
                      <a:cubicBezTo>
                        <a:pt x="177285" y="18226"/>
                        <a:pt x="174717" y="17471"/>
                        <a:pt x="172149" y="16810"/>
                      </a:cubicBezTo>
                      <a:cubicBezTo>
                        <a:pt x="161782" y="14165"/>
                        <a:pt x="153222" y="13788"/>
                        <a:pt x="149038" y="13788"/>
                      </a:cubicBezTo>
                      <a:lnTo>
                        <a:pt x="147230" y="13788"/>
                      </a:lnTo>
                      <a:cubicBezTo>
                        <a:pt x="138766" y="13788"/>
                        <a:pt x="121646" y="14732"/>
                        <a:pt x="101387" y="20776"/>
                      </a:cubicBezTo>
                      <a:cubicBezTo>
                        <a:pt x="76469" y="28236"/>
                        <a:pt x="54688" y="41080"/>
                        <a:pt x="36713" y="58928"/>
                      </a:cubicBezTo>
                      <a:lnTo>
                        <a:pt x="35476" y="60156"/>
                      </a:lnTo>
                      <a:cubicBezTo>
                        <a:pt x="32908" y="62800"/>
                        <a:pt x="30245" y="65727"/>
                        <a:pt x="27677" y="68844"/>
                      </a:cubicBezTo>
                      <a:lnTo>
                        <a:pt x="26155" y="70732"/>
                      </a:lnTo>
                      <a:lnTo>
                        <a:pt x="27962" y="72149"/>
                      </a:lnTo>
                      <a:cubicBezTo>
                        <a:pt x="34620" y="74321"/>
                        <a:pt x="40707" y="76115"/>
                        <a:pt x="46699" y="77721"/>
                      </a:cubicBezTo>
                      <a:cubicBezTo>
                        <a:pt x="48316" y="78193"/>
                        <a:pt x="49933" y="78571"/>
                        <a:pt x="51645" y="78948"/>
                      </a:cubicBezTo>
                      <a:lnTo>
                        <a:pt x="95" y="84520"/>
                      </a:lnTo>
                      <a:close/>
                    </a:path>
                  </a:pathLst>
                </a:custGeom>
                <a:grpFill/>
                <a:ln w="9483"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212A3457-F93F-FD1F-046B-3A5979A9BB93}"/>
                    </a:ext>
                  </a:extLst>
                </p:cNvPr>
                <p:cNvSpPr/>
                <p:nvPr/>
              </p:nvSpPr>
              <p:spPr>
                <a:xfrm>
                  <a:off x="2186275" y="807998"/>
                  <a:ext cx="279257" cy="213236"/>
                </a:xfrm>
                <a:custGeom>
                  <a:avLst/>
                  <a:gdLst>
                    <a:gd name="connsiteX0" fmla="*/ 103765 w 279257"/>
                    <a:gd name="connsiteY0" fmla="*/ 213142 h 213236"/>
                    <a:gd name="connsiteX1" fmla="*/ 96632 w 279257"/>
                    <a:gd name="connsiteY1" fmla="*/ 212670 h 213236"/>
                    <a:gd name="connsiteX2" fmla="*/ 89974 w 279257"/>
                    <a:gd name="connsiteY2" fmla="*/ 211725 h 213236"/>
                    <a:gd name="connsiteX3" fmla="*/ 84172 w 279257"/>
                    <a:gd name="connsiteY3" fmla="*/ 210592 h 213236"/>
                    <a:gd name="connsiteX4" fmla="*/ 79417 w 279257"/>
                    <a:gd name="connsiteY4" fmla="*/ 209459 h 213236"/>
                    <a:gd name="connsiteX5" fmla="*/ 75232 w 279257"/>
                    <a:gd name="connsiteY5" fmla="*/ 208231 h 213236"/>
                    <a:gd name="connsiteX6" fmla="*/ 74471 w 279257"/>
                    <a:gd name="connsiteY6" fmla="*/ 208042 h 213236"/>
                    <a:gd name="connsiteX7" fmla="*/ 68670 w 279257"/>
                    <a:gd name="connsiteY7" fmla="*/ 205965 h 213236"/>
                    <a:gd name="connsiteX8" fmla="*/ 64770 w 279257"/>
                    <a:gd name="connsiteY8" fmla="*/ 204454 h 213236"/>
                    <a:gd name="connsiteX9" fmla="*/ 59254 w 279257"/>
                    <a:gd name="connsiteY9" fmla="*/ 201904 h 213236"/>
                    <a:gd name="connsiteX10" fmla="*/ 55735 w 279257"/>
                    <a:gd name="connsiteY10" fmla="*/ 200110 h 213236"/>
                    <a:gd name="connsiteX11" fmla="*/ 52501 w 279257"/>
                    <a:gd name="connsiteY11" fmla="*/ 198315 h 213236"/>
                    <a:gd name="connsiteX12" fmla="*/ 50123 w 279257"/>
                    <a:gd name="connsiteY12" fmla="*/ 196899 h 213236"/>
                    <a:gd name="connsiteX13" fmla="*/ 45177 w 279257"/>
                    <a:gd name="connsiteY13" fmla="*/ 193688 h 213236"/>
                    <a:gd name="connsiteX14" fmla="*/ 41278 w 279257"/>
                    <a:gd name="connsiteY14" fmla="*/ 190761 h 213236"/>
                    <a:gd name="connsiteX15" fmla="*/ 37378 w 279257"/>
                    <a:gd name="connsiteY15" fmla="*/ 187550 h 213236"/>
                    <a:gd name="connsiteX16" fmla="*/ 34145 w 279257"/>
                    <a:gd name="connsiteY16" fmla="*/ 184622 h 213236"/>
                    <a:gd name="connsiteX17" fmla="*/ 132869 w 279257"/>
                    <a:gd name="connsiteY17" fmla="*/ 73471 h 213236"/>
                    <a:gd name="connsiteX18" fmla="*/ 129825 w 279257"/>
                    <a:gd name="connsiteY18" fmla="*/ 70449 h 213236"/>
                    <a:gd name="connsiteX19" fmla="*/ 20354 w 279257"/>
                    <a:gd name="connsiteY19" fmla="*/ 169040 h 213236"/>
                    <a:gd name="connsiteX20" fmla="*/ 19212 w 279257"/>
                    <a:gd name="connsiteY20" fmla="*/ 167529 h 213236"/>
                    <a:gd name="connsiteX21" fmla="*/ 16549 w 279257"/>
                    <a:gd name="connsiteY21" fmla="*/ 163469 h 213236"/>
                    <a:gd name="connsiteX22" fmla="*/ 15598 w 279257"/>
                    <a:gd name="connsiteY22" fmla="*/ 161958 h 213236"/>
                    <a:gd name="connsiteX23" fmla="*/ 15598 w 279257"/>
                    <a:gd name="connsiteY23" fmla="*/ 161674 h 213236"/>
                    <a:gd name="connsiteX24" fmla="*/ 15122 w 279257"/>
                    <a:gd name="connsiteY24" fmla="*/ 161108 h 213236"/>
                    <a:gd name="connsiteX25" fmla="*/ 12364 w 279257"/>
                    <a:gd name="connsiteY25" fmla="*/ 156103 h 213236"/>
                    <a:gd name="connsiteX26" fmla="*/ 9796 w 279257"/>
                    <a:gd name="connsiteY26" fmla="*/ 150814 h 213236"/>
                    <a:gd name="connsiteX27" fmla="*/ 7323 w 279257"/>
                    <a:gd name="connsiteY27" fmla="*/ 144959 h 213236"/>
                    <a:gd name="connsiteX28" fmla="*/ 5802 w 279257"/>
                    <a:gd name="connsiteY28" fmla="*/ 140804 h 213236"/>
                    <a:gd name="connsiteX29" fmla="*/ 105097 w 279257"/>
                    <a:gd name="connsiteY29" fmla="*/ 74321 h 213236"/>
                    <a:gd name="connsiteX30" fmla="*/ 107094 w 279257"/>
                    <a:gd name="connsiteY30" fmla="*/ 72999 h 213236"/>
                    <a:gd name="connsiteX31" fmla="*/ 115939 w 279257"/>
                    <a:gd name="connsiteY31" fmla="*/ 61667 h 213236"/>
                    <a:gd name="connsiteX32" fmla="*/ 117271 w 279257"/>
                    <a:gd name="connsiteY32" fmla="*/ 55906 h 213236"/>
                    <a:gd name="connsiteX33" fmla="*/ 117461 w 279257"/>
                    <a:gd name="connsiteY33" fmla="*/ 51845 h 213236"/>
                    <a:gd name="connsiteX34" fmla="*/ 761 w 279257"/>
                    <a:gd name="connsiteY34" fmla="*/ 118423 h 213236"/>
                    <a:gd name="connsiteX35" fmla="*/ 190 w 279257"/>
                    <a:gd name="connsiteY35" fmla="*/ 112662 h 213236"/>
                    <a:gd name="connsiteX36" fmla="*/ 0 w 279257"/>
                    <a:gd name="connsiteY36" fmla="*/ 108129 h 213236"/>
                    <a:gd name="connsiteX37" fmla="*/ 0 w 279257"/>
                    <a:gd name="connsiteY37" fmla="*/ 106524 h 213236"/>
                    <a:gd name="connsiteX38" fmla="*/ 951 w 279257"/>
                    <a:gd name="connsiteY38" fmla="*/ 86975 h 213236"/>
                    <a:gd name="connsiteX39" fmla="*/ 112801 w 279257"/>
                    <a:gd name="connsiteY39" fmla="*/ 42779 h 213236"/>
                    <a:gd name="connsiteX40" fmla="*/ 109186 w 279257"/>
                    <a:gd name="connsiteY40" fmla="*/ 40419 h 213236"/>
                    <a:gd name="connsiteX41" fmla="*/ 106238 w 279257"/>
                    <a:gd name="connsiteY41" fmla="*/ 38908 h 213236"/>
                    <a:gd name="connsiteX42" fmla="*/ 95776 w 279257"/>
                    <a:gd name="connsiteY42" fmla="*/ 36830 h 213236"/>
                    <a:gd name="connsiteX43" fmla="*/ 89118 w 279257"/>
                    <a:gd name="connsiteY43" fmla="*/ 37680 h 213236"/>
                    <a:gd name="connsiteX44" fmla="*/ 87026 w 279257"/>
                    <a:gd name="connsiteY44" fmla="*/ 38341 h 213236"/>
                    <a:gd name="connsiteX45" fmla="*/ 5041 w 279257"/>
                    <a:gd name="connsiteY45" fmla="*/ 64028 h 213236"/>
                    <a:gd name="connsiteX46" fmla="*/ 15218 w 279257"/>
                    <a:gd name="connsiteY46" fmla="*/ 35413 h 213236"/>
                    <a:gd name="connsiteX47" fmla="*/ 101768 w 279257"/>
                    <a:gd name="connsiteY47" fmla="*/ 21815 h 213236"/>
                    <a:gd name="connsiteX48" fmla="*/ 106333 w 279257"/>
                    <a:gd name="connsiteY48" fmla="*/ 21531 h 213236"/>
                    <a:gd name="connsiteX49" fmla="*/ 110138 w 279257"/>
                    <a:gd name="connsiteY49" fmla="*/ 21720 h 213236"/>
                    <a:gd name="connsiteX50" fmla="*/ 112420 w 279257"/>
                    <a:gd name="connsiteY50" fmla="*/ 22004 h 213236"/>
                    <a:gd name="connsiteX51" fmla="*/ 122407 w 279257"/>
                    <a:gd name="connsiteY51" fmla="*/ 25026 h 213236"/>
                    <a:gd name="connsiteX52" fmla="*/ 128874 w 279257"/>
                    <a:gd name="connsiteY52" fmla="*/ 28897 h 213236"/>
                    <a:gd name="connsiteX53" fmla="*/ 133249 w 279257"/>
                    <a:gd name="connsiteY53" fmla="*/ 33053 h 213236"/>
                    <a:gd name="connsiteX54" fmla="*/ 138671 w 279257"/>
                    <a:gd name="connsiteY54" fmla="*/ 41930 h 213236"/>
                    <a:gd name="connsiteX55" fmla="*/ 140002 w 279257"/>
                    <a:gd name="connsiteY55" fmla="*/ 47124 h 213236"/>
                    <a:gd name="connsiteX56" fmla="*/ 140192 w 279257"/>
                    <a:gd name="connsiteY56" fmla="*/ 50523 h 213236"/>
                    <a:gd name="connsiteX57" fmla="*/ 136198 w 279257"/>
                    <a:gd name="connsiteY57" fmla="*/ 63650 h 213236"/>
                    <a:gd name="connsiteX58" fmla="*/ 135342 w 279257"/>
                    <a:gd name="connsiteY58" fmla="*/ 64972 h 213236"/>
                    <a:gd name="connsiteX59" fmla="*/ 138766 w 279257"/>
                    <a:gd name="connsiteY59" fmla="*/ 67427 h 213236"/>
                    <a:gd name="connsiteX60" fmla="*/ 139812 w 279257"/>
                    <a:gd name="connsiteY60" fmla="*/ 66200 h 213236"/>
                    <a:gd name="connsiteX61" fmla="*/ 143616 w 279257"/>
                    <a:gd name="connsiteY61" fmla="*/ 61383 h 213236"/>
                    <a:gd name="connsiteX62" fmla="*/ 150750 w 279257"/>
                    <a:gd name="connsiteY62" fmla="*/ 48351 h 213236"/>
                    <a:gd name="connsiteX63" fmla="*/ 151796 w 279257"/>
                    <a:gd name="connsiteY63" fmla="*/ 41835 h 213236"/>
                    <a:gd name="connsiteX64" fmla="*/ 151796 w 279257"/>
                    <a:gd name="connsiteY64" fmla="*/ 39569 h 213236"/>
                    <a:gd name="connsiteX65" fmla="*/ 151035 w 279257"/>
                    <a:gd name="connsiteY65" fmla="*/ 35791 h 213236"/>
                    <a:gd name="connsiteX66" fmla="*/ 147991 w 279257"/>
                    <a:gd name="connsiteY66" fmla="*/ 29653 h 213236"/>
                    <a:gd name="connsiteX67" fmla="*/ 145519 w 279257"/>
                    <a:gd name="connsiteY67" fmla="*/ 26536 h 213236"/>
                    <a:gd name="connsiteX68" fmla="*/ 143236 w 279257"/>
                    <a:gd name="connsiteY68" fmla="*/ 24459 h 213236"/>
                    <a:gd name="connsiteX69" fmla="*/ 145423 w 279257"/>
                    <a:gd name="connsiteY69" fmla="*/ 24459 h 213236"/>
                    <a:gd name="connsiteX70" fmla="*/ 157502 w 279257"/>
                    <a:gd name="connsiteY70" fmla="*/ 24837 h 213236"/>
                    <a:gd name="connsiteX71" fmla="*/ 168535 w 279257"/>
                    <a:gd name="connsiteY71" fmla="*/ 24837 h 213236"/>
                    <a:gd name="connsiteX72" fmla="*/ 178141 w 279257"/>
                    <a:gd name="connsiteY72" fmla="*/ 24837 h 213236"/>
                    <a:gd name="connsiteX73" fmla="*/ 210574 w 279257"/>
                    <a:gd name="connsiteY73" fmla="*/ 23420 h 213236"/>
                    <a:gd name="connsiteX74" fmla="*/ 210574 w 279257"/>
                    <a:gd name="connsiteY74" fmla="*/ 23420 h 213236"/>
                    <a:gd name="connsiteX75" fmla="*/ 213808 w 279257"/>
                    <a:gd name="connsiteY75" fmla="*/ 24459 h 213236"/>
                    <a:gd name="connsiteX76" fmla="*/ 214854 w 279257"/>
                    <a:gd name="connsiteY76" fmla="*/ 28897 h 213236"/>
                    <a:gd name="connsiteX77" fmla="*/ 214473 w 279257"/>
                    <a:gd name="connsiteY77" fmla="*/ 31069 h 213236"/>
                    <a:gd name="connsiteX78" fmla="*/ 216566 w 279257"/>
                    <a:gd name="connsiteY78" fmla="*/ 31542 h 213236"/>
                    <a:gd name="connsiteX79" fmla="*/ 223128 w 279257"/>
                    <a:gd name="connsiteY79" fmla="*/ 31164 h 213236"/>
                    <a:gd name="connsiteX80" fmla="*/ 223223 w 279257"/>
                    <a:gd name="connsiteY80" fmla="*/ 31164 h 213236"/>
                    <a:gd name="connsiteX81" fmla="*/ 230642 w 279257"/>
                    <a:gd name="connsiteY81" fmla="*/ 33053 h 213236"/>
                    <a:gd name="connsiteX82" fmla="*/ 234351 w 279257"/>
                    <a:gd name="connsiteY82" fmla="*/ 41552 h 213236"/>
                    <a:gd name="connsiteX83" fmla="*/ 234351 w 279257"/>
                    <a:gd name="connsiteY83" fmla="*/ 43724 h 213236"/>
                    <a:gd name="connsiteX84" fmla="*/ 234351 w 279257"/>
                    <a:gd name="connsiteY84" fmla="*/ 45235 h 213236"/>
                    <a:gd name="connsiteX85" fmla="*/ 230832 w 279257"/>
                    <a:gd name="connsiteY85" fmla="*/ 42968 h 213236"/>
                    <a:gd name="connsiteX86" fmla="*/ 224935 w 279257"/>
                    <a:gd name="connsiteY86" fmla="*/ 41741 h 213236"/>
                    <a:gd name="connsiteX87" fmla="*/ 222748 w 279257"/>
                    <a:gd name="connsiteY87" fmla="*/ 41930 h 213236"/>
                    <a:gd name="connsiteX88" fmla="*/ 221131 w 279257"/>
                    <a:gd name="connsiteY88" fmla="*/ 41930 h 213236"/>
                    <a:gd name="connsiteX89" fmla="*/ 221131 w 279257"/>
                    <a:gd name="connsiteY89" fmla="*/ 42213 h 213236"/>
                    <a:gd name="connsiteX90" fmla="*/ 219609 w 279257"/>
                    <a:gd name="connsiteY90" fmla="*/ 42685 h 213236"/>
                    <a:gd name="connsiteX91" fmla="*/ 139812 w 279257"/>
                    <a:gd name="connsiteY91" fmla="*/ 87542 h 213236"/>
                    <a:gd name="connsiteX92" fmla="*/ 113847 w 279257"/>
                    <a:gd name="connsiteY92" fmla="*/ 121067 h 213236"/>
                    <a:gd name="connsiteX93" fmla="*/ 89404 w 279257"/>
                    <a:gd name="connsiteY93" fmla="*/ 195482 h 213236"/>
                    <a:gd name="connsiteX94" fmla="*/ 89404 w 279257"/>
                    <a:gd name="connsiteY94" fmla="*/ 196993 h 213236"/>
                    <a:gd name="connsiteX95" fmla="*/ 90735 w 279257"/>
                    <a:gd name="connsiteY95" fmla="*/ 197749 h 213236"/>
                    <a:gd name="connsiteX96" fmla="*/ 106904 w 279257"/>
                    <a:gd name="connsiteY96" fmla="*/ 199354 h 213236"/>
                    <a:gd name="connsiteX97" fmla="*/ 108996 w 279257"/>
                    <a:gd name="connsiteY97" fmla="*/ 199354 h 213236"/>
                    <a:gd name="connsiteX98" fmla="*/ 154934 w 279257"/>
                    <a:gd name="connsiteY98" fmla="*/ 192271 h 213236"/>
                    <a:gd name="connsiteX99" fmla="*/ 219704 w 279257"/>
                    <a:gd name="connsiteY99" fmla="*/ 154025 h 213236"/>
                    <a:gd name="connsiteX100" fmla="*/ 265357 w 279257"/>
                    <a:gd name="connsiteY100" fmla="*/ 42874 h 213236"/>
                    <a:gd name="connsiteX101" fmla="*/ 265357 w 279257"/>
                    <a:gd name="connsiteY101" fmla="*/ 39002 h 213236"/>
                    <a:gd name="connsiteX102" fmla="*/ 262409 w 279257"/>
                    <a:gd name="connsiteY102" fmla="*/ 19359 h 213236"/>
                    <a:gd name="connsiteX103" fmla="*/ 261363 w 279257"/>
                    <a:gd name="connsiteY103" fmla="*/ 15676 h 213236"/>
                    <a:gd name="connsiteX104" fmla="*/ 260126 w 279257"/>
                    <a:gd name="connsiteY104" fmla="*/ 11804 h 213236"/>
                    <a:gd name="connsiteX105" fmla="*/ 270398 w 279257"/>
                    <a:gd name="connsiteY105" fmla="*/ 0 h 213236"/>
                    <a:gd name="connsiteX106" fmla="*/ 275344 w 279257"/>
                    <a:gd name="connsiteY106" fmla="*/ 14165 h 213236"/>
                    <a:gd name="connsiteX107" fmla="*/ 276866 w 279257"/>
                    <a:gd name="connsiteY107" fmla="*/ 20398 h 213236"/>
                    <a:gd name="connsiteX108" fmla="*/ 279243 w 279257"/>
                    <a:gd name="connsiteY108" fmla="*/ 40513 h 213236"/>
                    <a:gd name="connsiteX109" fmla="*/ 279243 w 279257"/>
                    <a:gd name="connsiteY109" fmla="*/ 42685 h 213236"/>
                    <a:gd name="connsiteX110" fmla="*/ 257653 w 279257"/>
                    <a:gd name="connsiteY110" fmla="*/ 126450 h 213236"/>
                    <a:gd name="connsiteX111" fmla="*/ 229596 w 279257"/>
                    <a:gd name="connsiteY111" fmla="*/ 163846 h 213236"/>
                    <a:gd name="connsiteX112" fmla="*/ 157122 w 279257"/>
                    <a:gd name="connsiteY112" fmla="*/ 206154 h 213236"/>
                    <a:gd name="connsiteX113" fmla="*/ 109282 w 279257"/>
                    <a:gd name="connsiteY113" fmla="*/ 213236 h 213236"/>
                    <a:gd name="connsiteX114" fmla="*/ 103860 w 279257"/>
                    <a:gd name="connsiteY114" fmla="*/ 213236 h 213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Lst>
                  <a:rect l="l" t="t" r="r" b="b"/>
                  <a:pathLst>
                    <a:path w="279257" h="213236">
                      <a:moveTo>
                        <a:pt x="103765" y="213142"/>
                      </a:moveTo>
                      <a:lnTo>
                        <a:pt x="96632" y="212670"/>
                      </a:lnTo>
                      <a:lnTo>
                        <a:pt x="89974" y="211725"/>
                      </a:lnTo>
                      <a:lnTo>
                        <a:pt x="84172" y="210592"/>
                      </a:lnTo>
                      <a:lnTo>
                        <a:pt x="79417" y="209459"/>
                      </a:lnTo>
                      <a:lnTo>
                        <a:pt x="75232" y="208231"/>
                      </a:lnTo>
                      <a:lnTo>
                        <a:pt x="74471" y="208042"/>
                      </a:lnTo>
                      <a:lnTo>
                        <a:pt x="68670" y="205965"/>
                      </a:lnTo>
                      <a:lnTo>
                        <a:pt x="64770" y="204454"/>
                      </a:lnTo>
                      <a:lnTo>
                        <a:pt x="59254" y="201904"/>
                      </a:lnTo>
                      <a:lnTo>
                        <a:pt x="55735" y="200110"/>
                      </a:lnTo>
                      <a:lnTo>
                        <a:pt x="52501" y="198315"/>
                      </a:lnTo>
                      <a:lnTo>
                        <a:pt x="50123" y="196899"/>
                      </a:lnTo>
                      <a:lnTo>
                        <a:pt x="45177" y="193688"/>
                      </a:lnTo>
                      <a:lnTo>
                        <a:pt x="41278" y="190761"/>
                      </a:lnTo>
                      <a:lnTo>
                        <a:pt x="37378" y="187550"/>
                      </a:lnTo>
                      <a:lnTo>
                        <a:pt x="34145" y="184622"/>
                      </a:lnTo>
                      <a:lnTo>
                        <a:pt x="132869" y="73471"/>
                      </a:lnTo>
                      <a:lnTo>
                        <a:pt x="129825" y="70449"/>
                      </a:lnTo>
                      <a:lnTo>
                        <a:pt x="20354" y="169040"/>
                      </a:lnTo>
                      <a:lnTo>
                        <a:pt x="19212" y="167529"/>
                      </a:lnTo>
                      <a:lnTo>
                        <a:pt x="16549" y="163469"/>
                      </a:lnTo>
                      <a:lnTo>
                        <a:pt x="15598" y="161958"/>
                      </a:lnTo>
                      <a:lnTo>
                        <a:pt x="15598" y="161674"/>
                      </a:lnTo>
                      <a:cubicBezTo>
                        <a:pt x="15598" y="161674"/>
                        <a:pt x="15122" y="161108"/>
                        <a:pt x="15122" y="161108"/>
                      </a:cubicBezTo>
                      <a:lnTo>
                        <a:pt x="12364" y="156103"/>
                      </a:lnTo>
                      <a:lnTo>
                        <a:pt x="9796" y="150814"/>
                      </a:lnTo>
                      <a:lnTo>
                        <a:pt x="7323" y="144959"/>
                      </a:lnTo>
                      <a:lnTo>
                        <a:pt x="5802" y="140804"/>
                      </a:lnTo>
                      <a:lnTo>
                        <a:pt x="105097" y="74321"/>
                      </a:lnTo>
                      <a:cubicBezTo>
                        <a:pt x="105762" y="73943"/>
                        <a:pt x="106428" y="73471"/>
                        <a:pt x="107094" y="72999"/>
                      </a:cubicBezTo>
                      <a:cubicBezTo>
                        <a:pt x="111184" y="69977"/>
                        <a:pt x="114132" y="66200"/>
                        <a:pt x="115939" y="61667"/>
                      </a:cubicBezTo>
                      <a:cubicBezTo>
                        <a:pt x="116320" y="60722"/>
                        <a:pt x="117081" y="58645"/>
                        <a:pt x="117271" y="55906"/>
                      </a:cubicBezTo>
                      <a:lnTo>
                        <a:pt x="117461" y="51845"/>
                      </a:lnTo>
                      <a:lnTo>
                        <a:pt x="761" y="118423"/>
                      </a:lnTo>
                      <a:lnTo>
                        <a:pt x="190" y="112662"/>
                      </a:lnTo>
                      <a:lnTo>
                        <a:pt x="0" y="108129"/>
                      </a:lnTo>
                      <a:lnTo>
                        <a:pt x="0" y="106524"/>
                      </a:lnTo>
                      <a:cubicBezTo>
                        <a:pt x="0" y="99913"/>
                        <a:pt x="190" y="93397"/>
                        <a:pt x="951" y="86975"/>
                      </a:cubicBezTo>
                      <a:lnTo>
                        <a:pt x="112801" y="42779"/>
                      </a:lnTo>
                      <a:lnTo>
                        <a:pt x="109186" y="40419"/>
                      </a:lnTo>
                      <a:cubicBezTo>
                        <a:pt x="107855" y="39569"/>
                        <a:pt x="106809" y="39096"/>
                        <a:pt x="106238" y="38908"/>
                      </a:cubicBezTo>
                      <a:cubicBezTo>
                        <a:pt x="104431" y="38152"/>
                        <a:pt x="100627" y="36830"/>
                        <a:pt x="95776" y="36830"/>
                      </a:cubicBezTo>
                      <a:cubicBezTo>
                        <a:pt x="93493" y="36830"/>
                        <a:pt x="91306" y="37113"/>
                        <a:pt x="89118" y="37680"/>
                      </a:cubicBezTo>
                      <a:cubicBezTo>
                        <a:pt x="88357" y="37869"/>
                        <a:pt x="87692" y="38058"/>
                        <a:pt x="87026" y="38341"/>
                      </a:cubicBezTo>
                      <a:lnTo>
                        <a:pt x="5041" y="64028"/>
                      </a:lnTo>
                      <a:cubicBezTo>
                        <a:pt x="7514" y="54301"/>
                        <a:pt x="10938" y="44668"/>
                        <a:pt x="15218" y="35413"/>
                      </a:cubicBezTo>
                      <a:lnTo>
                        <a:pt x="101768" y="21815"/>
                      </a:lnTo>
                      <a:cubicBezTo>
                        <a:pt x="103194" y="21626"/>
                        <a:pt x="104811" y="21531"/>
                        <a:pt x="106333" y="21531"/>
                      </a:cubicBezTo>
                      <a:cubicBezTo>
                        <a:pt x="107570" y="21531"/>
                        <a:pt x="108901" y="21531"/>
                        <a:pt x="110138" y="21720"/>
                      </a:cubicBezTo>
                      <a:cubicBezTo>
                        <a:pt x="110994" y="21720"/>
                        <a:pt x="111659" y="21909"/>
                        <a:pt x="112420" y="22004"/>
                      </a:cubicBezTo>
                      <a:cubicBezTo>
                        <a:pt x="115939" y="22570"/>
                        <a:pt x="119268" y="23609"/>
                        <a:pt x="122407" y="25026"/>
                      </a:cubicBezTo>
                      <a:cubicBezTo>
                        <a:pt x="123738" y="25687"/>
                        <a:pt x="126211" y="26820"/>
                        <a:pt x="128874" y="28897"/>
                      </a:cubicBezTo>
                      <a:cubicBezTo>
                        <a:pt x="130491" y="30125"/>
                        <a:pt x="131918" y="31542"/>
                        <a:pt x="133249" y="33053"/>
                      </a:cubicBezTo>
                      <a:cubicBezTo>
                        <a:pt x="134391" y="34375"/>
                        <a:pt x="136959" y="37491"/>
                        <a:pt x="138671" y="41930"/>
                      </a:cubicBezTo>
                      <a:cubicBezTo>
                        <a:pt x="139336" y="43629"/>
                        <a:pt x="139717" y="45329"/>
                        <a:pt x="140002" y="47124"/>
                      </a:cubicBezTo>
                      <a:cubicBezTo>
                        <a:pt x="140192" y="48257"/>
                        <a:pt x="140192" y="49390"/>
                        <a:pt x="140192" y="50523"/>
                      </a:cubicBezTo>
                      <a:cubicBezTo>
                        <a:pt x="140192" y="56284"/>
                        <a:pt x="138005" y="60817"/>
                        <a:pt x="136198" y="63650"/>
                      </a:cubicBezTo>
                      <a:lnTo>
                        <a:pt x="135342" y="64972"/>
                      </a:lnTo>
                      <a:lnTo>
                        <a:pt x="138766" y="67427"/>
                      </a:lnTo>
                      <a:lnTo>
                        <a:pt x="139812" y="66200"/>
                      </a:lnTo>
                      <a:cubicBezTo>
                        <a:pt x="141143" y="64594"/>
                        <a:pt x="142380" y="63083"/>
                        <a:pt x="143616" y="61383"/>
                      </a:cubicBezTo>
                      <a:cubicBezTo>
                        <a:pt x="148182" y="55339"/>
                        <a:pt x="149703" y="51751"/>
                        <a:pt x="150750" y="48351"/>
                      </a:cubicBezTo>
                      <a:cubicBezTo>
                        <a:pt x="151415" y="46085"/>
                        <a:pt x="151796" y="43913"/>
                        <a:pt x="151796" y="41835"/>
                      </a:cubicBezTo>
                      <a:cubicBezTo>
                        <a:pt x="151796" y="40702"/>
                        <a:pt x="151796" y="39852"/>
                        <a:pt x="151796" y="39569"/>
                      </a:cubicBezTo>
                      <a:cubicBezTo>
                        <a:pt x="151701" y="38341"/>
                        <a:pt x="151415" y="37019"/>
                        <a:pt x="151035" y="35791"/>
                      </a:cubicBezTo>
                      <a:cubicBezTo>
                        <a:pt x="150179" y="32958"/>
                        <a:pt x="148752" y="30881"/>
                        <a:pt x="147991" y="29653"/>
                      </a:cubicBezTo>
                      <a:cubicBezTo>
                        <a:pt x="147326" y="28614"/>
                        <a:pt x="146470" y="27575"/>
                        <a:pt x="145519" y="26536"/>
                      </a:cubicBezTo>
                      <a:cubicBezTo>
                        <a:pt x="144853" y="25781"/>
                        <a:pt x="144092" y="25120"/>
                        <a:pt x="143236" y="24459"/>
                      </a:cubicBezTo>
                      <a:cubicBezTo>
                        <a:pt x="143997" y="24459"/>
                        <a:pt x="144758" y="24459"/>
                        <a:pt x="145423" y="24459"/>
                      </a:cubicBezTo>
                      <a:cubicBezTo>
                        <a:pt x="149228" y="24648"/>
                        <a:pt x="153222" y="24742"/>
                        <a:pt x="157502" y="24837"/>
                      </a:cubicBezTo>
                      <a:cubicBezTo>
                        <a:pt x="160926" y="24837"/>
                        <a:pt x="164541" y="24837"/>
                        <a:pt x="168535" y="24837"/>
                      </a:cubicBezTo>
                      <a:lnTo>
                        <a:pt x="178141" y="24837"/>
                      </a:lnTo>
                      <a:cubicBezTo>
                        <a:pt x="188794" y="24553"/>
                        <a:pt x="199731" y="24176"/>
                        <a:pt x="210574" y="23420"/>
                      </a:cubicBezTo>
                      <a:lnTo>
                        <a:pt x="210574" y="23420"/>
                      </a:lnTo>
                      <a:cubicBezTo>
                        <a:pt x="212191" y="23420"/>
                        <a:pt x="213142" y="23798"/>
                        <a:pt x="213808" y="24459"/>
                      </a:cubicBezTo>
                      <a:cubicBezTo>
                        <a:pt x="214854" y="25403"/>
                        <a:pt x="215234" y="27009"/>
                        <a:pt x="214854" y="28897"/>
                      </a:cubicBezTo>
                      <a:lnTo>
                        <a:pt x="214473" y="31069"/>
                      </a:lnTo>
                      <a:lnTo>
                        <a:pt x="216566" y="31542"/>
                      </a:lnTo>
                      <a:cubicBezTo>
                        <a:pt x="219419" y="31258"/>
                        <a:pt x="221321" y="31164"/>
                        <a:pt x="223128" y="31164"/>
                      </a:cubicBezTo>
                      <a:lnTo>
                        <a:pt x="223223" y="31164"/>
                      </a:lnTo>
                      <a:cubicBezTo>
                        <a:pt x="225887" y="31164"/>
                        <a:pt x="228550" y="31447"/>
                        <a:pt x="230642" y="33053"/>
                      </a:cubicBezTo>
                      <a:cubicBezTo>
                        <a:pt x="233210" y="35225"/>
                        <a:pt x="234066" y="38908"/>
                        <a:pt x="234351" y="41552"/>
                      </a:cubicBezTo>
                      <a:cubicBezTo>
                        <a:pt x="234351" y="42591"/>
                        <a:pt x="234351" y="43346"/>
                        <a:pt x="234351" y="43724"/>
                      </a:cubicBezTo>
                      <a:cubicBezTo>
                        <a:pt x="234351" y="44196"/>
                        <a:pt x="234351" y="44763"/>
                        <a:pt x="234351" y="45235"/>
                      </a:cubicBezTo>
                      <a:cubicBezTo>
                        <a:pt x="233400" y="44385"/>
                        <a:pt x="232259" y="43629"/>
                        <a:pt x="230832" y="42968"/>
                      </a:cubicBezTo>
                      <a:cubicBezTo>
                        <a:pt x="228930" y="42118"/>
                        <a:pt x="226933" y="41741"/>
                        <a:pt x="224935" y="41741"/>
                      </a:cubicBezTo>
                      <a:cubicBezTo>
                        <a:pt x="224270" y="41741"/>
                        <a:pt x="223509" y="41741"/>
                        <a:pt x="222748" y="41930"/>
                      </a:cubicBezTo>
                      <a:lnTo>
                        <a:pt x="221131" y="41930"/>
                      </a:lnTo>
                      <a:lnTo>
                        <a:pt x="221131" y="42213"/>
                      </a:lnTo>
                      <a:cubicBezTo>
                        <a:pt x="220370" y="42402"/>
                        <a:pt x="219895" y="42591"/>
                        <a:pt x="219609" y="42685"/>
                      </a:cubicBezTo>
                      <a:cubicBezTo>
                        <a:pt x="188794" y="50523"/>
                        <a:pt x="161877" y="65633"/>
                        <a:pt x="139812" y="87542"/>
                      </a:cubicBezTo>
                      <a:cubicBezTo>
                        <a:pt x="133249" y="94058"/>
                        <a:pt x="123358" y="105202"/>
                        <a:pt x="113847" y="121067"/>
                      </a:cubicBezTo>
                      <a:cubicBezTo>
                        <a:pt x="99866" y="144298"/>
                        <a:pt x="91686" y="169418"/>
                        <a:pt x="89404" y="195482"/>
                      </a:cubicBezTo>
                      <a:lnTo>
                        <a:pt x="89404" y="196993"/>
                      </a:lnTo>
                      <a:cubicBezTo>
                        <a:pt x="89404" y="196993"/>
                        <a:pt x="90735" y="197749"/>
                        <a:pt x="90735" y="197749"/>
                      </a:cubicBezTo>
                      <a:cubicBezTo>
                        <a:pt x="98439" y="199165"/>
                        <a:pt x="104146" y="199354"/>
                        <a:pt x="106904" y="199354"/>
                      </a:cubicBezTo>
                      <a:lnTo>
                        <a:pt x="108996" y="199354"/>
                      </a:lnTo>
                      <a:cubicBezTo>
                        <a:pt x="117461" y="199354"/>
                        <a:pt x="134676" y="198410"/>
                        <a:pt x="154934" y="192271"/>
                      </a:cubicBezTo>
                      <a:cubicBezTo>
                        <a:pt x="179853" y="184717"/>
                        <a:pt x="201729" y="171873"/>
                        <a:pt x="219704" y="154025"/>
                      </a:cubicBezTo>
                      <a:cubicBezTo>
                        <a:pt x="230547" y="143259"/>
                        <a:pt x="266023" y="103313"/>
                        <a:pt x="265357" y="42874"/>
                      </a:cubicBezTo>
                      <a:cubicBezTo>
                        <a:pt x="265357" y="41363"/>
                        <a:pt x="265357" y="40230"/>
                        <a:pt x="265357" y="39002"/>
                      </a:cubicBezTo>
                      <a:cubicBezTo>
                        <a:pt x="265167" y="34564"/>
                        <a:pt x="264501" y="27575"/>
                        <a:pt x="262409" y="19359"/>
                      </a:cubicBezTo>
                      <a:cubicBezTo>
                        <a:pt x="262124" y="18132"/>
                        <a:pt x="261743" y="16904"/>
                        <a:pt x="261363" y="15676"/>
                      </a:cubicBezTo>
                      <a:cubicBezTo>
                        <a:pt x="260982" y="14354"/>
                        <a:pt x="260507" y="13032"/>
                        <a:pt x="260126" y="11804"/>
                      </a:cubicBezTo>
                      <a:cubicBezTo>
                        <a:pt x="262028" y="6799"/>
                        <a:pt x="265738" y="2644"/>
                        <a:pt x="270398" y="0"/>
                      </a:cubicBezTo>
                      <a:cubicBezTo>
                        <a:pt x="272395" y="4533"/>
                        <a:pt x="274012" y="9349"/>
                        <a:pt x="275344" y="14165"/>
                      </a:cubicBezTo>
                      <a:cubicBezTo>
                        <a:pt x="275914" y="16243"/>
                        <a:pt x="276390" y="18321"/>
                        <a:pt x="276866" y="20398"/>
                      </a:cubicBezTo>
                      <a:cubicBezTo>
                        <a:pt x="278673" y="28992"/>
                        <a:pt x="279243" y="36075"/>
                        <a:pt x="279243" y="40513"/>
                      </a:cubicBezTo>
                      <a:lnTo>
                        <a:pt x="279243" y="42685"/>
                      </a:lnTo>
                      <a:cubicBezTo>
                        <a:pt x="279624" y="72055"/>
                        <a:pt x="272300" y="100196"/>
                        <a:pt x="257653" y="126450"/>
                      </a:cubicBezTo>
                      <a:cubicBezTo>
                        <a:pt x="249854" y="140332"/>
                        <a:pt x="239963" y="153553"/>
                        <a:pt x="229596" y="163846"/>
                      </a:cubicBezTo>
                      <a:cubicBezTo>
                        <a:pt x="209433" y="183867"/>
                        <a:pt x="185084" y="198032"/>
                        <a:pt x="157122" y="206154"/>
                      </a:cubicBezTo>
                      <a:cubicBezTo>
                        <a:pt x="135912" y="212292"/>
                        <a:pt x="118032" y="213236"/>
                        <a:pt x="109282" y="213236"/>
                      </a:cubicBezTo>
                      <a:lnTo>
                        <a:pt x="103860" y="213236"/>
                      </a:lnTo>
                      <a:close/>
                    </a:path>
                  </a:pathLst>
                </a:custGeom>
                <a:grpFill/>
                <a:ln w="9483"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69A030BD-960B-5186-783F-0C9DF1BFDF62}"/>
                    </a:ext>
                  </a:extLst>
                </p:cNvPr>
                <p:cNvSpPr/>
                <p:nvPr/>
              </p:nvSpPr>
              <p:spPr>
                <a:xfrm>
                  <a:off x="2394946" y="755775"/>
                  <a:ext cx="58682" cy="58172"/>
                </a:xfrm>
                <a:custGeom>
                  <a:avLst/>
                  <a:gdLst>
                    <a:gd name="connsiteX0" fmla="*/ 29294 w 58682"/>
                    <a:gd name="connsiteY0" fmla="*/ 58173 h 58172"/>
                    <a:gd name="connsiteX1" fmla="*/ 18166 w 58682"/>
                    <a:gd name="connsiteY1" fmla="*/ 40135 h 58172"/>
                    <a:gd name="connsiteX2" fmla="*/ 0 w 58682"/>
                    <a:gd name="connsiteY2" fmla="*/ 29086 h 58172"/>
                    <a:gd name="connsiteX3" fmla="*/ 15027 w 58682"/>
                    <a:gd name="connsiteY3" fmla="*/ 20870 h 58172"/>
                    <a:gd name="connsiteX4" fmla="*/ 18166 w 58682"/>
                    <a:gd name="connsiteY4" fmla="*/ 18037 h 58172"/>
                    <a:gd name="connsiteX5" fmla="*/ 27011 w 58682"/>
                    <a:gd name="connsiteY5" fmla="*/ 5761 h 58172"/>
                    <a:gd name="connsiteX6" fmla="*/ 29389 w 58682"/>
                    <a:gd name="connsiteY6" fmla="*/ 0 h 58172"/>
                    <a:gd name="connsiteX7" fmla="*/ 40517 w 58682"/>
                    <a:gd name="connsiteY7" fmla="*/ 18037 h 58172"/>
                    <a:gd name="connsiteX8" fmla="*/ 58683 w 58682"/>
                    <a:gd name="connsiteY8" fmla="*/ 29086 h 58172"/>
                    <a:gd name="connsiteX9" fmla="*/ 52881 w 58682"/>
                    <a:gd name="connsiteY9" fmla="*/ 31447 h 58172"/>
                    <a:gd name="connsiteX10" fmla="*/ 37664 w 58682"/>
                    <a:gd name="connsiteY10" fmla="*/ 43252 h 58172"/>
                    <a:gd name="connsiteX11" fmla="*/ 29389 w 58682"/>
                    <a:gd name="connsiteY11" fmla="*/ 58173 h 581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8682" h="58172">
                      <a:moveTo>
                        <a:pt x="29294" y="58173"/>
                      </a:moveTo>
                      <a:cubicBezTo>
                        <a:pt x="27106" y="51373"/>
                        <a:pt x="23302" y="45235"/>
                        <a:pt x="18166" y="40135"/>
                      </a:cubicBezTo>
                      <a:cubicBezTo>
                        <a:pt x="13030" y="35036"/>
                        <a:pt x="6848" y="31258"/>
                        <a:pt x="0" y="29086"/>
                      </a:cubicBezTo>
                      <a:cubicBezTo>
                        <a:pt x="5421" y="27292"/>
                        <a:pt x="10557" y="24553"/>
                        <a:pt x="15027" y="20870"/>
                      </a:cubicBezTo>
                      <a:cubicBezTo>
                        <a:pt x="16074" y="20020"/>
                        <a:pt x="17120" y="19076"/>
                        <a:pt x="18166" y="18037"/>
                      </a:cubicBezTo>
                      <a:cubicBezTo>
                        <a:pt x="21780" y="14449"/>
                        <a:pt x="24729" y="10294"/>
                        <a:pt x="27011" y="5761"/>
                      </a:cubicBezTo>
                      <a:cubicBezTo>
                        <a:pt x="27962" y="3872"/>
                        <a:pt x="28723" y="1983"/>
                        <a:pt x="29389" y="0"/>
                      </a:cubicBezTo>
                      <a:cubicBezTo>
                        <a:pt x="31576" y="6799"/>
                        <a:pt x="35381" y="12843"/>
                        <a:pt x="40517" y="18037"/>
                      </a:cubicBezTo>
                      <a:cubicBezTo>
                        <a:pt x="45653" y="23137"/>
                        <a:pt x="51835" y="26914"/>
                        <a:pt x="58683" y="29086"/>
                      </a:cubicBezTo>
                      <a:cubicBezTo>
                        <a:pt x="56686" y="29747"/>
                        <a:pt x="54783" y="30503"/>
                        <a:pt x="52881" y="31447"/>
                      </a:cubicBezTo>
                      <a:cubicBezTo>
                        <a:pt x="47079" y="34280"/>
                        <a:pt x="41848" y="38341"/>
                        <a:pt x="37664" y="43252"/>
                      </a:cubicBezTo>
                      <a:cubicBezTo>
                        <a:pt x="33954" y="47690"/>
                        <a:pt x="31101" y="52790"/>
                        <a:pt x="29389" y="58173"/>
                      </a:cubicBezTo>
                      <a:close/>
                    </a:path>
                  </a:pathLst>
                </a:custGeom>
                <a:grpFill/>
                <a:ln w="9483" cap="flat">
                  <a:noFill/>
                  <a:prstDash val="solid"/>
                  <a:miter/>
                </a:ln>
              </p:spPr>
              <p:txBody>
                <a:bodyPr rtlCol="0" anchor="ctr"/>
                <a:lstStyle/>
                <a:p>
                  <a:endParaRPr lang="en-US"/>
                </a:p>
              </p:txBody>
            </p:sp>
          </p:grpSp>
        </p:grpSp>
        <p:sp>
          <p:nvSpPr>
            <p:cNvPr id="14" name="Freeform 13">
              <a:extLst>
                <a:ext uri="{FF2B5EF4-FFF2-40B4-BE49-F238E27FC236}">
                  <a16:creationId xmlns:a16="http://schemas.microsoft.com/office/drawing/2014/main" id="{2D5F9790-6174-0F0B-C937-A20D6E17E829}"/>
                </a:ext>
              </a:extLst>
            </p:cNvPr>
            <p:cNvSpPr/>
            <p:nvPr/>
          </p:nvSpPr>
          <p:spPr>
            <a:xfrm>
              <a:off x="2013459" y="731316"/>
              <a:ext cx="6277" cy="342896"/>
            </a:xfrm>
            <a:custGeom>
              <a:avLst/>
              <a:gdLst>
                <a:gd name="connsiteX0" fmla="*/ 0 w 6277"/>
                <a:gd name="connsiteY0" fmla="*/ 0 h 342896"/>
                <a:gd name="connsiteX1" fmla="*/ 6277 w 6277"/>
                <a:gd name="connsiteY1" fmla="*/ 0 h 342896"/>
                <a:gd name="connsiteX2" fmla="*/ 6277 w 6277"/>
                <a:gd name="connsiteY2" fmla="*/ 342897 h 342896"/>
                <a:gd name="connsiteX3" fmla="*/ 0 w 6277"/>
                <a:gd name="connsiteY3" fmla="*/ 342897 h 342896"/>
              </a:gdLst>
              <a:ahLst/>
              <a:cxnLst>
                <a:cxn ang="0">
                  <a:pos x="connsiteX0" y="connsiteY0"/>
                </a:cxn>
                <a:cxn ang="0">
                  <a:pos x="connsiteX1" y="connsiteY1"/>
                </a:cxn>
                <a:cxn ang="0">
                  <a:pos x="connsiteX2" y="connsiteY2"/>
                </a:cxn>
                <a:cxn ang="0">
                  <a:pos x="connsiteX3" y="connsiteY3"/>
                </a:cxn>
              </a:cxnLst>
              <a:rect l="l" t="t" r="r" b="b"/>
              <a:pathLst>
                <a:path w="6277" h="342896">
                  <a:moveTo>
                    <a:pt x="0" y="0"/>
                  </a:moveTo>
                  <a:lnTo>
                    <a:pt x="6277" y="0"/>
                  </a:lnTo>
                  <a:lnTo>
                    <a:pt x="6277" y="342897"/>
                  </a:lnTo>
                  <a:lnTo>
                    <a:pt x="0" y="342897"/>
                  </a:lnTo>
                  <a:close/>
                </a:path>
              </a:pathLst>
            </a:custGeom>
            <a:grpFill/>
            <a:ln w="9483" cap="flat">
              <a:noFill/>
              <a:prstDash val="solid"/>
              <a:miter/>
            </a:ln>
          </p:spPr>
          <p:txBody>
            <a:bodyPr rtlCol="0" anchor="ctr"/>
            <a:lstStyle/>
            <a:p>
              <a:endParaRPr lang="en-US"/>
            </a:p>
          </p:txBody>
        </p:sp>
      </p:grpSp>
      <p:sp>
        <p:nvSpPr>
          <p:cNvPr id="45" name="Text Placeholder 44">
            <a:extLst>
              <a:ext uri="{FF2B5EF4-FFF2-40B4-BE49-F238E27FC236}">
                <a16:creationId xmlns:a16="http://schemas.microsoft.com/office/drawing/2014/main" id="{6C4C2AD3-1095-95CE-353A-F12E48BF444A}"/>
              </a:ext>
            </a:extLst>
          </p:cNvPr>
          <p:cNvSpPr>
            <a:spLocks noGrp="1"/>
          </p:cNvSpPr>
          <p:nvPr>
            <p:ph type="body" sz="quarter" idx="10"/>
          </p:nvPr>
        </p:nvSpPr>
        <p:spPr>
          <a:xfrm>
            <a:off x="5141913" y="2937431"/>
            <a:ext cx="6589712" cy="366486"/>
          </a:xfrm>
          <a:solidFill>
            <a:schemeClr val="bg1"/>
          </a:solidFill>
          <a:effectLst>
            <a:outerShdw dist="12700" dir="16200000" rotWithShape="0">
              <a:schemeClr val="bg1">
                <a:lumMod val="75000"/>
              </a:schemeClr>
            </a:outerShdw>
          </a:effectLst>
        </p:spPr>
        <p:txBody>
          <a:bodyPr/>
          <a:lstStyle/>
          <a:p>
            <a:r>
              <a:rPr lang="en-US"/>
              <a:t>Stay connected, follow us on socials</a:t>
            </a:r>
          </a:p>
        </p:txBody>
      </p:sp>
      <p:sp>
        <p:nvSpPr>
          <p:cNvPr id="46" name="Text Placeholder 45">
            <a:extLst>
              <a:ext uri="{FF2B5EF4-FFF2-40B4-BE49-F238E27FC236}">
                <a16:creationId xmlns:a16="http://schemas.microsoft.com/office/drawing/2014/main" id="{6B606D7A-FF4B-C1DF-45AD-ABAB543800BF}"/>
              </a:ext>
            </a:extLst>
          </p:cNvPr>
          <p:cNvSpPr>
            <a:spLocks noGrp="1"/>
          </p:cNvSpPr>
          <p:nvPr>
            <p:ph type="body" sz="quarter" idx="11"/>
          </p:nvPr>
        </p:nvSpPr>
        <p:spPr>
          <a:xfrm>
            <a:off x="5141913" y="904299"/>
            <a:ext cx="6589712" cy="366486"/>
          </a:xfrm>
          <a:solidFill>
            <a:schemeClr val="bg1"/>
          </a:solidFill>
          <a:effectLst>
            <a:outerShdw dist="12700" dir="16200000" rotWithShape="0">
              <a:schemeClr val="bg1">
                <a:lumMod val="75000"/>
              </a:schemeClr>
            </a:outerShdw>
          </a:effectLst>
        </p:spPr>
        <p:txBody>
          <a:bodyPr/>
          <a:lstStyle/>
          <a:p>
            <a:r>
              <a:rPr lang="en-US"/>
              <a:t>Reach out via phone or web</a:t>
            </a:r>
          </a:p>
        </p:txBody>
      </p:sp>
      <p:grpSp>
        <p:nvGrpSpPr>
          <p:cNvPr id="67" name="Group 66">
            <a:extLst>
              <a:ext uri="{FF2B5EF4-FFF2-40B4-BE49-F238E27FC236}">
                <a16:creationId xmlns:a16="http://schemas.microsoft.com/office/drawing/2014/main" id="{C0150E99-82BD-E55A-8350-607795B079B8}"/>
              </a:ext>
              <a:ext uri="{C183D7F6-B498-43B3-948B-1728B52AA6E4}">
                <adec:decorative xmlns:adec="http://schemas.microsoft.com/office/drawing/2017/decorative" val="1"/>
              </a:ext>
            </a:extLst>
          </p:cNvPr>
          <p:cNvGrpSpPr/>
          <p:nvPr/>
        </p:nvGrpSpPr>
        <p:grpSpPr>
          <a:xfrm>
            <a:off x="5184586" y="1451542"/>
            <a:ext cx="289890" cy="289890"/>
            <a:chOff x="5562857" y="1979907"/>
            <a:chExt cx="289890" cy="289890"/>
          </a:xfrm>
        </p:grpSpPr>
        <p:sp>
          <p:nvSpPr>
            <p:cNvPr id="37" name="Graphic 35">
              <a:extLst>
                <a:ext uri="{FF2B5EF4-FFF2-40B4-BE49-F238E27FC236}">
                  <a16:creationId xmlns:a16="http://schemas.microsoft.com/office/drawing/2014/main" id="{94011DA6-C9A2-92A7-018F-D754F5770A95}"/>
                </a:ext>
                <a:ext uri="{C183D7F6-B498-43B3-948B-1728B52AA6E4}">
                  <adec:decorative xmlns:adec="http://schemas.microsoft.com/office/drawing/2017/decorative" val="1"/>
                </a:ext>
              </a:extLst>
            </p:cNvPr>
            <p:cNvSpPr/>
            <p:nvPr/>
          </p:nvSpPr>
          <p:spPr>
            <a:xfrm>
              <a:off x="5562857" y="1979907"/>
              <a:ext cx="289890" cy="289890"/>
            </a:xfrm>
            <a:custGeom>
              <a:avLst/>
              <a:gdLst>
                <a:gd name="connsiteX0" fmla="*/ 115763 w 231526"/>
                <a:gd name="connsiteY0" fmla="*/ 231526 h 231526"/>
                <a:gd name="connsiteX1" fmla="*/ 0 w 231526"/>
                <a:gd name="connsiteY1" fmla="*/ 115763 h 231526"/>
                <a:gd name="connsiteX2" fmla="*/ 115763 w 231526"/>
                <a:gd name="connsiteY2" fmla="*/ 0 h 231526"/>
                <a:gd name="connsiteX3" fmla="*/ 231526 w 231526"/>
                <a:gd name="connsiteY3" fmla="*/ 115763 h 231526"/>
                <a:gd name="connsiteX4" fmla="*/ 115763 w 231526"/>
                <a:gd name="connsiteY4" fmla="*/ 231526 h 2315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526" h="231526">
                  <a:moveTo>
                    <a:pt x="115763" y="231526"/>
                  </a:moveTo>
                  <a:cubicBezTo>
                    <a:pt x="23134" y="231526"/>
                    <a:pt x="0" y="208392"/>
                    <a:pt x="0" y="115763"/>
                  </a:cubicBezTo>
                  <a:cubicBezTo>
                    <a:pt x="0" y="23134"/>
                    <a:pt x="23134" y="0"/>
                    <a:pt x="115763" y="0"/>
                  </a:cubicBezTo>
                  <a:cubicBezTo>
                    <a:pt x="208392" y="0"/>
                    <a:pt x="231526" y="23134"/>
                    <a:pt x="231526" y="115763"/>
                  </a:cubicBezTo>
                  <a:cubicBezTo>
                    <a:pt x="231526" y="208392"/>
                    <a:pt x="208392" y="231526"/>
                    <a:pt x="115763" y="231526"/>
                  </a:cubicBezTo>
                  <a:close/>
                </a:path>
              </a:pathLst>
            </a:custGeom>
            <a:solidFill>
              <a:schemeClr val="bg2"/>
            </a:solidFill>
            <a:ln w="0" cap="flat">
              <a:noFill/>
              <a:prstDash val="solid"/>
              <a:miter/>
            </a:ln>
          </p:spPr>
          <p:txBody>
            <a:bodyPr rtlCol="0" anchor="ctr"/>
            <a:lstStyle/>
            <a:p>
              <a:endParaRPr lang="en-US"/>
            </a:p>
          </p:txBody>
        </p:sp>
        <p:pic>
          <p:nvPicPr>
            <p:cNvPr id="41" name="Graphic 40">
              <a:extLst>
                <a:ext uri="{FF2B5EF4-FFF2-40B4-BE49-F238E27FC236}">
                  <a16:creationId xmlns:a16="http://schemas.microsoft.com/office/drawing/2014/main" id="{C2697522-2E3E-36AE-1AC5-FFB59FB2B9AD}"/>
                </a:ext>
                <a:ext uri="{C183D7F6-B498-43B3-948B-1728B52AA6E4}">
                  <adec:decorative xmlns:adec="http://schemas.microsoft.com/office/drawing/2017/decorative" val="1"/>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rot="20688897">
              <a:off x="5607193" y="2024243"/>
              <a:ext cx="201218" cy="201218"/>
            </a:xfrm>
            <a:prstGeom prst="rect">
              <a:avLst/>
            </a:prstGeom>
          </p:spPr>
        </p:pic>
      </p:grpSp>
      <p:grpSp>
        <p:nvGrpSpPr>
          <p:cNvPr id="68" name="Group 67">
            <a:extLst>
              <a:ext uri="{FF2B5EF4-FFF2-40B4-BE49-F238E27FC236}">
                <a16:creationId xmlns:a16="http://schemas.microsoft.com/office/drawing/2014/main" id="{B389EE53-027F-9E2A-01A7-C82BF16E3E9A}"/>
              </a:ext>
              <a:ext uri="{C183D7F6-B498-43B3-948B-1728B52AA6E4}">
                <adec:decorative xmlns:adec="http://schemas.microsoft.com/office/drawing/2017/decorative" val="1"/>
              </a:ext>
            </a:extLst>
          </p:cNvPr>
          <p:cNvGrpSpPr/>
          <p:nvPr/>
        </p:nvGrpSpPr>
        <p:grpSpPr>
          <a:xfrm>
            <a:off x="5183672" y="1956008"/>
            <a:ext cx="289893" cy="289893"/>
            <a:chOff x="5561943" y="2493998"/>
            <a:chExt cx="289893" cy="289893"/>
          </a:xfrm>
        </p:grpSpPr>
        <p:sp>
          <p:nvSpPr>
            <p:cNvPr id="38" name="Graphic 35">
              <a:extLst>
                <a:ext uri="{FF2B5EF4-FFF2-40B4-BE49-F238E27FC236}">
                  <a16:creationId xmlns:a16="http://schemas.microsoft.com/office/drawing/2014/main" id="{87E5ED05-FFAD-B562-9840-FEE71452CB8D}"/>
                </a:ext>
                <a:ext uri="{C183D7F6-B498-43B3-948B-1728B52AA6E4}">
                  <adec:decorative xmlns:adec="http://schemas.microsoft.com/office/drawing/2017/decorative" val="1"/>
                </a:ext>
              </a:extLst>
            </p:cNvPr>
            <p:cNvSpPr/>
            <p:nvPr/>
          </p:nvSpPr>
          <p:spPr>
            <a:xfrm>
              <a:off x="5561943" y="2493998"/>
              <a:ext cx="289893" cy="289893"/>
            </a:xfrm>
            <a:custGeom>
              <a:avLst/>
              <a:gdLst>
                <a:gd name="connsiteX0" fmla="*/ 115763 w 231526"/>
                <a:gd name="connsiteY0" fmla="*/ 231526 h 231526"/>
                <a:gd name="connsiteX1" fmla="*/ 0 w 231526"/>
                <a:gd name="connsiteY1" fmla="*/ 115763 h 231526"/>
                <a:gd name="connsiteX2" fmla="*/ 115763 w 231526"/>
                <a:gd name="connsiteY2" fmla="*/ 0 h 231526"/>
                <a:gd name="connsiteX3" fmla="*/ 231526 w 231526"/>
                <a:gd name="connsiteY3" fmla="*/ 115763 h 231526"/>
                <a:gd name="connsiteX4" fmla="*/ 115763 w 231526"/>
                <a:gd name="connsiteY4" fmla="*/ 231526 h 2315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526" h="231526">
                  <a:moveTo>
                    <a:pt x="115763" y="231526"/>
                  </a:moveTo>
                  <a:cubicBezTo>
                    <a:pt x="23134" y="231526"/>
                    <a:pt x="0" y="208392"/>
                    <a:pt x="0" y="115763"/>
                  </a:cubicBezTo>
                  <a:cubicBezTo>
                    <a:pt x="0" y="23134"/>
                    <a:pt x="23134" y="0"/>
                    <a:pt x="115763" y="0"/>
                  </a:cubicBezTo>
                  <a:cubicBezTo>
                    <a:pt x="208392" y="0"/>
                    <a:pt x="231526" y="23134"/>
                    <a:pt x="231526" y="115763"/>
                  </a:cubicBezTo>
                  <a:cubicBezTo>
                    <a:pt x="231526" y="208392"/>
                    <a:pt x="208392" y="231526"/>
                    <a:pt x="115763" y="231526"/>
                  </a:cubicBezTo>
                  <a:close/>
                </a:path>
              </a:pathLst>
            </a:custGeom>
            <a:solidFill>
              <a:schemeClr val="bg2"/>
            </a:solidFill>
            <a:ln w="0" cap="flat">
              <a:noFill/>
              <a:prstDash val="solid"/>
              <a:miter/>
            </a:ln>
          </p:spPr>
          <p:txBody>
            <a:bodyPr rtlCol="0" anchor="ctr"/>
            <a:lstStyle/>
            <a:p>
              <a:endParaRPr lang="en-US"/>
            </a:p>
          </p:txBody>
        </p:sp>
        <p:pic>
          <p:nvPicPr>
            <p:cNvPr id="5" name="Graphic 4">
              <a:hlinkClick r:id="rId6"/>
              <a:extLst>
                <a:ext uri="{FF2B5EF4-FFF2-40B4-BE49-F238E27FC236}">
                  <a16:creationId xmlns:a16="http://schemas.microsoft.com/office/drawing/2014/main" id="{0F450797-DF1B-32CA-0F06-3D9B7216E618}"/>
                </a:ext>
                <a:ext uri="{C183D7F6-B498-43B3-948B-1728B52AA6E4}">
                  <adec:decorative xmlns:adec="http://schemas.microsoft.com/office/drawing/2017/decorative" val="1"/>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594416" y="2526471"/>
              <a:ext cx="231296" cy="231296"/>
            </a:xfrm>
            <a:prstGeom prst="rect">
              <a:avLst/>
            </a:prstGeom>
          </p:spPr>
        </p:pic>
      </p:grpSp>
      <p:sp>
        <p:nvSpPr>
          <p:cNvPr id="57" name="TextBox 47, chunk 1">
            <a:extLst>
              <a:ext uri="{FF2B5EF4-FFF2-40B4-BE49-F238E27FC236}">
                <a16:creationId xmlns:a16="http://schemas.microsoft.com/office/drawing/2014/main" id="{A958EF89-E80A-F053-C4CF-1014ED7316C0}"/>
              </a:ext>
            </a:extLst>
          </p:cNvPr>
          <p:cNvSpPr txBox="1"/>
          <p:nvPr/>
        </p:nvSpPr>
        <p:spPr bwMode="gray">
          <a:xfrm>
            <a:off x="5544691" y="3550985"/>
            <a:ext cx="1948186" cy="307777"/>
          </a:xfrm>
          <a:prstGeom prst="rect">
            <a:avLst/>
          </a:prstGeom>
          <a:noFill/>
        </p:spPr>
        <p:txBody>
          <a:bodyPr wrap="square" numCol="1">
            <a:spAutoFit/>
          </a:bodyPr>
          <a:lstStyle>
            <a:defPPr>
              <a:defRPr lang="en-US"/>
            </a:defPPr>
            <a:lvl2pPr marL="0" lvl="1">
              <a:lnSpc>
                <a:spcPct val="100000"/>
              </a:lnSpc>
              <a:spcBef>
                <a:spcPts val="0"/>
              </a:spcBef>
              <a:spcAft>
                <a:spcPts val="1800"/>
              </a:spcAft>
              <a:defRPr sz="1400">
                <a:solidFill>
                  <a:schemeClr val="accent1">
                    <a:lumMod val="75000"/>
                  </a:schemeClr>
                </a:solidFill>
              </a:defRPr>
            </a:lvl2pPr>
          </a:lstStyle>
          <a:p>
            <a:pPr marL="0" marR="0" lvl="1" indent="0" algn="l" defTabSz="914400" rtl="0" eaLnBrk="1" fontAlgn="auto" latinLnBrk="0" hangingPunct="1">
              <a:lnSpc>
                <a:spcPct val="100000"/>
              </a:lnSpc>
              <a:spcBef>
                <a:spcPts val="0"/>
              </a:spcBef>
              <a:spcAft>
                <a:spcPts val="1800"/>
              </a:spcAft>
              <a:buClrTx/>
              <a:buSzTx/>
              <a:buFontTx/>
              <a:buNone/>
              <a:tabLst/>
              <a:defRPr/>
            </a:pPr>
            <a:r>
              <a:rPr kumimoji="0" lang="en-US" sz="1400" b="0" i="0" u="none" strike="noStrike" kern="1200" cap="none" spc="0" normalizeH="0" baseline="0" noProof="0">
                <a:ln>
                  <a:noFill/>
                </a:ln>
                <a:solidFill>
                  <a:schemeClr val="accent1"/>
                </a:solidFill>
                <a:effectLst/>
                <a:uLnTx/>
                <a:uFillTx/>
                <a:latin typeface="Arial" panose="020B0604020202020204"/>
                <a:ea typeface="+mn-ea"/>
                <a:cs typeface="+mn-cs"/>
                <a:hlinkClick r:id="rId9"/>
              </a:rPr>
              <a:t>@HHS_TechPolicy</a:t>
            </a:r>
            <a:endParaRPr kumimoji="0" lang="en-US" sz="1400" b="0" i="0" u="none" strike="noStrike" kern="1200" cap="none" spc="0" normalizeH="0" baseline="0" noProof="0">
              <a:ln>
                <a:noFill/>
              </a:ln>
              <a:solidFill>
                <a:schemeClr val="accent1"/>
              </a:solidFill>
              <a:effectLst/>
              <a:uLnTx/>
              <a:uFillTx/>
              <a:latin typeface="Arial" panose="020B0604020202020204"/>
              <a:ea typeface="+mn-ea"/>
              <a:cs typeface="+mn-cs"/>
            </a:endParaRPr>
          </a:p>
        </p:txBody>
      </p:sp>
      <p:sp>
        <p:nvSpPr>
          <p:cNvPr id="58" name="TextBox 47, chunk 2">
            <a:extLst>
              <a:ext uri="{FF2B5EF4-FFF2-40B4-BE49-F238E27FC236}">
                <a16:creationId xmlns:a16="http://schemas.microsoft.com/office/drawing/2014/main" id="{558CC435-9DED-477D-BF48-7D891F23ED50}"/>
              </a:ext>
            </a:extLst>
          </p:cNvPr>
          <p:cNvSpPr txBox="1"/>
          <p:nvPr/>
        </p:nvSpPr>
        <p:spPr bwMode="gray">
          <a:xfrm>
            <a:off x="5544691" y="4086174"/>
            <a:ext cx="3610537" cy="307777"/>
          </a:xfrm>
          <a:prstGeom prst="rect">
            <a:avLst/>
          </a:prstGeom>
          <a:noFill/>
        </p:spPr>
        <p:txBody>
          <a:bodyPr wrap="square" numCol="1">
            <a:spAutoFit/>
          </a:bodyPr>
          <a:lstStyle>
            <a:defPPr>
              <a:defRPr lang="en-US"/>
            </a:defPPr>
            <a:lvl2pPr marL="0" lvl="1">
              <a:lnSpc>
                <a:spcPct val="100000"/>
              </a:lnSpc>
              <a:spcBef>
                <a:spcPts val="0"/>
              </a:spcBef>
              <a:spcAft>
                <a:spcPts val="1800"/>
              </a:spcAft>
              <a:defRPr sz="1400">
                <a:solidFill>
                  <a:schemeClr val="accent1">
                    <a:lumMod val="75000"/>
                  </a:schemeClr>
                </a:solidFill>
              </a:defRPr>
            </a:lvl2pPr>
          </a:lstStyle>
          <a:p>
            <a:pPr marL="0" marR="0" lvl="1" indent="0" algn="l" defTabSz="914400" rtl="0" eaLnBrk="1" fontAlgn="auto" latinLnBrk="0" hangingPunct="1">
              <a:lnSpc>
                <a:spcPct val="100000"/>
              </a:lnSpc>
              <a:spcBef>
                <a:spcPts val="0"/>
              </a:spcBef>
              <a:spcAft>
                <a:spcPts val="1800"/>
              </a:spcAft>
              <a:buClrTx/>
              <a:buSzTx/>
              <a:buFontTx/>
              <a:buNone/>
              <a:tabLst/>
              <a:defRPr/>
            </a:pPr>
            <a:r>
              <a:rPr kumimoji="0" lang="en-US" sz="1400" b="0" i="0" u="none" strike="noStrike" kern="1200" cap="none" spc="0" normalizeH="0" baseline="0" noProof="0">
                <a:ln>
                  <a:noFill/>
                </a:ln>
                <a:solidFill>
                  <a:schemeClr val="accent1"/>
                </a:solidFill>
                <a:effectLst/>
                <a:uLnTx/>
                <a:uFillTx/>
                <a:latin typeface="Arial" panose="020B0604020202020204"/>
                <a:ea typeface="+mn-ea"/>
                <a:cs typeface="+mn-cs"/>
                <a:hlinkClick r:id="rId10"/>
              </a:rPr>
              <a:t>Assistant Secretary for Technology Policy</a:t>
            </a:r>
            <a:endParaRPr kumimoji="0" lang="en-US" sz="1400" b="0" i="0" u="none" strike="noStrike" kern="1200" cap="none" spc="0" normalizeH="0" baseline="0" noProof="0">
              <a:ln>
                <a:noFill/>
              </a:ln>
              <a:solidFill>
                <a:schemeClr val="accent1"/>
              </a:solidFill>
              <a:effectLst/>
              <a:uLnTx/>
              <a:uFillTx/>
              <a:latin typeface="Arial" panose="020B0604020202020204"/>
              <a:ea typeface="+mn-ea"/>
              <a:cs typeface="+mn-cs"/>
            </a:endParaRPr>
          </a:p>
        </p:txBody>
      </p:sp>
      <p:sp>
        <p:nvSpPr>
          <p:cNvPr id="59" name="TextBox 47, chunk 3">
            <a:extLst>
              <a:ext uri="{FF2B5EF4-FFF2-40B4-BE49-F238E27FC236}">
                <a16:creationId xmlns:a16="http://schemas.microsoft.com/office/drawing/2014/main" id="{2FD0AE34-9CE7-2523-0CC9-04E77CD32D7F}"/>
              </a:ext>
            </a:extLst>
          </p:cNvPr>
          <p:cNvSpPr txBox="1"/>
          <p:nvPr/>
        </p:nvSpPr>
        <p:spPr bwMode="gray">
          <a:xfrm>
            <a:off x="5544692" y="4621363"/>
            <a:ext cx="3503514" cy="307777"/>
          </a:xfrm>
          <a:prstGeom prst="rect">
            <a:avLst/>
          </a:prstGeom>
          <a:noFill/>
        </p:spPr>
        <p:txBody>
          <a:bodyPr wrap="square" numCol="1">
            <a:spAutoFit/>
          </a:bodyPr>
          <a:lstStyle>
            <a:defPPr>
              <a:defRPr lang="en-US"/>
            </a:defPPr>
            <a:lvl2pPr marL="0" lvl="1">
              <a:lnSpc>
                <a:spcPct val="100000"/>
              </a:lnSpc>
              <a:spcBef>
                <a:spcPts val="0"/>
              </a:spcBef>
              <a:spcAft>
                <a:spcPts val="1800"/>
              </a:spcAft>
              <a:defRPr sz="1400">
                <a:solidFill>
                  <a:schemeClr val="accent1">
                    <a:lumMod val="75000"/>
                  </a:schemeClr>
                </a:solidFill>
              </a:defRPr>
            </a:lvl2pPr>
          </a:lstStyle>
          <a:p>
            <a:r>
              <a:rPr kumimoji="0" lang="en-US" sz="1400" b="0" i="0" u="none" strike="noStrike" kern="1200" cap="none" spc="0" normalizeH="0" baseline="0" noProof="0" err="1">
                <a:ln>
                  <a:noFill/>
                </a:ln>
                <a:solidFill>
                  <a:schemeClr val="accent1"/>
                </a:solidFill>
                <a:effectLst/>
                <a:uLnTx/>
                <a:uFillTx/>
                <a:latin typeface="Arial" panose="020B0604020202020204"/>
                <a:ea typeface="+mn-ea"/>
                <a:cs typeface="+mn-cs"/>
                <a:hlinkClick r:id="rId11"/>
              </a:rPr>
              <a:t>www.youtube.com</a:t>
            </a:r>
            <a:r>
              <a:rPr kumimoji="0" lang="en-US" sz="1400" b="0" i="0" u="none" strike="noStrike" kern="1200" cap="none" spc="0" normalizeH="0" baseline="0" noProof="0">
                <a:ln>
                  <a:noFill/>
                </a:ln>
                <a:solidFill>
                  <a:schemeClr val="accent1"/>
                </a:solidFill>
                <a:effectLst/>
                <a:uLnTx/>
                <a:uFillTx/>
                <a:latin typeface="Arial" panose="020B0604020202020204"/>
                <a:ea typeface="+mn-ea"/>
                <a:cs typeface="+mn-cs"/>
                <a:hlinkClick r:id="rId11"/>
              </a:rPr>
              <a:t>/@</a:t>
            </a:r>
            <a:r>
              <a:rPr kumimoji="0" lang="en-US" sz="1400" b="0" i="0" u="none" strike="noStrike" kern="1200" cap="none" spc="0" normalizeH="0" baseline="0" noProof="0" err="1">
                <a:ln>
                  <a:noFill/>
                </a:ln>
                <a:solidFill>
                  <a:schemeClr val="accent1"/>
                </a:solidFill>
                <a:effectLst/>
                <a:uLnTx/>
                <a:uFillTx/>
                <a:latin typeface="Arial" panose="020B0604020202020204"/>
                <a:ea typeface="+mn-ea"/>
                <a:cs typeface="+mn-cs"/>
                <a:hlinkClick r:id="rId11"/>
              </a:rPr>
              <a:t>HHS_TechPolicy</a:t>
            </a:r>
            <a:endParaRPr lang="en-US" err="1">
              <a:solidFill>
                <a:schemeClr val="accent1"/>
              </a:solidFill>
            </a:endParaRPr>
          </a:p>
        </p:txBody>
      </p:sp>
      <p:sp>
        <p:nvSpPr>
          <p:cNvPr id="60" name="TextBox 46, chunk 1">
            <a:extLst>
              <a:ext uri="{FF2B5EF4-FFF2-40B4-BE49-F238E27FC236}">
                <a16:creationId xmlns:a16="http://schemas.microsoft.com/office/drawing/2014/main" id="{4B05E437-FC7B-07EF-D6F4-E9D9A1093E7F}"/>
              </a:ext>
            </a:extLst>
          </p:cNvPr>
          <p:cNvSpPr txBox="1"/>
          <p:nvPr/>
        </p:nvSpPr>
        <p:spPr bwMode="gray">
          <a:xfrm>
            <a:off x="5544691" y="1442834"/>
            <a:ext cx="1403961" cy="307777"/>
          </a:xfrm>
          <a:prstGeom prst="rect">
            <a:avLst/>
          </a:prstGeom>
          <a:noFill/>
        </p:spPr>
        <p:txBody>
          <a:bodyPr wrap="square" numCol="1" rtlCol="0">
            <a:spAutoFit/>
          </a:bodyPr>
          <a:lstStyle>
            <a:defPPr>
              <a:defRPr lang="en-US"/>
            </a:defPPr>
            <a:lvl2pPr marL="0" lvl="1">
              <a:lnSpc>
                <a:spcPct val="100000"/>
              </a:lnSpc>
              <a:spcBef>
                <a:spcPts val="0"/>
              </a:spcBef>
              <a:spcAft>
                <a:spcPts val="1800"/>
              </a:spcAft>
              <a:defRPr sz="1400"/>
            </a:lvl2pPr>
          </a:lstStyle>
          <a:p>
            <a:pPr marL="0" marR="0" lvl="1" indent="0" algn="l" defTabSz="914400" rtl="0" eaLnBrk="1" fontAlgn="auto" latinLnBrk="0" hangingPunct="1">
              <a:lnSpc>
                <a:spcPct val="100000"/>
              </a:lnSpc>
              <a:spcBef>
                <a:spcPts val="0"/>
              </a:spcBef>
              <a:spcAft>
                <a:spcPts val="1800"/>
              </a:spcAft>
              <a:buClrTx/>
              <a:buSzTx/>
              <a:buFontTx/>
              <a:buNone/>
              <a:tabLst/>
              <a:defRPr/>
            </a:pPr>
            <a:r>
              <a:rPr kumimoji="0" lang="en-US" sz="1400" b="0" i="0" u="none" strike="noStrike" kern="1200" cap="none" spc="0" normalizeH="0" baseline="0" noProof="0">
                <a:ln>
                  <a:noFill/>
                </a:ln>
                <a:solidFill>
                  <a:schemeClr val="accent2"/>
                </a:solidFill>
                <a:effectLst/>
                <a:uLnTx/>
                <a:uFillTx/>
                <a:latin typeface="Arial" panose="020B0604020202020204"/>
                <a:ea typeface="+mn-ea"/>
                <a:cs typeface="+mn-cs"/>
              </a:rPr>
              <a:t>202-690-7151</a:t>
            </a:r>
          </a:p>
        </p:txBody>
      </p:sp>
      <p:sp>
        <p:nvSpPr>
          <p:cNvPr id="61" name="TextBox 46, chunk 2">
            <a:extLst>
              <a:ext uri="{FF2B5EF4-FFF2-40B4-BE49-F238E27FC236}">
                <a16:creationId xmlns:a16="http://schemas.microsoft.com/office/drawing/2014/main" id="{FE46ED54-3B86-9828-9EB0-00D91BD40814}"/>
              </a:ext>
            </a:extLst>
          </p:cNvPr>
          <p:cNvSpPr txBox="1"/>
          <p:nvPr/>
        </p:nvSpPr>
        <p:spPr bwMode="gray">
          <a:xfrm>
            <a:off x="5544691" y="1962076"/>
            <a:ext cx="5808663" cy="307777"/>
          </a:xfrm>
          <a:prstGeom prst="rect">
            <a:avLst/>
          </a:prstGeom>
          <a:noFill/>
        </p:spPr>
        <p:txBody>
          <a:bodyPr wrap="square" numCol="1" rtlCol="0">
            <a:spAutoFit/>
          </a:bodyPr>
          <a:lstStyle>
            <a:defPPr>
              <a:defRPr lang="en-US"/>
            </a:defPPr>
            <a:lvl2pPr marL="0" lvl="1">
              <a:lnSpc>
                <a:spcPct val="100000"/>
              </a:lnSpc>
              <a:spcBef>
                <a:spcPts val="0"/>
              </a:spcBef>
              <a:spcAft>
                <a:spcPts val="1800"/>
              </a:spcAft>
              <a:defRPr sz="1400"/>
            </a:lvl2pPr>
          </a:lstStyle>
          <a:p>
            <a:r>
              <a:rPr kumimoji="0" lang="en-US" sz="1400" b="0" i="0" u="none" strike="noStrike" kern="1200" cap="none" spc="0" normalizeH="0" baseline="0" noProof="0">
                <a:ln>
                  <a:noFill/>
                </a:ln>
                <a:solidFill>
                  <a:schemeClr val="accent2"/>
                </a:solidFill>
                <a:effectLst/>
                <a:uLnTx/>
                <a:uFillTx/>
                <a:latin typeface="Arial" panose="020B0604020202020204"/>
                <a:ea typeface="+mn-ea"/>
                <a:cs typeface="+mn-cs"/>
              </a:rPr>
              <a:t>Feedback Form:</a:t>
            </a:r>
            <a:r>
              <a:rPr kumimoji="0" lang="en-US" sz="1400" b="1" i="0" u="none" strike="noStrike" kern="1200" cap="none" spc="0" normalizeH="0" baseline="0" noProof="0">
                <a:ln>
                  <a:noFill/>
                </a:ln>
                <a:solidFill>
                  <a:schemeClr val="accent2"/>
                </a:solidFill>
                <a:effectLst/>
                <a:uLnTx/>
                <a:uFillTx/>
                <a:latin typeface="Arial" panose="020B0604020202020204"/>
                <a:ea typeface="+mn-ea"/>
                <a:cs typeface="+mn-cs"/>
              </a:rPr>
              <a:t> </a:t>
            </a:r>
            <a:r>
              <a:rPr kumimoji="0" lang="en-US" sz="1400" b="0" i="0" u="none" strike="noStrike" kern="1200" cap="none" spc="0" normalizeH="0" baseline="0" noProof="0">
                <a:ln>
                  <a:noFill/>
                </a:ln>
                <a:solidFill>
                  <a:srgbClr val="0A41D3"/>
                </a:solidFill>
                <a:effectLst/>
                <a:uLnTx/>
                <a:uFillTx/>
                <a:latin typeface="Arial" panose="020B0604020202020204"/>
                <a:ea typeface="+mn-ea"/>
                <a:cs typeface="+mn-cs"/>
                <a:hlinkClick r:id="rId6">
                  <a:extLst>
                    <a:ext uri="{A12FA001-AC4F-418D-AE19-62706E023703}">
                      <ahyp:hlinkClr xmlns:ahyp="http://schemas.microsoft.com/office/drawing/2018/hyperlinkcolor" val="tx"/>
                    </a:ext>
                  </a:extLst>
                </a:hlinkClick>
              </a:rPr>
              <a:t>https://www.healthit.gov/form/healthit-feedback-form</a:t>
            </a:r>
            <a:endParaRPr lang="en-US" err="1">
              <a:solidFill>
                <a:srgbClr val="0A41D3"/>
              </a:solidFill>
            </a:endParaRPr>
          </a:p>
        </p:txBody>
      </p:sp>
      <p:grpSp>
        <p:nvGrpSpPr>
          <p:cNvPr id="69" name="Group 68">
            <a:extLst>
              <a:ext uri="{FF2B5EF4-FFF2-40B4-BE49-F238E27FC236}">
                <a16:creationId xmlns:a16="http://schemas.microsoft.com/office/drawing/2014/main" id="{C6E6C6C2-03B5-0186-636C-A956844C6016}"/>
              </a:ext>
              <a:ext uri="{C183D7F6-B498-43B3-948B-1728B52AA6E4}">
                <adec:decorative xmlns:adec="http://schemas.microsoft.com/office/drawing/2017/decorative" val="1"/>
              </a:ext>
            </a:extLst>
          </p:cNvPr>
          <p:cNvGrpSpPr/>
          <p:nvPr/>
        </p:nvGrpSpPr>
        <p:grpSpPr>
          <a:xfrm>
            <a:off x="5187184" y="3574038"/>
            <a:ext cx="289890" cy="289890"/>
            <a:chOff x="5565455" y="4028846"/>
            <a:chExt cx="289890" cy="289890"/>
          </a:xfrm>
        </p:grpSpPr>
        <p:sp>
          <p:nvSpPr>
            <p:cNvPr id="52" name="Graphic 35">
              <a:extLst>
                <a:ext uri="{FF2B5EF4-FFF2-40B4-BE49-F238E27FC236}">
                  <a16:creationId xmlns:a16="http://schemas.microsoft.com/office/drawing/2014/main" id="{15CA3BC0-B757-17DF-270E-33C376B7BB05}"/>
                </a:ext>
                <a:ext uri="{C183D7F6-B498-43B3-948B-1728B52AA6E4}">
                  <adec:decorative xmlns:adec="http://schemas.microsoft.com/office/drawing/2017/decorative" val="1"/>
                </a:ext>
              </a:extLst>
            </p:cNvPr>
            <p:cNvSpPr/>
            <p:nvPr/>
          </p:nvSpPr>
          <p:spPr>
            <a:xfrm>
              <a:off x="5565455" y="4028846"/>
              <a:ext cx="289890" cy="289890"/>
            </a:xfrm>
            <a:custGeom>
              <a:avLst/>
              <a:gdLst>
                <a:gd name="connsiteX0" fmla="*/ 115763 w 231526"/>
                <a:gd name="connsiteY0" fmla="*/ 231526 h 231526"/>
                <a:gd name="connsiteX1" fmla="*/ 0 w 231526"/>
                <a:gd name="connsiteY1" fmla="*/ 115763 h 231526"/>
                <a:gd name="connsiteX2" fmla="*/ 115763 w 231526"/>
                <a:gd name="connsiteY2" fmla="*/ 0 h 231526"/>
                <a:gd name="connsiteX3" fmla="*/ 231526 w 231526"/>
                <a:gd name="connsiteY3" fmla="*/ 115763 h 231526"/>
                <a:gd name="connsiteX4" fmla="*/ 115763 w 231526"/>
                <a:gd name="connsiteY4" fmla="*/ 231526 h 2315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526" h="231526">
                  <a:moveTo>
                    <a:pt x="115763" y="231526"/>
                  </a:moveTo>
                  <a:cubicBezTo>
                    <a:pt x="23134" y="231526"/>
                    <a:pt x="0" y="208392"/>
                    <a:pt x="0" y="115763"/>
                  </a:cubicBezTo>
                  <a:cubicBezTo>
                    <a:pt x="0" y="23134"/>
                    <a:pt x="23134" y="0"/>
                    <a:pt x="115763" y="0"/>
                  </a:cubicBezTo>
                  <a:cubicBezTo>
                    <a:pt x="208392" y="0"/>
                    <a:pt x="231526" y="23134"/>
                    <a:pt x="231526" y="115763"/>
                  </a:cubicBezTo>
                  <a:cubicBezTo>
                    <a:pt x="231526" y="208392"/>
                    <a:pt x="208392" y="231526"/>
                    <a:pt x="115763" y="231526"/>
                  </a:cubicBezTo>
                  <a:close/>
                </a:path>
              </a:pathLst>
            </a:custGeom>
            <a:solidFill>
              <a:schemeClr val="bg2"/>
            </a:solidFill>
            <a:ln w="0" cap="flat">
              <a:noFill/>
              <a:prstDash val="solid"/>
              <a:miter/>
            </a:ln>
          </p:spPr>
          <p:txBody>
            <a:bodyPr rtlCol="0" anchor="ctr"/>
            <a:lstStyle/>
            <a:p>
              <a:endParaRPr lang="en-US"/>
            </a:p>
          </p:txBody>
        </p:sp>
        <p:pic>
          <p:nvPicPr>
            <p:cNvPr id="10" name="Graphic 9">
              <a:extLst>
                <a:ext uri="{FF2B5EF4-FFF2-40B4-BE49-F238E27FC236}">
                  <a16:creationId xmlns:a16="http://schemas.microsoft.com/office/drawing/2014/main" id="{9565BCED-7C1E-BE56-FACF-A3782405D5AA}"/>
                </a:ext>
                <a:ext uri="{C183D7F6-B498-43B3-948B-1728B52AA6E4}">
                  <adec:decorative xmlns:adec="http://schemas.microsoft.com/office/drawing/2017/decorative" val="1"/>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5610718" y="4074109"/>
              <a:ext cx="199365" cy="199365"/>
            </a:xfrm>
            <a:prstGeom prst="rect">
              <a:avLst/>
            </a:prstGeom>
          </p:spPr>
        </p:pic>
      </p:grpSp>
      <p:grpSp>
        <p:nvGrpSpPr>
          <p:cNvPr id="71" name="Group 70">
            <a:extLst>
              <a:ext uri="{FF2B5EF4-FFF2-40B4-BE49-F238E27FC236}">
                <a16:creationId xmlns:a16="http://schemas.microsoft.com/office/drawing/2014/main" id="{1DEA5DBE-677F-7255-A0FE-7134708638A4}"/>
              </a:ext>
              <a:ext uri="{C183D7F6-B498-43B3-948B-1728B52AA6E4}">
                <adec:decorative xmlns:adec="http://schemas.microsoft.com/office/drawing/2017/decorative" val="1"/>
              </a:ext>
            </a:extLst>
          </p:cNvPr>
          <p:cNvGrpSpPr/>
          <p:nvPr/>
        </p:nvGrpSpPr>
        <p:grpSpPr>
          <a:xfrm>
            <a:off x="5175878" y="4638569"/>
            <a:ext cx="289890" cy="289890"/>
            <a:chOff x="5554149" y="5093377"/>
            <a:chExt cx="289890" cy="289890"/>
          </a:xfrm>
        </p:grpSpPr>
        <p:sp>
          <p:nvSpPr>
            <p:cNvPr id="54" name="Graphic 35">
              <a:extLst>
                <a:ext uri="{FF2B5EF4-FFF2-40B4-BE49-F238E27FC236}">
                  <a16:creationId xmlns:a16="http://schemas.microsoft.com/office/drawing/2014/main" id="{FE033232-920C-8541-3E28-E50CF7134944}"/>
                </a:ext>
                <a:ext uri="{C183D7F6-B498-43B3-948B-1728B52AA6E4}">
                  <adec:decorative xmlns:adec="http://schemas.microsoft.com/office/drawing/2017/decorative" val="1"/>
                </a:ext>
              </a:extLst>
            </p:cNvPr>
            <p:cNvSpPr/>
            <p:nvPr/>
          </p:nvSpPr>
          <p:spPr>
            <a:xfrm>
              <a:off x="5554149" y="5093377"/>
              <a:ext cx="289890" cy="289890"/>
            </a:xfrm>
            <a:custGeom>
              <a:avLst/>
              <a:gdLst>
                <a:gd name="connsiteX0" fmla="*/ 115763 w 231526"/>
                <a:gd name="connsiteY0" fmla="*/ 231526 h 231526"/>
                <a:gd name="connsiteX1" fmla="*/ 0 w 231526"/>
                <a:gd name="connsiteY1" fmla="*/ 115763 h 231526"/>
                <a:gd name="connsiteX2" fmla="*/ 115763 w 231526"/>
                <a:gd name="connsiteY2" fmla="*/ 0 h 231526"/>
                <a:gd name="connsiteX3" fmla="*/ 231526 w 231526"/>
                <a:gd name="connsiteY3" fmla="*/ 115763 h 231526"/>
                <a:gd name="connsiteX4" fmla="*/ 115763 w 231526"/>
                <a:gd name="connsiteY4" fmla="*/ 231526 h 2315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526" h="231526">
                  <a:moveTo>
                    <a:pt x="115763" y="231526"/>
                  </a:moveTo>
                  <a:cubicBezTo>
                    <a:pt x="23134" y="231526"/>
                    <a:pt x="0" y="208392"/>
                    <a:pt x="0" y="115763"/>
                  </a:cubicBezTo>
                  <a:cubicBezTo>
                    <a:pt x="0" y="23134"/>
                    <a:pt x="23134" y="0"/>
                    <a:pt x="115763" y="0"/>
                  </a:cubicBezTo>
                  <a:cubicBezTo>
                    <a:pt x="208392" y="0"/>
                    <a:pt x="231526" y="23134"/>
                    <a:pt x="231526" y="115763"/>
                  </a:cubicBezTo>
                  <a:cubicBezTo>
                    <a:pt x="231526" y="208392"/>
                    <a:pt x="208392" y="231526"/>
                    <a:pt x="115763" y="231526"/>
                  </a:cubicBezTo>
                  <a:close/>
                </a:path>
              </a:pathLst>
            </a:custGeom>
            <a:solidFill>
              <a:schemeClr val="bg2"/>
            </a:solidFill>
            <a:ln w="0" cap="flat">
              <a:noFill/>
              <a:prstDash val="solid"/>
              <a:miter/>
            </a:ln>
          </p:spPr>
          <p:txBody>
            <a:bodyPr rtlCol="0" anchor="ctr"/>
            <a:lstStyle/>
            <a:p>
              <a:endParaRPr lang="en-US"/>
            </a:p>
          </p:txBody>
        </p:sp>
        <p:pic>
          <p:nvPicPr>
            <p:cNvPr id="9" name="Graphic 8">
              <a:hlinkClick r:id="rId14"/>
              <a:extLst>
                <a:ext uri="{FF2B5EF4-FFF2-40B4-BE49-F238E27FC236}">
                  <a16:creationId xmlns:a16="http://schemas.microsoft.com/office/drawing/2014/main" id="{746464CF-5DD7-CF61-AE34-20A0989145BC}"/>
                </a:ext>
                <a:ext uri="{C183D7F6-B498-43B3-948B-1728B52AA6E4}">
                  <adec:decorative xmlns:adec="http://schemas.microsoft.com/office/drawing/2017/decorative" val="1"/>
                </a:ext>
              </a:extLst>
            </p:cNvPr>
            <p:cNvPicPr>
              <a:picLocks noChangeAspect="1"/>
            </p:cNvPicPr>
            <p:nvPr/>
          </p:nvPicPr>
          <p:blipFill>
            <a:blip r:embed="rId15">
              <a:extLst>
                <a:ext uri="{96DAC541-7B7A-43D3-8B79-37D633B846F1}">
                  <asvg:svgBlip xmlns:asvg="http://schemas.microsoft.com/office/drawing/2016/SVG/main" r:embed="rId16"/>
                </a:ext>
              </a:extLst>
            </a:blip>
            <a:stretch>
              <a:fillRect/>
            </a:stretch>
          </p:blipFill>
          <p:spPr>
            <a:xfrm>
              <a:off x="5600372" y="5170266"/>
              <a:ext cx="197445" cy="136113"/>
            </a:xfrm>
            <a:prstGeom prst="rect">
              <a:avLst/>
            </a:prstGeom>
          </p:spPr>
        </p:pic>
      </p:grpSp>
      <p:grpSp>
        <p:nvGrpSpPr>
          <p:cNvPr id="70" name="Group 69">
            <a:extLst>
              <a:ext uri="{FF2B5EF4-FFF2-40B4-BE49-F238E27FC236}">
                <a16:creationId xmlns:a16="http://schemas.microsoft.com/office/drawing/2014/main" id="{A0282980-C6C9-0AF8-97A1-0218BD0B7C9A}"/>
              </a:ext>
              <a:ext uri="{C183D7F6-B498-43B3-948B-1728B52AA6E4}">
                <adec:decorative xmlns:adec="http://schemas.microsoft.com/office/drawing/2017/decorative" val="1"/>
              </a:ext>
            </a:extLst>
          </p:cNvPr>
          <p:cNvGrpSpPr/>
          <p:nvPr/>
        </p:nvGrpSpPr>
        <p:grpSpPr>
          <a:xfrm>
            <a:off x="5185451" y="4105641"/>
            <a:ext cx="289890" cy="289890"/>
            <a:chOff x="5563722" y="4589830"/>
            <a:chExt cx="289890" cy="289890"/>
          </a:xfrm>
        </p:grpSpPr>
        <p:sp>
          <p:nvSpPr>
            <p:cNvPr id="53" name="Graphic 35">
              <a:extLst>
                <a:ext uri="{FF2B5EF4-FFF2-40B4-BE49-F238E27FC236}">
                  <a16:creationId xmlns:a16="http://schemas.microsoft.com/office/drawing/2014/main" id="{8FB79063-F0D1-BD49-0BE1-C88C1C0DCE18}"/>
                </a:ext>
                <a:ext uri="{C183D7F6-B498-43B3-948B-1728B52AA6E4}">
                  <adec:decorative xmlns:adec="http://schemas.microsoft.com/office/drawing/2017/decorative" val="1"/>
                </a:ext>
              </a:extLst>
            </p:cNvPr>
            <p:cNvSpPr/>
            <p:nvPr/>
          </p:nvSpPr>
          <p:spPr>
            <a:xfrm>
              <a:off x="5563722" y="4589830"/>
              <a:ext cx="289890" cy="289890"/>
            </a:xfrm>
            <a:custGeom>
              <a:avLst/>
              <a:gdLst>
                <a:gd name="connsiteX0" fmla="*/ 115763 w 231526"/>
                <a:gd name="connsiteY0" fmla="*/ 231526 h 231526"/>
                <a:gd name="connsiteX1" fmla="*/ 0 w 231526"/>
                <a:gd name="connsiteY1" fmla="*/ 115763 h 231526"/>
                <a:gd name="connsiteX2" fmla="*/ 115763 w 231526"/>
                <a:gd name="connsiteY2" fmla="*/ 0 h 231526"/>
                <a:gd name="connsiteX3" fmla="*/ 231526 w 231526"/>
                <a:gd name="connsiteY3" fmla="*/ 115763 h 231526"/>
                <a:gd name="connsiteX4" fmla="*/ 115763 w 231526"/>
                <a:gd name="connsiteY4" fmla="*/ 231526 h 2315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1526" h="231526">
                  <a:moveTo>
                    <a:pt x="115763" y="231526"/>
                  </a:moveTo>
                  <a:cubicBezTo>
                    <a:pt x="23134" y="231526"/>
                    <a:pt x="0" y="208392"/>
                    <a:pt x="0" y="115763"/>
                  </a:cubicBezTo>
                  <a:cubicBezTo>
                    <a:pt x="0" y="23134"/>
                    <a:pt x="23134" y="0"/>
                    <a:pt x="115763" y="0"/>
                  </a:cubicBezTo>
                  <a:cubicBezTo>
                    <a:pt x="208392" y="0"/>
                    <a:pt x="231526" y="23134"/>
                    <a:pt x="231526" y="115763"/>
                  </a:cubicBezTo>
                  <a:cubicBezTo>
                    <a:pt x="231526" y="208392"/>
                    <a:pt x="208392" y="231526"/>
                    <a:pt x="115763" y="231526"/>
                  </a:cubicBezTo>
                  <a:close/>
                </a:path>
              </a:pathLst>
            </a:custGeom>
            <a:solidFill>
              <a:schemeClr val="bg2"/>
            </a:solidFill>
            <a:ln w="0" cap="flat">
              <a:noFill/>
              <a:prstDash val="solid"/>
              <a:miter/>
            </a:ln>
          </p:spPr>
          <p:txBody>
            <a:bodyPr rtlCol="0" anchor="ctr"/>
            <a:lstStyle/>
            <a:p>
              <a:endParaRPr lang="en-US"/>
            </a:p>
          </p:txBody>
        </p:sp>
        <p:pic>
          <p:nvPicPr>
            <p:cNvPr id="63" name="Graphic 62">
              <a:extLst>
                <a:ext uri="{FF2B5EF4-FFF2-40B4-BE49-F238E27FC236}">
                  <a16:creationId xmlns:a16="http://schemas.microsoft.com/office/drawing/2014/main" id="{4E4F3C47-CB0C-F248-155B-6F459E135602}"/>
                </a:ext>
                <a:ext uri="{C183D7F6-B498-43B3-948B-1728B52AA6E4}">
                  <adec:decorative xmlns:adec="http://schemas.microsoft.com/office/drawing/2017/decorative" val="1"/>
                </a:ext>
              </a:extLst>
            </p:cNvPr>
            <p:cNvPicPr>
              <a:picLocks noChangeAspect="1"/>
            </p:cNvPicPr>
            <p:nvPr/>
          </p:nvPicPr>
          <p:blipFill>
            <a:blip r:embed="rId17">
              <a:extLst>
                <a:ext uri="{96DAC541-7B7A-43D3-8B79-37D633B846F1}">
                  <asvg:svgBlip xmlns:asvg="http://schemas.microsoft.com/office/drawing/2016/SVG/main" r:embed="rId18"/>
                </a:ext>
              </a:extLst>
            </a:blip>
            <a:stretch>
              <a:fillRect/>
            </a:stretch>
          </p:blipFill>
          <p:spPr>
            <a:xfrm>
              <a:off x="5616199" y="4638397"/>
              <a:ext cx="193884" cy="193884"/>
            </a:xfrm>
            <a:prstGeom prst="rect">
              <a:avLst/>
            </a:prstGeom>
          </p:spPr>
        </p:pic>
      </p:grpSp>
    </p:spTree>
    <p:extLst>
      <p:ext uri="{BB962C8B-B14F-4D97-AF65-F5344CB8AC3E}">
        <p14:creationId xmlns:p14="http://schemas.microsoft.com/office/powerpoint/2010/main" val="272740110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16"/>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ASTP">
      <a:dk1>
        <a:srgbClr val="000000"/>
      </a:dk1>
      <a:lt1>
        <a:srgbClr val="FFFFFF"/>
      </a:lt1>
      <a:dk2>
        <a:srgbClr val="F0F0F0"/>
      </a:dk2>
      <a:lt2>
        <a:srgbClr val="E0F2FF"/>
      </a:lt2>
      <a:accent1>
        <a:srgbClr val="0F34BA"/>
      </a:accent1>
      <a:accent2>
        <a:srgbClr val="081F79"/>
      </a:accent2>
      <a:accent3>
        <a:srgbClr val="0066FF"/>
      </a:accent3>
      <a:accent4>
        <a:srgbClr val="00B5A3"/>
      </a:accent4>
      <a:accent5>
        <a:srgbClr val="9369FF"/>
      </a:accent5>
      <a:accent6>
        <a:srgbClr val="D94DFC"/>
      </a:accent6>
      <a:hlink>
        <a:srgbClr val="0A41D3"/>
      </a:hlink>
      <a:folHlink>
        <a:srgbClr val="0F34BA"/>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bg1">
            <a:lumMod val="95000"/>
          </a:schemeClr>
        </a:solidFill>
        <a:ln w="28575" cap="flat" cmpd="sng" algn="ctr">
          <a:noFill/>
          <a:prstDash val="solid"/>
          <a:miter lim="800000"/>
          <a:headEnd type="none" w="med" len="med"/>
          <a:tailEnd type="none" w="med" len="med"/>
        </a:ln>
        <a:effectLst/>
      </a:spPr>
      <a:bodyPr vert="horz" wrap="square" lIns="91429" tIns="45715" rIns="91429" bIns="45715" numCol="1" rtlCol="0" anchor="ctr" anchorCtr="0" compatLnSpc="1">
        <a:prstTxWarp prst="textNoShape">
          <a:avLst/>
        </a:prstTxWarp>
        <a:noAutofit/>
      </a:bodyPr>
      <a:lstStyle>
        <a:defPPr algn="ctr" fontAlgn="base">
          <a:lnSpc>
            <a:spcPct val="90000"/>
          </a:lnSpc>
          <a:spcAft>
            <a:spcPct val="0"/>
          </a:spcAft>
          <a:buClr>
            <a:schemeClr val="accent2"/>
          </a:buClr>
          <a:buSzPct val="90000"/>
          <a:defRPr b="1" dirty="0">
            <a:solidFill>
              <a:schemeClr val="accent1"/>
            </a:solidFill>
            <a:latin typeface="+mj-lt"/>
          </a:defRPr>
        </a:defPPr>
      </a:lstStyle>
    </a:spDef>
    <a:lnDef>
      <a:spPr bwMode="gray">
        <a:noFill/>
        <a:ln w="12700" cap="rnd">
          <a:solidFill>
            <a:schemeClr val="bg1">
              <a:lumMod val="75000"/>
            </a:schemeClr>
          </a:solidFill>
          <a:prstDash val="solid"/>
          <a:round/>
          <a:headEnd/>
          <a:tailEnd/>
        </a:ln>
        <a:effectLst/>
      </a:spPr>
      <a:bodyPr/>
      <a:lstStyle/>
    </a:lnDef>
    <a:txDef>
      <a:spPr bwMode="gray"/>
      <a:bodyPr wrap="square" lIns="45720" tIns="45720" rIns="45720" bIns="45720" rtlCol="0">
        <a:noAutofit/>
      </a:bodyPr>
      <a:lstStyle>
        <a:defPPr marL="171450" indent="-171450" algn="l">
          <a:lnSpc>
            <a:spcPct val="90000"/>
          </a:lnSpc>
          <a:spcBef>
            <a:spcPts val="1000"/>
          </a:spcBef>
          <a:buFont typeface="Arial" panose="020B0604020202020204" pitchFamily="34" charset="0"/>
          <a:buChar char="•"/>
          <a:defRPr sz="1600" dirty="0" err="1" smtClean="0"/>
        </a:defPPr>
      </a:lstStyle>
    </a:txDef>
  </a:objectDefaults>
  <a:extraClrSchemeLst/>
  <a:extLst>
    <a:ext uri="{05A4C25C-085E-4340-85A3-A5531E510DB2}">
      <thm15:themeFamily xmlns:thm15="http://schemas.microsoft.com/office/thememl/2012/main" name="ASTP PPT Template (Abbreviated)" id="{C9F43DFA-35A6-7F45-98BC-46A040BC1CE9}" vid="{F2C5B282-26FB-8B44-9E9E-23C39EC77928}"/>
    </a:ext>
  </a:extLst>
</a:theme>
</file>

<file path=ppt/theme/theme2.xml><?xml version="1.0" encoding="utf-8"?>
<a:theme xmlns:a="http://schemas.openxmlformats.org/drawingml/2006/main" name="Office Theme">
  <a:themeElements>
    <a:clrScheme name="PFE New Brand 2021">
      <a:dk1>
        <a:srgbClr val="000000"/>
      </a:dk1>
      <a:lt1>
        <a:srgbClr val="FFFFFF"/>
      </a:lt1>
      <a:dk2>
        <a:srgbClr val="F49C34"/>
      </a:dk2>
      <a:lt2>
        <a:srgbClr val="F8DF5A"/>
      </a:lt2>
      <a:accent1>
        <a:srgbClr val="0000C9"/>
      </a:accent1>
      <a:accent2>
        <a:srgbClr val="0095FF"/>
      </a:accent2>
      <a:accent3>
        <a:srgbClr val="0DBDBA"/>
      </a:accent3>
      <a:accent4>
        <a:srgbClr val="67BB6E"/>
      </a:accent4>
      <a:accent5>
        <a:srgbClr val="9D73F7"/>
      </a:accent5>
      <a:accent6>
        <a:srgbClr val="D95776"/>
      </a:accent6>
      <a:hlink>
        <a:srgbClr val="0095FF"/>
      </a:hlink>
      <a:folHlink>
        <a:srgbClr val="A1AAB1"/>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PFE New Brand 2021">
      <a:dk1>
        <a:srgbClr val="000000"/>
      </a:dk1>
      <a:lt1>
        <a:srgbClr val="FFFFFF"/>
      </a:lt1>
      <a:dk2>
        <a:srgbClr val="F49C34"/>
      </a:dk2>
      <a:lt2>
        <a:srgbClr val="F8DF5A"/>
      </a:lt2>
      <a:accent1>
        <a:srgbClr val="0000C9"/>
      </a:accent1>
      <a:accent2>
        <a:srgbClr val="0095FF"/>
      </a:accent2>
      <a:accent3>
        <a:srgbClr val="0DBDBA"/>
      </a:accent3>
      <a:accent4>
        <a:srgbClr val="67BB6E"/>
      </a:accent4>
      <a:accent5>
        <a:srgbClr val="9D73F7"/>
      </a:accent5>
      <a:accent6>
        <a:srgbClr val="D95776"/>
      </a:accent6>
      <a:hlink>
        <a:srgbClr val="0095FF"/>
      </a:hlink>
      <a:folHlink>
        <a:srgbClr val="A1AAB1"/>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3092F37274237741BC4BB14C7BEEB849" ma:contentTypeVersion="14" ma:contentTypeDescription="Create a new document." ma:contentTypeScope="" ma:versionID="c4def8d8cb04e1465d81ee9559baafe8">
  <xsd:schema xmlns:xsd="http://www.w3.org/2001/XMLSchema" xmlns:xs="http://www.w3.org/2001/XMLSchema" xmlns:p="http://schemas.microsoft.com/office/2006/metadata/properties" xmlns:ns2="aaea344d-2f1c-40e2-82d4-9b40137c2e56" xmlns:ns3="3615ac9a-4960-4575-8131-cfe6af997bcb" targetNamespace="http://schemas.microsoft.com/office/2006/metadata/properties" ma:root="true" ma:fieldsID="a6256716d4fbd97097093bc8a7f86f94" ns2:_="" ns3:_="">
    <xsd:import namespace="aaea344d-2f1c-40e2-82d4-9b40137c2e56"/>
    <xsd:import namespace="3615ac9a-4960-4575-8131-cfe6af997bcb"/>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ServiceObjectDetectorVersions" minOccurs="0"/>
                <xsd:element ref="ns2:MediaServiceSearchPropertie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aea344d-2f1c-40e2-82d4-9b40137c2e5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55f4345e-8d67-48af-bef8-91c58d16f763"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ServiceSearchProperties" ma:index="20" nillable="true" ma:displayName="MediaServiceSearchProperties" ma:hidden="true" ma:internalName="MediaServiceSearchProperties" ma:readOnly="true">
      <xsd:simpleType>
        <xsd:restriction base="dms:Note"/>
      </xsd:simpleType>
    </xsd:element>
    <xsd:element name="MediaLengthInSeconds" ma:index="21"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3615ac9a-4960-4575-8131-cfe6af997bcb"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4" nillable="true" ma:displayName="Taxonomy Catch All Column" ma:hidden="true" ma:list="{20ab589f-b7b0-4ee3-aa40-8df5a5a50090}" ma:internalName="TaxCatchAll" ma:showField="CatchAllData" ma:web="3615ac9a-4960-4575-8131-cfe6af997bc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aaea344d-2f1c-40e2-82d4-9b40137c2e56">
      <Terms xmlns="http://schemas.microsoft.com/office/infopath/2007/PartnerControls"/>
    </lcf76f155ced4ddcb4097134ff3c332f>
    <TaxCatchAll xmlns="3615ac9a-4960-4575-8131-cfe6af997bcb" xsi:nil="true"/>
  </documentManagement>
</p:properties>
</file>

<file path=customXml/itemProps1.xml><?xml version="1.0" encoding="utf-8"?>
<ds:datastoreItem xmlns:ds="http://schemas.openxmlformats.org/officeDocument/2006/customXml" ds:itemID="{06316450-A40D-4AD7-9147-F8E8BCBCA8AA}">
  <ds:schemaRefs>
    <ds:schemaRef ds:uri="http://schemas.microsoft.com/sharepoint/v3/contenttype/forms"/>
  </ds:schemaRefs>
</ds:datastoreItem>
</file>

<file path=customXml/itemProps2.xml><?xml version="1.0" encoding="utf-8"?>
<ds:datastoreItem xmlns:ds="http://schemas.openxmlformats.org/officeDocument/2006/customXml" ds:itemID="{9D078C80-E85D-4DC1-95CB-5B792FE7413F}">
  <ds:schemaRefs>
    <ds:schemaRef ds:uri="3615ac9a-4960-4575-8131-cfe6af997bcb"/>
    <ds:schemaRef ds:uri="aaea344d-2f1c-40e2-82d4-9b40137c2e56"/>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39B27185-DFE7-49BF-9F3F-0578E0DD4B7D}">
  <ds:schemaRefs>
    <ds:schemaRef ds:uri="3615ac9a-4960-4575-8131-cfe6af997bcb"/>
    <ds:schemaRef ds:uri="aaea344d-2f1c-40e2-82d4-9b40137c2e56"/>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Metadata/LabelInfo.xml><?xml version="1.0" encoding="utf-8"?>
<clbl:labelList xmlns:clbl="http://schemas.microsoft.com/office/2020/mipLabelMetadata">
  <clbl:label id="{d58addea-5053-4a80-8499-ba4d944910df}" enabled="0" method="" siteId="{d58addea-5053-4a80-8499-ba4d944910df}" removed="1"/>
</clbl:labelList>
</file>

<file path=docProps/app.xml><?xml version="1.0" encoding="utf-8"?>
<Properties xmlns="http://schemas.openxmlformats.org/officeDocument/2006/extended-properties" xmlns:vt="http://schemas.openxmlformats.org/officeDocument/2006/docPropsVTypes">
  <Template>ASTP PPT Template (Abbreviated)</Template>
  <TotalTime>0</TotalTime>
  <Words>716</Words>
  <Application>Microsoft Office PowerPoint</Application>
  <PresentationFormat>Custom</PresentationFormat>
  <Paragraphs>52</Paragraphs>
  <Slides>7</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Pfizer Diatype</vt:lpstr>
      <vt:lpstr>Pfizer Tomorrow</vt:lpstr>
      <vt:lpstr>System Font Regular</vt:lpstr>
      <vt:lpstr>Office Theme</vt:lpstr>
      <vt:lpstr>Request for Information: Diagnostic Imaging and Interoperability Standards and Certification</vt:lpstr>
      <vt:lpstr>PowerPoint Presentation</vt:lpstr>
      <vt:lpstr>Challenges</vt:lpstr>
      <vt:lpstr>Past Regulatory Efforts</vt:lpstr>
      <vt:lpstr>RFI Goals</vt:lpstr>
      <vt:lpstr>Next Steps</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v365</dc:subject>
  <dc:creator>Noboa, Wendy (OS/ASTP)</dc:creator>
  <cp:keywords/>
  <dc:description>ASTP Template _16x9</dc:description>
  <cp:lastModifiedBy>Noboa, Wendy (OS/ASTP)</cp:lastModifiedBy>
  <cp:revision>2</cp:revision>
  <cp:lastPrinted>2017-11-29T15:35:51Z</cp:lastPrinted>
  <dcterms:created xsi:type="dcterms:W3CDTF">2026-01-13T19:05:44Z</dcterms:created>
  <dcterms:modified xsi:type="dcterms:W3CDTF">2026-02-06T13:34:11Z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BD1316AA-ADAB-409D-BAE3-6BC0F6AF696D</vt:lpwstr>
  </property>
  <property fmtid="{D5CDD505-2E9C-101B-9397-08002B2CF9AE}" pid="3" name="ArticulatePath">
    <vt:lpwstr>Template-Template_v2007-10_2Dcharts_FLAT BOX_111213_445pm</vt:lpwstr>
  </property>
  <property fmtid="{D5CDD505-2E9C-101B-9397-08002B2CF9AE}" pid="4" name="ContentTypeId">
    <vt:lpwstr>0x0101003092F37274237741BC4BB14C7BEEB849</vt:lpwstr>
  </property>
  <property fmtid="{D5CDD505-2E9C-101B-9397-08002B2CF9AE}" pid="5" name="MediaServiceImageTags">
    <vt:lpwstr/>
  </property>
</Properties>
</file>