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3.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5" r:id="rId5"/>
    <p:sldMasterId id="2147483706" r:id="rId6"/>
  </p:sldMasterIdLst>
  <p:notesMasterIdLst>
    <p:notesMasterId r:id="rId37"/>
  </p:notesMasterIdLst>
  <p:sldIdLst>
    <p:sldId id="2147474286" r:id="rId7"/>
    <p:sldId id="2147474366" r:id="rId8"/>
    <p:sldId id="2147474287" r:id="rId9"/>
    <p:sldId id="2147474288" r:id="rId10"/>
    <p:sldId id="2147474289" r:id="rId11"/>
    <p:sldId id="2147474355" r:id="rId12"/>
    <p:sldId id="2147474367" r:id="rId13"/>
    <p:sldId id="2147474282" r:id="rId14"/>
    <p:sldId id="2147474293" r:id="rId15"/>
    <p:sldId id="2147474365" r:id="rId16"/>
    <p:sldId id="2147474364" r:id="rId17"/>
    <p:sldId id="2147474369" r:id="rId18"/>
    <p:sldId id="2147482077" r:id="rId19"/>
    <p:sldId id="2147473999" r:id="rId20"/>
    <p:sldId id="2147474035" r:id="rId21"/>
    <p:sldId id="2147482078" r:id="rId22"/>
    <p:sldId id="2147474290" r:id="rId23"/>
    <p:sldId id="2147474354" r:id="rId24"/>
    <p:sldId id="2147474343" r:id="rId25"/>
    <p:sldId id="2147482081" r:id="rId26"/>
    <p:sldId id="2147474356" r:id="rId27"/>
    <p:sldId id="2147474362" r:id="rId28"/>
    <p:sldId id="2147474360" r:id="rId29"/>
    <p:sldId id="2147482080" r:id="rId30"/>
    <p:sldId id="2147474358" r:id="rId31"/>
    <p:sldId id="2147474359" r:id="rId32"/>
    <p:sldId id="2147474370" r:id="rId33"/>
    <p:sldId id="2147474353" r:id="rId34"/>
    <p:sldId id="2147474074" r:id="rId35"/>
    <p:sldId id="32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D8F12A-D777-46EA-BCED-3344BFC6E33D}" v="1936" dt="2026-02-10T18:57:46.0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49" autoAdjust="0"/>
  </p:normalViewPr>
  <p:slideViewPr>
    <p:cSldViewPr snapToGrid="0">
      <p:cViewPr varScale="1">
        <p:scale>
          <a:sx n="111" d="100"/>
          <a:sy n="111" d="100"/>
        </p:scale>
        <p:origin x="55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2">
                <a:lumMod val="90000"/>
              </a:schemeClr>
            </a:solidFill>
          </c:spPr>
          <c:dPt>
            <c:idx val="0"/>
            <c:bubble3D val="0"/>
            <c:explosion val="8"/>
            <c:spPr>
              <a:solidFill>
                <a:schemeClr val="accent1"/>
              </a:solidFill>
              <a:ln w="19050">
                <a:solidFill>
                  <a:schemeClr val="lt1"/>
                </a:solidFill>
              </a:ln>
              <a:effectLst/>
            </c:spPr>
            <c:extLst>
              <c:ext xmlns:c16="http://schemas.microsoft.com/office/drawing/2014/chart" uri="{C3380CC4-5D6E-409C-BE32-E72D297353CC}">
                <c16:uniqueId val="{00000001-401E-734B-9CC1-DEA6B537F43E}"/>
              </c:ext>
            </c:extLst>
          </c:dPt>
          <c:dPt>
            <c:idx val="1"/>
            <c:bubble3D val="0"/>
            <c:spPr>
              <a:solidFill>
                <a:schemeClr val="bg1">
                  <a:lumMod val="90000"/>
                </a:schemeClr>
              </a:solidFill>
              <a:ln w="19050">
                <a:solidFill>
                  <a:schemeClr val="lt1"/>
                </a:solidFill>
              </a:ln>
              <a:effectLst/>
            </c:spPr>
            <c:extLst>
              <c:ext xmlns:c16="http://schemas.microsoft.com/office/drawing/2014/chart" uri="{C3380CC4-5D6E-409C-BE32-E72D297353CC}">
                <c16:uniqueId val="{00000003-401E-734B-9CC1-DEA6B537F43E}"/>
              </c:ext>
            </c:extLst>
          </c:dPt>
          <c:dPt>
            <c:idx val="2"/>
            <c:bubble3D val="0"/>
            <c:spPr>
              <a:solidFill>
                <a:schemeClr val="bg1">
                  <a:lumMod val="90000"/>
                </a:schemeClr>
              </a:solidFill>
              <a:ln w="19050">
                <a:solidFill>
                  <a:schemeClr val="lt1"/>
                </a:solidFill>
              </a:ln>
              <a:effectLst/>
            </c:spPr>
            <c:extLst>
              <c:ext xmlns:c16="http://schemas.microsoft.com/office/drawing/2014/chart" uri="{C3380CC4-5D6E-409C-BE32-E72D297353CC}">
                <c16:uniqueId val="{00000005-401E-734B-9CC1-DEA6B537F43E}"/>
              </c:ext>
            </c:extLst>
          </c:dPt>
          <c:dPt>
            <c:idx val="3"/>
            <c:bubble3D val="0"/>
            <c:spPr>
              <a:solidFill>
                <a:schemeClr val="bg1">
                  <a:lumMod val="90000"/>
                </a:schemeClr>
              </a:solidFill>
              <a:ln w="19050">
                <a:solidFill>
                  <a:schemeClr val="lt1"/>
                </a:solidFill>
              </a:ln>
              <a:effectLst/>
            </c:spPr>
            <c:extLst>
              <c:ext xmlns:c16="http://schemas.microsoft.com/office/drawing/2014/chart" uri="{C3380CC4-5D6E-409C-BE32-E72D297353CC}">
                <c16:uniqueId val="{00000007-401E-734B-9CC1-DEA6B537F43E}"/>
              </c:ext>
            </c:extLst>
          </c:dPt>
          <c:dPt>
            <c:idx val="4"/>
            <c:bubble3D val="0"/>
            <c:spPr>
              <a:solidFill>
                <a:schemeClr val="bg1">
                  <a:lumMod val="90000"/>
                </a:schemeClr>
              </a:solidFill>
              <a:ln w="19050">
                <a:solidFill>
                  <a:schemeClr val="lt1"/>
                </a:solidFill>
              </a:ln>
              <a:effectLst/>
            </c:spPr>
            <c:extLst>
              <c:ext xmlns:c16="http://schemas.microsoft.com/office/drawing/2014/chart" uri="{C3380CC4-5D6E-409C-BE32-E72D297353CC}">
                <c16:uniqueId val="{00000009-401E-734B-9CC1-DEA6B537F43E}"/>
              </c:ext>
            </c:extLst>
          </c:dPt>
          <c:dPt>
            <c:idx val="5"/>
            <c:bubble3D val="0"/>
            <c:spPr>
              <a:solidFill>
                <a:schemeClr val="bg1">
                  <a:lumMod val="90000"/>
                </a:schemeClr>
              </a:solidFill>
              <a:ln w="19050">
                <a:solidFill>
                  <a:schemeClr val="lt1"/>
                </a:solidFill>
              </a:ln>
              <a:effectLst/>
            </c:spPr>
            <c:extLst>
              <c:ext xmlns:c16="http://schemas.microsoft.com/office/drawing/2014/chart" uri="{C3380CC4-5D6E-409C-BE32-E72D297353CC}">
                <c16:uniqueId val="{0000000B-401E-734B-9CC1-DEA6B537F43E}"/>
              </c:ext>
            </c:extLst>
          </c:dPt>
          <c:dPt>
            <c:idx val="6"/>
            <c:bubble3D val="0"/>
            <c:explosion val="8"/>
            <c:spPr>
              <a:solidFill>
                <a:schemeClr val="accent1"/>
              </a:solidFill>
              <a:ln w="19050">
                <a:solidFill>
                  <a:schemeClr val="lt1"/>
                </a:solidFill>
              </a:ln>
              <a:effectLst/>
            </c:spPr>
            <c:extLst>
              <c:ext xmlns:c16="http://schemas.microsoft.com/office/drawing/2014/chart" uri="{C3380CC4-5D6E-409C-BE32-E72D297353CC}">
                <c16:uniqueId val="{0000000D-401E-734B-9CC1-DEA6B537F43E}"/>
              </c:ext>
            </c:extLst>
          </c:dPt>
          <c:dPt>
            <c:idx val="7"/>
            <c:bubble3D val="0"/>
            <c:spPr>
              <a:solidFill>
                <a:schemeClr val="bg1">
                  <a:lumMod val="90000"/>
                </a:schemeClr>
              </a:solidFill>
              <a:ln w="19050">
                <a:solidFill>
                  <a:schemeClr val="lt1"/>
                </a:solidFill>
              </a:ln>
              <a:effectLst/>
            </c:spPr>
            <c:extLst>
              <c:ext xmlns:c16="http://schemas.microsoft.com/office/drawing/2014/chart" uri="{C3380CC4-5D6E-409C-BE32-E72D297353CC}">
                <c16:uniqueId val="{0000000F-401E-734B-9CC1-DEA6B537F43E}"/>
              </c:ext>
            </c:extLst>
          </c:dPt>
          <c:dPt>
            <c:idx val="8"/>
            <c:bubble3D val="0"/>
            <c:spPr>
              <a:solidFill>
                <a:schemeClr val="bg1">
                  <a:lumMod val="90000"/>
                </a:schemeClr>
              </a:solidFill>
              <a:ln w="19050">
                <a:solidFill>
                  <a:schemeClr val="lt1"/>
                </a:solidFill>
              </a:ln>
              <a:effectLst/>
            </c:spPr>
            <c:extLst>
              <c:ext xmlns:c16="http://schemas.microsoft.com/office/drawing/2014/chart" uri="{C3380CC4-5D6E-409C-BE32-E72D297353CC}">
                <c16:uniqueId val="{00000011-401E-734B-9CC1-DEA6B537F43E}"/>
              </c:ext>
            </c:extLst>
          </c:dPt>
          <c:dPt>
            <c:idx val="9"/>
            <c:bubble3D val="0"/>
            <c:spPr>
              <a:solidFill>
                <a:schemeClr val="bg1">
                  <a:lumMod val="90000"/>
                </a:schemeClr>
              </a:solidFill>
              <a:ln w="19050">
                <a:solidFill>
                  <a:schemeClr val="lt1"/>
                </a:solidFill>
              </a:ln>
              <a:effectLst/>
            </c:spPr>
            <c:extLst>
              <c:ext xmlns:c16="http://schemas.microsoft.com/office/drawing/2014/chart" uri="{C3380CC4-5D6E-409C-BE32-E72D297353CC}">
                <c16:uniqueId val="{00000013-401E-734B-9CC1-DEA6B537F43E}"/>
              </c:ext>
            </c:extLst>
          </c:dPt>
          <c:dPt>
            <c:idx val="10"/>
            <c:bubble3D val="0"/>
            <c:spPr>
              <a:solidFill>
                <a:schemeClr val="bg1">
                  <a:lumMod val="90000"/>
                </a:schemeClr>
              </a:solidFill>
              <a:ln w="19050">
                <a:solidFill>
                  <a:schemeClr val="lt1"/>
                </a:solidFill>
              </a:ln>
              <a:effectLst/>
            </c:spPr>
            <c:extLst>
              <c:ext xmlns:c16="http://schemas.microsoft.com/office/drawing/2014/chart" uri="{C3380CC4-5D6E-409C-BE32-E72D297353CC}">
                <c16:uniqueId val="{00000015-401E-734B-9CC1-DEA6B537F43E}"/>
              </c:ext>
            </c:extLst>
          </c:dPt>
          <c:dPt>
            <c:idx val="11"/>
            <c:bubble3D val="0"/>
            <c:spPr>
              <a:solidFill>
                <a:schemeClr val="bg1">
                  <a:lumMod val="90000"/>
                </a:schemeClr>
              </a:solidFill>
              <a:ln w="19050">
                <a:solidFill>
                  <a:schemeClr val="lt1"/>
                </a:solidFill>
              </a:ln>
              <a:effectLst/>
            </c:spPr>
            <c:extLst>
              <c:ext xmlns:c16="http://schemas.microsoft.com/office/drawing/2014/chart" uri="{C3380CC4-5D6E-409C-BE32-E72D297353CC}">
                <c16:uniqueId val="{00000017-401E-734B-9CC1-DEA6B537F43E}"/>
              </c:ext>
            </c:extLst>
          </c:dPt>
          <c:cat>
            <c:strRef>
              <c:f>Sheet1!$A$2:$A$13</c:f>
              <c:strCache>
                <c:ptCount val="4"/>
                <c:pt idx="0">
                  <c:v>1st Qtr</c:v>
                </c:pt>
                <c:pt idx="1">
                  <c:v>2nd Qtr</c:v>
                </c:pt>
                <c:pt idx="2">
                  <c:v>3rd Qtr</c:v>
                </c:pt>
                <c:pt idx="3">
                  <c:v>4th Qtr</c:v>
                </c:pt>
              </c:strCache>
            </c:strRef>
          </c:cat>
          <c:val>
            <c:numRef>
              <c:f>Sheet1!$B$2:$B$13</c:f>
              <c:numCache>
                <c:formatCode>General</c:formatCode>
                <c:ptCount val="12"/>
                <c:pt idx="0">
                  <c:v>30</c:v>
                </c:pt>
                <c:pt idx="1">
                  <c:v>30</c:v>
                </c:pt>
                <c:pt idx="2">
                  <c:v>30</c:v>
                </c:pt>
                <c:pt idx="3">
                  <c:v>30</c:v>
                </c:pt>
                <c:pt idx="4">
                  <c:v>30</c:v>
                </c:pt>
                <c:pt idx="5">
                  <c:v>30</c:v>
                </c:pt>
                <c:pt idx="6">
                  <c:v>30</c:v>
                </c:pt>
                <c:pt idx="7">
                  <c:v>30</c:v>
                </c:pt>
                <c:pt idx="8">
                  <c:v>30</c:v>
                </c:pt>
                <c:pt idx="9">
                  <c:v>30</c:v>
                </c:pt>
                <c:pt idx="10">
                  <c:v>30</c:v>
                </c:pt>
                <c:pt idx="11">
                  <c:v>30</c:v>
                </c:pt>
              </c:numCache>
            </c:numRef>
          </c:val>
          <c:extLst>
            <c:ext xmlns:c16="http://schemas.microsoft.com/office/drawing/2014/chart" uri="{C3380CC4-5D6E-409C-BE32-E72D297353CC}">
              <c16:uniqueId val="{00000018-401E-734B-9CC1-DEA6B537F43E}"/>
            </c:ext>
          </c:extLst>
        </c:ser>
        <c:dLbls>
          <c:showLegendKey val="0"/>
          <c:showVal val="0"/>
          <c:showCatName val="0"/>
          <c:showSerName val="0"/>
          <c:showPercent val="0"/>
          <c:showBubbleSize val="0"/>
          <c:showLeaderLines val="1"/>
        </c:dLbls>
        <c:firstSliceAng val="345"/>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FE05CE-72A1-461E-93F7-FB6D69940EA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5B46A1B-6919-4CED-B0AD-F0E473C6DCDD}">
      <dgm:prSet custT="1"/>
      <dgm:spPr/>
      <dgm:t>
        <a:bodyPr/>
        <a:lstStyle/>
        <a:p>
          <a:r>
            <a:rPr lang="en-US" sz="1600" b="0" i="0" baseline="0"/>
            <a:t>Unique program and use case-specific data needs are sometimes not fully met by USCDI.</a:t>
          </a:r>
          <a:endParaRPr lang="en-US" sz="1600"/>
        </a:p>
      </dgm:t>
    </dgm:pt>
    <dgm:pt modelId="{EFCFE2B3-206D-4AF7-846C-3A97D624BB1E}" type="parTrans" cxnId="{F8C30D9A-CC73-4B16-B889-677137DDBCBE}">
      <dgm:prSet/>
      <dgm:spPr/>
      <dgm:t>
        <a:bodyPr/>
        <a:lstStyle/>
        <a:p>
          <a:endParaRPr lang="en-US" sz="1400"/>
        </a:p>
      </dgm:t>
    </dgm:pt>
    <dgm:pt modelId="{4163B120-BAD5-4F4A-AB17-A48BDB72A0B3}" type="sibTrans" cxnId="{F8C30D9A-CC73-4B16-B889-677137DDBCBE}">
      <dgm:prSet/>
      <dgm:spPr/>
      <dgm:t>
        <a:bodyPr/>
        <a:lstStyle/>
        <a:p>
          <a:endParaRPr lang="en-US" sz="1400"/>
        </a:p>
      </dgm:t>
    </dgm:pt>
    <dgm:pt modelId="{9F58999F-AD13-416F-982D-7165A16FA2C7}">
      <dgm:prSet custT="1"/>
      <dgm:spPr/>
      <dgm:t>
        <a:bodyPr/>
        <a:lstStyle/>
        <a:p>
          <a:r>
            <a:rPr lang="en-US" sz="1600" b="0" i="0" baseline="0"/>
            <a:t>ASTP’s USCDI+ initiative helps government and industry partners build on USCDI to support specific program needs.</a:t>
          </a:r>
          <a:endParaRPr lang="en-US" sz="1600"/>
        </a:p>
      </dgm:t>
    </dgm:pt>
    <dgm:pt modelId="{FEF5078A-31F7-4008-A788-BC405A50FF26}" type="parTrans" cxnId="{5949680F-1F30-40B8-B34F-EBEC2594F29C}">
      <dgm:prSet/>
      <dgm:spPr/>
      <dgm:t>
        <a:bodyPr/>
        <a:lstStyle/>
        <a:p>
          <a:endParaRPr lang="en-US" sz="1400"/>
        </a:p>
      </dgm:t>
    </dgm:pt>
    <dgm:pt modelId="{3DA1E390-22C0-443C-B40E-C863F79F5E81}" type="sibTrans" cxnId="{5949680F-1F30-40B8-B34F-EBEC2594F29C}">
      <dgm:prSet/>
      <dgm:spPr/>
      <dgm:t>
        <a:bodyPr/>
        <a:lstStyle/>
        <a:p>
          <a:endParaRPr lang="en-US" sz="1400"/>
        </a:p>
      </dgm:t>
    </dgm:pt>
    <dgm:pt modelId="{04F84F27-D5B3-4ADA-848A-1D4C02B28908}">
      <dgm:prSet custT="1"/>
      <dgm:spPr/>
      <dgm:t>
        <a:bodyPr/>
        <a:lstStyle/>
        <a:p>
          <a:r>
            <a:rPr lang="en-US" sz="1600" b="0" i="0" baseline="0"/>
            <a:t>Applies USCDI processes for submission and harmonization while focusing on programmatic priorities.</a:t>
          </a:r>
          <a:endParaRPr lang="en-US" sz="1600"/>
        </a:p>
      </dgm:t>
    </dgm:pt>
    <dgm:pt modelId="{D89C0A4D-DC34-4A45-B28B-019C5567C9E3}" type="parTrans" cxnId="{B67176E9-8305-4ED9-A703-D4367B23806E}">
      <dgm:prSet/>
      <dgm:spPr/>
      <dgm:t>
        <a:bodyPr/>
        <a:lstStyle/>
        <a:p>
          <a:endParaRPr lang="en-US" sz="1400"/>
        </a:p>
      </dgm:t>
    </dgm:pt>
    <dgm:pt modelId="{542F28E4-1EC0-4C0E-B266-3EBF82E1231C}" type="sibTrans" cxnId="{B67176E9-8305-4ED9-A703-D4367B23806E}">
      <dgm:prSet/>
      <dgm:spPr/>
      <dgm:t>
        <a:bodyPr/>
        <a:lstStyle/>
        <a:p>
          <a:endParaRPr lang="en-US" sz="1400"/>
        </a:p>
      </dgm:t>
    </dgm:pt>
    <dgm:pt modelId="{C71ABEB5-8396-4B51-8409-F7C28C93D6B0}">
      <dgm:prSet custT="1"/>
      <dgm:spPr/>
      <dgm:t>
        <a:bodyPr/>
        <a:lstStyle/>
        <a:p>
          <a:r>
            <a:rPr lang="en-US" sz="1600" b="0" i="0" baseline="0"/>
            <a:t>Seeks to leverage programs and authorities across HHS to drive adoption</a:t>
          </a:r>
          <a:endParaRPr lang="en-US" sz="1600"/>
        </a:p>
      </dgm:t>
    </dgm:pt>
    <dgm:pt modelId="{D63947A1-E434-47D8-86AB-5006DB47A895}" type="parTrans" cxnId="{E9957A8B-6CE0-40F3-8B43-18DFC65BFCBE}">
      <dgm:prSet/>
      <dgm:spPr/>
      <dgm:t>
        <a:bodyPr/>
        <a:lstStyle/>
        <a:p>
          <a:endParaRPr lang="en-US" sz="1400"/>
        </a:p>
      </dgm:t>
    </dgm:pt>
    <dgm:pt modelId="{77C31139-837C-4137-9792-B1F4F88F3769}" type="sibTrans" cxnId="{E9957A8B-6CE0-40F3-8B43-18DFC65BFCBE}">
      <dgm:prSet/>
      <dgm:spPr/>
      <dgm:t>
        <a:bodyPr/>
        <a:lstStyle/>
        <a:p>
          <a:endParaRPr lang="en-US" sz="1400"/>
        </a:p>
      </dgm:t>
    </dgm:pt>
    <dgm:pt modelId="{E1B30659-BCBF-4362-9C21-1D42497EECAF}" type="pres">
      <dgm:prSet presAssocID="{88FE05CE-72A1-461E-93F7-FB6D69940EA0}" presName="vert0" presStyleCnt="0">
        <dgm:presLayoutVars>
          <dgm:dir/>
          <dgm:animOne val="branch"/>
          <dgm:animLvl val="lvl"/>
        </dgm:presLayoutVars>
      </dgm:prSet>
      <dgm:spPr/>
    </dgm:pt>
    <dgm:pt modelId="{814A1672-427D-4FD4-88C2-59D7B8193FF7}" type="pres">
      <dgm:prSet presAssocID="{E5B46A1B-6919-4CED-B0AD-F0E473C6DCDD}" presName="thickLine" presStyleLbl="alignNode1" presStyleIdx="0" presStyleCnt="4"/>
      <dgm:spPr/>
    </dgm:pt>
    <dgm:pt modelId="{9D2B9B2C-BF46-4C52-855D-07F0B80B4E29}" type="pres">
      <dgm:prSet presAssocID="{E5B46A1B-6919-4CED-B0AD-F0E473C6DCDD}" presName="horz1" presStyleCnt="0"/>
      <dgm:spPr/>
    </dgm:pt>
    <dgm:pt modelId="{26DC3F58-FF0B-44A1-9F3E-B90A5BA3BB30}" type="pres">
      <dgm:prSet presAssocID="{E5B46A1B-6919-4CED-B0AD-F0E473C6DCDD}" presName="tx1" presStyleLbl="revTx" presStyleIdx="0" presStyleCnt="4"/>
      <dgm:spPr/>
    </dgm:pt>
    <dgm:pt modelId="{84FAA6FF-EF4B-4977-BEF1-F9C5CD6D8DFA}" type="pres">
      <dgm:prSet presAssocID="{E5B46A1B-6919-4CED-B0AD-F0E473C6DCDD}" presName="vert1" presStyleCnt="0"/>
      <dgm:spPr/>
    </dgm:pt>
    <dgm:pt modelId="{AC7A0CB1-1E11-4653-9580-516C1A36368B}" type="pres">
      <dgm:prSet presAssocID="{9F58999F-AD13-416F-982D-7165A16FA2C7}" presName="thickLine" presStyleLbl="alignNode1" presStyleIdx="1" presStyleCnt="4"/>
      <dgm:spPr/>
    </dgm:pt>
    <dgm:pt modelId="{526A86A0-872B-44A3-81C8-DE83B77AE990}" type="pres">
      <dgm:prSet presAssocID="{9F58999F-AD13-416F-982D-7165A16FA2C7}" presName="horz1" presStyleCnt="0"/>
      <dgm:spPr/>
    </dgm:pt>
    <dgm:pt modelId="{8E6BAED7-2A54-4EBC-B8E4-DE50FD75DC07}" type="pres">
      <dgm:prSet presAssocID="{9F58999F-AD13-416F-982D-7165A16FA2C7}" presName="tx1" presStyleLbl="revTx" presStyleIdx="1" presStyleCnt="4"/>
      <dgm:spPr/>
    </dgm:pt>
    <dgm:pt modelId="{1655A7B0-93A3-428F-9A05-FD92051DDFC5}" type="pres">
      <dgm:prSet presAssocID="{9F58999F-AD13-416F-982D-7165A16FA2C7}" presName="vert1" presStyleCnt="0"/>
      <dgm:spPr/>
    </dgm:pt>
    <dgm:pt modelId="{1EBB3C93-38F2-4DE2-8E75-9AAB3A3ED0F0}" type="pres">
      <dgm:prSet presAssocID="{04F84F27-D5B3-4ADA-848A-1D4C02B28908}" presName="thickLine" presStyleLbl="alignNode1" presStyleIdx="2" presStyleCnt="4"/>
      <dgm:spPr/>
    </dgm:pt>
    <dgm:pt modelId="{E5D6BBA5-D39A-401C-AC2A-5928C77B49EE}" type="pres">
      <dgm:prSet presAssocID="{04F84F27-D5B3-4ADA-848A-1D4C02B28908}" presName="horz1" presStyleCnt="0"/>
      <dgm:spPr/>
    </dgm:pt>
    <dgm:pt modelId="{6082DC49-BDFA-45EE-9DD6-DBFDD0F70F9B}" type="pres">
      <dgm:prSet presAssocID="{04F84F27-D5B3-4ADA-848A-1D4C02B28908}" presName="tx1" presStyleLbl="revTx" presStyleIdx="2" presStyleCnt="4"/>
      <dgm:spPr/>
    </dgm:pt>
    <dgm:pt modelId="{FC274324-DBD5-46AC-B046-BFF9F175EE5B}" type="pres">
      <dgm:prSet presAssocID="{04F84F27-D5B3-4ADA-848A-1D4C02B28908}" presName="vert1" presStyleCnt="0"/>
      <dgm:spPr/>
    </dgm:pt>
    <dgm:pt modelId="{236EA1EE-11E7-4A0C-A31C-77B968298EFD}" type="pres">
      <dgm:prSet presAssocID="{C71ABEB5-8396-4B51-8409-F7C28C93D6B0}" presName="thickLine" presStyleLbl="alignNode1" presStyleIdx="3" presStyleCnt="4"/>
      <dgm:spPr/>
    </dgm:pt>
    <dgm:pt modelId="{3079BB65-490C-4C9C-9D0D-629F0598355E}" type="pres">
      <dgm:prSet presAssocID="{C71ABEB5-8396-4B51-8409-F7C28C93D6B0}" presName="horz1" presStyleCnt="0"/>
      <dgm:spPr/>
    </dgm:pt>
    <dgm:pt modelId="{EA5907EE-9CF2-47E9-B551-BD07DDB65D0B}" type="pres">
      <dgm:prSet presAssocID="{C71ABEB5-8396-4B51-8409-F7C28C93D6B0}" presName="tx1" presStyleLbl="revTx" presStyleIdx="3" presStyleCnt="4"/>
      <dgm:spPr/>
    </dgm:pt>
    <dgm:pt modelId="{197FDFC7-13F1-4A43-9834-62DE0570428F}" type="pres">
      <dgm:prSet presAssocID="{C71ABEB5-8396-4B51-8409-F7C28C93D6B0}" presName="vert1" presStyleCnt="0"/>
      <dgm:spPr/>
    </dgm:pt>
  </dgm:ptLst>
  <dgm:cxnLst>
    <dgm:cxn modelId="{1D09B50E-D0E0-49C8-9DD4-2C1F44976275}" type="presOf" srcId="{04F84F27-D5B3-4ADA-848A-1D4C02B28908}" destId="{6082DC49-BDFA-45EE-9DD6-DBFDD0F70F9B}" srcOrd="0" destOrd="0" presId="urn:microsoft.com/office/officeart/2008/layout/LinedList"/>
    <dgm:cxn modelId="{5949680F-1F30-40B8-B34F-EBEC2594F29C}" srcId="{88FE05CE-72A1-461E-93F7-FB6D69940EA0}" destId="{9F58999F-AD13-416F-982D-7165A16FA2C7}" srcOrd="1" destOrd="0" parTransId="{FEF5078A-31F7-4008-A788-BC405A50FF26}" sibTransId="{3DA1E390-22C0-443C-B40E-C863F79F5E81}"/>
    <dgm:cxn modelId="{21C22D39-9C83-48A4-A59B-3780B3CB9BA1}" type="presOf" srcId="{C71ABEB5-8396-4B51-8409-F7C28C93D6B0}" destId="{EA5907EE-9CF2-47E9-B551-BD07DDB65D0B}" srcOrd="0" destOrd="0" presId="urn:microsoft.com/office/officeart/2008/layout/LinedList"/>
    <dgm:cxn modelId="{FE22F339-FE79-4BAD-83C0-9E51CDDAFB88}" type="presOf" srcId="{9F58999F-AD13-416F-982D-7165A16FA2C7}" destId="{8E6BAED7-2A54-4EBC-B8E4-DE50FD75DC07}" srcOrd="0" destOrd="0" presId="urn:microsoft.com/office/officeart/2008/layout/LinedList"/>
    <dgm:cxn modelId="{E9957A8B-6CE0-40F3-8B43-18DFC65BFCBE}" srcId="{88FE05CE-72A1-461E-93F7-FB6D69940EA0}" destId="{C71ABEB5-8396-4B51-8409-F7C28C93D6B0}" srcOrd="3" destOrd="0" parTransId="{D63947A1-E434-47D8-86AB-5006DB47A895}" sibTransId="{77C31139-837C-4137-9792-B1F4F88F3769}"/>
    <dgm:cxn modelId="{F8C30D9A-CC73-4B16-B889-677137DDBCBE}" srcId="{88FE05CE-72A1-461E-93F7-FB6D69940EA0}" destId="{E5B46A1B-6919-4CED-B0AD-F0E473C6DCDD}" srcOrd="0" destOrd="0" parTransId="{EFCFE2B3-206D-4AF7-846C-3A97D624BB1E}" sibTransId="{4163B120-BAD5-4F4A-AB17-A48BDB72A0B3}"/>
    <dgm:cxn modelId="{33E672A6-A99C-4F29-80CD-B76D35D93E51}" type="presOf" srcId="{E5B46A1B-6919-4CED-B0AD-F0E473C6DCDD}" destId="{26DC3F58-FF0B-44A1-9F3E-B90A5BA3BB30}" srcOrd="0" destOrd="0" presId="urn:microsoft.com/office/officeart/2008/layout/LinedList"/>
    <dgm:cxn modelId="{B67176E9-8305-4ED9-A703-D4367B23806E}" srcId="{88FE05CE-72A1-461E-93F7-FB6D69940EA0}" destId="{04F84F27-D5B3-4ADA-848A-1D4C02B28908}" srcOrd="2" destOrd="0" parTransId="{D89C0A4D-DC34-4A45-B28B-019C5567C9E3}" sibTransId="{542F28E4-1EC0-4C0E-B266-3EBF82E1231C}"/>
    <dgm:cxn modelId="{33BA20EE-06D2-477F-875C-18363C4C1391}" type="presOf" srcId="{88FE05CE-72A1-461E-93F7-FB6D69940EA0}" destId="{E1B30659-BCBF-4362-9C21-1D42497EECAF}" srcOrd="0" destOrd="0" presId="urn:microsoft.com/office/officeart/2008/layout/LinedList"/>
    <dgm:cxn modelId="{18E8A570-5F33-48B6-B366-73BC1AECD9D7}" type="presParOf" srcId="{E1B30659-BCBF-4362-9C21-1D42497EECAF}" destId="{814A1672-427D-4FD4-88C2-59D7B8193FF7}" srcOrd="0" destOrd="0" presId="urn:microsoft.com/office/officeart/2008/layout/LinedList"/>
    <dgm:cxn modelId="{1C27E3DB-B4B0-4334-B97C-32B9C5336979}" type="presParOf" srcId="{E1B30659-BCBF-4362-9C21-1D42497EECAF}" destId="{9D2B9B2C-BF46-4C52-855D-07F0B80B4E29}" srcOrd="1" destOrd="0" presId="urn:microsoft.com/office/officeart/2008/layout/LinedList"/>
    <dgm:cxn modelId="{2BFC2386-FA5D-49EC-B809-FECBE4A15BFC}" type="presParOf" srcId="{9D2B9B2C-BF46-4C52-855D-07F0B80B4E29}" destId="{26DC3F58-FF0B-44A1-9F3E-B90A5BA3BB30}" srcOrd="0" destOrd="0" presId="urn:microsoft.com/office/officeart/2008/layout/LinedList"/>
    <dgm:cxn modelId="{CA4CDE32-8E20-491F-A54E-C1D564CBC5C1}" type="presParOf" srcId="{9D2B9B2C-BF46-4C52-855D-07F0B80B4E29}" destId="{84FAA6FF-EF4B-4977-BEF1-F9C5CD6D8DFA}" srcOrd="1" destOrd="0" presId="urn:microsoft.com/office/officeart/2008/layout/LinedList"/>
    <dgm:cxn modelId="{318890C1-E037-4574-BD34-6E0960C6AC2A}" type="presParOf" srcId="{E1B30659-BCBF-4362-9C21-1D42497EECAF}" destId="{AC7A0CB1-1E11-4653-9580-516C1A36368B}" srcOrd="2" destOrd="0" presId="urn:microsoft.com/office/officeart/2008/layout/LinedList"/>
    <dgm:cxn modelId="{BEFF917F-3059-4CBE-8D14-56787F2DA08A}" type="presParOf" srcId="{E1B30659-BCBF-4362-9C21-1D42497EECAF}" destId="{526A86A0-872B-44A3-81C8-DE83B77AE990}" srcOrd="3" destOrd="0" presId="urn:microsoft.com/office/officeart/2008/layout/LinedList"/>
    <dgm:cxn modelId="{DCA5096B-05B2-4C87-ABBE-3D6A2E739C8C}" type="presParOf" srcId="{526A86A0-872B-44A3-81C8-DE83B77AE990}" destId="{8E6BAED7-2A54-4EBC-B8E4-DE50FD75DC07}" srcOrd="0" destOrd="0" presId="urn:microsoft.com/office/officeart/2008/layout/LinedList"/>
    <dgm:cxn modelId="{739396FA-B79A-4134-97E5-F434EFB45970}" type="presParOf" srcId="{526A86A0-872B-44A3-81C8-DE83B77AE990}" destId="{1655A7B0-93A3-428F-9A05-FD92051DDFC5}" srcOrd="1" destOrd="0" presId="urn:microsoft.com/office/officeart/2008/layout/LinedList"/>
    <dgm:cxn modelId="{57521AE2-DD3B-4D82-9FF3-1ED1BC4DA30F}" type="presParOf" srcId="{E1B30659-BCBF-4362-9C21-1D42497EECAF}" destId="{1EBB3C93-38F2-4DE2-8E75-9AAB3A3ED0F0}" srcOrd="4" destOrd="0" presId="urn:microsoft.com/office/officeart/2008/layout/LinedList"/>
    <dgm:cxn modelId="{BD144BE2-C012-45BC-84CA-ACBCC7E64246}" type="presParOf" srcId="{E1B30659-BCBF-4362-9C21-1D42497EECAF}" destId="{E5D6BBA5-D39A-401C-AC2A-5928C77B49EE}" srcOrd="5" destOrd="0" presId="urn:microsoft.com/office/officeart/2008/layout/LinedList"/>
    <dgm:cxn modelId="{2FBFF2FB-B4F1-4354-8CF4-80E6398A86C6}" type="presParOf" srcId="{E5D6BBA5-D39A-401C-AC2A-5928C77B49EE}" destId="{6082DC49-BDFA-45EE-9DD6-DBFDD0F70F9B}" srcOrd="0" destOrd="0" presId="urn:microsoft.com/office/officeart/2008/layout/LinedList"/>
    <dgm:cxn modelId="{27F3ED20-B985-4A35-B7C8-9BD76ED6E1F8}" type="presParOf" srcId="{E5D6BBA5-D39A-401C-AC2A-5928C77B49EE}" destId="{FC274324-DBD5-46AC-B046-BFF9F175EE5B}" srcOrd="1" destOrd="0" presId="urn:microsoft.com/office/officeart/2008/layout/LinedList"/>
    <dgm:cxn modelId="{BD93EBE9-855F-4639-B477-C23C659B845F}" type="presParOf" srcId="{E1B30659-BCBF-4362-9C21-1D42497EECAF}" destId="{236EA1EE-11E7-4A0C-A31C-77B968298EFD}" srcOrd="6" destOrd="0" presId="urn:microsoft.com/office/officeart/2008/layout/LinedList"/>
    <dgm:cxn modelId="{EC11F4F1-7C23-4ED5-BE24-B9FC7129EE81}" type="presParOf" srcId="{E1B30659-BCBF-4362-9C21-1D42497EECAF}" destId="{3079BB65-490C-4C9C-9D0D-629F0598355E}" srcOrd="7" destOrd="0" presId="urn:microsoft.com/office/officeart/2008/layout/LinedList"/>
    <dgm:cxn modelId="{EC6F3359-9BA6-458B-85B1-70BA62642F11}" type="presParOf" srcId="{3079BB65-490C-4C9C-9D0D-629F0598355E}" destId="{EA5907EE-9CF2-47E9-B551-BD07DDB65D0B}" srcOrd="0" destOrd="0" presId="urn:microsoft.com/office/officeart/2008/layout/LinedList"/>
    <dgm:cxn modelId="{9C013512-5077-42FD-ACE1-D7992B36CD50}" type="presParOf" srcId="{3079BB65-490C-4C9C-9D0D-629F0598355E}" destId="{197FDFC7-13F1-4A43-9834-62DE0570428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3E8A79-9C7B-4965-B59C-F6122192741F}" type="doc">
      <dgm:prSet loTypeId="urn:microsoft.com/office/officeart/2005/8/layout/lProcess2" loCatId="list" qsTypeId="urn:microsoft.com/office/officeart/2005/8/quickstyle/simple2" qsCatId="simple" csTypeId="urn:microsoft.com/office/officeart/2005/8/colors/accent2_1" csCatId="accent2" phldr="1"/>
      <dgm:spPr/>
      <dgm:t>
        <a:bodyPr/>
        <a:lstStyle/>
        <a:p>
          <a:endParaRPr lang="en-US"/>
        </a:p>
      </dgm:t>
    </dgm:pt>
    <dgm:pt modelId="{27C7A519-6E2B-4485-991E-6064EF5AEB70}">
      <dgm:prSet custT="1"/>
      <dgm:spPr>
        <a:ln>
          <a:noFill/>
        </a:ln>
        <a:effectLst>
          <a:outerShdw blurRad="50800" dist="38100" dir="10800000" algn="r" rotWithShape="0">
            <a:prstClr val="black">
              <a:alpha val="40000"/>
            </a:prstClr>
          </a:outerShdw>
        </a:effectLst>
      </dgm:spPr>
      <dgm:t>
        <a:bodyPr/>
        <a:lstStyle/>
        <a:p>
          <a:pPr>
            <a:buFont typeface="Wingdings" panose="05000000000000000000" pitchFamily="2" charset="2"/>
            <a:buNone/>
          </a:pPr>
          <a:r>
            <a:rPr lang="en-US" sz="2800">
              <a:solidFill>
                <a:schemeClr val="accent1">
                  <a:lumMod val="75000"/>
                </a:schemeClr>
              </a:solidFill>
              <a:latin typeface="Aptos" panose="020B0004020202020204" pitchFamily="34" charset="0"/>
              <a:cs typeface="Times New Roman" panose="02020603050405020304" pitchFamily="18" charset="0"/>
            </a:rPr>
            <a:t>Quality</a:t>
          </a:r>
          <a:endParaRPr lang="en-US" sz="2800">
            <a:latin typeface="Aptos" panose="020B0004020202020204" pitchFamily="34" charset="0"/>
          </a:endParaRPr>
        </a:p>
      </dgm:t>
    </dgm:pt>
    <dgm:pt modelId="{CCE20114-975C-49D8-91A9-1289972E516B}" type="parTrans" cxnId="{4182CF95-8815-4348-B386-65F46FFECD80}">
      <dgm:prSet/>
      <dgm:spPr/>
      <dgm:t>
        <a:bodyPr/>
        <a:lstStyle/>
        <a:p>
          <a:endParaRPr lang="en-US">
            <a:latin typeface="Aptos" panose="020B0004020202020204" pitchFamily="34" charset="0"/>
          </a:endParaRPr>
        </a:p>
      </dgm:t>
    </dgm:pt>
    <dgm:pt modelId="{6CA3E41B-FC63-4439-94C4-2E2018F30BF4}" type="sibTrans" cxnId="{4182CF95-8815-4348-B386-65F46FFECD80}">
      <dgm:prSet/>
      <dgm:spPr/>
      <dgm:t>
        <a:bodyPr/>
        <a:lstStyle/>
        <a:p>
          <a:endParaRPr lang="en-US">
            <a:latin typeface="Aptos" panose="020B0004020202020204" pitchFamily="34" charset="0"/>
          </a:endParaRPr>
        </a:p>
      </dgm:t>
    </dgm:pt>
    <dgm:pt modelId="{68325F85-8963-48A7-802E-8ED02396F14B}">
      <dgm:prSet custT="1"/>
      <dgm:spPr>
        <a:solidFill>
          <a:schemeClr val="tx2"/>
        </a:solidFill>
      </dgm:spPr>
      <dgm:t>
        <a:bodyPr/>
        <a:lstStyle/>
        <a:p>
          <a:r>
            <a:rPr lang="en-US" sz="2800">
              <a:solidFill>
                <a:schemeClr val="accent1">
                  <a:lumMod val="75000"/>
                </a:schemeClr>
              </a:solidFill>
              <a:latin typeface="Aptos" panose="020B0004020202020204" pitchFamily="34" charset="0"/>
              <a:cs typeface="Times New Roman" panose="02020603050405020304" pitchFamily="18" charset="0"/>
            </a:rPr>
            <a:t>Cancer</a:t>
          </a:r>
        </a:p>
      </dgm:t>
    </dgm:pt>
    <dgm:pt modelId="{3C2E9C86-0381-4E3A-B345-7842B24E8302}" type="parTrans" cxnId="{F5A59CEF-975B-4799-A950-A6A2BB991C93}">
      <dgm:prSet/>
      <dgm:spPr/>
      <dgm:t>
        <a:bodyPr/>
        <a:lstStyle/>
        <a:p>
          <a:endParaRPr lang="en-US">
            <a:latin typeface="Aptos" panose="020B0004020202020204" pitchFamily="34" charset="0"/>
          </a:endParaRPr>
        </a:p>
      </dgm:t>
    </dgm:pt>
    <dgm:pt modelId="{28D266B5-6EE2-4B24-990C-39E46C6BE636}" type="sibTrans" cxnId="{F5A59CEF-975B-4799-A950-A6A2BB991C93}">
      <dgm:prSet/>
      <dgm:spPr/>
      <dgm:t>
        <a:bodyPr/>
        <a:lstStyle/>
        <a:p>
          <a:endParaRPr lang="en-US">
            <a:latin typeface="Aptos" panose="020B0004020202020204" pitchFamily="34" charset="0"/>
          </a:endParaRPr>
        </a:p>
      </dgm:t>
    </dgm:pt>
    <dgm:pt modelId="{72BB0B57-3614-4414-A13A-0BAB421AD071}">
      <dgm:prSet/>
      <dgm:spPr>
        <a:ln>
          <a:noFill/>
        </a:ln>
        <a:effectLst>
          <a:outerShdw blurRad="50800" dist="38100" dir="2700000" algn="tl" rotWithShape="0">
            <a:prstClr val="black">
              <a:alpha val="40000"/>
            </a:prstClr>
          </a:outerShdw>
        </a:effectLst>
      </dgm:spPr>
      <dgm:t>
        <a:bodyPr/>
        <a:lstStyle/>
        <a:p>
          <a:pPr>
            <a:buNone/>
          </a:pPr>
          <a:r>
            <a:rPr lang="en-US">
              <a:solidFill>
                <a:schemeClr val="bg1">
                  <a:lumMod val="25000"/>
                </a:schemeClr>
              </a:solidFill>
              <a:latin typeface="Aptos" panose="020B0004020202020204" pitchFamily="34" charset="0"/>
            </a:rPr>
            <a:t>Harmonized data for quality measurement and reporting.</a:t>
          </a:r>
        </a:p>
      </dgm:t>
    </dgm:pt>
    <dgm:pt modelId="{A9835341-5BF6-4A2E-A969-0CBBB75940BF}" type="parTrans" cxnId="{706738CA-BC58-4674-B10C-05ADA7449BC0}">
      <dgm:prSet/>
      <dgm:spPr/>
      <dgm:t>
        <a:bodyPr/>
        <a:lstStyle/>
        <a:p>
          <a:endParaRPr lang="en-US">
            <a:latin typeface="Aptos" panose="020B0004020202020204" pitchFamily="34" charset="0"/>
          </a:endParaRPr>
        </a:p>
      </dgm:t>
    </dgm:pt>
    <dgm:pt modelId="{99B80BE4-9013-4EA3-99B6-3A58E86E2D3A}" type="sibTrans" cxnId="{706738CA-BC58-4674-B10C-05ADA7449BC0}">
      <dgm:prSet/>
      <dgm:spPr/>
      <dgm:t>
        <a:bodyPr/>
        <a:lstStyle/>
        <a:p>
          <a:endParaRPr lang="en-US">
            <a:latin typeface="Aptos" panose="020B0004020202020204" pitchFamily="34" charset="0"/>
          </a:endParaRPr>
        </a:p>
      </dgm:t>
    </dgm:pt>
    <dgm:pt modelId="{61481129-9C1F-4735-B552-07BB3388276B}">
      <dgm:prSet/>
      <dgm:spPr>
        <a:ln>
          <a:noFill/>
        </a:ln>
        <a:effectLst>
          <a:outerShdw blurRad="50800" dist="38100" dir="2700000" algn="tl" rotWithShape="0">
            <a:prstClr val="black">
              <a:alpha val="40000"/>
            </a:prstClr>
          </a:outerShdw>
        </a:effectLst>
      </dgm:spPr>
      <dgm:t>
        <a:bodyPr/>
        <a:lstStyle/>
        <a:p>
          <a:r>
            <a:rPr lang="en-US">
              <a:solidFill>
                <a:schemeClr val="bg1">
                  <a:lumMod val="25000"/>
                </a:schemeClr>
              </a:solidFill>
              <a:latin typeface="Aptos" panose="020B0004020202020204" pitchFamily="34" charset="0"/>
            </a:rPr>
            <a:t>Real-world data for cancer care, trials, and registries.</a:t>
          </a:r>
        </a:p>
      </dgm:t>
    </dgm:pt>
    <dgm:pt modelId="{A3165B5B-3979-41D5-86BA-E46BD7BDAED3}" type="parTrans" cxnId="{75359204-25EA-4C11-9C5A-FC3007D7A3CC}">
      <dgm:prSet/>
      <dgm:spPr/>
      <dgm:t>
        <a:bodyPr/>
        <a:lstStyle/>
        <a:p>
          <a:endParaRPr lang="en-US">
            <a:latin typeface="Aptos" panose="020B0004020202020204" pitchFamily="34" charset="0"/>
          </a:endParaRPr>
        </a:p>
      </dgm:t>
    </dgm:pt>
    <dgm:pt modelId="{72983A4F-98B2-4971-BEA8-A86E28AE4A85}" type="sibTrans" cxnId="{75359204-25EA-4C11-9C5A-FC3007D7A3CC}">
      <dgm:prSet/>
      <dgm:spPr/>
      <dgm:t>
        <a:bodyPr/>
        <a:lstStyle/>
        <a:p>
          <a:endParaRPr lang="en-US">
            <a:latin typeface="Aptos" panose="020B0004020202020204" pitchFamily="34" charset="0"/>
          </a:endParaRPr>
        </a:p>
      </dgm:t>
    </dgm:pt>
    <dgm:pt modelId="{B41915E6-0DD2-4CEA-89AA-5CA3C97A9B46}">
      <dgm:prSet custT="1"/>
      <dgm:spPr>
        <a:solidFill>
          <a:schemeClr val="tx2"/>
        </a:solidFill>
      </dgm:spPr>
      <dgm:t>
        <a:bodyPr/>
        <a:lstStyle/>
        <a:p>
          <a:r>
            <a:rPr lang="en-US" sz="2800">
              <a:solidFill>
                <a:schemeClr val="accent1">
                  <a:lumMod val="75000"/>
                </a:schemeClr>
              </a:solidFill>
              <a:latin typeface="Aptos" panose="020B0004020202020204" pitchFamily="34" charset="0"/>
              <a:cs typeface="Times New Roman" panose="02020603050405020304" pitchFamily="18" charset="0"/>
            </a:rPr>
            <a:t>Behavioral Health</a:t>
          </a:r>
        </a:p>
      </dgm:t>
    </dgm:pt>
    <dgm:pt modelId="{0D9DF5E0-1E92-4F32-AC91-DBF496937FBF}" type="parTrans" cxnId="{80303C62-4165-469A-B830-3337EB388043}">
      <dgm:prSet/>
      <dgm:spPr/>
      <dgm:t>
        <a:bodyPr/>
        <a:lstStyle/>
        <a:p>
          <a:endParaRPr lang="en-US">
            <a:latin typeface="Aptos" panose="020B0004020202020204" pitchFamily="34" charset="0"/>
          </a:endParaRPr>
        </a:p>
      </dgm:t>
    </dgm:pt>
    <dgm:pt modelId="{B6AD24C8-9696-41C2-ABDE-AE449F2991C6}" type="sibTrans" cxnId="{80303C62-4165-469A-B830-3337EB388043}">
      <dgm:prSet/>
      <dgm:spPr/>
      <dgm:t>
        <a:bodyPr/>
        <a:lstStyle/>
        <a:p>
          <a:endParaRPr lang="en-US">
            <a:latin typeface="Aptos" panose="020B0004020202020204" pitchFamily="34" charset="0"/>
          </a:endParaRPr>
        </a:p>
      </dgm:t>
    </dgm:pt>
    <dgm:pt modelId="{9DE77878-09EB-491F-A774-14EFCBBADCA9}">
      <dgm:prSet/>
      <dgm:spPr>
        <a:ln>
          <a:noFill/>
        </a:ln>
        <a:effectLst>
          <a:outerShdw blurRad="50800" dist="38100" dir="2700000" algn="tl" rotWithShape="0">
            <a:prstClr val="black">
              <a:alpha val="40000"/>
            </a:prstClr>
          </a:outerShdw>
        </a:effectLst>
      </dgm:spPr>
      <dgm:t>
        <a:bodyPr/>
        <a:lstStyle/>
        <a:p>
          <a:r>
            <a:rPr lang="en-US">
              <a:solidFill>
                <a:schemeClr val="bg1">
                  <a:lumMod val="25000"/>
                </a:schemeClr>
              </a:solidFill>
              <a:latin typeface="Aptos" panose="020B0004020202020204" pitchFamily="34" charset="0"/>
            </a:rPr>
            <a:t>Data for mental health and substance use disorder programs.</a:t>
          </a:r>
        </a:p>
      </dgm:t>
    </dgm:pt>
    <dgm:pt modelId="{029BB0DE-7C13-4D9B-BD75-B41D1B812B8E}" type="parTrans" cxnId="{F1EE8D2F-5902-4368-B55E-944EF6BA8287}">
      <dgm:prSet/>
      <dgm:spPr/>
      <dgm:t>
        <a:bodyPr/>
        <a:lstStyle/>
        <a:p>
          <a:endParaRPr lang="en-US">
            <a:latin typeface="Aptos" panose="020B0004020202020204" pitchFamily="34" charset="0"/>
          </a:endParaRPr>
        </a:p>
      </dgm:t>
    </dgm:pt>
    <dgm:pt modelId="{0558B881-62F7-4FCF-B8A9-0876FDDFD96B}" type="sibTrans" cxnId="{F1EE8D2F-5902-4368-B55E-944EF6BA8287}">
      <dgm:prSet/>
      <dgm:spPr/>
      <dgm:t>
        <a:bodyPr/>
        <a:lstStyle/>
        <a:p>
          <a:endParaRPr lang="en-US">
            <a:latin typeface="Aptos" panose="020B0004020202020204" pitchFamily="34" charset="0"/>
          </a:endParaRPr>
        </a:p>
      </dgm:t>
    </dgm:pt>
    <dgm:pt modelId="{C0EF42F8-588A-4DB5-AC83-1C2D6203A884}">
      <dgm:prSet custT="1"/>
      <dgm:spPr>
        <a:solidFill>
          <a:schemeClr val="tx2"/>
        </a:solidFill>
      </dgm:spPr>
      <dgm:t>
        <a:bodyPr/>
        <a:lstStyle/>
        <a:p>
          <a:r>
            <a:rPr lang="en-US" sz="2800">
              <a:solidFill>
                <a:schemeClr val="accent1">
                  <a:lumMod val="75000"/>
                </a:schemeClr>
              </a:solidFill>
              <a:latin typeface="Aptos" panose="020B0004020202020204" pitchFamily="34" charset="0"/>
              <a:cs typeface="Times New Roman" panose="02020603050405020304" pitchFamily="18" charset="0"/>
            </a:rPr>
            <a:t>Public Health</a:t>
          </a:r>
          <a:endParaRPr lang="en-US" sz="2800">
            <a:latin typeface="Aptos" panose="020B0004020202020204" pitchFamily="34" charset="0"/>
          </a:endParaRPr>
        </a:p>
      </dgm:t>
    </dgm:pt>
    <dgm:pt modelId="{18E696E5-AF2D-4AED-B327-943E4BA68737}" type="parTrans" cxnId="{793D9378-4845-401D-99DA-49E11AF584F9}">
      <dgm:prSet/>
      <dgm:spPr/>
      <dgm:t>
        <a:bodyPr/>
        <a:lstStyle/>
        <a:p>
          <a:endParaRPr lang="en-US">
            <a:latin typeface="Aptos" panose="020B0004020202020204" pitchFamily="34" charset="0"/>
          </a:endParaRPr>
        </a:p>
      </dgm:t>
    </dgm:pt>
    <dgm:pt modelId="{AB61E011-6AD7-42A1-BC7C-7B98EFB98743}" type="sibTrans" cxnId="{793D9378-4845-401D-99DA-49E11AF584F9}">
      <dgm:prSet/>
      <dgm:spPr/>
      <dgm:t>
        <a:bodyPr/>
        <a:lstStyle/>
        <a:p>
          <a:endParaRPr lang="en-US">
            <a:latin typeface="Aptos" panose="020B0004020202020204" pitchFamily="34" charset="0"/>
          </a:endParaRPr>
        </a:p>
      </dgm:t>
    </dgm:pt>
    <dgm:pt modelId="{2F8F373C-9E87-425C-BF2A-A6DF185384BF}">
      <dgm:prSet/>
      <dgm:spPr>
        <a:ln>
          <a:noFill/>
        </a:ln>
      </dgm:spPr>
      <dgm:t>
        <a:bodyPr/>
        <a:lstStyle/>
        <a:p>
          <a:pPr>
            <a:buNone/>
          </a:pPr>
          <a:r>
            <a:rPr lang="en-US" b="1">
              <a:solidFill>
                <a:schemeClr val="bg1">
                  <a:lumMod val="25000"/>
                </a:schemeClr>
              </a:solidFill>
              <a:latin typeface="Aptos" panose="020B0004020202020204" pitchFamily="34" charset="0"/>
            </a:rPr>
            <a:t>Aligns with CMS eCQMs, HRSA UDS modernization, and FHIR-based reporting.</a:t>
          </a:r>
        </a:p>
      </dgm:t>
    </dgm:pt>
    <dgm:pt modelId="{9FD1A748-73AD-43B1-B0B6-580FE2105EE8}" type="parTrans" cxnId="{44510DAC-A1E1-4861-B80F-AE3F86EF9ED5}">
      <dgm:prSet/>
      <dgm:spPr/>
      <dgm:t>
        <a:bodyPr/>
        <a:lstStyle/>
        <a:p>
          <a:endParaRPr lang="en-US">
            <a:latin typeface="Aptos" panose="020B0004020202020204" pitchFamily="34" charset="0"/>
          </a:endParaRPr>
        </a:p>
      </dgm:t>
    </dgm:pt>
    <dgm:pt modelId="{47889770-350A-48AC-B69D-3D570F9F67CC}" type="sibTrans" cxnId="{44510DAC-A1E1-4861-B80F-AE3F86EF9ED5}">
      <dgm:prSet/>
      <dgm:spPr/>
      <dgm:t>
        <a:bodyPr/>
        <a:lstStyle/>
        <a:p>
          <a:endParaRPr lang="en-US">
            <a:latin typeface="Aptos" panose="020B0004020202020204" pitchFamily="34" charset="0"/>
          </a:endParaRPr>
        </a:p>
      </dgm:t>
    </dgm:pt>
    <dgm:pt modelId="{5910C29D-0A29-4AC1-A3E9-C6EBA80BA98F}">
      <dgm:prSet/>
      <dgm:spPr>
        <a:ln>
          <a:noFill/>
        </a:ln>
      </dgm:spPr>
      <dgm:t>
        <a:bodyPr/>
        <a:lstStyle/>
        <a:p>
          <a:r>
            <a:rPr lang="en-US" b="1">
              <a:solidFill>
                <a:schemeClr val="bg1">
                  <a:lumMod val="25000"/>
                </a:schemeClr>
              </a:solidFill>
              <a:latin typeface="Aptos" panose="020B0004020202020204" pitchFamily="34" charset="0"/>
            </a:rPr>
            <a:t>Enhances trial matching, </a:t>
          </a:r>
          <a:r>
            <a:rPr lang="en-US" b="1" err="1">
              <a:solidFill>
                <a:schemeClr val="bg1">
                  <a:lumMod val="25000"/>
                </a:schemeClr>
              </a:solidFill>
              <a:latin typeface="Aptos" panose="020B0004020202020204" pitchFamily="34" charset="0"/>
            </a:rPr>
            <a:t>irAE</a:t>
          </a:r>
          <a:r>
            <a:rPr lang="en-US" b="1">
              <a:solidFill>
                <a:schemeClr val="bg1">
                  <a:lumMod val="25000"/>
                </a:schemeClr>
              </a:solidFill>
              <a:latin typeface="Aptos" panose="020B0004020202020204" pitchFamily="34" charset="0"/>
            </a:rPr>
            <a:t> tracking, and registry data collection.</a:t>
          </a:r>
        </a:p>
      </dgm:t>
    </dgm:pt>
    <dgm:pt modelId="{D462B92F-7C46-490C-BBDC-751174E01BDE}" type="parTrans" cxnId="{561E1E5B-4341-4F37-AC4B-0B0AE5C5CC8F}">
      <dgm:prSet/>
      <dgm:spPr/>
      <dgm:t>
        <a:bodyPr/>
        <a:lstStyle/>
        <a:p>
          <a:endParaRPr lang="en-US">
            <a:latin typeface="Aptos" panose="020B0004020202020204" pitchFamily="34" charset="0"/>
          </a:endParaRPr>
        </a:p>
      </dgm:t>
    </dgm:pt>
    <dgm:pt modelId="{C96D218F-106B-4B40-8118-C626841A597E}" type="sibTrans" cxnId="{561E1E5B-4341-4F37-AC4B-0B0AE5C5CC8F}">
      <dgm:prSet/>
      <dgm:spPr/>
      <dgm:t>
        <a:bodyPr/>
        <a:lstStyle/>
        <a:p>
          <a:endParaRPr lang="en-US">
            <a:latin typeface="Aptos" panose="020B0004020202020204" pitchFamily="34" charset="0"/>
          </a:endParaRPr>
        </a:p>
      </dgm:t>
    </dgm:pt>
    <dgm:pt modelId="{24CE7CF0-0828-4FAE-A505-F3151884DE02}">
      <dgm:prSet/>
      <dgm:spPr>
        <a:ln>
          <a:noFill/>
        </a:ln>
      </dgm:spPr>
      <dgm:t>
        <a:bodyPr/>
        <a:lstStyle/>
        <a:p>
          <a:r>
            <a:rPr lang="en-US" b="1">
              <a:solidFill>
                <a:schemeClr val="bg1">
                  <a:lumMod val="25000"/>
                </a:schemeClr>
              </a:solidFill>
              <a:latin typeface="Aptos" panose="020B0004020202020204" pitchFamily="34" charset="0"/>
            </a:rPr>
            <a:t>Supports SAMHSA grantees, reduces reporting burden, improves data quality.</a:t>
          </a:r>
        </a:p>
      </dgm:t>
    </dgm:pt>
    <dgm:pt modelId="{1FD7C1E7-B3BF-4532-8FC9-97E9417167D0}" type="parTrans" cxnId="{21913E82-3B52-4A93-8D26-0F5FA7FB0479}">
      <dgm:prSet/>
      <dgm:spPr/>
      <dgm:t>
        <a:bodyPr/>
        <a:lstStyle/>
        <a:p>
          <a:endParaRPr lang="en-US">
            <a:latin typeface="Aptos" panose="020B0004020202020204" pitchFamily="34" charset="0"/>
          </a:endParaRPr>
        </a:p>
      </dgm:t>
    </dgm:pt>
    <dgm:pt modelId="{4D6CDE46-F6C3-456E-BFBD-6B9B26F2FD8F}" type="sibTrans" cxnId="{21913E82-3B52-4A93-8D26-0F5FA7FB0479}">
      <dgm:prSet/>
      <dgm:spPr/>
      <dgm:t>
        <a:bodyPr/>
        <a:lstStyle/>
        <a:p>
          <a:endParaRPr lang="en-US">
            <a:latin typeface="Aptos" panose="020B0004020202020204" pitchFamily="34" charset="0"/>
          </a:endParaRPr>
        </a:p>
      </dgm:t>
    </dgm:pt>
    <dgm:pt modelId="{CEE57F8E-F752-420B-B278-52F3172EB27E}">
      <dgm:prSet/>
      <dgm:spPr>
        <a:ln>
          <a:noFill/>
        </a:ln>
        <a:effectLst>
          <a:outerShdw blurRad="50800" dist="38100" dir="2700000" algn="tl" rotWithShape="0">
            <a:prstClr val="black">
              <a:alpha val="40000"/>
            </a:prstClr>
          </a:outerShdw>
        </a:effectLst>
      </dgm:spPr>
      <dgm:t>
        <a:bodyPr/>
        <a:lstStyle/>
        <a:p>
          <a:r>
            <a:rPr lang="en-US">
              <a:solidFill>
                <a:schemeClr val="bg1">
                  <a:lumMod val="25000"/>
                </a:schemeClr>
              </a:solidFill>
              <a:latin typeface="Aptos" panose="020B0004020202020204" pitchFamily="34" charset="0"/>
            </a:rPr>
            <a:t>Data elements for case reporting, lab exchange, and situational awareness.</a:t>
          </a:r>
        </a:p>
      </dgm:t>
    </dgm:pt>
    <dgm:pt modelId="{E187BAB3-47E6-4D9B-8F32-DD773F86909E}" type="parTrans" cxnId="{89E75A68-2114-46EE-8390-853811462C5C}">
      <dgm:prSet/>
      <dgm:spPr/>
      <dgm:t>
        <a:bodyPr/>
        <a:lstStyle/>
        <a:p>
          <a:endParaRPr lang="en-US"/>
        </a:p>
      </dgm:t>
    </dgm:pt>
    <dgm:pt modelId="{1EAE5CDC-4D3E-4FA8-9A00-8CA0BEC55BA6}" type="sibTrans" cxnId="{89E75A68-2114-46EE-8390-853811462C5C}">
      <dgm:prSet/>
      <dgm:spPr/>
      <dgm:t>
        <a:bodyPr/>
        <a:lstStyle/>
        <a:p>
          <a:endParaRPr lang="en-US"/>
        </a:p>
      </dgm:t>
    </dgm:pt>
    <dgm:pt modelId="{E8DC6C16-3F30-435E-8A9C-F1AA1986E2C1}">
      <dgm:prSet/>
      <dgm:spPr>
        <a:ln>
          <a:noFill/>
        </a:ln>
      </dgm:spPr>
      <dgm:t>
        <a:bodyPr/>
        <a:lstStyle/>
        <a:p>
          <a:r>
            <a:rPr lang="en-US" b="1">
              <a:solidFill>
                <a:schemeClr val="bg1">
                  <a:lumMod val="25000"/>
                </a:schemeClr>
              </a:solidFill>
              <a:latin typeface="Aptos" panose="020B0004020202020204" pitchFamily="34" charset="0"/>
            </a:rPr>
            <a:t>Supports CDC’s OPHDST and public health interoperability across jurisdictions.</a:t>
          </a:r>
        </a:p>
      </dgm:t>
    </dgm:pt>
    <dgm:pt modelId="{19462933-231B-445E-B73B-69915CF3E81C}" type="parTrans" cxnId="{E9426195-FA80-40C6-8EA0-E8C25D9BA6A0}">
      <dgm:prSet/>
      <dgm:spPr/>
      <dgm:t>
        <a:bodyPr/>
        <a:lstStyle/>
        <a:p>
          <a:endParaRPr lang="en-US"/>
        </a:p>
      </dgm:t>
    </dgm:pt>
    <dgm:pt modelId="{751DE8D6-0B09-4125-BE7A-D189B67CD251}" type="sibTrans" cxnId="{E9426195-FA80-40C6-8EA0-E8C25D9BA6A0}">
      <dgm:prSet/>
      <dgm:spPr/>
      <dgm:t>
        <a:bodyPr/>
        <a:lstStyle/>
        <a:p>
          <a:endParaRPr lang="en-US"/>
        </a:p>
      </dgm:t>
    </dgm:pt>
    <dgm:pt modelId="{67B43D0A-AE8C-4905-B717-938414EA02CA}">
      <dgm:prSet/>
      <dgm:spPr>
        <a:ln>
          <a:noFill/>
        </a:ln>
      </dgm:spPr>
      <dgm:t>
        <a:bodyPr/>
        <a:lstStyle/>
        <a:p>
          <a:endParaRPr lang="en-US" b="1">
            <a:solidFill>
              <a:schemeClr val="bg1">
                <a:lumMod val="25000"/>
              </a:schemeClr>
            </a:solidFill>
            <a:latin typeface="Aptos" panose="020B0004020202020204" pitchFamily="34" charset="0"/>
          </a:endParaRPr>
        </a:p>
      </dgm:t>
    </dgm:pt>
    <dgm:pt modelId="{3D7F6996-EA73-4752-9B15-D372EBB75854}" type="parTrans" cxnId="{C430AD87-AF3A-4A0F-AE9D-42FE288F9424}">
      <dgm:prSet/>
      <dgm:spPr/>
      <dgm:t>
        <a:bodyPr/>
        <a:lstStyle/>
        <a:p>
          <a:endParaRPr lang="en-US"/>
        </a:p>
      </dgm:t>
    </dgm:pt>
    <dgm:pt modelId="{7C4AE8E0-D3E2-4075-B64E-FC38D0960E31}" type="sibTrans" cxnId="{C430AD87-AF3A-4A0F-AE9D-42FE288F9424}">
      <dgm:prSet/>
      <dgm:spPr/>
      <dgm:t>
        <a:bodyPr/>
        <a:lstStyle/>
        <a:p>
          <a:endParaRPr lang="en-US"/>
        </a:p>
      </dgm:t>
    </dgm:pt>
    <dgm:pt modelId="{2AA92628-8F2B-45FB-84F2-806C04ED47B2}">
      <dgm:prSet/>
      <dgm:spPr>
        <a:ln>
          <a:noFill/>
        </a:ln>
      </dgm:spPr>
      <dgm:t>
        <a:bodyPr/>
        <a:lstStyle/>
        <a:p>
          <a:endParaRPr lang="en-US" b="1">
            <a:solidFill>
              <a:schemeClr val="bg1">
                <a:lumMod val="25000"/>
              </a:schemeClr>
            </a:solidFill>
            <a:latin typeface="Aptos" panose="020B0004020202020204" pitchFamily="34" charset="0"/>
          </a:endParaRPr>
        </a:p>
      </dgm:t>
    </dgm:pt>
    <dgm:pt modelId="{FB63B3AF-2AFC-4F99-9EE5-4844E52B919C}" type="parTrans" cxnId="{804708C0-E3C7-4B48-9F30-E912BD149209}">
      <dgm:prSet/>
      <dgm:spPr/>
      <dgm:t>
        <a:bodyPr/>
        <a:lstStyle/>
        <a:p>
          <a:endParaRPr lang="en-US"/>
        </a:p>
      </dgm:t>
    </dgm:pt>
    <dgm:pt modelId="{359D57F4-A68F-4842-B249-5DAC7DD9F120}" type="sibTrans" cxnId="{804708C0-E3C7-4B48-9F30-E912BD149209}">
      <dgm:prSet/>
      <dgm:spPr/>
      <dgm:t>
        <a:bodyPr/>
        <a:lstStyle/>
        <a:p>
          <a:endParaRPr lang="en-US"/>
        </a:p>
      </dgm:t>
    </dgm:pt>
    <dgm:pt modelId="{BA7DC3F2-0128-4D70-A1D5-1183343A1C6E}">
      <dgm:prSet/>
      <dgm:spPr>
        <a:ln>
          <a:noFill/>
        </a:ln>
      </dgm:spPr>
      <dgm:t>
        <a:bodyPr/>
        <a:lstStyle/>
        <a:p>
          <a:endParaRPr lang="en-US" b="1">
            <a:solidFill>
              <a:schemeClr val="bg1">
                <a:lumMod val="25000"/>
              </a:schemeClr>
            </a:solidFill>
            <a:latin typeface="Aptos" panose="020B0004020202020204" pitchFamily="34" charset="0"/>
          </a:endParaRPr>
        </a:p>
      </dgm:t>
    </dgm:pt>
    <dgm:pt modelId="{4C2BF595-E430-495C-A01A-5E82A9BA3F7B}" type="parTrans" cxnId="{1743E153-283C-4ED7-A1A2-14EE8308CCEC}">
      <dgm:prSet/>
      <dgm:spPr/>
      <dgm:t>
        <a:bodyPr/>
        <a:lstStyle/>
        <a:p>
          <a:endParaRPr lang="en-US"/>
        </a:p>
      </dgm:t>
    </dgm:pt>
    <dgm:pt modelId="{73D6BD26-5FC7-462C-B897-EC1FD1472383}" type="sibTrans" cxnId="{1743E153-283C-4ED7-A1A2-14EE8308CCEC}">
      <dgm:prSet/>
      <dgm:spPr/>
      <dgm:t>
        <a:bodyPr/>
        <a:lstStyle/>
        <a:p>
          <a:endParaRPr lang="en-US"/>
        </a:p>
      </dgm:t>
    </dgm:pt>
    <dgm:pt modelId="{EF3AD4F6-7775-46C1-AC6D-91329761DCD4}">
      <dgm:prSet/>
      <dgm:spPr>
        <a:ln>
          <a:noFill/>
        </a:ln>
      </dgm:spPr>
      <dgm:t>
        <a:bodyPr/>
        <a:lstStyle/>
        <a:p>
          <a:pPr>
            <a:buNone/>
          </a:pPr>
          <a:endParaRPr lang="en-US" b="1">
            <a:solidFill>
              <a:schemeClr val="bg1">
                <a:lumMod val="25000"/>
              </a:schemeClr>
            </a:solidFill>
            <a:latin typeface="Aptos" panose="020B0004020202020204" pitchFamily="34" charset="0"/>
          </a:endParaRPr>
        </a:p>
      </dgm:t>
    </dgm:pt>
    <dgm:pt modelId="{957CDB1D-85A0-4787-A2CD-A51A3BBEFCFC}" type="sibTrans" cxnId="{5F93E509-73D3-4B83-83D2-F7A8DB30C1CB}">
      <dgm:prSet/>
      <dgm:spPr/>
      <dgm:t>
        <a:bodyPr/>
        <a:lstStyle/>
        <a:p>
          <a:endParaRPr lang="en-US"/>
        </a:p>
      </dgm:t>
    </dgm:pt>
    <dgm:pt modelId="{3A8A701E-28B7-4F59-9369-9A4D3DB7DD1C}" type="parTrans" cxnId="{5F93E509-73D3-4B83-83D2-F7A8DB30C1CB}">
      <dgm:prSet/>
      <dgm:spPr/>
      <dgm:t>
        <a:bodyPr/>
        <a:lstStyle/>
        <a:p>
          <a:endParaRPr lang="en-US"/>
        </a:p>
      </dgm:t>
    </dgm:pt>
    <dgm:pt modelId="{3F66F858-DA0C-4CE4-AFFF-88E6B012ED2A}" type="pres">
      <dgm:prSet presAssocID="{033E8A79-9C7B-4965-B59C-F6122192741F}" presName="theList" presStyleCnt="0">
        <dgm:presLayoutVars>
          <dgm:dir/>
          <dgm:animLvl val="lvl"/>
          <dgm:resizeHandles val="exact"/>
        </dgm:presLayoutVars>
      </dgm:prSet>
      <dgm:spPr/>
    </dgm:pt>
    <dgm:pt modelId="{D07508F4-0DBF-44CF-B0C3-1153F5AD2182}" type="pres">
      <dgm:prSet presAssocID="{27C7A519-6E2B-4485-991E-6064EF5AEB70}" presName="compNode" presStyleCnt="0"/>
      <dgm:spPr/>
    </dgm:pt>
    <dgm:pt modelId="{400850A2-4B52-4AD9-8B36-61DD016D80B5}" type="pres">
      <dgm:prSet presAssocID="{27C7A519-6E2B-4485-991E-6064EF5AEB70}" presName="aNode" presStyleLbl="bgShp" presStyleIdx="0" presStyleCnt="4"/>
      <dgm:spPr/>
    </dgm:pt>
    <dgm:pt modelId="{0AE3A185-5BA1-4D2B-AB36-0DB85B17537B}" type="pres">
      <dgm:prSet presAssocID="{27C7A519-6E2B-4485-991E-6064EF5AEB70}" presName="textNode" presStyleLbl="bgShp" presStyleIdx="0" presStyleCnt="4"/>
      <dgm:spPr/>
    </dgm:pt>
    <dgm:pt modelId="{C9731F0B-1A72-4C87-8241-3756CDE9F9F1}" type="pres">
      <dgm:prSet presAssocID="{27C7A519-6E2B-4485-991E-6064EF5AEB70}" presName="compChildNode" presStyleCnt="0"/>
      <dgm:spPr/>
    </dgm:pt>
    <dgm:pt modelId="{EC20A3BF-2ED3-49C6-80DC-464291E49925}" type="pres">
      <dgm:prSet presAssocID="{27C7A519-6E2B-4485-991E-6064EF5AEB70}" presName="theInnerList" presStyleCnt="0"/>
      <dgm:spPr/>
    </dgm:pt>
    <dgm:pt modelId="{01A4CF68-2BBF-4E0F-A8EB-2A164BD7A2A5}" type="pres">
      <dgm:prSet presAssocID="{72BB0B57-3614-4414-A13A-0BAB421AD071}" presName="childNode" presStyleLbl="node1" presStyleIdx="0" presStyleCnt="12">
        <dgm:presLayoutVars>
          <dgm:bulletEnabled val="1"/>
        </dgm:presLayoutVars>
      </dgm:prSet>
      <dgm:spPr/>
    </dgm:pt>
    <dgm:pt modelId="{163DCC24-559A-4548-8496-D974A997BD68}" type="pres">
      <dgm:prSet presAssocID="{72BB0B57-3614-4414-A13A-0BAB421AD071}" presName="aSpace2" presStyleCnt="0"/>
      <dgm:spPr/>
    </dgm:pt>
    <dgm:pt modelId="{D54D5487-4781-4481-A4AA-A4C3C8B85DBD}" type="pres">
      <dgm:prSet presAssocID="{2F8F373C-9E87-425C-BF2A-A6DF185384BF}" presName="childNode" presStyleLbl="node1" presStyleIdx="1" presStyleCnt="12">
        <dgm:presLayoutVars>
          <dgm:bulletEnabled val="1"/>
        </dgm:presLayoutVars>
      </dgm:prSet>
      <dgm:spPr/>
    </dgm:pt>
    <dgm:pt modelId="{3F43626F-89C9-47A6-8EBB-8059C04851EE}" type="pres">
      <dgm:prSet presAssocID="{2F8F373C-9E87-425C-BF2A-A6DF185384BF}" presName="aSpace2" presStyleCnt="0"/>
      <dgm:spPr/>
    </dgm:pt>
    <dgm:pt modelId="{9BD77384-FD44-408D-92DB-8D40DBACC819}" type="pres">
      <dgm:prSet presAssocID="{EF3AD4F6-7775-46C1-AC6D-91329761DCD4}" presName="childNode" presStyleLbl="node1" presStyleIdx="2" presStyleCnt="12">
        <dgm:presLayoutVars>
          <dgm:bulletEnabled val="1"/>
        </dgm:presLayoutVars>
      </dgm:prSet>
      <dgm:spPr/>
    </dgm:pt>
    <dgm:pt modelId="{FEEB92F7-C25E-45C2-B328-B7B8BF2E1392}" type="pres">
      <dgm:prSet presAssocID="{27C7A519-6E2B-4485-991E-6064EF5AEB70}" presName="aSpace" presStyleCnt="0"/>
      <dgm:spPr/>
    </dgm:pt>
    <dgm:pt modelId="{9C9679E7-4AC0-4FBE-AD2B-F45104E573FD}" type="pres">
      <dgm:prSet presAssocID="{68325F85-8963-48A7-802E-8ED02396F14B}" presName="compNode" presStyleCnt="0"/>
      <dgm:spPr/>
    </dgm:pt>
    <dgm:pt modelId="{C83EA342-E08D-4E32-9183-A1149457DC2E}" type="pres">
      <dgm:prSet presAssocID="{68325F85-8963-48A7-802E-8ED02396F14B}" presName="aNode" presStyleLbl="bgShp" presStyleIdx="1" presStyleCnt="4" custLinFactNeighborX="932"/>
      <dgm:spPr/>
    </dgm:pt>
    <dgm:pt modelId="{A72BB132-CC8C-4076-A18F-488A0AE1F4E6}" type="pres">
      <dgm:prSet presAssocID="{68325F85-8963-48A7-802E-8ED02396F14B}" presName="textNode" presStyleLbl="bgShp" presStyleIdx="1" presStyleCnt="4"/>
      <dgm:spPr/>
    </dgm:pt>
    <dgm:pt modelId="{AE182A06-3B9D-405E-8528-C8FA907E0034}" type="pres">
      <dgm:prSet presAssocID="{68325F85-8963-48A7-802E-8ED02396F14B}" presName="compChildNode" presStyleCnt="0"/>
      <dgm:spPr/>
    </dgm:pt>
    <dgm:pt modelId="{DD8F8C06-A6E4-492C-B35F-6B59E19DE3C3}" type="pres">
      <dgm:prSet presAssocID="{68325F85-8963-48A7-802E-8ED02396F14B}" presName="theInnerList" presStyleCnt="0"/>
      <dgm:spPr/>
    </dgm:pt>
    <dgm:pt modelId="{4E557A2A-0089-4F71-9EE4-CE97D050DC0F}" type="pres">
      <dgm:prSet presAssocID="{61481129-9C1F-4735-B552-07BB3388276B}" presName="childNode" presStyleLbl="node1" presStyleIdx="3" presStyleCnt="12">
        <dgm:presLayoutVars>
          <dgm:bulletEnabled val="1"/>
        </dgm:presLayoutVars>
      </dgm:prSet>
      <dgm:spPr/>
    </dgm:pt>
    <dgm:pt modelId="{3B902251-4AA5-403F-B0D6-38D8D4816F73}" type="pres">
      <dgm:prSet presAssocID="{61481129-9C1F-4735-B552-07BB3388276B}" presName="aSpace2" presStyleCnt="0"/>
      <dgm:spPr/>
    </dgm:pt>
    <dgm:pt modelId="{24627ED1-D21F-47FB-8E67-153C0EA444B1}" type="pres">
      <dgm:prSet presAssocID="{5910C29D-0A29-4AC1-A3E9-C6EBA80BA98F}" presName="childNode" presStyleLbl="node1" presStyleIdx="4" presStyleCnt="12">
        <dgm:presLayoutVars>
          <dgm:bulletEnabled val="1"/>
        </dgm:presLayoutVars>
      </dgm:prSet>
      <dgm:spPr/>
    </dgm:pt>
    <dgm:pt modelId="{3DFCBF24-B322-4BA3-BCD4-2B6A7415C74D}" type="pres">
      <dgm:prSet presAssocID="{5910C29D-0A29-4AC1-A3E9-C6EBA80BA98F}" presName="aSpace2" presStyleCnt="0"/>
      <dgm:spPr/>
    </dgm:pt>
    <dgm:pt modelId="{EEBF75B3-DACD-4288-BEBB-EEC51D5CD9E2}" type="pres">
      <dgm:prSet presAssocID="{67B43D0A-AE8C-4905-B717-938414EA02CA}" presName="childNode" presStyleLbl="node1" presStyleIdx="5" presStyleCnt="12">
        <dgm:presLayoutVars>
          <dgm:bulletEnabled val="1"/>
        </dgm:presLayoutVars>
      </dgm:prSet>
      <dgm:spPr/>
    </dgm:pt>
    <dgm:pt modelId="{9817D712-A3DF-4906-8EEA-934AB9CF5C18}" type="pres">
      <dgm:prSet presAssocID="{68325F85-8963-48A7-802E-8ED02396F14B}" presName="aSpace" presStyleCnt="0"/>
      <dgm:spPr/>
    </dgm:pt>
    <dgm:pt modelId="{FC085EBD-096A-413F-BF9F-BB7B6FD602CE}" type="pres">
      <dgm:prSet presAssocID="{B41915E6-0DD2-4CEA-89AA-5CA3C97A9B46}" presName="compNode" presStyleCnt="0"/>
      <dgm:spPr/>
    </dgm:pt>
    <dgm:pt modelId="{7FC205B5-3C36-40C6-85B4-0EF5DDE9089C}" type="pres">
      <dgm:prSet presAssocID="{B41915E6-0DD2-4CEA-89AA-5CA3C97A9B46}" presName="aNode" presStyleLbl="bgShp" presStyleIdx="2" presStyleCnt="4"/>
      <dgm:spPr/>
    </dgm:pt>
    <dgm:pt modelId="{7D53DDE6-D460-4441-B5D1-5154B1603E5B}" type="pres">
      <dgm:prSet presAssocID="{B41915E6-0DD2-4CEA-89AA-5CA3C97A9B46}" presName="textNode" presStyleLbl="bgShp" presStyleIdx="2" presStyleCnt="4"/>
      <dgm:spPr/>
    </dgm:pt>
    <dgm:pt modelId="{36CBCBBD-36F2-4559-8D31-4A5E6967C334}" type="pres">
      <dgm:prSet presAssocID="{B41915E6-0DD2-4CEA-89AA-5CA3C97A9B46}" presName="compChildNode" presStyleCnt="0"/>
      <dgm:spPr/>
    </dgm:pt>
    <dgm:pt modelId="{D92C8244-4946-411C-8CB3-14A6E1020FB3}" type="pres">
      <dgm:prSet presAssocID="{B41915E6-0DD2-4CEA-89AA-5CA3C97A9B46}" presName="theInnerList" presStyleCnt="0"/>
      <dgm:spPr/>
    </dgm:pt>
    <dgm:pt modelId="{C796AA23-6B6D-4732-9F17-82A80E140DAC}" type="pres">
      <dgm:prSet presAssocID="{9DE77878-09EB-491F-A774-14EFCBBADCA9}" presName="childNode" presStyleLbl="node1" presStyleIdx="6" presStyleCnt="12">
        <dgm:presLayoutVars>
          <dgm:bulletEnabled val="1"/>
        </dgm:presLayoutVars>
      </dgm:prSet>
      <dgm:spPr/>
    </dgm:pt>
    <dgm:pt modelId="{2BDB663A-E448-44B0-BA8D-32EA65C47AA4}" type="pres">
      <dgm:prSet presAssocID="{9DE77878-09EB-491F-A774-14EFCBBADCA9}" presName="aSpace2" presStyleCnt="0"/>
      <dgm:spPr/>
    </dgm:pt>
    <dgm:pt modelId="{2250023C-251A-4850-99CE-094BD999DE0D}" type="pres">
      <dgm:prSet presAssocID="{24CE7CF0-0828-4FAE-A505-F3151884DE02}" presName="childNode" presStyleLbl="node1" presStyleIdx="7" presStyleCnt="12">
        <dgm:presLayoutVars>
          <dgm:bulletEnabled val="1"/>
        </dgm:presLayoutVars>
      </dgm:prSet>
      <dgm:spPr/>
    </dgm:pt>
    <dgm:pt modelId="{D43A31CF-C437-4FBE-8C04-97D7B6F62130}" type="pres">
      <dgm:prSet presAssocID="{24CE7CF0-0828-4FAE-A505-F3151884DE02}" presName="aSpace2" presStyleCnt="0"/>
      <dgm:spPr/>
    </dgm:pt>
    <dgm:pt modelId="{3D26DDA9-A441-48BF-8F51-E81FD416BC3B}" type="pres">
      <dgm:prSet presAssocID="{2AA92628-8F2B-45FB-84F2-806C04ED47B2}" presName="childNode" presStyleLbl="node1" presStyleIdx="8" presStyleCnt="12">
        <dgm:presLayoutVars>
          <dgm:bulletEnabled val="1"/>
        </dgm:presLayoutVars>
      </dgm:prSet>
      <dgm:spPr/>
    </dgm:pt>
    <dgm:pt modelId="{E1500AA4-A304-4236-A5A4-B2E41A1AB113}" type="pres">
      <dgm:prSet presAssocID="{B41915E6-0DD2-4CEA-89AA-5CA3C97A9B46}" presName="aSpace" presStyleCnt="0"/>
      <dgm:spPr/>
    </dgm:pt>
    <dgm:pt modelId="{94923E74-9264-4CCA-A5A5-36120E483209}" type="pres">
      <dgm:prSet presAssocID="{C0EF42F8-588A-4DB5-AC83-1C2D6203A884}" presName="compNode" presStyleCnt="0"/>
      <dgm:spPr/>
    </dgm:pt>
    <dgm:pt modelId="{7C69AE5D-C517-4E93-8AEE-0F90944A0F66}" type="pres">
      <dgm:prSet presAssocID="{C0EF42F8-588A-4DB5-AC83-1C2D6203A884}" presName="aNode" presStyleLbl="bgShp" presStyleIdx="3" presStyleCnt="4" custLinFactNeighborX="932"/>
      <dgm:spPr/>
    </dgm:pt>
    <dgm:pt modelId="{BA1D3CB9-2D52-4142-AB1E-E98290560ABA}" type="pres">
      <dgm:prSet presAssocID="{C0EF42F8-588A-4DB5-AC83-1C2D6203A884}" presName="textNode" presStyleLbl="bgShp" presStyleIdx="3" presStyleCnt="4"/>
      <dgm:spPr/>
    </dgm:pt>
    <dgm:pt modelId="{91E22AF9-D9CD-460E-B456-300F80D6C305}" type="pres">
      <dgm:prSet presAssocID="{C0EF42F8-588A-4DB5-AC83-1C2D6203A884}" presName="compChildNode" presStyleCnt="0"/>
      <dgm:spPr/>
    </dgm:pt>
    <dgm:pt modelId="{E35F0C15-FFEA-42D3-BE44-8CB581C859A8}" type="pres">
      <dgm:prSet presAssocID="{C0EF42F8-588A-4DB5-AC83-1C2D6203A884}" presName="theInnerList" presStyleCnt="0"/>
      <dgm:spPr/>
    </dgm:pt>
    <dgm:pt modelId="{413FD31A-EA32-449A-8378-D195E22368F1}" type="pres">
      <dgm:prSet presAssocID="{CEE57F8E-F752-420B-B278-52F3172EB27E}" presName="childNode" presStyleLbl="node1" presStyleIdx="9" presStyleCnt="12">
        <dgm:presLayoutVars>
          <dgm:bulletEnabled val="1"/>
        </dgm:presLayoutVars>
      </dgm:prSet>
      <dgm:spPr/>
    </dgm:pt>
    <dgm:pt modelId="{5A5476E9-75FF-470E-A9BB-E6838D2A28BF}" type="pres">
      <dgm:prSet presAssocID="{CEE57F8E-F752-420B-B278-52F3172EB27E}" presName="aSpace2" presStyleCnt="0"/>
      <dgm:spPr/>
    </dgm:pt>
    <dgm:pt modelId="{790F47DA-8D1C-4BF5-A504-B1CC39FC5098}" type="pres">
      <dgm:prSet presAssocID="{E8DC6C16-3F30-435E-8A9C-F1AA1986E2C1}" presName="childNode" presStyleLbl="node1" presStyleIdx="10" presStyleCnt="12">
        <dgm:presLayoutVars>
          <dgm:bulletEnabled val="1"/>
        </dgm:presLayoutVars>
      </dgm:prSet>
      <dgm:spPr/>
    </dgm:pt>
    <dgm:pt modelId="{5A0067E7-8224-4E92-BDC6-8C3DAEEDC27C}" type="pres">
      <dgm:prSet presAssocID="{E8DC6C16-3F30-435E-8A9C-F1AA1986E2C1}" presName="aSpace2" presStyleCnt="0"/>
      <dgm:spPr/>
    </dgm:pt>
    <dgm:pt modelId="{58E942E6-A2AA-4E4F-8E46-1839062C0B78}" type="pres">
      <dgm:prSet presAssocID="{BA7DC3F2-0128-4D70-A1D5-1183343A1C6E}" presName="childNode" presStyleLbl="node1" presStyleIdx="11" presStyleCnt="12">
        <dgm:presLayoutVars>
          <dgm:bulletEnabled val="1"/>
        </dgm:presLayoutVars>
      </dgm:prSet>
      <dgm:spPr/>
    </dgm:pt>
  </dgm:ptLst>
  <dgm:cxnLst>
    <dgm:cxn modelId="{75359204-25EA-4C11-9C5A-FC3007D7A3CC}" srcId="{68325F85-8963-48A7-802E-8ED02396F14B}" destId="{61481129-9C1F-4735-B552-07BB3388276B}" srcOrd="0" destOrd="0" parTransId="{A3165B5B-3979-41D5-86BA-E46BD7BDAED3}" sibTransId="{72983A4F-98B2-4971-BEA8-A86E28AE4A85}"/>
    <dgm:cxn modelId="{5F93E509-73D3-4B83-83D2-F7A8DB30C1CB}" srcId="{27C7A519-6E2B-4485-991E-6064EF5AEB70}" destId="{EF3AD4F6-7775-46C1-AC6D-91329761DCD4}" srcOrd="2" destOrd="0" parTransId="{3A8A701E-28B7-4F59-9369-9A4D3DB7DD1C}" sibTransId="{957CDB1D-85A0-4787-A2CD-A51A3BBEFCFC}"/>
    <dgm:cxn modelId="{355AB015-485D-41D5-B997-CBE08EC5798A}" type="presOf" srcId="{C0EF42F8-588A-4DB5-AC83-1C2D6203A884}" destId="{BA1D3CB9-2D52-4142-AB1E-E98290560ABA}" srcOrd="1" destOrd="0" presId="urn:microsoft.com/office/officeart/2005/8/layout/lProcess2"/>
    <dgm:cxn modelId="{25EF0121-EAE3-4EDA-9AD4-9301DA621E7D}" type="presOf" srcId="{72BB0B57-3614-4414-A13A-0BAB421AD071}" destId="{01A4CF68-2BBF-4E0F-A8EB-2A164BD7A2A5}" srcOrd="0" destOrd="0" presId="urn:microsoft.com/office/officeart/2005/8/layout/lProcess2"/>
    <dgm:cxn modelId="{55DF5424-EECA-4FA6-ACCC-1C7FCCD4673D}" type="presOf" srcId="{B41915E6-0DD2-4CEA-89AA-5CA3C97A9B46}" destId="{7D53DDE6-D460-4441-B5D1-5154B1603E5B}" srcOrd="1" destOrd="0" presId="urn:microsoft.com/office/officeart/2005/8/layout/lProcess2"/>
    <dgm:cxn modelId="{F1EE8D2F-5902-4368-B55E-944EF6BA8287}" srcId="{B41915E6-0DD2-4CEA-89AA-5CA3C97A9B46}" destId="{9DE77878-09EB-491F-A774-14EFCBBADCA9}" srcOrd="0" destOrd="0" parTransId="{029BB0DE-7C13-4D9B-BD75-B41D1B812B8E}" sibTransId="{0558B881-62F7-4FCF-B8A9-0876FDDFD96B}"/>
    <dgm:cxn modelId="{0822CA3D-CCC4-41BB-AEF0-FA995F873E00}" type="presOf" srcId="{C0EF42F8-588A-4DB5-AC83-1C2D6203A884}" destId="{7C69AE5D-C517-4E93-8AEE-0F90944A0F66}" srcOrd="0" destOrd="0" presId="urn:microsoft.com/office/officeart/2005/8/layout/lProcess2"/>
    <dgm:cxn modelId="{69B5123F-9ACB-41CD-92B8-A489F2A8A472}" type="presOf" srcId="{BA7DC3F2-0128-4D70-A1D5-1183343A1C6E}" destId="{58E942E6-A2AA-4E4F-8E46-1839062C0B78}" srcOrd="0" destOrd="0" presId="urn:microsoft.com/office/officeart/2005/8/layout/lProcess2"/>
    <dgm:cxn modelId="{561E1E5B-4341-4F37-AC4B-0B0AE5C5CC8F}" srcId="{68325F85-8963-48A7-802E-8ED02396F14B}" destId="{5910C29D-0A29-4AC1-A3E9-C6EBA80BA98F}" srcOrd="1" destOrd="0" parTransId="{D462B92F-7C46-490C-BBDC-751174E01BDE}" sibTransId="{C96D218F-106B-4B40-8118-C626841A597E}"/>
    <dgm:cxn modelId="{80303C62-4165-469A-B830-3337EB388043}" srcId="{033E8A79-9C7B-4965-B59C-F6122192741F}" destId="{B41915E6-0DD2-4CEA-89AA-5CA3C97A9B46}" srcOrd="2" destOrd="0" parTransId="{0D9DF5E0-1E92-4F32-AC91-DBF496937FBF}" sibTransId="{B6AD24C8-9696-41C2-ABDE-AE449F2991C6}"/>
    <dgm:cxn modelId="{9EED1063-2DA1-4423-A92F-F98EFA779BF8}" type="presOf" srcId="{27C7A519-6E2B-4485-991E-6064EF5AEB70}" destId="{400850A2-4B52-4AD9-8B36-61DD016D80B5}" srcOrd="0" destOrd="0" presId="urn:microsoft.com/office/officeart/2005/8/layout/lProcess2"/>
    <dgm:cxn modelId="{81467765-F0D9-439C-8215-1559DD1E3F65}" type="presOf" srcId="{67B43D0A-AE8C-4905-B717-938414EA02CA}" destId="{EEBF75B3-DACD-4288-BEBB-EEC51D5CD9E2}" srcOrd="0" destOrd="0" presId="urn:microsoft.com/office/officeart/2005/8/layout/lProcess2"/>
    <dgm:cxn modelId="{4B897965-DC6C-46D6-96B7-6C9A4287AAE2}" type="presOf" srcId="{2AA92628-8F2B-45FB-84F2-806C04ED47B2}" destId="{3D26DDA9-A441-48BF-8F51-E81FD416BC3B}" srcOrd="0" destOrd="0" presId="urn:microsoft.com/office/officeart/2005/8/layout/lProcess2"/>
    <dgm:cxn modelId="{4017D047-4DCE-4522-ACF1-CF50292F308B}" type="presOf" srcId="{033E8A79-9C7B-4965-B59C-F6122192741F}" destId="{3F66F858-DA0C-4CE4-AFFF-88E6B012ED2A}" srcOrd="0" destOrd="0" presId="urn:microsoft.com/office/officeart/2005/8/layout/lProcess2"/>
    <dgm:cxn modelId="{89E75A68-2114-46EE-8390-853811462C5C}" srcId="{C0EF42F8-588A-4DB5-AC83-1C2D6203A884}" destId="{CEE57F8E-F752-420B-B278-52F3172EB27E}" srcOrd="0" destOrd="0" parTransId="{E187BAB3-47E6-4D9B-8F32-DD773F86909E}" sibTransId="{1EAE5CDC-4D3E-4FA8-9A00-8CA0BEC55BA6}"/>
    <dgm:cxn modelId="{25AAAC6B-B4A5-4DD9-B3AF-A44F29F9D870}" type="presOf" srcId="{68325F85-8963-48A7-802E-8ED02396F14B}" destId="{C83EA342-E08D-4E32-9183-A1149457DC2E}" srcOrd="0" destOrd="0" presId="urn:microsoft.com/office/officeart/2005/8/layout/lProcess2"/>
    <dgm:cxn modelId="{2E04426C-0851-4513-BA24-5C85DA404FE0}" type="presOf" srcId="{68325F85-8963-48A7-802E-8ED02396F14B}" destId="{A72BB132-CC8C-4076-A18F-488A0AE1F4E6}" srcOrd="1" destOrd="0" presId="urn:microsoft.com/office/officeart/2005/8/layout/lProcess2"/>
    <dgm:cxn modelId="{1743E153-283C-4ED7-A1A2-14EE8308CCEC}" srcId="{C0EF42F8-588A-4DB5-AC83-1C2D6203A884}" destId="{BA7DC3F2-0128-4D70-A1D5-1183343A1C6E}" srcOrd="2" destOrd="0" parTransId="{4C2BF595-E430-495C-A01A-5E82A9BA3F7B}" sibTransId="{73D6BD26-5FC7-462C-B897-EC1FD1472383}"/>
    <dgm:cxn modelId="{793D9378-4845-401D-99DA-49E11AF584F9}" srcId="{033E8A79-9C7B-4965-B59C-F6122192741F}" destId="{C0EF42F8-588A-4DB5-AC83-1C2D6203A884}" srcOrd="3" destOrd="0" parTransId="{18E696E5-AF2D-4AED-B327-943E4BA68737}" sibTransId="{AB61E011-6AD7-42A1-BC7C-7B98EFB98743}"/>
    <dgm:cxn modelId="{BA17D678-FA4A-40C4-A22B-058EE0F5C824}" type="presOf" srcId="{EF3AD4F6-7775-46C1-AC6D-91329761DCD4}" destId="{9BD77384-FD44-408D-92DB-8D40DBACC819}" srcOrd="0" destOrd="0" presId="urn:microsoft.com/office/officeart/2005/8/layout/lProcess2"/>
    <dgm:cxn modelId="{21913E82-3B52-4A93-8D26-0F5FA7FB0479}" srcId="{B41915E6-0DD2-4CEA-89AA-5CA3C97A9B46}" destId="{24CE7CF0-0828-4FAE-A505-F3151884DE02}" srcOrd="1" destOrd="0" parTransId="{1FD7C1E7-B3BF-4532-8FC9-97E9417167D0}" sibTransId="{4D6CDE46-F6C3-456E-BFBD-6B9B26F2FD8F}"/>
    <dgm:cxn modelId="{C430AD87-AF3A-4A0F-AE9D-42FE288F9424}" srcId="{68325F85-8963-48A7-802E-8ED02396F14B}" destId="{67B43D0A-AE8C-4905-B717-938414EA02CA}" srcOrd="2" destOrd="0" parTransId="{3D7F6996-EA73-4752-9B15-D372EBB75854}" sibTransId="{7C4AE8E0-D3E2-4075-B64E-FC38D0960E31}"/>
    <dgm:cxn modelId="{24AC5289-23D9-45AC-920D-00FB8BD6DF05}" type="presOf" srcId="{B41915E6-0DD2-4CEA-89AA-5CA3C97A9B46}" destId="{7FC205B5-3C36-40C6-85B4-0EF5DDE9089C}" srcOrd="0" destOrd="0" presId="urn:microsoft.com/office/officeart/2005/8/layout/lProcess2"/>
    <dgm:cxn modelId="{AE09E58D-4E0A-48B5-970D-E5F61557F4CC}" type="presOf" srcId="{2F8F373C-9E87-425C-BF2A-A6DF185384BF}" destId="{D54D5487-4781-4481-A4AA-A4C3C8B85DBD}" srcOrd="0" destOrd="0" presId="urn:microsoft.com/office/officeart/2005/8/layout/lProcess2"/>
    <dgm:cxn modelId="{E9426195-FA80-40C6-8EA0-E8C25D9BA6A0}" srcId="{C0EF42F8-588A-4DB5-AC83-1C2D6203A884}" destId="{E8DC6C16-3F30-435E-8A9C-F1AA1986E2C1}" srcOrd="1" destOrd="0" parTransId="{19462933-231B-445E-B73B-69915CF3E81C}" sibTransId="{751DE8D6-0B09-4125-BE7A-D189B67CD251}"/>
    <dgm:cxn modelId="{4182CF95-8815-4348-B386-65F46FFECD80}" srcId="{033E8A79-9C7B-4965-B59C-F6122192741F}" destId="{27C7A519-6E2B-4485-991E-6064EF5AEB70}" srcOrd="0" destOrd="0" parTransId="{CCE20114-975C-49D8-91A9-1289972E516B}" sibTransId="{6CA3E41B-FC63-4439-94C4-2E2018F30BF4}"/>
    <dgm:cxn modelId="{F5789F9E-92DF-4A4C-AE57-853990921EDE}" type="presOf" srcId="{9DE77878-09EB-491F-A774-14EFCBBADCA9}" destId="{C796AA23-6B6D-4732-9F17-82A80E140DAC}" srcOrd="0" destOrd="0" presId="urn:microsoft.com/office/officeart/2005/8/layout/lProcess2"/>
    <dgm:cxn modelId="{287F0CA4-FD9D-4F49-9499-A64A6018AC84}" type="presOf" srcId="{CEE57F8E-F752-420B-B278-52F3172EB27E}" destId="{413FD31A-EA32-449A-8378-D195E22368F1}" srcOrd="0" destOrd="0" presId="urn:microsoft.com/office/officeart/2005/8/layout/lProcess2"/>
    <dgm:cxn modelId="{44510DAC-A1E1-4861-B80F-AE3F86EF9ED5}" srcId="{27C7A519-6E2B-4485-991E-6064EF5AEB70}" destId="{2F8F373C-9E87-425C-BF2A-A6DF185384BF}" srcOrd="1" destOrd="0" parTransId="{9FD1A748-73AD-43B1-B0B6-580FE2105EE8}" sibTransId="{47889770-350A-48AC-B69D-3D570F9F67CC}"/>
    <dgm:cxn modelId="{804708C0-E3C7-4B48-9F30-E912BD149209}" srcId="{B41915E6-0DD2-4CEA-89AA-5CA3C97A9B46}" destId="{2AA92628-8F2B-45FB-84F2-806C04ED47B2}" srcOrd="2" destOrd="0" parTransId="{FB63B3AF-2AFC-4F99-9EE5-4844E52B919C}" sibTransId="{359D57F4-A68F-4842-B249-5DAC7DD9F120}"/>
    <dgm:cxn modelId="{706738CA-BC58-4674-B10C-05ADA7449BC0}" srcId="{27C7A519-6E2B-4485-991E-6064EF5AEB70}" destId="{72BB0B57-3614-4414-A13A-0BAB421AD071}" srcOrd="0" destOrd="0" parTransId="{A9835341-5BF6-4A2E-A969-0CBBB75940BF}" sibTransId="{99B80BE4-9013-4EA3-99B6-3A58E86E2D3A}"/>
    <dgm:cxn modelId="{C7C92FCB-5372-4024-B9BE-57A9A6513F59}" type="presOf" srcId="{E8DC6C16-3F30-435E-8A9C-F1AA1986E2C1}" destId="{790F47DA-8D1C-4BF5-A504-B1CC39FC5098}" srcOrd="0" destOrd="0" presId="urn:microsoft.com/office/officeart/2005/8/layout/lProcess2"/>
    <dgm:cxn modelId="{4DBE23D5-5E69-43D9-AD89-5C3A592F8D80}" type="presOf" srcId="{27C7A519-6E2B-4485-991E-6064EF5AEB70}" destId="{0AE3A185-5BA1-4D2B-AB36-0DB85B17537B}" srcOrd="1" destOrd="0" presId="urn:microsoft.com/office/officeart/2005/8/layout/lProcess2"/>
    <dgm:cxn modelId="{A778B2E7-1450-4091-B059-B2FCF2979D1D}" type="presOf" srcId="{24CE7CF0-0828-4FAE-A505-F3151884DE02}" destId="{2250023C-251A-4850-99CE-094BD999DE0D}" srcOrd="0" destOrd="0" presId="urn:microsoft.com/office/officeart/2005/8/layout/lProcess2"/>
    <dgm:cxn modelId="{F5A59CEF-975B-4799-A950-A6A2BB991C93}" srcId="{033E8A79-9C7B-4965-B59C-F6122192741F}" destId="{68325F85-8963-48A7-802E-8ED02396F14B}" srcOrd="1" destOrd="0" parTransId="{3C2E9C86-0381-4E3A-B345-7842B24E8302}" sibTransId="{28D266B5-6EE2-4B24-990C-39E46C6BE636}"/>
    <dgm:cxn modelId="{FE5CEDEF-07FF-48F6-8D2F-4C7082CFB83D}" type="presOf" srcId="{61481129-9C1F-4735-B552-07BB3388276B}" destId="{4E557A2A-0089-4F71-9EE4-CE97D050DC0F}" srcOrd="0" destOrd="0" presId="urn:microsoft.com/office/officeart/2005/8/layout/lProcess2"/>
    <dgm:cxn modelId="{D31DB9F3-3A5B-4BF2-8A21-EBB912367869}" type="presOf" srcId="{5910C29D-0A29-4AC1-A3E9-C6EBA80BA98F}" destId="{24627ED1-D21F-47FB-8E67-153C0EA444B1}" srcOrd="0" destOrd="0" presId="urn:microsoft.com/office/officeart/2005/8/layout/lProcess2"/>
    <dgm:cxn modelId="{D9F0F283-BC94-4F41-BDF4-D96D0A362651}" type="presParOf" srcId="{3F66F858-DA0C-4CE4-AFFF-88E6B012ED2A}" destId="{D07508F4-0DBF-44CF-B0C3-1153F5AD2182}" srcOrd="0" destOrd="0" presId="urn:microsoft.com/office/officeart/2005/8/layout/lProcess2"/>
    <dgm:cxn modelId="{E47C4865-F6DF-49D6-B1F1-9BC1AB5FCB6C}" type="presParOf" srcId="{D07508F4-0DBF-44CF-B0C3-1153F5AD2182}" destId="{400850A2-4B52-4AD9-8B36-61DD016D80B5}" srcOrd="0" destOrd="0" presId="urn:microsoft.com/office/officeart/2005/8/layout/lProcess2"/>
    <dgm:cxn modelId="{BE563DE2-DF2A-4037-85FE-778F12E0C588}" type="presParOf" srcId="{D07508F4-0DBF-44CF-B0C3-1153F5AD2182}" destId="{0AE3A185-5BA1-4D2B-AB36-0DB85B17537B}" srcOrd="1" destOrd="0" presId="urn:microsoft.com/office/officeart/2005/8/layout/lProcess2"/>
    <dgm:cxn modelId="{76EBD748-1688-4993-97EA-2A508B33CFF6}" type="presParOf" srcId="{D07508F4-0DBF-44CF-B0C3-1153F5AD2182}" destId="{C9731F0B-1A72-4C87-8241-3756CDE9F9F1}" srcOrd="2" destOrd="0" presId="urn:microsoft.com/office/officeart/2005/8/layout/lProcess2"/>
    <dgm:cxn modelId="{9A7E2846-8D3D-4537-945B-62A177A83EA5}" type="presParOf" srcId="{C9731F0B-1A72-4C87-8241-3756CDE9F9F1}" destId="{EC20A3BF-2ED3-49C6-80DC-464291E49925}" srcOrd="0" destOrd="0" presId="urn:microsoft.com/office/officeart/2005/8/layout/lProcess2"/>
    <dgm:cxn modelId="{5B6C70EE-63CE-467E-819D-D950DEF7FBF2}" type="presParOf" srcId="{EC20A3BF-2ED3-49C6-80DC-464291E49925}" destId="{01A4CF68-2BBF-4E0F-A8EB-2A164BD7A2A5}" srcOrd="0" destOrd="0" presId="urn:microsoft.com/office/officeart/2005/8/layout/lProcess2"/>
    <dgm:cxn modelId="{7BBEFAB0-DB84-44E8-81C6-44DC4000BFE8}" type="presParOf" srcId="{EC20A3BF-2ED3-49C6-80DC-464291E49925}" destId="{163DCC24-559A-4548-8496-D974A997BD68}" srcOrd="1" destOrd="0" presId="urn:microsoft.com/office/officeart/2005/8/layout/lProcess2"/>
    <dgm:cxn modelId="{9626FEC4-4D29-4DC2-8F47-7CF44136467B}" type="presParOf" srcId="{EC20A3BF-2ED3-49C6-80DC-464291E49925}" destId="{D54D5487-4781-4481-A4AA-A4C3C8B85DBD}" srcOrd="2" destOrd="0" presId="urn:microsoft.com/office/officeart/2005/8/layout/lProcess2"/>
    <dgm:cxn modelId="{28E29E0C-9F31-41BD-AF23-1CD677C675A5}" type="presParOf" srcId="{EC20A3BF-2ED3-49C6-80DC-464291E49925}" destId="{3F43626F-89C9-47A6-8EBB-8059C04851EE}" srcOrd="3" destOrd="0" presId="urn:microsoft.com/office/officeart/2005/8/layout/lProcess2"/>
    <dgm:cxn modelId="{F67B2C63-4653-48FE-BBD7-E29664504B15}" type="presParOf" srcId="{EC20A3BF-2ED3-49C6-80DC-464291E49925}" destId="{9BD77384-FD44-408D-92DB-8D40DBACC819}" srcOrd="4" destOrd="0" presId="urn:microsoft.com/office/officeart/2005/8/layout/lProcess2"/>
    <dgm:cxn modelId="{383836D5-A9B8-499F-9FA0-703CF349C783}" type="presParOf" srcId="{3F66F858-DA0C-4CE4-AFFF-88E6B012ED2A}" destId="{FEEB92F7-C25E-45C2-B328-B7B8BF2E1392}" srcOrd="1" destOrd="0" presId="urn:microsoft.com/office/officeart/2005/8/layout/lProcess2"/>
    <dgm:cxn modelId="{9FCD5B1E-94CA-4AD4-9651-B98E001F48A0}" type="presParOf" srcId="{3F66F858-DA0C-4CE4-AFFF-88E6B012ED2A}" destId="{9C9679E7-4AC0-4FBE-AD2B-F45104E573FD}" srcOrd="2" destOrd="0" presId="urn:microsoft.com/office/officeart/2005/8/layout/lProcess2"/>
    <dgm:cxn modelId="{0E7F2726-4162-4797-912C-84DB2EBB2D42}" type="presParOf" srcId="{9C9679E7-4AC0-4FBE-AD2B-F45104E573FD}" destId="{C83EA342-E08D-4E32-9183-A1149457DC2E}" srcOrd="0" destOrd="0" presId="urn:microsoft.com/office/officeart/2005/8/layout/lProcess2"/>
    <dgm:cxn modelId="{CF3D8602-1482-4BE8-846E-6F407A5A79C6}" type="presParOf" srcId="{9C9679E7-4AC0-4FBE-AD2B-F45104E573FD}" destId="{A72BB132-CC8C-4076-A18F-488A0AE1F4E6}" srcOrd="1" destOrd="0" presId="urn:microsoft.com/office/officeart/2005/8/layout/lProcess2"/>
    <dgm:cxn modelId="{72FFD17F-3FC0-4187-90D7-55996F7CFC80}" type="presParOf" srcId="{9C9679E7-4AC0-4FBE-AD2B-F45104E573FD}" destId="{AE182A06-3B9D-405E-8528-C8FA907E0034}" srcOrd="2" destOrd="0" presId="urn:microsoft.com/office/officeart/2005/8/layout/lProcess2"/>
    <dgm:cxn modelId="{D6DD130B-C13D-4EDE-B293-881C49A429D2}" type="presParOf" srcId="{AE182A06-3B9D-405E-8528-C8FA907E0034}" destId="{DD8F8C06-A6E4-492C-B35F-6B59E19DE3C3}" srcOrd="0" destOrd="0" presId="urn:microsoft.com/office/officeart/2005/8/layout/lProcess2"/>
    <dgm:cxn modelId="{FC64B7DF-8421-4E5A-8105-4BCDA8B5F786}" type="presParOf" srcId="{DD8F8C06-A6E4-492C-B35F-6B59E19DE3C3}" destId="{4E557A2A-0089-4F71-9EE4-CE97D050DC0F}" srcOrd="0" destOrd="0" presId="urn:microsoft.com/office/officeart/2005/8/layout/lProcess2"/>
    <dgm:cxn modelId="{557E60BF-FD7D-45BB-863E-C25F0D3DB9DD}" type="presParOf" srcId="{DD8F8C06-A6E4-492C-B35F-6B59E19DE3C3}" destId="{3B902251-4AA5-403F-B0D6-38D8D4816F73}" srcOrd="1" destOrd="0" presId="urn:microsoft.com/office/officeart/2005/8/layout/lProcess2"/>
    <dgm:cxn modelId="{4C959A21-1F0B-4EAB-9D69-782124A32AEE}" type="presParOf" srcId="{DD8F8C06-A6E4-492C-B35F-6B59E19DE3C3}" destId="{24627ED1-D21F-47FB-8E67-153C0EA444B1}" srcOrd="2" destOrd="0" presId="urn:microsoft.com/office/officeart/2005/8/layout/lProcess2"/>
    <dgm:cxn modelId="{5ADBF14A-95C5-4A37-AA48-90FC228FC323}" type="presParOf" srcId="{DD8F8C06-A6E4-492C-B35F-6B59E19DE3C3}" destId="{3DFCBF24-B322-4BA3-BCD4-2B6A7415C74D}" srcOrd="3" destOrd="0" presId="urn:microsoft.com/office/officeart/2005/8/layout/lProcess2"/>
    <dgm:cxn modelId="{457B240F-23BF-43CA-BD95-04BFD6FC4571}" type="presParOf" srcId="{DD8F8C06-A6E4-492C-B35F-6B59E19DE3C3}" destId="{EEBF75B3-DACD-4288-BEBB-EEC51D5CD9E2}" srcOrd="4" destOrd="0" presId="urn:microsoft.com/office/officeart/2005/8/layout/lProcess2"/>
    <dgm:cxn modelId="{2C75BD5C-55D9-4BDB-914A-561DEAC12372}" type="presParOf" srcId="{3F66F858-DA0C-4CE4-AFFF-88E6B012ED2A}" destId="{9817D712-A3DF-4906-8EEA-934AB9CF5C18}" srcOrd="3" destOrd="0" presId="urn:microsoft.com/office/officeart/2005/8/layout/lProcess2"/>
    <dgm:cxn modelId="{FEBC0177-991E-445E-8C89-B6D8579484F5}" type="presParOf" srcId="{3F66F858-DA0C-4CE4-AFFF-88E6B012ED2A}" destId="{FC085EBD-096A-413F-BF9F-BB7B6FD602CE}" srcOrd="4" destOrd="0" presId="urn:microsoft.com/office/officeart/2005/8/layout/lProcess2"/>
    <dgm:cxn modelId="{2A70F830-E3D4-4291-AD30-E5D5F90C293D}" type="presParOf" srcId="{FC085EBD-096A-413F-BF9F-BB7B6FD602CE}" destId="{7FC205B5-3C36-40C6-85B4-0EF5DDE9089C}" srcOrd="0" destOrd="0" presId="urn:microsoft.com/office/officeart/2005/8/layout/lProcess2"/>
    <dgm:cxn modelId="{4A1A29FB-F946-4ADC-8811-6DD3D0E571D0}" type="presParOf" srcId="{FC085EBD-096A-413F-BF9F-BB7B6FD602CE}" destId="{7D53DDE6-D460-4441-B5D1-5154B1603E5B}" srcOrd="1" destOrd="0" presId="urn:microsoft.com/office/officeart/2005/8/layout/lProcess2"/>
    <dgm:cxn modelId="{5554C960-6C05-4EB5-B1A1-629E6C8E09CA}" type="presParOf" srcId="{FC085EBD-096A-413F-BF9F-BB7B6FD602CE}" destId="{36CBCBBD-36F2-4559-8D31-4A5E6967C334}" srcOrd="2" destOrd="0" presId="urn:microsoft.com/office/officeart/2005/8/layout/lProcess2"/>
    <dgm:cxn modelId="{81B67C9F-005E-48FA-8587-5CD643AAD604}" type="presParOf" srcId="{36CBCBBD-36F2-4559-8D31-4A5E6967C334}" destId="{D92C8244-4946-411C-8CB3-14A6E1020FB3}" srcOrd="0" destOrd="0" presId="urn:microsoft.com/office/officeart/2005/8/layout/lProcess2"/>
    <dgm:cxn modelId="{490D3DFF-CC9A-45C7-BB4F-7234AEFD8E2F}" type="presParOf" srcId="{D92C8244-4946-411C-8CB3-14A6E1020FB3}" destId="{C796AA23-6B6D-4732-9F17-82A80E140DAC}" srcOrd="0" destOrd="0" presId="urn:microsoft.com/office/officeart/2005/8/layout/lProcess2"/>
    <dgm:cxn modelId="{FEA8209B-545A-4E98-9B61-57507ED6EC02}" type="presParOf" srcId="{D92C8244-4946-411C-8CB3-14A6E1020FB3}" destId="{2BDB663A-E448-44B0-BA8D-32EA65C47AA4}" srcOrd="1" destOrd="0" presId="urn:microsoft.com/office/officeart/2005/8/layout/lProcess2"/>
    <dgm:cxn modelId="{FEF56C8A-3932-468B-9879-F4D03554B008}" type="presParOf" srcId="{D92C8244-4946-411C-8CB3-14A6E1020FB3}" destId="{2250023C-251A-4850-99CE-094BD999DE0D}" srcOrd="2" destOrd="0" presId="urn:microsoft.com/office/officeart/2005/8/layout/lProcess2"/>
    <dgm:cxn modelId="{519F36CC-22A0-4FC8-8223-6A5E65D926B6}" type="presParOf" srcId="{D92C8244-4946-411C-8CB3-14A6E1020FB3}" destId="{D43A31CF-C437-4FBE-8C04-97D7B6F62130}" srcOrd="3" destOrd="0" presId="urn:microsoft.com/office/officeart/2005/8/layout/lProcess2"/>
    <dgm:cxn modelId="{F562106E-51EF-4E04-873C-C5BFBCEFC868}" type="presParOf" srcId="{D92C8244-4946-411C-8CB3-14A6E1020FB3}" destId="{3D26DDA9-A441-48BF-8F51-E81FD416BC3B}" srcOrd="4" destOrd="0" presId="urn:microsoft.com/office/officeart/2005/8/layout/lProcess2"/>
    <dgm:cxn modelId="{9B54FC02-C2CF-486A-873C-0914A18D79E7}" type="presParOf" srcId="{3F66F858-DA0C-4CE4-AFFF-88E6B012ED2A}" destId="{E1500AA4-A304-4236-A5A4-B2E41A1AB113}" srcOrd="5" destOrd="0" presId="urn:microsoft.com/office/officeart/2005/8/layout/lProcess2"/>
    <dgm:cxn modelId="{544F822A-2538-4D8C-9E23-78F493626E93}" type="presParOf" srcId="{3F66F858-DA0C-4CE4-AFFF-88E6B012ED2A}" destId="{94923E74-9264-4CCA-A5A5-36120E483209}" srcOrd="6" destOrd="0" presId="urn:microsoft.com/office/officeart/2005/8/layout/lProcess2"/>
    <dgm:cxn modelId="{C65D355D-B4D1-4ACD-82CC-A760C3743A66}" type="presParOf" srcId="{94923E74-9264-4CCA-A5A5-36120E483209}" destId="{7C69AE5D-C517-4E93-8AEE-0F90944A0F66}" srcOrd="0" destOrd="0" presId="urn:microsoft.com/office/officeart/2005/8/layout/lProcess2"/>
    <dgm:cxn modelId="{9A9FD95D-A898-4C93-B328-0134C46F0AA3}" type="presParOf" srcId="{94923E74-9264-4CCA-A5A5-36120E483209}" destId="{BA1D3CB9-2D52-4142-AB1E-E98290560ABA}" srcOrd="1" destOrd="0" presId="urn:microsoft.com/office/officeart/2005/8/layout/lProcess2"/>
    <dgm:cxn modelId="{DC5BB394-5F3E-4BAB-8BA4-EDBC8D82DE2F}" type="presParOf" srcId="{94923E74-9264-4CCA-A5A5-36120E483209}" destId="{91E22AF9-D9CD-460E-B456-300F80D6C305}" srcOrd="2" destOrd="0" presId="urn:microsoft.com/office/officeart/2005/8/layout/lProcess2"/>
    <dgm:cxn modelId="{9CAF52C0-3BEB-4BC2-87BD-355E3E65C481}" type="presParOf" srcId="{91E22AF9-D9CD-460E-B456-300F80D6C305}" destId="{E35F0C15-FFEA-42D3-BE44-8CB581C859A8}" srcOrd="0" destOrd="0" presId="urn:microsoft.com/office/officeart/2005/8/layout/lProcess2"/>
    <dgm:cxn modelId="{167273ED-8E64-4431-8982-55B2622D5AAC}" type="presParOf" srcId="{E35F0C15-FFEA-42D3-BE44-8CB581C859A8}" destId="{413FD31A-EA32-449A-8378-D195E22368F1}" srcOrd="0" destOrd="0" presId="urn:microsoft.com/office/officeart/2005/8/layout/lProcess2"/>
    <dgm:cxn modelId="{D2389D36-87FA-4A0E-8736-8E5D6F5AB294}" type="presParOf" srcId="{E35F0C15-FFEA-42D3-BE44-8CB581C859A8}" destId="{5A5476E9-75FF-470E-A9BB-E6838D2A28BF}" srcOrd="1" destOrd="0" presId="urn:microsoft.com/office/officeart/2005/8/layout/lProcess2"/>
    <dgm:cxn modelId="{1459E52D-4F94-439E-8CA0-BAC7B8F7394E}" type="presParOf" srcId="{E35F0C15-FFEA-42D3-BE44-8CB581C859A8}" destId="{790F47DA-8D1C-4BF5-A504-B1CC39FC5098}" srcOrd="2" destOrd="0" presId="urn:microsoft.com/office/officeart/2005/8/layout/lProcess2"/>
    <dgm:cxn modelId="{01BC540D-55B0-4EF6-858C-5CCED4F1EF7E}" type="presParOf" srcId="{E35F0C15-FFEA-42D3-BE44-8CB581C859A8}" destId="{5A0067E7-8224-4E92-BDC6-8C3DAEEDC27C}" srcOrd="3" destOrd="0" presId="urn:microsoft.com/office/officeart/2005/8/layout/lProcess2"/>
    <dgm:cxn modelId="{E01DF15C-F1A8-4B6B-ADE9-62E64FFE28D1}" type="presParOf" srcId="{E35F0C15-FFEA-42D3-BE44-8CB581C859A8}" destId="{58E942E6-A2AA-4E4F-8E46-1839062C0B78}"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AEAC14-A829-412D-87CF-19E19318D0CD}"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D515E55F-C493-4D52-801D-EC61BD078DD9}">
      <dgm:prSet phldrT="[Text]" phldr="0" custT="1"/>
      <dgm:spPr/>
      <dgm:t>
        <a:bodyPr/>
        <a:lstStyle/>
        <a:p>
          <a:pPr>
            <a:buNone/>
          </a:pPr>
          <a:r>
            <a:rPr lang="en-US" sz="2000" b="1" i="0" u="none" dirty="0"/>
            <a:t>Allergy Intolerance Criticality</a:t>
          </a:r>
          <a:endParaRPr lang="en-US" sz="2000" dirty="0"/>
        </a:p>
      </dgm:t>
    </dgm:pt>
    <dgm:pt modelId="{70D01277-0B66-44F5-955C-FBB3F4C2FAB2}" type="parTrans" cxnId="{1133C0BC-2894-405A-80D2-EFD1E8592EBC}">
      <dgm:prSet/>
      <dgm:spPr/>
      <dgm:t>
        <a:bodyPr/>
        <a:lstStyle/>
        <a:p>
          <a:endParaRPr lang="en-US"/>
        </a:p>
      </dgm:t>
    </dgm:pt>
    <dgm:pt modelId="{9A84344A-BF11-42C7-87B8-3714779CD6F9}" type="sibTrans" cxnId="{1133C0BC-2894-405A-80D2-EFD1E8592EBC}">
      <dgm:prSet/>
      <dgm:spPr/>
      <dgm:t>
        <a:bodyPr/>
        <a:lstStyle/>
        <a:p>
          <a:endParaRPr lang="en-US"/>
        </a:p>
      </dgm:t>
    </dgm:pt>
    <dgm:pt modelId="{29414E3C-A5D1-4929-B129-45AF677865F5}">
      <dgm:prSet custT="1"/>
      <dgm:spPr/>
      <dgm:t>
        <a:bodyPr/>
        <a:lstStyle/>
        <a:p>
          <a:pPr>
            <a:buNone/>
          </a:pPr>
          <a:r>
            <a:rPr lang="en-US" sz="2000" b="1" i="0" u="none" dirty="0"/>
            <a:t>Reason Not Performed</a:t>
          </a:r>
          <a:endParaRPr lang="en-US" sz="2000" b="0" i="0" u="none" dirty="0"/>
        </a:p>
      </dgm:t>
    </dgm:pt>
    <dgm:pt modelId="{586298CA-7DF5-4A93-817A-781494842FCE}" type="parTrans" cxnId="{E59ABEB0-CD89-4099-9929-493225CE346C}">
      <dgm:prSet/>
      <dgm:spPr/>
      <dgm:t>
        <a:bodyPr/>
        <a:lstStyle/>
        <a:p>
          <a:endParaRPr lang="en-US"/>
        </a:p>
      </dgm:t>
    </dgm:pt>
    <dgm:pt modelId="{E5A41AFF-749A-4151-A753-AA968D75CC1F}" type="sibTrans" cxnId="{E59ABEB0-CD89-4099-9929-493225CE346C}">
      <dgm:prSet/>
      <dgm:spPr/>
      <dgm:t>
        <a:bodyPr/>
        <a:lstStyle/>
        <a:p>
          <a:endParaRPr lang="en-US"/>
        </a:p>
      </dgm:t>
    </dgm:pt>
    <dgm:pt modelId="{C090FD0E-2B61-4BE4-AE6B-D2012EB0D315}">
      <dgm:prSet custT="1"/>
      <dgm:spPr/>
      <dgm:t>
        <a:bodyPr/>
        <a:lstStyle/>
        <a:p>
          <a:pPr algn="l">
            <a:buNone/>
          </a:pPr>
          <a:r>
            <a:rPr lang="en-US" sz="2000" b="1" i="0" u="none" dirty="0"/>
            <a:t>New Data Class: Adverse Events</a:t>
          </a:r>
        </a:p>
      </dgm:t>
    </dgm:pt>
    <dgm:pt modelId="{18F87348-3293-4778-8485-58FE9FCA47FC}" type="parTrans" cxnId="{1AA1D5B7-6300-491E-AEF9-D6EC0FEB1725}">
      <dgm:prSet/>
      <dgm:spPr/>
      <dgm:t>
        <a:bodyPr/>
        <a:lstStyle/>
        <a:p>
          <a:endParaRPr lang="en-US"/>
        </a:p>
      </dgm:t>
    </dgm:pt>
    <dgm:pt modelId="{6E8793F4-39C6-48A4-99D8-9CA3EEF29EDB}" type="sibTrans" cxnId="{1AA1D5B7-6300-491E-AEF9-D6EC0FEB1725}">
      <dgm:prSet/>
      <dgm:spPr/>
      <dgm:t>
        <a:bodyPr/>
        <a:lstStyle/>
        <a:p>
          <a:endParaRPr lang="en-US"/>
        </a:p>
      </dgm:t>
    </dgm:pt>
    <dgm:pt modelId="{93C8B3F2-6461-416D-9ABB-0DDB414B8EEE}">
      <dgm:prSet custT="1"/>
      <dgm:spPr/>
      <dgm:t>
        <a:bodyPr/>
        <a:lstStyle/>
        <a:p>
          <a:pPr>
            <a:buNone/>
          </a:pPr>
          <a:r>
            <a:rPr lang="en-US" sz="1800" b="0" i="0" u="none" dirty="0"/>
            <a:t>Explanation or justification provided when an order or practice guideline is not carried out. ​</a:t>
          </a:r>
        </a:p>
      </dgm:t>
    </dgm:pt>
    <dgm:pt modelId="{F5854DA0-68EE-41F3-8FD9-9FFF2C7A776F}" type="parTrans" cxnId="{85F7615C-37F0-479A-8EAE-31E9D142FB10}">
      <dgm:prSet/>
      <dgm:spPr/>
      <dgm:t>
        <a:bodyPr/>
        <a:lstStyle/>
        <a:p>
          <a:endParaRPr lang="en-US"/>
        </a:p>
      </dgm:t>
    </dgm:pt>
    <dgm:pt modelId="{2D3EE7A7-143E-42AA-AE5C-8B12F0F048D2}" type="sibTrans" cxnId="{85F7615C-37F0-479A-8EAE-31E9D142FB10}">
      <dgm:prSet/>
      <dgm:spPr/>
      <dgm:t>
        <a:bodyPr/>
        <a:lstStyle/>
        <a:p>
          <a:endParaRPr lang="en-US"/>
        </a:p>
      </dgm:t>
    </dgm:pt>
    <dgm:pt modelId="{21171D6F-5F5F-447C-B5D4-6B8C945649D5}">
      <dgm:prSet custT="1"/>
      <dgm:spPr/>
      <dgm:t>
        <a:bodyPr/>
        <a:lstStyle/>
        <a:p>
          <a:pPr>
            <a:buNone/>
          </a:pPr>
          <a:r>
            <a:rPr lang="en-US" sz="1800" b="0" i="0" u="none" dirty="0"/>
            <a:t>Usage note: Should be included with a procedure, immunization, and medication.</a:t>
          </a:r>
        </a:p>
      </dgm:t>
    </dgm:pt>
    <dgm:pt modelId="{7BF5E7DE-E963-4D76-97F7-CF7E631207AB}" type="parTrans" cxnId="{E24B61DF-341F-4A91-B4F6-9EEC6219D743}">
      <dgm:prSet/>
      <dgm:spPr/>
      <dgm:t>
        <a:bodyPr/>
        <a:lstStyle/>
        <a:p>
          <a:endParaRPr lang="en-US"/>
        </a:p>
      </dgm:t>
    </dgm:pt>
    <dgm:pt modelId="{5FFE39A4-A926-4314-9387-DAC8F996A2EE}" type="sibTrans" cxnId="{E24B61DF-341F-4A91-B4F6-9EEC6219D743}">
      <dgm:prSet/>
      <dgm:spPr/>
      <dgm:t>
        <a:bodyPr/>
        <a:lstStyle/>
        <a:p>
          <a:endParaRPr lang="en-US"/>
        </a:p>
      </dgm:t>
    </dgm:pt>
    <dgm:pt modelId="{F1270AFF-CBAE-47CB-8775-2F30D0CBB0EF}">
      <dgm:prSet phldrT="[Text]" phldr="0" custT="1"/>
      <dgm:spPr/>
      <dgm:t>
        <a:bodyPr/>
        <a:lstStyle/>
        <a:p>
          <a:pPr>
            <a:buNone/>
          </a:pPr>
          <a:r>
            <a:rPr lang="en-US" sz="1800" dirty="0"/>
            <a:t>Estimate of the potential clinical harm, or seriousness, of a reaction to an identified substance.</a:t>
          </a:r>
        </a:p>
      </dgm:t>
    </dgm:pt>
    <dgm:pt modelId="{1BEFBEDA-AFD4-41A2-9434-6924AB5FBFE8}" type="parTrans" cxnId="{FF759B84-B859-4CC2-8AA6-5EC63790BBC7}">
      <dgm:prSet/>
      <dgm:spPr/>
      <dgm:t>
        <a:bodyPr/>
        <a:lstStyle/>
        <a:p>
          <a:endParaRPr lang="en-US"/>
        </a:p>
      </dgm:t>
    </dgm:pt>
    <dgm:pt modelId="{BFCB713F-9ACD-4CEF-BBDA-400577AA2530}" type="sibTrans" cxnId="{FF759B84-B859-4CC2-8AA6-5EC63790BBC7}">
      <dgm:prSet/>
      <dgm:spPr/>
      <dgm:t>
        <a:bodyPr/>
        <a:lstStyle/>
        <a:p>
          <a:endParaRPr lang="en-US"/>
        </a:p>
      </dgm:t>
    </dgm:pt>
    <dgm:pt modelId="{FB3D63ED-49AD-4480-907C-090C3E741B77}" type="pres">
      <dgm:prSet presAssocID="{18AEAC14-A829-412D-87CF-19E19318D0CD}" presName="diagram" presStyleCnt="0">
        <dgm:presLayoutVars>
          <dgm:dir/>
          <dgm:resizeHandles val="exact"/>
        </dgm:presLayoutVars>
      </dgm:prSet>
      <dgm:spPr/>
    </dgm:pt>
    <dgm:pt modelId="{8C3CE388-6763-44BC-BABE-C45148AC8C17}" type="pres">
      <dgm:prSet presAssocID="{D515E55F-C493-4D52-801D-EC61BD078DD9}" presName="node" presStyleLbl="node1" presStyleIdx="0" presStyleCnt="3" custScaleX="301925" custScaleY="105349">
        <dgm:presLayoutVars>
          <dgm:bulletEnabled val="1"/>
        </dgm:presLayoutVars>
      </dgm:prSet>
      <dgm:spPr/>
    </dgm:pt>
    <dgm:pt modelId="{13E5DD17-A42F-42CC-8D8B-208B89D78C53}" type="pres">
      <dgm:prSet presAssocID="{9A84344A-BF11-42C7-87B8-3714779CD6F9}" presName="sibTrans" presStyleCnt="0"/>
      <dgm:spPr/>
    </dgm:pt>
    <dgm:pt modelId="{BD6BC695-4877-4ACC-AD4C-9107517447C3}" type="pres">
      <dgm:prSet presAssocID="{29414E3C-A5D1-4929-B129-45AF677865F5}" presName="node" presStyleLbl="node1" presStyleIdx="1" presStyleCnt="3" custScaleX="303548" custScaleY="117360">
        <dgm:presLayoutVars>
          <dgm:bulletEnabled val="1"/>
        </dgm:presLayoutVars>
      </dgm:prSet>
      <dgm:spPr/>
    </dgm:pt>
    <dgm:pt modelId="{61E95AE0-1B4C-4721-951C-0AD8FBC0822F}" type="pres">
      <dgm:prSet presAssocID="{E5A41AFF-749A-4151-A753-AA968D75CC1F}" presName="sibTrans" presStyleCnt="0"/>
      <dgm:spPr/>
    </dgm:pt>
    <dgm:pt modelId="{ECCB8CBA-9277-4182-9F74-3AF85D5512A4}" type="pres">
      <dgm:prSet presAssocID="{C090FD0E-2B61-4BE4-AE6B-D2012EB0D315}" presName="node" presStyleLbl="node1" presStyleIdx="2" presStyleCnt="3" custScaleX="304762">
        <dgm:presLayoutVars>
          <dgm:bulletEnabled val="1"/>
        </dgm:presLayoutVars>
      </dgm:prSet>
      <dgm:spPr/>
    </dgm:pt>
  </dgm:ptLst>
  <dgm:cxnLst>
    <dgm:cxn modelId="{F9DA350D-5EA9-4758-963F-7D964A90BE76}" type="presOf" srcId="{F1270AFF-CBAE-47CB-8775-2F30D0CBB0EF}" destId="{8C3CE388-6763-44BC-BABE-C45148AC8C17}" srcOrd="0" destOrd="1" presId="urn:microsoft.com/office/officeart/2005/8/layout/default"/>
    <dgm:cxn modelId="{D8A25631-B41C-43D3-8A83-723C5A13458B}" type="presOf" srcId="{C090FD0E-2B61-4BE4-AE6B-D2012EB0D315}" destId="{ECCB8CBA-9277-4182-9F74-3AF85D5512A4}" srcOrd="0" destOrd="0" presId="urn:microsoft.com/office/officeart/2005/8/layout/default"/>
    <dgm:cxn modelId="{85F7615C-37F0-479A-8EAE-31E9D142FB10}" srcId="{29414E3C-A5D1-4929-B129-45AF677865F5}" destId="{93C8B3F2-6461-416D-9ABB-0DDB414B8EEE}" srcOrd="0" destOrd="0" parTransId="{F5854DA0-68EE-41F3-8FD9-9FFF2C7A776F}" sibTransId="{2D3EE7A7-143E-42AA-AE5C-8B12F0F048D2}"/>
    <dgm:cxn modelId="{7B448A7B-CFF5-46B8-A44A-F55BB195E66C}" type="presOf" srcId="{21171D6F-5F5F-447C-B5D4-6B8C945649D5}" destId="{BD6BC695-4877-4ACC-AD4C-9107517447C3}" srcOrd="0" destOrd="2" presId="urn:microsoft.com/office/officeart/2005/8/layout/default"/>
    <dgm:cxn modelId="{FF759B84-B859-4CC2-8AA6-5EC63790BBC7}" srcId="{D515E55F-C493-4D52-801D-EC61BD078DD9}" destId="{F1270AFF-CBAE-47CB-8775-2F30D0CBB0EF}" srcOrd="0" destOrd="0" parTransId="{1BEFBEDA-AFD4-41A2-9434-6924AB5FBFE8}" sibTransId="{BFCB713F-9ACD-4CEF-BBDA-400577AA2530}"/>
    <dgm:cxn modelId="{FBD278AE-CB8A-4523-BD42-CF249505E605}" type="presOf" srcId="{93C8B3F2-6461-416D-9ABB-0DDB414B8EEE}" destId="{BD6BC695-4877-4ACC-AD4C-9107517447C3}" srcOrd="0" destOrd="1" presId="urn:microsoft.com/office/officeart/2005/8/layout/default"/>
    <dgm:cxn modelId="{E482A0AF-D1E3-4745-B409-7CF3B73324CE}" type="presOf" srcId="{18AEAC14-A829-412D-87CF-19E19318D0CD}" destId="{FB3D63ED-49AD-4480-907C-090C3E741B77}" srcOrd="0" destOrd="0" presId="urn:microsoft.com/office/officeart/2005/8/layout/default"/>
    <dgm:cxn modelId="{E59ABEB0-CD89-4099-9929-493225CE346C}" srcId="{18AEAC14-A829-412D-87CF-19E19318D0CD}" destId="{29414E3C-A5D1-4929-B129-45AF677865F5}" srcOrd="1" destOrd="0" parTransId="{586298CA-7DF5-4A93-817A-781494842FCE}" sibTransId="{E5A41AFF-749A-4151-A753-AA968D75CC1F}"/>
    <dgm:cxn modelId="{1AA1D5B7-6300-491E-AEF9-D6EC0FEB1725}" srcId="{18AEAC14-A829-412D-87CF-19E19318D0CD}" destId="{C090FD0E-2B61-4BE4-AE6B-D2012EB0D315}" srcOrd="2" destOrd="0" parTransId="{18F87348-3293-4778-8485-58FE9FCA47FC}" sibTransId="{6E8793F4-39C6-48A4-99D8-9CA3EEF29EDB}"/>
    <dgm:cxn modelId="{1133C0BC-2894-405A-80D2-EFD1E8592EBC}" srcId="{18AEAC14-A829-412D-87CF-19E19318D0CD}" destId="{D515E55F-C493-4D52-801D-EC61BD078DD9}" srcOrd="0" destOrd="0" parTransId="{70D01277-0B66-44F5-955C-FBB3F4C2FAB2}" sibTransId="{9A84344A-BF11-42C7-87B8-3714779CD6F9}"/>
    <dgm:cxn modelId="{FCF7B1D2-62AA-4061-9F10-3FDFC2CA2A60}" type="presOf" srcId="{D515E55F-C493-4D52-801D-EC61BD078DD9}" destId="{8C3CE388-6763-44BC-BABE-C45148AC8C17}" srcOrd="0" destOrd="0" presId="urn:microsoft.com/office/officeart/2005/8/layout/default"/>
    <dgm:cxn modelId="{633249D5-032B-4868-9BC7-FC3034A9E43B}" type="presOf" srcId="{29414E3C-A5D1-4929-B129-45AF677865F5}" destId="{BD6BC695-4877-4ACC-AD4C-9107517447C3}" srcOrd="0" destOrd="0" presId="urn:microsoft.com/office/officeart/2005/8/layout/default"/>
    <dgm:cxn modelId="{E24B61DF-341F-4A91-B4F6-9EEC6219D743}" srcId="{29414E3C-A5D1-4929-B129-45AF677865F5}" destId="{21171D6F-5F5F-447C-B5D4-6B8C945649D5}" srcOrd="1" destOrd="0" parTransId="{7BF5E7DE-E963-4D76-97F7-CF7E631207AB}" sibTransId="{5FFE39A4-A926-4314-9387-DAC8F996A2EE}"/>
    <dgm:cxn modelId="{794D9EDB-56EB-43CE-9377-1DF1846DF234}" type="presParOf" srcId="{FB3D63ED-49AD-4480-907C-090C3E741B77}" destId="{8C3CE388-6763-44BC-BABE-C45148AC8C17}" srcOrd="0" destOrd="0" presId="urn:microsoft.com/office/officeart/2005/8/layout/default"/>
    <dgm:cxn modelId="{682F9C42-B1EB-4F11-B511-22181FC448C8}" type="presParOf" srcId="{FB3D63ED-49AD-4480-907C-090C3E741B77}" destId="{13E5DD17-A42F-42CC-8D8B-208B89D78C53}" srcOrd="1" destOrd="0" presId="urn:microsoft.com/office/officeart/2005/8/layout/default"/>
    <dgm:cxn modelId="{878EBAB1-8D65-41F7-8536-B04C61D385F8}" type="presParOf" srcId="{FB3D63ED-49AD-4480-907C-090C3E741B77}" destId="{BD6BC695-4877-4ACC-AD4C-9107517447C3}" srcOrd="2" destOrd="0" presId="urn:microsoft.com/office/officeart/2005/8/layout/default"/>
    <dgm:cxn modelId="{BB0CD158-2CB0-4CE6-8658-BD1F5229FDB6}" type="presParOf" srcId="{FB3D63ED-49AD-4480-907C-090C3E741B77}" destId="{61E95AE0-1B4C-4721-951C-0AD8FBC0822F}" srcOrd="3" destOrd="0" presId="urn:microsoft.com/office/officeart/2005/8/layout/default"/>
    <dgm:cxn modelId="{2AB019FF-574A-45DA-A09D-421B52114B44}" type="presParOf" srcId="{FB3D63ED-49AD-4480-907C-090C3E741B77}" destId="{ECCB8CBA-9277-4182-9F74-3AF85D5512A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18AEAC14-A829-412D-87CF-19E19318D0CD}"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D515E55F-C493-4D52-801D-EC61BD078DD9}">
      <dgm:prSet phldrT="[Text]" phldr="0"/>
      <dgm:spPr/>
      <dgm:t>
        <a:bodyPr/>
        <a:lstStyle/>
        <a:p>
          <a:r>
            <a:rPr lang="en-US" b="1" dirty="0"/>
            <a:t>Appointment </a:t>
          </a:r>
          <a:endParaRPr lang="en-US" dirty="0"/>
        </a:p>
      </dgm:t>
    </dgm:pt>
    <dgm:pt modelId="{70D01277-0B66-44F5-955C-FBB3F4C2FAB2}" type="parTrans" cxnId="{1133C0BC-2894-405A-80D2-EFD1E8592EBC}">
      <dgm:prSet/>
      <dgm:spPr/>
      <dgm:t>
        <a:bodyPr/>
        <a:lstStyle/>
        <a:p>
          <a:endParaRPr lang="en-US"/>
        </a:p>
      </dgm:t>
    </dgm:pt>
    <dgm:pt modelId="{9A84344A-BF11-42C7-87B8-3714779CD6F9}" type="sibTrans" cxnId="{1133C0BC-2894-405A-80D2-EFD1E8592EBC}">
      <dgm:prSet/>
      <dgm:spPr/>
      <dgm:t>
        <a:bodyPr/>
        <a:lstStyle/>
        <a:p>
          <a:endParaRPr lang="en-US"/>
        </a:p>
      </dgm:t>
    </dgm:pt>
    <dgm:pt modelId="{081E4C5F-C160-4FC8-AC4B-3BF2A2C21497}">
      <dgm:prSet/>
      <dgm:spPr/>
      <dgm:t>
        <a:bodyPr/>
        <a:lstStyle/>
        <a:p>
          <a:r>
            <a:rPr lang="en-US" dirty="0"/>
            <a:t>A planned healthcare event for a future date/time.​ Usage note: Created, tracked and managed for planned participation. An appointment may be called a future encounter and may result in one or more Encounters.​</a:t>
          </a:r>
        </a:p>
      </dgm:t>
    </dgm:pt>
    <dgm:pt modelId="{599D7024-7384-4D35-BFFF-45C9F28093F8}" type="parTrans" cxnId="{940DCF85-E6E6-49EA-BC99-C2D164155579}">
      <dgm:prSet/>
      <dgm:spPr/>
      <dgm:t>
        <a:bodyPr/>
        <a:lstStyle/>
        <a:p>
          <a:endParaRPr lang="en-US"/>
        </a:p>
      </dgm:t>
    </dgm:pt>
    <dgm:pt modelId="{0AE16936-CBE2-4FF1-96AD-7223D3DB371A}" type="sibTrans" cxnId="{940DCF85-E6E6-49EA-BC99-C2D164155579}">
      <dgm:prSet/>
      <dgm:spPr/>
      <dgm:t>
        <a:bodyPr/>
        <a:lstStyle/>
        <a:p>
          <a:endParaRPr lang="en-US"/>
        </a:p>
      </dgm:t>
    </dgm:pt>
    <dgm:pt modelId="{B573AB26-5BB3-4D22-92F2-798163F69045}">
      <dgm:prSet/>
      <dgm:spPr/>
      <dgm:t>
        <a:bodyPr/>
        <a:lstStyle/>
        <a:p>
          <a:r>
            <a:rPr lang="en-US" b="1" dirty="0"/>
            <a:t>Healthcare Agent</a:t>
          </a:r>
        </a:p>
      </dgm:t>
    </dgm:pt>
    <dgm:pt modelId="{9DEE12F4-ABC6-4258-81C6-26DB8B235FE3}" type="parTrans" cxnId="{4E3B3DAB-9527-4874-9BDE-C95000D0C4D9}">
      <dgm:prSet/>
      <dgm:spPr/>
      <dgm:t>
        <a:bodyPr/>
        <a:lstStyle/>
        <a:p>
          <a:endParaRPr lang="en-US"/>
        </a:p>
      </dgm:t>
    </dgm:pt>
    <dgm:pt modelId="{9B67E00B-3397-41F2-AEC9-59BD2F832778}" type="sibTrans" cxnId="{4E3B3DAB-9527-4874-9BDE-C95000D0C4D9}">
      <dgm:prSet/>
      <dgm:spPr/>
      <dgm:t>
        <a:bodyPr/>
        <a:lstStyle/>
        <a:p>
          <a:endParaRPr lang="en-US"/>
        </a:p>
      </dgm:t>
    </dgm:pt>
    <dgm:pt modelId="{7077FE52-B7F6-40CC-9340-F48A9D6ED445}">
      <dgm:prSet/>
      <dgm:spPr/>
      <dgm:t>
        <a:bodyPr/>
        <a:lstStyle/>
        <a:p>
          <a:r>
            <a:rPr lang="en-US" dirty="0">
              <a:latin typeface="Arial" panose="020B0604020202020204" pitchFamily="34" charset="0"/>
            </a:rPr>
            <a:t>Individual legally authorized to make healthcare decisions on behalf of a patient </a:t>
          </a:r>
          <a:r>
            <a:rPr lang="en-US" b="0" i="0" dirty="0"/>
            <a:t>when the patient is unable to do so because of an illness or injury.</a:t>
          </a:r>
          <a:r>
            <a:rPr lang="en-US" dirty="0">
              <a:latin typeface="Arial" panose="020B0604020202020204" pitchFamily="34" charset="0"/>
            </a:rPr>
            <a:t> </a:t>
          </a:r>
          <a:endParaRPr lang="en-US" dirty="0"/>
        </a:p>
      </dgm:t>
    </dgm:pt>
    <dgm:pt modelId="{BD19E388-FCD4-42BB-9320-4F3E771C636D}" type="parTrans" cxnId="{4B39D248-B57F-4CEE-9E3F-2CFF263692A1}">
      <dgm:prSet/>
      <dgm:spPr/>
      <dgm:t>
        <a:bodyPr/>
        <a:lstStyle/>
        <a:p>
          <a:endParaRPr lang="en-US"/>
        </a:p>
      </dgm:t>
    </dgm:pt>
    <dgm:pt modelId="{540DCC66-55DE-45C3-B974-AC87A16B694D}" type="sibTrans" cxnId="{4B39D248-B57F-4CEE-9E3F-2CFF263692A1}">
      <dgm:prSet/>
      <dgm:spPr/>
      <dgm:t>
        <a:bodyPr/>
        <a:lstStyle/>
        <a:p>
          <a:endParaRPr lang="en-US"/>
        </a:p>
      </dgm:t>
    </dgm:pt>
    <dgm:pt modelId="{4573172F-5740-46C4-A96E-B8E9706B8A20}">
      <dgm:prSet/>
      <dgm:spPr/>
      <dgm:t>
        <a:bodyPr/>
        <a:lstStyle/>
        <a:p>
          <a:r>
            <a:rPr lang="en-US" b="1" dirty="0"/>
            <a:t>Accommodation</a:t>
          </a:r>
        </a:p>
      </dgm:t>
    </dgm:pt>
    <dgm:pt modelId="{96F67E69-BD25-445A-96FB-EEC8C2E5CE72}" type="parTrans" cxnId="{6663B1A4-3A3F-4C45-A74A-A15B4FA203C1}">
      <dgm:prSet/>
      <dgm:spPr/>
      <dgm:t>
        <a:bodyPr/>
        <a:lstStyle/>
        <a:p>
          <a:endParaRPr lang="en-US"/>
        </a:p>
      </dgm:t>
    </dgm:pt>
    <dgm:pt modelId="{3910995C-6F91-45B0-82E6-7D018BC7DEC2}" type="sibTrans" cxnId="{6663B1A4-3A3F-4C45-A74A-A15B4FA203C1}">
      <dgm:prSet/>
      <dgm:spPr/>
      <dgm:t>
        <a:bodyPr/>
        <a:lstStyle/>
        <a:p>
          <a:endParaRPr lang="en-US"/>
        </a:p>
      </dgm:t>
    </dgm:pt>
    <dgm:pt modelId="{1C56411B-00CD-4860-8FD9-D60675C90771}">
      <dgm:prSet/>
      <dgm:spPr/>
      <dgm:t>
        <a:bodyPr/>
        <a:lstStyle/>
        <a:p>
          <a:r>
            <a:rPr lang="en-US" dirty="0"/>
            <a:t>Modifications, tools, technologies, and other supports necessary to access care.</a:t>
          </a:r>
        </a:p>
      </dgm:t>
    </dgm:pt>
    <dgm:pt modelId="{53A9FB9B-CD2D-4C82-887B-268FCFAE52DB}" type="parTrans" cxnId="{3AD62D14-8094-4F00-B433-51DF0EE7FB5A}">
      <dgm:prSet/>
      <dgm:spPr/>
      <dgm:t>
        <a:bodyPr/>
        <a:lstStyle/>
        <a:p>
          <a:endParaRPr lang="en-US"/>
        </a:p>
      </dgm:t>
    </dgm:pt>
    <dgm:pt modelId="{D6772BEE-9A19-418A-B3D8-45C8FF88CC4B}" type="sibTrans" cxnId="{3AD62D14-8094-4F00-B433-51DF0EE7FB5A}">
      <dgm:prSet/>
      <dgm:spPr/>
      <dgm:t>
        <a:bodyPr/>
        <a:lstStyle/>
        <a:p>
          <a:endParaRPr lang="en-US"/>
        </a:p>
      </dgm:t>
    </dgm:pt>
    <dgm:pt modelId="{CD4A686F-6A66-458E-9BCB-688C113F250C}">
      <dgm:prSet/>
      <dgm:spPr/>
      <dgm:t>
        <a:bodyPr/>
        <a:lstStyle/>
        <a:p>
          <a:r>
            <a:rPr lang="en-US" dirty="0"/>
            <a:t>Standard: SNOMED</a:t>
          </a:r>
        </a:p>
      </dgm:t>
    </dgm:pt>
    <dgm:pt modelId="{B7B64209-9437-4854-B8DE-F638EF2BB389}" type="parTrans" cxnId="{E076AB29-3C3F-4496-8BA7-5AD0527876E9}">
      <dgm:prSet/>
      <dgm:spPr/>
      <dgm:t>
        <a:bodyPr/>
        <a:lstStyle/>
        <a:p>
          <a:endParaRPr lang="en-US"/>
        </a:p>
      </dgm:t>
    </dgm:pt>
    <dgm:pt modelId="{B555F820-EB40-43D7-9FFF-375392D3B2E5}" type="sibTrans" cxnId="{E076AB29-3C3F-4496-8BA7-5AD0527876E9}">
      <dgm:prSet/>
      <dgm:spPr/>
      <dgm:t>
        <a:bodyPr/>
        <a:lstStyle/>
        <a:p>
          <a:endParaRPr lang="en-US"/>
        </a:p>
      </dgm:t>
    </dgm:pt>
    <dgm:pt modelId="{AB3B9732-1BD8-4031-A6A2-870E0703616D}">
      <dgm:prSet/>
      <dgm:spPr/>
      <dgm:t>
        <a:bodyPr/>
        <a:lstStyle/>
        <a:p>
          <a:r>
            <a:rPr lang="en-US" b="1" dirty="0"/>
            <a:t>Deceased Indicator</a:t>
          </a:r>
        </a:p>
      </dgm:t>
    </dgm:pt>
    <dgm:pt modelId="{C7B74DFE-CEC7-40BD-A16B-8055E6379F48}" type="parTrans" cxnId="{AF840F2A-E63F-4FEA-BDD9-0CB13C6B6755}">
      <dgm:prSet/>
      <dgm:spPr/>
      <dgm:t>
        <a:bodyPr/>
        <a:lstStyle/>
        <a:p>
          <a:endParaRPr lang="en-US"/>
        </a:p>
      </dgm:t>
    </dgm:pt>
    <dgm:pt modelId="{BF07E5EA-785A-4966-99D7-C9EC79D46157}" type="sibTrans" cxnId="{AF840F2A-E63F-4FEA-BDD9-0CB13C6B6755}">
      <dgm:prSet/>
      <dgm:spPr/>
      <dgm:t>
        <a:bodyPr/>
        <a:lstStyle/>
        <a:p>
          <a:endParaRPr lang="en-US"/>
        </a:p>
      </dgm:t>
    </dgm:pt>
    <dgm:pt modelId="{6DE8BD4B-E4F2-4B40-90C7-1C8C7165762F}">
      <dgm:prSet/>
      <dgm:spPr/>
      <dgm:t>
        <a:bodyPr/>
        <a:lstStyle/>
        <a:p>
          <a:r>
            <a:rPr lang="en-US"/>
            <a:t>Indicates if the person is deceased or not.</a:t>
          </a:r>
          <a:endParaRPr lang="en-US" dirty="0"/>
        </a:p>
      </dgm:t>
    </dgm:pt>
    <dgm:pt modelId="{FDF9BCBE-9A39-4011-83EA-B29A5DA5514F}" type="parTrans" cxnId="{331807F0-1225-4292-B467-09F2CDF0A78A}">
      <dgm:prSet/>
      <dgm:spPr/>
      <dgm:t>
        <a:bodyPr/>
        <a:lstStyle/>
        <a:p>
          <a:endParaRPr lang="en-US"/>
        </a:p>
      </dgm:t>
    </dgm:pt>
    <dgm:pt modelId="{6F3EEE63-C19B-4B3A-B69E-96087301CCD5}" type="sibTrans" cxnId="{331807F0-1225-4292-B467-09F2CDF0A78A}">
      <dgm:prSet/>
      <dgm:spPr/>
      <dgm:t>
        <a:bodyPr/>
        <a:lstStyle/>
        <a:p>
          <a:endParaRPr lang="en-US"/>
        </a:p>
      </dgm:t>
    </dgm:pt>
    <dgm:pt modelId="{FB3D63ED-49AD-4480-907C-090C3E741B77}" type="pres">
      <dgm:prSet presAssocID="{18AEAC14-A829-412D-87CF-19E19318D0CD}" presName="diagram" presStyleCnt="0">
        <dgm:presLayoutVars>
          <dgm:dir/>
          <dgm:resizeHandles val="exact"/>
        </dgm:presLayoutVars>
      </dgm:prSet>
      <dgm:spPr/>
    </dgm:pt>
    <dgm:pt modelId="{8C3CE388-6763-44BC-BABE-C45148AC8C17}" type="pres">
      <dgm:prSet presAssocID="{D515E55F-C493-4D52-801D-EC61BD078DD9}" presName="node" presStyleLbl="node1" presStyleIdx="0" presStyleCnt="4" custScaleX="349008" custScaleY="105349">
        <dgm:presLayoutVars>
          <dgm:bulletEnabled val="1"/>
        </dgm:presLayoutVars>
      </dgm:prSet>
      <dgm:spPr/>
    </dgm:pt>
    <dgm:pt modelId="{13E5DD17-A42F-42CC-8D8B-208B89D78C53}" type="pres">
      <dgm:prSet presAssocID="{9A84344A-BF11-42C7-87B8-3714779CD6F9}" presName="sibTrans" presStyleCnt="0"/>
      <dgm:spPr/>
    </dgm:pt>
    <dgm:pt modelId="{A558AC1D-182A-4545-A48A-76CB384F785E}" type="pres">
      <dgm:prSet presAssocID="{B573AB26-5BB3-4D22-92F2-798163F69045}" presName="node" presStyleLbl="node1" presStyleIdx="1" presStyleCnt="4" custScaleX="349008" custScaleY="105447">
        <dgm:presLayoutVars>
          <dgm:bulletEnabled val="1"/>
        </dgm:presLayoutVars>
      </dgm:prSet>
      <dgm:spPr/>
    </dgm:pt>
    <dgm:pt modelId="{BF76E15A-2F98-431F-82EA-13DCEE94496F}" type="pres">
      <dgm:prSet presAssocID="{9B67E00B-3397-41F2-AEC9-59BD2F832778}" presName="sibTrans" presStyleCnt="0"/>
      <dgm:spPr/>
    </dgm:pt>
    <dgm:pt modelId="{ECBECA28-1524-47AE-88E5-7751A8D7956B}" type="pres">
      <dgm:prSet presAssocID="{4573172F-5740-46C4-A96E-B8E9706B8A20}" presName="node" presStyleLbl="node1" presStyleIdx="2" presStyleCnt="4" custScaleX="349008" custScaleY="112098">
        <dgm:presLayoutVars>
          <dgm:bulletEnabled val="1"/>
        </dgm:presLayoutVars>
      </dgm:prSet>
      <dgm:spPr/>
    </dgm:pt>
    <dgm:pt modelId="{B91CD918-A9F4-47DB-8AFD-F3EA83B697CF}" type="pres">
      <dgm:prSet presAssocID="{3910995C-6F91-45B0-82E6-7D018BC7DEC2}" presName="sibTrans" presStyleCnt="0"/>
      <dgm:spPr/>
    </dgm:pt>
    <dgm:pt modelId="{42F85B25-8CCC-4A82-95A6-25455D1CEC1D}" type="pres">
      <dgm:prSet presAssocID="{AB3B9732-1BD8-4031-A6A2-870E0703616D}" presName="node" presStyleLbl="node1" presStyleIdx="3" presStyleCnt="4" custScaleX="349008" custScaleY="64929">
        <dgm:presLayoutVars>
          <dgm:bulletEnabled val="1"/>
        </dgm:presLayoutVars>
      </dgm:prSet>
      <dgm:spPr/>
    </dgm:pt>
  </dgm:ptLst>
  <dgm:cxnLst>
    <dgm:cxn modelId="{A6B9DB04-4F15-4BDF-926C-B561A44CC20C}" type="presOf" srcId="{AB3B9732-1BD8-4031-A6A2-870E0703616D}" destId="{42F85B25-8CCC-4A82-95A6-25455D1CEC1D}" srcOrd="0" destOrd="0" presId="urn:microsoft.com/office/officeart/2005/8/layout/default"/>
    <dgm:cxn modelId="{3AD62D14-8094-4F00-B433-51DF0EE7FB5A}" srcId="{4573172F-5740-46C4-A96E-B8E9706B8A20}" destId="{1C56411B-00CD-4860-8FD9-D60675C90771}" srcOrd="0" destOrd="0" parTransId="{53A9FB9B-CD2D-4C82-887B-268FCFAE52DB}" sibTransId="{D6772BEE-9A19-418A-B3D8-45C8FF88CC4B}"/>
    <dgm:cxn modelId="{E076AB29-3C3F-4496-8BA7-5AD0527876E9}" srcId="{1C56411B-00CD-4860-8FD9-D60675C90771}" destId="{CD4A686F-6A66-458E-9BCB-688C113F250C}" srcOrd="0" destOrd="0" parTransId="{B7B64209-9437-4854-B8DE-F638EF2BB389}" sibTransId="{B555F820-EB40-43D7-9FFF-375392D3B2E5}"/>
    <dgm:cxn modelId="{AF840F2A-E63F-4FEA-BDD9-0CB13C6B6755}" srcId="{18AEAC14-A829-412D-87CF-19E19318D0CD}" destId="{AB3B9732-1BD8-4031-A6A2-870E0703616D}" srcOrd="3" destOrd="0" parTransId="{C7B74DFE-CEC7-40BD-A16B-8055E6379F48}" sibTransId="{BF07E5EA-785A-4966-99D7-C9EC79D46157}"/>
    <dgm:cxn modelId="{6616863E-4DB9-4EF7-9CA0-8D7ECCABD011}" type="presOf" srcId="{B573AB26-5BB3-4D22-92F2-798163F69045}" destId="{A558AC1D-182A-4545-A48A-76CB384F785E}" srcOrd="0" destOrd="0" presId="urn:microsoft.com/office/officeart/2005/8/layout/default"/>
    <dgm:cxn modelId="{8F79C05D-6143-4668-BE30-3647979F5887}" type="presOf" srcId="{1C56411B-00CD-4860-8FD9-D60675C90771}" destId="{ECBECA28-1524-47AE-88E5-7751A8D7956B}" srcOrd="0" destOrd="1" presId="urn:microsoft.com/office/officeart/2005/8/layout/default"/>
    <dgm:cxn modelId="{4B39D248-B57F-4CEE-9E3F-2CFF263692A1}" srcId="{B573AB26-5BB3-4D22-92F2-798163F69045}" destId="{7077FE52-B7F6-40CC-9340-F48A9D6ED445}" srcOrd="0" destOrd="0" parTransId="{BD19E388-FCD4-42BB-9320-4F3E771C636D}" sibTransId="{540DCC66-55DE-45C3-B974-AC87A16B694D}"/>
    <dgm:cxn modelId="{06853269-6C52-4363-8139-344F82DBCD8D}" type="presOf" srcId="{D515E55F-C493-4D52-801D-EC61BD078DD9}" destId="{8C3CE388-6763-44BC-BABE-C45148AC8C17}" srcOrd="0" destOrd="0" presId="urn:microsoft.com/office/officeart/2005/8/layout/default"/>
    <dgm:cxn modelId="{B3503772-0029-4F2E-A035-C42D0A81F2FA}" type="presOf" srcId="{7077FE52-B7F6-40CC-9340-F48A9D6ED445}" destId="{A558AC1D-182A-4545-A48A-76CB384F785E}" srcOrd="0" destOrd="1" presId="urn:microsoft.com/office/officeart/2005/8/layout/default"/>
    <dgm:cxn modelId="{309A7955-B7B3-4AB0-8586-3512267D876D}" type="presOf" srcId="{4573172F-5740-46C4-A96E-B8E9706B8A20}" destId="{ECBECA28-1524-47AE-88E5-7751A8D7956B}" srcOrd="0" destOrd="0" presId="urn:microsoft.com/office/officeart/2005/8/layout/default"/>
    <dgm:cxn modelId="{940DCF85-E6E6-49EA-BC99-C2D164155579}" srcId="{D515E55F-C493-4D52-801D-EC61BD078DD9}" destId="{081E4C5F-C160-4FC8-AC4B-3BF2A2C21497}" srcOrd="0" destOrd="0" parTransId="{599D7024-7384-4D35-BFFF-45C9F28093F8}" sibTransId="{0AE16936-CBE2-4FF1-96AD-7223D3DB371A}"/>
    <dgm:cxn modelId="{BE0962A3-330B-46F3-BD1D-8F7B0EA3B987}" type="presOf" srcId="{6DE8BD4B-E4F2-4B40-90C7-1C8C7165762F}" destId="{42F85B25-8CCC-4A82-95A6-25455D1CEC1D}" srcOrd="0" destOrd="1" presId="urn:microsoft.com/office/officeart/2005/8/layout/default"/>
    <dgm:cxn modelId="{6663B1A4-3A3F-4C45-A74A-A15B4FA203C1}" srcId="{18AEAC14-A829-412D-87CF-19E19318D0CD}" destId="{4573172F-5740-46C4-A96E-B8E9706B8A20}" srcOrd="2" destOrd="0" parTransId="{96F67E69-BD25-445A-96FB-EEC8C2E5CE72}" sibTransId="{3910995C-6F91-45B0-82E6-7D018BC7DEC2}"/>
    <dgm:cxn modelId="{4E3B3DAB-9527-4874-9BDE-C95000D0C4D9}" srcId="{18AEAC14-A829-412D-87CF-19E19318D0CD}" destId="{B573AB26-5BB3-4D22-92F2-798163F69045}" srcOrd="1" destOrd="0" parTransId="{9DEE12F4-ABC6-4258-81C6-26DB8B235FE3}" sibTransId="{9B67E00B-3397-41F2-AEC9-59BD2F832778}"/>
    <dgm:cxn modelId="{E482A0AF-D1E3-4745-B409-7CF3B73324CE}" type="presOf" srcId="{18AEAC14-A829-412D-87CF-19E19318D0CD}" destId="{FB3D63ED-49AD-4480-907C-090C3E741B77}" srcOrd="0" destOrd="0" presId="urn:microsoft.com/office/officeart/2005/8/layout/default"/>
    <dgm:cxn modelId="{1133C0BC-2894-405A-80D2-EFD1E8592EBC}" srcId="{18AEAC14-A829-412D-87CF-19E19318D0CD}" destId="{D515E55F-C493-4D52-801D-EC61BD078DD9}" srcOrd="0" destOrd="0" parTransId="{70D01277-0B66-44F5-955C-FBB3F4C2FAB2}" sibTransId="{9A84344A-BF11-42C7-87B8-3714779CD6F9}"/>
    <dgm:cxn modelId="{AC3342BE-DD3E-48BA-A63E-2960BE0B131A}" type="presOf" srcId="{081E4C5F-C160-4FC8-AC4B-3BF2A2C21497}" destId="{8C3CE388-6763-44BC-BABE-C45148AC8C17}" srcOrd="0" destOrd="1" presId="urn:microsoft.com/office/officeart/2005/8/layout/default"/>
    <dgm:cxn modelId="{BD973DD2-324D-4866-9E5F-B7F1362A63BC}" type="presOf" srcId="{CD4A686F-6A66-458E-9BCB-688C113F250C}" destId="{ECBECA28-1524-47AE-88E5-7751A8D7956B}" srcOrd="0" destOrd="2" presId="urn:microsoft.com/office/officeart/2005/8/layout/default"/>
    <dgm:cxn modelId="{331807F0-1225-4292-B467-09F2CDF0A78A}" srcId="{AB3B9732-1BD8-4031-A6A2-870E0703616D}" destId="{6DE8BD4B-E4F2-4B40-90C7-1C8C7165762F}" srcOrd="0" destOrd="0" parTransId="{FDF9BCBE-9A39-4011-83EA-B29A5DA5514F}" sibTransId="{6F3EEE63-C19B-4B3A-B69E-96087301CCD5}"/>
    <dgm:cxn modelId="{FFFB6D3E-6D9F-43EA-A520-179049CC8C6B}" type="presParOf" srcId="{FB3D63ED-49AD-4480-907C-090C3E741B77}" destId="{8C3CE388-6763-44BC-BABE-C45148AC8C17}" srcOrd="0" destOrd="0" presId="urn:microsoft.com/office/officeart/2005/8/layout/default"/>
    <dgm:cxn modelId="{217A4ABD-236B-4F47-ACC2-E62BCB96B73F}" type="presParOf" srcId="{FB3D63ED-49AD-4480-907C-090C3E741B77}" destId="{13E5DD17-A42F-42CC-8D8B-208B89D78C53}" srcOrd="1" destOrd="0" presId="urn:microsoft.com/office/officeart/2005/8/layout/default"/>
    <dgm:cxn modelId="{2BC9AAAD-0353-454B-9186-AE52AF429826}" type="presParOf" srcId="{FB3D63ED-49AD-4480-907C-090C3E741B77}" destId="{A558AC1D-182A-4545-A48A-76CB384F785E}" srcOrd="2" destOrd="0" presId="urn:microsoft.com/office/officeart/2005/8/layout/default"/>
    <dgm:cxn modelId="{92BF99AE-3230-4E08-AFC4-B9A673463A29}" type="presParOf" srcId="{FB3D63ED-49AD-4480-907C-090C3E741B77}" destId="{BF76E15A-2F98-431F-82EA-13DCEE94496F}" srcOrd="3" destOrd="0" presId="urn:microsoft.com/office/officeart/2005/8/layout/default"/>
    <dgm:cxn modelId="{8BB3B119-5EB8-4F08-B1B5-B04C433A3F1B}" type="presParOf" srcId="{FB3D63ED-49AD-4480-907C-090C3E741B77}" destId="{ECBECA28-1524-47AE-88E5-7751A8D7956B}" srcOrd="4" destOrd="0" presId="urn:microsoft.com/office/officeart/2005/8/layout/default"/>
    <dgm:cxn modelId="{1E6C2B6A-3BDF-477F-BCD1-D571CB208CDB}" type="presParOf" srcId="{FB3D63ED-49AD-4480-907C-090C3E741B77}" destId="{B91CD918-A9F4-47DB-8AFD-F3EA83B697CF}" srcOrd="5" destOrd="0" presId="urn:microsoft.com/office/officeart/2005/8/layout/default"/>
    <dgm:cxn modelId="{6765752D-058E-4AC1-ADD4-3B1082516442}" type="presParOf" srcId="{FB3D63ED-49AD-4480-907C-090C3E741B77}" destId="{42F85B25-8CCC-4A82-95A6-25455D1CEC1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18AEAC14-A829-412D-87CF-19E19318D0CD}"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DCEADCE9-96E2-42F1-B4F5-946C615035D3}">
      <dgm:prSet custT="1"/>
      <dgm:spPr/>
      <dgm:t>
        <a:bodyPr/>
        <a:lstStyle/>
        <a:p>
          <a:pPr>
            <a:buNone/>
          </a:pPr>
          <a:r>
            <a:rPr lang="en-US" sz="2000" b="1" i="0" u="none" dirty="0"/>
            <a:t>Medical Device Order</a:t>
          </a:r>
          <a:endParaRPr lang="en-US" sz="2000" b="0" i="0" u="none" dirty="0"/>
        </a:p>
      </dgm:t>
    </dgm:pt>
    <dgm:pt modelId="{4F8840A3-9A59-443E-B2E6-2468B9B911F6}" type="parTrans" cxnId="{6F1FB8D8-3BFC-441E-A006-2D1D62F50411}">
      <dgm:prSet/>
      <dgm:spPr/>
      <dgm:t>
        <a:bodyPr/>
        <a:lstStyle/>
        <a:p>
          <a:endParaRPr lang="en-US"/>
        </a:p>
      </dgm:t>
    </dgm:pt>
    <dgm:pt modelId="{62CC9C81-9ADC-4107-ACAE-A709470263A0}" type="sibTrans" cxnId="{6F1FB8D8-3BFC-441E-A006-2D1D62F50411}">
      <dgm:prSet/>
      <dgm:spPr/>
      <dgm:t>
        <a:bodyPr/>
        <a:lstStyle/>
        <a:p>
          <a:endParaRPr lang="en-US"/>
        </a:p>
      </dgm:t>
    </dgm:pt>
    <dgm:pt modelId="{97BB66F4-ABDC-43E6-BE4E-12B2F23854B4}">
      <dgm:prSet custT="1"/>
      <dgm:spPr/>
      <dgm:t>
        <a:bodyPr/>
        <a:lstStyle/>
        <a:p>
          <a:pPr>
            <a:buNone/>
          </a:pPr>
          <a:r>
            <a:rPr lang="en-US" sz="2000" b="1" i="0" u="none" dirty="0"/>
            <a:t>Nutrition Assessment</a:t>
          </a:r>
          <a:endParaRPr lang="en-US" sz="2000" b="0" i="0" u="none" dirty="0"/>
        </a:p>
      </dgm:t>
    </dgm:pt>
    <dgm:pt modelId="{0FA053AF-0310-494A-9F4C-728B7523B37B}" type="parTrans" cxnId="{7A4DE0C6-2F82-41F2-8248-2A1F65FB7F58}">
      <dgm:prSet/>
      <dgm:spPr/>
      <dgm:t>
        <a:bodyPr/>
        <a:lstStyle/>
        <a:p>
          <a:endParaRPr lang="en-US"/>
        </a:p>
      </dgm:t>
    </dgm:pt>
    <dgm:pt modelId="{FD727092-C3EC-4542-8FEC-F1FFF058B1DB}" type="sibTrans" cxnId="{7A4DE0C6-2F82-41F2-8248-2A1F65FB7F58}">
      <dgm:prSet/>
      <dgm:spPr/>
      <dgm:t>
        <a:bodyPr/>
        <a:lstStyle/>
        <a:p>
          <a:endParaRPr lang="en-US"/>
        </a:p>
      </dgm:t>
    </dgm:pt>
    <dgm:pt modelId="{07CC1138-6831-486C-8317-B39FBAE15CE0}">
      <dgm:prSet custT="1"/>
      <dgm:spPr/>
      <dgm:t>
        <a:bodyPr/>
        <a:lstStyle/>
        <a:p>
          <a:pPr>
            <a:buNone/>
          </a:pPr>
          <a:r>
            <a:rPr lang="en-US" sz="2000" b="1" i="0" u="none" dirty="0"/>
            <a:t>Nutrition Order</a:t>
          </a:r>
          <a:endParaRPr lang="en-US" sz="2000" b="0" i="0" u="none" dirty="0"/>
        </a:p>
      </dgm:t>
    </dgm:pt>
    <dgm:pt modelId="{13760607-9A8D-4E2D-8076-EBAFFB3C2306}" type="parTrans" cxnId="{30DB7E55-1197-49B6-BA1E-31DF88BF95BD}">
      <dgm:prSet/>
      <dgm:spPr/>
      <dgm:t>
        <a:bodyPr/>
        <a:lstStyle/>
        <a:p>
          <a:endParaRPr lang="en-US"/>
        </a:p>
      </dgm:t>
    </dgm:pt>
    <dgm:pt modelId="{0F211F1E-0A11-4FBF-9C96-BD157ED44BA6}" type="sibTrans" cxnId="{30DB7E55-1197-49B6-BA1E-31DF88BF95BD}">
      <dgm:prSet/>
      <dgm:spPr/>
      <dgm:t>
        <a:bodyPr/>
        <a:lstStyle/>
        <a:p>
          <a:endParaRPr lang="en-US"/>
        </a:p>
      </dgm:t>
    </dgm:pt>
    <dgm:pt modelId="{76631085-4BE2-4FF7-B3B3-1EDABB6A6484}">
      <dgm:prSet custT="1"/>
      <dgm:spPr/>
      <dgm:t>
        <a:bodyPr/>
        <a:lstStyle/>
        <a:p>
          <a:pPr>
            <a:buNone/>
          </a:pPr>
          <a:r>
            <a:rPr lang="en-US" sz="2000" b="1" i="0" u="none" dirty="0"/>
            <a:t>Specimen Collection Method</a:t>
          </a:r>
          <a:endParaRPr lang="en-US" sz="2000" b="0" i="0" u="none" dirty="0"/>
        </a:p>
      </dgm:t>
    </dgm:pt>
    <dgm:pt modelId="{013A1182-5B4D-437A-833F-2048A0081DAE}" type="parTrans" cxnId="{B439A7B1-CE92-44CD-A2C8-13096C691834}">
      <dgm:prSet/>
      <dgm:spPr/>
      <dgm:t>
        <a:bodyPr/>
        <a:lstStyle/>
        <a:p>
          <a:endParaRPr lang="en-US"/>
        </a:p>
      </dgm:t>
    </dgm:pt>
    <dgm:pt modelId="{2DA06125-4D19-4680-9471-F24B93EE3570}" type="sibTrans" cxnId="{B439A7B1-CE92-44CD-A2C8-13096C691834}">
      <dgm:prSet/>
      <dgm:spPr/>
      <dgm:t>
        <a:bodyPr/>
        <a:lstStyle/>
        <a:p>
          <a:endParaRPr lang="en-US"/>
        </a:p>
      </dgm:t>
    </dgm:pt>
    <dgm:pt modelId="{F4D4C281-311C-4263-92B5-6613D78A825D}">
      <dgm:prSet custT="1"/>
      <dgm:spPr/>
      <dgm:t>
        <a:bodyPr/>
        <a:lstStyle/>
        <a:p>
          <a:pPr>
            <a:buNone/>
          </a:pPr>
          <a:r>
            <a:rPr lang="en-US" sz="2000" b="1" i="0" u="none" dirty="0"/>
            <a:t>Medication Administration</a:t>
          </a:r>
          <a:endParaRPr lang="en-US" sz="2000" b="0" i="0" u="none" dirty="0"/>
        </a:p>
      </dgm:t>
    </dgm:pt>
    <dgm:pt modelId="{010A9521-7DCE-495C-91DE-DBAA869E21A3}" type="parTrans" cxnId="{ADBBAFAC-DDDA-41E0-A102-2E1F4FE736D0}">
      <dgm:prSet/>
      <dgm:spPr/>
      <dgm:t>
        <a:bodyPr/>
        <a:lstStyle/>
        <a:p>
          <a:endParaRPr lang="en-US"/>
        </a:p>
      </dgm:t>
    </dgm:pt>
    <dgm:pt modelId="{BA1E2447-9CB4-4276-A3E6-629CACD25B79}" type="sibTrans" cxnId="{ADBBAFAC-DDDA-41E0-A102-2E1F4FE736D0}">
      <dgm:prSet/>
      <dgm:spPr/>
      <dgm:t>
        <a:bodyPr/>
        <a:lstStyle/>
        <a:p>
          <a:endParaRPr lang="en-US"/>
        </a:p>
      </dgm:t>
    </dgm:pt>
    <dgm:pt modelId="{9DCD01F7-C0DD-4B0D-BC64-7F40C51B81C3}">
      <dgm:prSet custT="1"/>
      <dgm:spPr/>
      <dgm:t>
        <a:bodyPr/>
        <a:lstStyle/>
        <a:p>
          <a:pPr>
            <a:buNone/>
          </a:pPr>
          <a:r>
            <a:rPr lang="en-US" sz="1400" b="0" i="0" u="none" dirty="0"/>
            <a:t>Provider-authored request for medical devices.​</a:t>
          </a:r>
        </a:p>
      </dgm:t>
    </dgm:pt>
    <dgm:pt modelId="{CB39F9B0-2E64-4B54-80E8-109724DF21F0}" type="parTrans" cxnId="{34D63F53-8E7E-42F7-946B-CFC279B17CAC}">
      <dgm:prSet/>
      <dgm:spPr/>
      <dgm:t>
        <a:bodyPr/>
        <a:lstStyle/>
        <a:p>
          <a:endParaRPr lang="en-US"/>
        </a:p>
      </dgm:t>
    </dgm:pt>
    <dgm:pt modelId="{C28A6807-56B2-41A3-93B8-04E93037CF50}" type="sibTrans" cxnId="{34D63F53-8E7E-42F7-946B-CFC279B17CAC}">
      <dgm:prSet/>
      <dgm:spPr/>
      <dgm:t>
        <a:bodyPr/>
        <a:lstStyle/>
        <a:p>
          <a:endParaRPr lang="en-US"/>
        </a:p>
      </dgm:t>
    </dgm:pt>
    <dgm:pt modelId="{AA1C3788-1204-47DF-9FCE-8BF3F26EEFEE}">
      <dgm:prSet custT="1"/>
      <dgm:spPr/>
      <dgm:t>
        <a:bodyPr/>
        <a:lstStyle/>
        <a:p>
          <a:pPr>
            <a:buNone/>
          </a:pPr>
          <a:r>
            <a:rPr lang="en-US" sz="1400" b="0" i="0" u="none" dirty="0"/>
            <a:t>Assessment of a person’s dietary intake.</a:t>
          </a:r>
        </a:p>
      </dgm:t>
    </dgm:pt>
    <dgm:pt modelId="{08B228A4-0D50-4C3A-90F9-3C75A47DEB03}" type="parTrans" cxnId="{3711D92F-413C-41E2-A438-E346D84196AC}">
      <dgm:prSet/>
      <dgm:spPr/>
      <dgm:t>
        <a:bodyPr/>
        <a:lstStyle/>
        <a:p>
          <a:endParaRPr lang="en-US"/>
        </a:p>
      </dgm:t>
    </dgm:pt>
    <dgm:pt modelId="{9821D041-936B-421F-BF33-3EE7E277BD67}" type="sibTrans" cxnId="{3711D92F-413C-41E2-A438-E346D84196AC}">
      <dgm:prSet/>
      <dgm:spPr/>
      <dgm:t>
        <a:bodyPr/>
        <a:lstStyle/>
        <a:p>
          <a:endParaRPr lang="en-US"/>
        </a:p>
      </dgm:t>
    </dgm:pt>
    <dgm:pt modelId="{27E6D6D3-B2C3-44AC-8102-848939C568B3}">
      <dgm:prSet custT="1"/>
      <dgm:spPr/>
      <dgm:t>
        <a:bodyPr/>
        <a:lstStyle/>
        <a:p>
          <a:pPr>
            <a:buNone/>
          </a:pPr>
          <a:r>
            <a:rPr lang="en-US" sz="1400" b="0" i="0" u="none" dirty="0"/>
            <a:t>Standard: LOINC</a:t>
          </a:r>
        </a:p>
      </dgm:t>
    </dgm:pt>
    <dgm:pt modelId="{87191B67-DEDA-40DD-9450-D451C5F8FA99}" type="parTrans" cxnId="{5E061C53-8A6B-4A9B-97B4-74A20A50F748}">
      <dgm:prSet/>
      <dgm:spPr/>
      <dgm:t>
        <a:bodyPr/>
        <a:lstStyle/>
        <a:p>
          <a:endParaRPr lang="en-US"/>
        </a:p>
      </dgm:t>
    </dgm:pt>
    <dgm:pt modelId="{39D379D1-88B0-4316-94BB-4A2EA46BD304}" type="sibTrans" cxnId="{5E061C53-8A6B-4A9B-97B4-74A20A50F748}">
      <dgm:prSet/>
      <dgm:spPr/>
      <dgm:t>
        <a:bodyPr/>
        <a:lstStyle/>
        <a:p>
          <a:endParaRPr lang="en-US"/>
        </a:p>
      </dgm:t>
    </dgm:pt>
    <dgm:pt modelId="{D04D94F4-4B1E-48A8-85AD-9414E0CA183E}">
      <dgm:prSet custT="1"/>
      <dgm:spPr/>
      <dgm:t>
        <a:bodyPr/>
        <a:lstStyle/>
        <a:p>
          <a:pPr>
            <a:buNone/>
          </a:pPr>
          <a:r>
            <a:rPr lang="en-US" sz="1400" b="0" i="0" u="none" dirty="0"/>
            <a:t>Provider-authored request for therapeutic diet, nutrition support, and nutrition to promote and maintain health.​</a:t>
          </a:r>
        </a:p>
      </dgm:t>
    </dgm:pt>
    <dgm:pt modelId="{DB0189C5-30D4-448B-8600-55F5FFF61669}" type="parTrans" cxnId="{58E85AB1-69C2-43E6-B1EF-D6B5F971C21D}">
      <dgm:prSet/>
      <dgm:spPr/>
      <dgm:t>
        <a:bodyPr/>
        <a:lstStyle/>
        <a:p>
          <a:endParaRPr lang="en-US"/>
        </a:p>
      </dgm:t>
    </dgm:pt>
    <dgm:pt modelId="{34208AAB-A333-4B67-8F22-31D2B4075689}" type="sibTrans" cxnId="{58E85AB1-69C2-43E6-B1EF-D6B5F971C21D}">
      <dgm:prSet/>
      <dgm:spPr/>
      <dgm:t>
        <a:bodyPr/>
        <a:lstStyle/>
        <a:p>
          <a:endParaRPr lang="en-US"/>
        </a:p>
      </dgm:t>
    </dgm:pt>
    <dgm:pt modelId="{407D6ADD-142D-432B-A7C5-28871A3618F8}">
      <dgm:prSet custT="1"/>
      <dgm:spPr/>
      <dgm:t>
        <a:bodyPr/>
        <a:lstStyle/>
        <a:p>
          <a:pPr>
            <a:buNone/>
          </a:pPr>
          <a:r>
            <a:rPr lang="en-US" sz="1400" b="0" i="0" u="none" dirty="0"/>
            <a:t>Examples include but are not limited to cardiac diet, Mediterranean diet, whole food diet, clear liquid diet, enteral nutrition, and nutritional supplement.</a:t>
          </a:r>
        </a:p>
      </dgm:t>
    </dgm:pt>
    <dgm:pt modelId="{B0D16CF2-86F2-4165-8A3D-4D99FB599FDF}" type="parTrans" cxnId="{4427A7C8-BAA6-4354-8167-901BCFAA8F01}">
      <dgm:prSet/>
      <dgm:spPr/>
      <dgm:t>
        <a:bodyPr/>
        <a:lstStyle/>
        <a:p>
          <a:endParaRPr lang="en-US"/>
        </a:p>
      </dgm:t>
    </dgm:pt>
    <dgm:pt modelId="{907C4690-02CC-4599-9619-70299DF5953F}" type="sibTrans" cxnId="{4427A7C8-BAA6-4354-8167-901BCFAA8F01}">
      <dgm:prSet/>
      <dgm:spPr/>
      <dgm:t>
        <a:bodyPr/>
        <a:lstStyle/>
        <a:p>
          <a:endParaRPr lang="en-US"/>
        </a:p>
      </dgm:t>
    </dgm:pt>
    <dgm:pt modelId="{7A111C13-A8B5-434A-BF56-4B456DCCA1B1}">
      <dgm:prSet custT="1"/>
      <dgm:spPr/>
      <dgm:t>
        <a:bodyPr/>
        <a:lstStyle/>
        <a:p>
          <a:pPr>
            <a:buNone/>
          </a:pPr>
          <a:r>
            <a:rPr lang="en-US" sz="1400" b="0" i="0" u="none" dirty="0"/>
            <a:t>Examples include but are not limited to therapeutic footwear, insulin infusion pump, and continuous positive airway pressure (CPAP) machine.</a:t>
          </a:r>
        </a:p>
      </dgm:t>
    </dgm:pt>
    <dgm:pt modelId="{55C510C4-9973-47BB-BA35-8EEA8AD06601}" type="parTrans" cxnId="{1BF0D636-21F8-4375-A82B-F25151ED90DD}">
      <dgm:prSet/>
      <dgm:spPr/>
      <dgm:t>
        <a:bodyPr/>
        <a:lstStyle/>
        <a:p>
          <a:endParaRPr lang="en-US"/>
        </a:p>
      </dgm:t>
    </dgm:pt>
    <dgm:pt modelId="{124DA554-C672-42D2-8EAE-0A52EA5E1A43}" type="sibTrans" cxnId="{1BF0D636-21F8-4375-A82B-F25151ED90DD}">
      <dgm:prSet/>
      <dgm:spPr/>
      <dgm:t>
        <a:bodyPr/>
        <a:lstStyle/>
        <a:p>
          <a:endParaRPr lang="en-US"/>
        </a:p>
      </dgm:t>
    </dgm:pt>
    <dgm:pt modelId="{06D56E14-ED6E-4169-B99D-CA626172C198}">
      <dgm:prSet custT="1"/>
      <dgm:spPr/>
      <dgm:t>
        <a:bodyPr/>
        <a:lstStyle/>
        <a:p>
          <a:pPr>
            <a:buNone/>
          </a:pPr>
          <a:r>
            <a:rPr lang="en-US" sz="1400" b="0" i="0" u="none" dirty="0"/>
            <a:t>Technique or procedure used to obtain a specimen. ​</a:t>
          </a:r>
        </a:p>
      </dgm:t>
    </dgm:pt>
    <dgm:pt modelId="{A169A514-9ECE-4BE2-8FD4-AD30512FC524}" type="parTrans" cxnId="{B93200BD-ED31-4F24-A992-AE536FA7EF2E}">
      <dgm:prSet/>
      <dgm:spPr/>
      <dgm:t>
        <a:bodyPr/>
        <a:lstStyle/>
        <a:p>
          <a:endParaRPr lang="en-US"/>
        </a:p>
      </dgm:t>
    </dgm:pt>
    <dgm:pt modelId="{BBCE30E9-B52F-4EE6-9FF9-0458988F377A}" type="sibTrans" cxnId="{B93200BD-ED31-4F24-A992-AE536FA7EF2E}">
      <dgm:prSet/>
      <dgm:spPr/>
      <dgm:t>
        <a:bodyPr/>
        <a:lstStyle/>
        <a:p>
          <a:endParaRPr lang="en-US"/>
        </a:p>
      </dgm:t>
    </dgm:pt>
    <dgm:pt modelId="{DBCDC697-5E14-4FDC-B502-5D97897522B0}">
      <dgm:prSet custT="1"/>
      <dgm:spPr/>
      <dgm:t>
        <a:bodyPr/>
        <a:lstStyle/>
        <a:p>
          <a:pPr>
            <a:buNone/>
          </a:pPr>
          <a:r>
            <a:rPr lang="en-US" sz="1400" b="0" i="0" u="none" dirty="0"/>
            <a:t>Examples include but are not limited to venipuncture, swab, biopsy, aspiration, and catheter collection. </a:t>
          </a:r>
        </a:p>
      </dgm:t>
    </dgm:pt>
    <dgm:pt modelId="{E0F717CC-C3FE-4CFA-A94C-B1D1DA0B8A70}" type="parTrans" cxnId="{EB4380B6-45A1-4A9A-9292-C84A05951F08}">
      <dgm:prSet/>
      <dgm:spPr/>
      <dgm:t>
        <a:bodyPr/>
        <a:lstStyle/>
        <a:p>
          <a:endParaRPr lang="en-US"/>
        </a:p>
      </dgm:t>
    </dgm:pt>
    <dgm:pt modelId="{8A4B84AC-295D-4073-B34A-3461E67AA02B}" type="sibTrans" cxnId="{EB4380B6-45A1-4A9A-9292-C84A05951F08}">
      <dgm:prSet/>
      <dgm:spPr/>
      <dgm:t>
        <a:bodyPr/>
        <a:lstStyle/>
        <a:p>
          <a:endParaRPr lang="en-US"/>
        </a:p>
      </dgm:t>
    </dgm:pt>
    <dgm:pt modelId="{DB9D4A98-025E-4323-A00A-71056991B534}">
      <dgm:prSet custT="1"/>
      <dgm:spPr/>
      <dgm:t>
        <a:bodyPr/>
        <a:lstStyle/>
        <a:p>
          <a:pPr>
            <a:buNone/>
          </a:pPr>
          <a:r>
            <a:rPr lang="en-US" sz="1400" b="0" i="0" u="none" dirty="0"/>
            <a:t>Information about the event of a patient consuming or otherwise being given a medication. ​</a:t>
          </a:r>
        </a:p>
      </dgm:t>
    </dgm:pt>
    <dgm:pt modelId="{CA220412-DF37-4B3D-AC6A-19774592EC15}" type="parTrans" cxnId="{201FDE1F-DD39-4F73-85B3-3A165B59B3D4}">
      <dgm:prSet/>
      <dgm:spPr/>
      <dgm:t>
        <a:bodyPr/>
        <a:lstStyle/>
        <a:p>
          <a:endParaRPr lang="en-US"/>
        </a:p>
      </dgm:t>
    </dgm:pt>
    <dgm:pt modelId="{5A36A1B6-CDA5-4675-8A4F-63DF6A4817F3}" type="sibTrans" cxnId="{201FDE1F-DD39-4F73-85B3-3A165B59B3D4}">
      <dgm:prSet/>
      <dgm:spPr/>
      <dgm:t>
        <a:bodyPr/>
        <a:lstStyle/>
        <a:p>
          <a:endParaRPr lang="en-US"/>
        </a:p>
      </dgm:t>
    </dgm:pt>
    <dgm:pt modelId="{BAC2BB2E-5283-4AA6-9B1A-33CA99E6A958}">
      <dgm:prSet custT="1"/>
      <dgm:spPr/>
      <dgm:t>
        <a:bodyPr/>
        <a:lstStyle/>
        <a:p>
          <a:pPr>
            <a:buNone/>
          </a:pPr>
          <a:r>
            <a:rPr lang="en-US" sz="1400" b="0" i="0" u="none" dirty="0"/>
            <a:t>Examples include but are not limited to swallowing a tablet, administering an injection, and a long running infusion.</a:t>
          </a:r>
        </a:p>
      </dgm:t>
    </dgm:pt>
    <dgm:pt modelId="{45FF68EE-8198-452C-B0C0-AEC7326B263F}" type="parTrans" cxnId="{DFFE402E-2298-4FAB-875D-5B6A3E416CF1}">
      <dgm:prSet/>
      <dgm:spPr/>
      <dgm:t>
        <a:bodyPr/>
        <a:lstStyle/>
        <a:p>
          <a:endParaRPr lang="en-US"/>
        </a:p>
      </dgm:t>
    </dgm:pt>
    <dgm:pt modelId="{907045E4-70AE-4F01-BF03-919B96CC856B}" type="sibTrans" cxnId="{DFFE402E-2298-4FAB-875D-5B6A3E416CF1}">
      <dgm:prSet/>
      <dgm:spPr/>
      <dgm:t>
        <a:bodyPr/>
        <a:lstStyle/>
        <a:p>
          <a:endParaRPr lang="en-US"/>
        </a:p>
      </dgm:t>
    </dgm:pt>
    <dgm:pt modelId="{FB3D63ED-49AD-4480-907C-090C3E741B77}" type="pres">
      <dgm:prSet presAssocID="{18AEAC14-A829-412D-87CF-19E19318D0CD}" presName="diagram" presStyleCnt="0">
        <dgm:presLayoutVars>
          <dgm:dir/>
          <dgm:resizeHandles val="exact"/>
        </dgm:presLayoutVars>
      </dgm:prSet>
      <dgm:spPr/>
    </dgm:pt>
    <dgm:pt modelId="{204BDDF7-F14B-44B2-945F-AFC9CD47BCA0}" type="pres">
      <dgm:prSet presAssocID="{DCEADCE9-96E2-42F1-B4F5-946C615035D3}" presName="node" presStyleLbl="node1" presStyleIdx="0" presStyleCnt="5" custScaleX="349818" custScaleY="97862">
        <dgm:presLayoutVars>
          <dgm:bulletEnabled val="1"/>
        </dgm:presLayoutVars>
      </dgm:prSet>
      <dgm:spPr/>
    </dgm:pt>
    <dgm:pt modelId="{F224DD44-8FA1-488D-B5E1-96AE376E2252}" type="pres">
      <dgm:prSet presAssocID="{62CC9C81-9ADC-4107-ACAE-A709470263A0}" presName="sibTrans" presStyleCnt="0"/>
      <dgm:spPr/>
    </dgm:pt>
    <dgm:pt modelId="{C28202A2-1BEB-48C3-A95B-C9C36CB8B716}" type="pres">
      <dgm:prSet presAssocID="{97BB66F4-ABDC-43E6-BE4E-12B2F23854B4}" presName="node" presStyleLbl="node1" presStyleIdx="1" presStyleCnt="5" custScaleX="349818" custScaleY="81783">
        <dgm:presLayoutVars>
          <dgm:bulletEnabled val="1"/>
        </dgm:presLayoutVars>
      </dgm:prSet>
      <dgm:spPr/>
    </dgm:pt>
    <dgm:pt modelId="{DE786FB7-168A-4224-B8A6-ECB1C4EB053C}" type="pres">
      <dgm:prSet presAssocID="{FD727092-C3EC-4542-8FEC-F1FFF058B1DB}" presName="sibTrans" presStyleCnt="0"/>
      <dgm:spPr/>
    </dgm:pt>
    <dgm:pt modelId="{B11DE315-2439-4328-92AE-B2D381F337CF}" type="pres">
      <dgm:prSet presAssocID="{07CC1138-6831-486C-8317-B39FBAE15CE0}" presName="node" presStyleLbl="node1" presStyleIdx="2" presStyleCnt="5" custScaleX="349818" custScaleY="115932">
        <dgm:presLayoutVars>
          <dgm:bulletEnabled val="1"/>
        </dgm:presLayoutVars>
      </dgm:prSet>
      <dgm:spPr/>
    </dgm:pt>
    <dgm:pt modelId="{2B360FAC-2CF7-4555-825E-8B6C5F839838}" type="pres">
      <dgm:prSet presAssocID="{0F211F1E-0A11-4FBF-9C96-BD157ED44BA6}" presName="sibTrans" presStyleCnt="0"/>
      <dgm:spPr/>
    </dgm:pt>
    <dgm:pt modelId="{69838DC3-5FF6-4C5E-A0EB-A7E594029A11}" type="pres">
      <dgm:prSet presAssocID="{76631085-4BE2-4FF7-B3B3-1EDABB6A6484}" presName="node" presStyleLbl="node1" presStyleIdx="3" presStyleCnt="5" custScaleX="349818">
        <dgm:presLayoutVars>
          <dgm:bulletEnabled val="1"/>
        </dgm:presLayoutVars>
      </dgm:prSet>
      <dgm:spPr/>
    </dgm:pt>
    <dgm:pt modelId="{6A95958D-20F7-4C78-96A5-72918130E32E}" type="pres">
      <dgm:prSet presAssocID="{2DA06125-4D19-4680-9471-F24B93EE3570}" presName="sibTrans" presStyleCnt="0"/>
      <dgm:spPr/>
    </dgm:pt>
    <dgm:pt modelId="{E7A84B58-9E49-4F06-95FC-C0905A6FBE53}" type="pres">
      <dgm:prSet presAssocID="{F4D4C281-311C-4263-92B5-6613D78A825D}" presName="node" presStyleLbl="node1" presStyleIdx="4" presStyleCnt="5" custScaleX="349818" custScaleY="109337">
        <dgm:presLayoutVars>
          <dgm:bulletEnabled val="1"/>
        </dgm:presLayoutVars>
      </dgm:prSet>
      <dgm:spPr/>
    </dgm:pt>
  </dgm:ptLst>
  <dgm:cxnLst>
    <dgm:cxn modelId="{13093201-F14D-4E5C-84D3-7F0F368047FE}" type="presOf" srcId="{07CC1138-6831-486C-8317-B39FBAE15CE0}" destId="{B11DE315-2439-4328-92AE-B2D381F337CF}" srcOrd="0" destOrd="0" presId="urn:microsoft.com/office/officeart/2005/8/layout/default"/>
    <dgm:cxn modelId="{201FDE1F-DD39-4F73-85B3-3A165B59B3D4}" srcId="{F4D4C281-311C-4263-92B5-6613D78A825D}" destId="{DB9D4A98-025E-4323-A00A-71056991B534}" srcOrd="0" destOrd="0" parTransId="{CA220412-DF37-4B3D-AC6A-19774592EC15}" sibTransId="{5A36A1B6-CDA5-4675-8A4F-63DF6A4817F3}"/>
    <dgm:cxn modelId="{DFFE402E-2298-4FAB-875D-5B6A3E416CF1}" srcId="{F4D4C281-311C-4263-92B5-6613D78A825D}" destId="{BAC2BB2E-5283-4AA6-9B1A-33CA99E6A958}" srcOrd="1" destOrd="0" parTransId="{45FF68EE-8198-452C-B0C0-AEC7326B263F}" sibTransId="{907045E4-70AE-4F01-BF03-919B96CC856B}"/>
    <dgm:cxn modelId="{3711D92F-413C-41E2-A438-E346D84196AC}" srcId="{97BB66F4-ABDC-43E6-BE4E-12B2F23854B4}" destId="{AA1C3788-1204-47DF-9FCE-8BF3F26EEFEE}" srcOrd="0" destOrd="0" parTransId="{08B228A4-0D50-4C3A-90F9-3C75A47DEB03}" sibTransId="{9821D041-936B-421F-BF33-3EE7E277BD67}"/>
    <dgm:cxn modelId="{B5067B35-A1D6-4D6F-8C75-1CCE9B35FEDD}" type="presOf" srcId="{76631085-4BE2-4FF7-B3B3-1EDABB6A6484}" destId="{69838DC3-5FF6-4C5E-A0EB-A7E594029A11}" srcOrd="0" destOrd="0" presId="urn:microsoft.com/office/officeart/2005/8/layout/default"/>
    <dgm:cxn modelId="{1BF0D636-21F8-4375-A82B-F25151ED90DD}" srcId="{DCEADCE9-96E2-42F1-B4F5-946C615035D3}" destId="{7A111C13-A8B5-434A-BF56-4B456DCCA1B1}" srcOrd="1" destOrd="0" parTransId="{55C510C4-9973-47BB-BA35-8EEA8AD06601}" sibTransId="{124DA554-C672-42D2-8EAE-0A52EA5E1A43}"/>
    <dgm:cxn modelId="{78D52B48-FED9-495F-B3F4-B81D346F228E}" type="presOf" srcId="{F4D4C281-311C-4263-92B5-6613D78A825D}" destId="{E7A84B58-9E49-4F06-95FC-C0905A6FBE53}" srcOrd="0" destOrd="0" presId="urn:microsoft.com/office/officeart/2005/8/layout/default"/>
    <dgm:cxn modelId="{5E061C53-8A6B-4A9B-97B4-74A20A50F748}" srcId="{97BB66F4-ABDC-43E6-BE4E-12B2F23854B4}" destId="{27E6D6D3-B2C3-44AC-8102-848939C568B3}" srcOrd="1" destOrd="0" parTransId="{87191B67-DEDA-40DD-9450-D451C5F8FA99}" sibTransId="{39D379D1-88B0-4316-94BB-4A2EA46BD304}"/>
    <dgm:cxn modelId="{34D63F53-8E7E-42F7-946B-CFC279B17CAC}" srcId="{DCEADCE9-96E2-42F1-B4F5-946C615035D3}" destId="{9DCD01F7-C0DD-4B0D-BC64-7F40C51B81C3}" srcOrd="0" destOrd="0" parTransId="{CB39F9B0-2E64-4B54-80E8-109724DF21F0}" sibTransId="{C28A6807-56B2-41A3-93B8-04E93037CF50}"/>
    <dgm:cxn modelId="{30DB7E55-1197-49B6-BA1E-31DF88BF95BD}" srcId="{18AEAC14-A829-412D-87CF-19E19318D0CD}" destId="{07CC1138-6831-486C-8317-B39FBAE15CE0}" srcOrd="2" destOrd="0" parTransId="{13760607-9A8D-4E2D-8076-EBAFFB3C2306}" sibTransId="{0F211F1E-0A11-4FBF-9C96-BD157ED44BA6}"/>
    <dgm:cxn modelId="{8106AE56-A6A4-4C87-974B-0CAA794C6813}" type="presOf" srcId="{BAC2BB2E-5283-4AA6-9B1A-33CA99E6A958}" destId="{E7A84B58-9E49-4F06-95FC-C0905A6FBE53}" srcOrd="0" destOrd="2" presId="urn:microsoft.com/office/officeart/2005/8/layout/default"/>
    <dgm:cxn modelId="{C269038E-958C-4901-92C5-3E1EA1904C9D}" type="presOf" srcId="{407D6ADD-142D-432B-A7C5-28871A3618F8}" destId="{B11DE315-2439-4328-92AE-B2D381F337CF}" srcOrd="0" destOrd="2" presId="urn:microsoft.com/office/officeart/2005/8/layout/default"/>
    <dgm:cxn modelId="{FE0A8995-7AC2-4498-9ED3-5036960F952C}" type="presOf" srcId="{06D56E14-ED6E-4169-B99D-CA626172C198}" destId="{69838DC3-5FF6-4C5E-A0EB-A7E594029A11}" srcOrd="0" destOrd="1" presId="urn:microsoft.com/office/officeart/2005/8/layout/default"/>
    <dgm:cxn modelId="{733BE79B-3552-4269-AB76-BD5D8C3C60A2}" type="presOf" srcId="{7A111C13-A8B5-434A-BF56-4B456DCCA1B1}" destId="{204BDDF7-F14B-44B2-945F-AFC9CD47BCA0}" srcOrd="0" destOrd="2" presId="urn:microsoft.com/office/officeart/2005/8/layout/default"/>
    <dgm:cxn modelId="{ADBBAFAC-DDDA-41E0-A102-2E1F4FE736D0}" srcId="{18AEAC14-A829-412D-87CF-19E19318D0CD}" destId="{F4D4C281-311C-4263-92B5-6613D78A825D}" srcOrd="4" destOrd="0" parTransId="{010A9521-7DCE-495C-91DE-DBAA869E21A3}" sibTransId="{BA1E2447-9CB4-4276-A3E6-629CACD25B79}"/>
    <dgm:cxn modelId="{E482A0AF-D1E3-4745-B409-7CF3B73324CE}" type="presOf" srcId="{18AEAC14-A829-412D-87CF-19E19318D0CD}" destId="{FB3D63ED-49AD-4480-907C-090C3E741B77}" srcOrd="0" destOrd="0" presId="urn:microsoft.com/office/officeart/2005/8/layout/default"/>
    <dgm:cxn modelId="{58E85AB1-69C2-43E6-B1EF-D6B5F971C21D}" srcId="{07CC1138-6831-486C-8317-B39FBAE15CE0}" destId="{D04D94F4-4B1E-48A8-85AD-9414E0CA183E}" srcOrd="0" destOrd="0" parTransId="{DB0189C5-30D4-448B-8600-55F5FFF61669}" sibTransId="{34208AAB-A333-4B67-8F22-31D2B4075689}"/>
    <dgm:cxn modelId="{B439A7B1-CE92-44CD-A2C8-13096C691834}" srcId="{18AEAC14-A829-412D-87CF-19E19318D0CD}" destId="{76631085-4BE2-4FF7-B3B3-1EDABB6A6484}" srcOrd="3" destOrd="0" parTransId="{013A1182-5B4D-437A-833F-2048A0081DAE}" sibTransId="{2DA06125-4D19-4680-9471-F24B93EE3570}"/>
    <dgm:cxn modelId="{EB4380B6-45A1-4A9A-9292-C84A05951F08}" srcId="{76631085-4BE2-4FF7-B3B3-1EDABB6A6484}" destId="{DBCDC697-5E14-4FDC-B502-5D97897522B0}" srcOrd="1" destOrd="0" parTransId="{E0F717CC-C3FE-4CFA-A94C-B1D1DA0B8A70}" sibTransId="{8A4B84AC-295D-4073-B34A-3461E67AA02B}"/>
    <dgm:cxn modelId="{B93200BD-ED31-4F24-A992-AE536FA7EF2E}" srcId="{76631085-4BE2-4FF7-B3B3-1EDABB6A6484}" destId="{06D56E14-ED6E-4169-B99D-CA626172C198}" srcOrd="0" destOrd="0" parTransId="{A169A514-9ECE-4BE2-8FD4-AD30512FC524}" sibTransId="{BBCE30E9-B52F-4EE6-9FF9-0458988F377A}"/>
    <dgm:cxn modelId="{7A4DE0C6-2F82-41F2-8248-2A1F65FB7F58}" srcId="{18AEAC14-A829-412D-87CF-19E19318D0CD}" destId="{97BB66F4-ABDC-43E6-BE4E-12B2F23854B4}" srcOrd="1" destOrd="0" parTransId="{0FA053AF-0310-494A-9F4C-728B7523B37B}" sibTransId="{FD727092-C3EC-4542-8FEC-F1FFF058B1DB}"/>
    <dgm:cxn modelId="{4427A7C8-BAA6-4354-8167-901BCFAA8F01}" srcId="{07CC1138-6831-486C-8317-B39FBAE15CE0}" destId="{407D6ADD-142D-432B-A7C5-28871A3618F8}" srcOrd="1" destOrd="0" parTransId="{B0D16CF2-86F2-4165-8A3D-4D99FB599FDF}" sibTransId="{907C4690-02CC-4599-9619-70299DF5953F}"/>
    <dgm:cxn modelId="{D34FF1CB-881A-44A8-B8B7-B4D423D7ED21}" type="presOf" srcId="{D04D94F4-4B1E-48A8-85AD-9414E0CA183E}" destId="{B11DE315-2439-4328-92AE-B2D381F337CF}" srcOrd="0" destOrd="1" presId="urn:microsoft.com/office/officeart/2005/8/layout/default"/>
    <dgm:cxn modelId="{C168C3D5-16E7-42C4-A08A-FF53749B0872}" type="presOf" srcId="{9DCD01F7-C0DD-4B0D-BC64-7F40C51B81C3}" destId="{204BDDF7-F14B-44B2-945F-AFC9CD47BCA0}" srcOrd="0" destOrd="1" presId="urn:microsoft.com/office/officeart/2005/8/layout/default"/>
    <dgm:cxn modelId="{5E8842D6-3B0B-4E88-9A26-44C852882342}" type="presOf" srcId="{97BB66F4-ABDC-43E6-BE4E-12B2F23854B4}" destId="{C28202A2-1BEB-48C3-A95B-C9C36CB8B716}" srcOrd="0" destOrd="0" presId="urn:microsoft.com/office/officeart/2005/8/layout/default"/>
    <dgm:cxn modelId="{438579D6-2766-4C3F-BB2D-C04FD4983031}" type="presOf" srcId="{DB9D4A98-025E-4323-A00A-71056991B534}" destId="{E7A84B58-9E49-4F06-95FC-C0905A6FBE53}" srcOrd="0" destOrd="1" presId="urn:microsoft.com/office/officeart/2005/8/layout/default"/>
    <dgm:cxn modelId="{495B57D7-0457-400D-B1F8-2D71544656E6}" type="presOf" srcId="{DCEADCE9-96E2-42F1-B4F5-946C615035D3}" destId="{204BDDF7-F14B-44B2-945F-AFC9CD47BCA0}" srcOrd="0" destOrd="0" presId="urn:microsoft.com/office/officeart/2005/8/layout/default"/>
    <dgm:cxn modelId="{29D390D7-1F7E-4A35-9067-222298F3AE65}" type="presOf" srcId="{AA1C3788-1204-47DF-9FCE-8BF3F26EEFEE}" destId="{C28202A2-1BEB-48C3-A95B-C9C36CB8B716}" srcOrd="0" destOrd="1" presId="urn:microsoft.com/office/officeart/2005/8/layout/default"/>
    <dgm:cxn modelId="{6F1FB8D8-3BFC-441E-A006-2D1D62F50411}" srcId="{18AEAC14-A829-412D-87CF-19E19318D0CD}" destId="{DCEADCE9-96E2-42F1-B4F5-946C615035D3}" srcOrd="0" destOrd="0" parTransId="{4F8840A3-9A59-443E-B2E6-2468B9B911F6}" sibTransId="{62CC9C81-9ADC-4107-ACAE-A709470263A0}"/>
    <dgm:cxn modelId="{FE1C81DE-D992-4388-9E3E-9BAD3824E574}" type="presOf" srcId="{27E6D6D3-B2C3-44AC-8102-848939C568B3}" destId="{C28202A2-1BEB-48C3-A95B-C9C36CB8B716}" srcOrd="0" destOrd="2" presId="urn:microsoft.com/office/officeart/2005/8/layout/default"/>
    <dgm:cxn modelId="{193072F5-4DFD-4F4D-A471-9F1C18DE0D05}" type="presOf" srcId="{DBCDC697-5E14-4FDC-B502-5D97897522B0}" destId="{69838DC3-5FF6-4C5E-A0EB-A7E594029A11}" srcOrd="0" destOrd="2" presId="urn:microsoft.com/office/officeart/2005/8/layout/default"/>
    <dgm:cxn modelId="{3CC39B72-43BA-4EC4-9435-CB99DE675BE6}" type="presParOf" srcId="{FB3D63ED-49AD-4480-907C-090C3E741B77}" destId="{204BDDF7-F14B-44B2-945F-AFC9CD47BCA0}" srcOrd="0" destOrd="0" presId="urn:microsoft.com/office/officeart/2005/8/layout/default"/>
    <dgm:cxn modelId="{7DFECAA9-86E9-4461-87BD-036BA751CE9A}" type="presParOf" srcId="{FB3D63ED-49AD-4480-907C-090C3E741B77}" destId="{F224DD44-8FA1-488D-B5E1-96AE376E2252}" srcOrd="1" destOrd="0" presId="urn:microsoft.com/office/officeart/2005/8/layout/default"/>
    <dgm:cxn modelId="{2B9757AE-3F2F-433E-BC69-E3C0D57517A1}" type="presParOf" srcId="{FB3D63ED-49AD-4480-907C-090C3E741B77}" destId="{C28202A2-1BEB-48C3-A95B-C9C36CB8B716}" srcOrd="2" destOrd="0" presId="urn:microsoft.com/office/officeart/2005/8/layout/default"/>
    <dgm:cxn modelId="{E0AF4555-54FC-4F22-9444-F4C18D633478}" type="presParOf" srcId="{FB3D63ED-49AD-4480-907C-090C3E741B77}" destId="{DE786FB7-168A-4224-B8A6-ECB1C4EB053C}" srcOrd="3" destOrd="0" presId="urn:microsoft.com/office/officeart/2005/8/layout/default"/>
    <dgm:cxn modelId="{2AD8290E-B414-4727-8633-368869068E8B}" type="presParOf" srcId="{FB3D63ED-49AD-4480-907C-090C3E741B77}" destId="{B11DE315-2439-4328-92AE-B2D381F337CF}" srcOrd="4" destOrd="0" presId="urn:microsoft.com/office/officeart/2005/8/layout/default"/>
    <dgm:cxn modelId="{1C781A22-8EB1-47F7-BD4C-0AB927006934}" type="presParOf" srcId="{FB3D63ED-49AD-4480-907C-090C3E741B77}" destId="{2B360FAC-2CF7-4555-825E-8B6C5F839838}" srcOrd="5" destOrd="0" presId="urn:microsoft.com/office/officeart/2005/8/layout/default"/>
    <dgm:cxn modelId="{46B6522F-254E-4886-8B1B-8C7D3EEF1576}" type="presParOf" srcId="{FB3D63ED-49AD-4480-907C-090C3E741B77}" destId="{69838DC3-5FF6-4C5E-A0EB-A7E594029A11}" srcOrd="6" destOrd="0" presId="urn:microsoft.com/office/officeart/2005/8/layout/default"/>
    <dgm:cxn modelId="{8118EA4B-0876-46CA-BE15-F68B0C254239}" type="presParOf" srcId="{FB3D63ED-49AD-4480-907C-090C3E741B77}" destId="{6A95958D-20F7-4C78-96A5-72918130E32E}" srcOrd="7" destOrd="0" presId="urn:microsoft.com/office/officeart/2005/8/layout/default"/>
    <dgm:cxn modelId="{52231146-1C19-4D85-86C5-307A05B26589}" type="presParOf" srcId="{FB3D63ED-49AD-4480-907C-090C3E741B77}" destId="{E7A84B58-9E49-4F06-95FC-C0905A6FBE5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A1672-427D-4FD4-88C2-59D7B8193FF7}">
      <dsp:nvSpPr>
        <dsp:cNvPr id="0" name=""/>
        <dsp:cNvSpPr/>
      </dsp:nvSpPr>
      <dsp:spPr>
        <a:xfrm>
          <a:off x="0" y="0"/>
          <a:ext cx="544803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DC3F58-FF0B-44A1-9F3E-B90A5BA3BB30}">
      <dsp:nvSpPr>
        <dsp:cNvPr id="0" name=""/>
        <dsp:cNvSpPr/>
      </dsp:nvSpPr>
      <dsp:spPr>
        <a:xfrm>
          <a:off x="0" y="0"/>
          <a:ext cx="5448032" cy="979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baseline="0"/>
            <a:t>Unique program and use case-specific data needs are sometimes not fully met by USCDI.</a:t>
          </a:r>
          <a:endParaRPr lang="en-US" sz="1600" kern="1200"/>
        </a:p>
      </dsp:txBody>
      <dsp:txXfrm>
        <a:off x="0" y="0"/>
        <a:ext cx="5448032" cy="979295"/>
      </dsp:txXfrm>
    </dsp:sp>
    <dsp:sp modelId="{AC7A0CB1-1E11-4653-9580-516C1A36368B}">
      <dsp:nvSpPr>
        <dsp:cNvPr id="0" name=""/>
        <dsp:cNvSpPr/>
      </dsp:nvSpPr>
      <dsp:spPr>
        <a:xfrm>
          <a:off x="0" y="979295"/>
          <a:ext cx="544803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6BAED7-2A54-4EBC-B8E4-DE50FD75DC07}">
      <dsp:nvSpPr>
        <dsp:cNvPr id="0" name=""/>
        <dsp:cNvSpPr/>
      </dsp:nvSpPr>
      <dsp:spPr>
        <a:xfrm>
          <a:off x="0" y="979295"/>
          <a:ext cx="5448032" cy="979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baseline="0"/>
            <a:t>ASTP’s USCDI+ initiative helps government and industry partners build on USCDI to support specific program needs.</a:t>
          </a:r>
          <a:endParaRPr lang="en-US" sz="1600" kern="1200"/>
        </a:p>
      </dsp:txBody>
      <dsp:txXfrm>
        <a:off x="0" y="979295"/>
        <a:ext cx="5448032" cy="979295"/>
      </dsp:txXfrm>
    </dsp:sp>
    <dsp:sp modelId="{1EBB3C93-38F2-4DE2-8E75-9AAB3A3ED0F0}">
      <dsp:nvSpPr>
        <dsp:cNvPr id="0" name=""/>
        <dsp:cNvSpPr/>
      </dsp:nvSpPr>
      <dsp:spPr>
        <a:xfrm>
          <a:off x="0" y="1958591"/>
          <a:ext cx="544803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82DC49-BDFA-45EE-9DD6-DBFDD0F70F9B}">
      <dsp:nvSpPr>
        <dsp:cNvPr id="0" name=""/>
        <dsp:cNvSpPr/>
      </dsp:nvSpPr>
      <dsp:spPr>
        <a:xfrm>
          <a:off x="0" y="1958591"/>
          <a:ext cx="5448032" cy="979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baseline="0"/>
            <a:t>Applies USCDI processes for submission and harmonization while focusing on programmatic priorities.</a:t>
          </a:r>
          <a:endParaRPr lang="en-US" sz="1600" kern="1200"/>
        </a:p>
      </dsp:txBody>
      <dsp:txXfrm>
        <a:off x="0" y="1958591"/>
        <a:ext cx="5448032" cy="979295"/>
      </dsp:txXfrm>
    </dsp:sp>
    <dsp:sp modelId="{236EA1EE-11E7-4A0C-A31C-77B968298EFD}">
      <dsp:nvSpPr>
        <dsp:cNvPr id="0" name=""/>
        <dsp:cNvSpPr/>
      </dsp:nvSpPr>
      <dsp:spPr>
        <a:xfrm>
          <a:off x="0" y="2937888"/>
          <a:ext cx="544803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5907EE-9CF2-47E9-B551-BD07DDB65D0B}">
      <dsp:nvSpPr>
        <dsp:cNvPr id="0" name=""/>
        <dsp:cNvSpPr/>
      </dsp:nvSpPr>
      <dsp:spPr>
        <a:xfrm>
          <a:off x="0" y="2937887"/>
          <a:ext cx="5448032" cy="979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baseline="0"/>
            <a:t>Seeks to leverage programs and authorities across HHS to drive adoption</a:t>
          </a:r>
          <a:endParaRPr lang="en-US" sz="1600" kern="1200"/>
        </a:p>
      </dsp:txBody>
      <dsp:txXfrm>
        <a:off x="0" y="2937887"/>
        <a:ext cx="5448032" cy="979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850A2-4B52-4AD9-8B36-61DD016D80B5}">
      <dsp:nvSpPr>
        <dsp:cNvPr id="0" name=""/>
        <dsp:cNvSpPr/>
      </dsp:nvSpPr>
      <dsp:spPr>
        <a:xfrm>
          <a:off x="2534" y="0"/>
          <a:ext cx="2487051" cy="4350205"/>
        </a:xfrm>
        <a:prstGeom prst="roundRect">
          <a:avLst>
            <a:gd name="adj" fmla="val 10000"/>
          </a:avLst>
        </a:prstGeom>
        <a:solidFill>
          <a:schemeClr val="accent2">
            <a:tint val="40000"/>
            <a:hueOff val="0"/>
            <a:satOff val="0"/>
            <a:lumOff val="0"/>
            <a:alphaOff val="0"/>
          </a:schemeClr>
        </a:solidFill>
        <a:ln>
          <a:noFill/>
        </a:ln>
        <a:effectLst>
          <a:outerShdw blurRad="50800" dist="38100" dir="10800000" algn="r" rotWithShape="0">
            <a:prstClr val="black">
              <a:alpha val="40000"/>
            </a:prstClr>
          </a:outerShdw>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Font typeface="Wingdings" panose="05000000000000000000" pitchFamily="2" charset="2"/>
            <a:buNone/>
          </a:pPr>
          <a:r>
            <a:rPr lang="en-US" sz="2800" kern="1200">
              <a:solidFill>
                <a:schemeClr val="accent1">
                  <a:lumMod val="75000"/>
                </a:schemeClr>
              </a:solidFill>
              <a:latin typeface="Aptos" panose="020B0004020202020204" pitchFamily="34" charset="0"/>
              <a:cs typeface="Times New Roman" panose="02020603050405020304" pitchFamily="18" charset="0"/>
            </a:rPr>
            <a:t>Quality</a:t>
          </a:r>
          <a:endParaRPr lang="en-US" sz="2800" kern="1200">
            <a:latin typeface="Aptos" panose="020B0004020202020204" pitchFamily="34" charset="0"/>
          </a:endParaRPr>
        </a:p>
      </dsp:txBody>
      <dsp:txXfrm>
        <a:off x="2534" y="0"/>
        <a:ext cx="2487051" cy="1305061"/>
      </dsp:txXfrm>
    </dsp:sp>
    <dsp:sp modelId="{01A4CF68-2BBF-4E0F-A8EB-2A164BD7A2A5}">
      <dsp:nvSpPr>
        <dsp:cNvPr id="0" name=""/>
        <dsp:cNvSpPr/>
      </dsp:nvSpPr>
      <dsp:spPr>
        <a:xfrm>
          <a:off x="251239" y="1305433"/>
          <a:ext cx="1989641" cy="854641"/>
        </a:xfrm>
        <a:prstGeom prst="roundRect">
          <a:avLst>
            <a:gd name="adj" fmla="val 10000"/>
          </a:avLst>
        </a:prstGeom>
        <a:solidFill>
          <a:schemeClr val="lt1">
            <a:hueOff val="0"/>
            <a:satOff val="0"/>
            <a:lumOff val="0"/>
            <a:alphaOff val="0"/>
          </a:schemeClr>
        </a:solidFill>
        <a:ln w="38100" cap="flat" cmpd="sng" algn="ctr">
          <a:noFill/>
          <a:prstDash val="solid"/>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bg1">
                  <a:lumMod val="25000"/>
                </a:schemeClr>
              </a:solidFill>
              <a:latin typeface="Aptos" panose="020B0004020202020204" pitchFamily="34" charset="0"/>
            </a:rPr>
            <a:t>Harmonized data for quality measurement and reporting.</a:t>
          </a:r>
        </a:p>
      </dsp:txBody>
      <dsp:txXfrm>
        <a:off x="276271" y="1330465"/>
        <a:ext cx="1939577" cy="804577"/>
      </dsp:txXfrm>
    </dsp:sp>
    <dsp:sp modelId="{D54D5487-4781-4481-A4AA-A4C3C8B85DBD}">
      <dsp:nvSpPr>
        <dsp:cNvPr id="0" name=""/>
        <dsp:cNvSpPr/>
      </dsp:nvSpPr>
      <dsp:spPr>
        <a:xfrm>
          <a:off x="251239" y="2291557"/>
          <a:ext cx="1989641" cy="854641"/>
        </a:xfrm>
        <a:prstGeom prst="roundRect">
          <a:avLst>
            <a:gd name="adj" fmla="val 10000"/>
          </a:avLst>
        </a:prstGeom>
        <a:solidFill>
          <a:schemeClr val="lt1">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bg1">
                  <a:lumMod val="25000"/>
                </a:schemeClr>
              </a:solidFill>
              <a:latin typeface="Aptos" panose="020B0004020202020204" pitchFamily="34" charset="0"/>
            </a:rPr>
            <a:t>Aligns with CMS eCQMs, HRSA UDS modernization, and FHIR-based reporting.</a:t>
          </a:r>
        </a:p>
      </dsp:txBody>
      <dsp:txXfrm>
        <a:off x="276271" y="2316589"/>
        <a:ext cx="1939577" cy="804577"/>
      </dsp:txXfrm>
    </dsp:sp>
    <dsp:sp modelId="{9BD77384-FD44-408D-92DB-8D40DBACC819}">
      <dsp:nvSpPr>
        <dsp:cNvPr id="0" name=""/>
        <dsp:cNvSpPr/>
      </dsp:nvSpPr>
      <dsp:spPr>
        <a:xfrm>
          <a:off x="251239" y="3277681"/>
          <a:ext cx="1989641" cy="854641"/>
        </a:xfrm>
        <a:prstGeom prst="roundRect">
          <a:avLst>
            <a:gd name="adj" fmla="val 10000"/>
          </a:avLst>
        </a:prstGeom>
        <a:solidFill>
          <a:schemeClr val="lt1">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endParaRPr lang="en-US" sz="1300" b="1" kern="1200">
            <a:solidFill>
              <a:schemeClr val="bg1">
                <a:lumMod val="25000"/>
              </a:schemeClr>
            </a:solidFill>
            <a:latin typeface="Aptos" panose="020B0004020202020204" pitchFamily="34" charset="0"/>
          </a:endParaRPr>
        </a:p>
      </dsp:txBody>
      <dsp:txXfrm>
        <a:off x="276271" y="3302713"/>
        <a:ext cx="1939577" cy="804577"/>
      </dsp:txXfrm>
    </dsp:sp>
    <dsp:sp modelId="{C83EA342-E08D-4E32-9183-A1149457DC2E}">
      <dsp:nvSpPr>
        <dsp:cNvPr id="0" name=""/>
        <dsp:cNvSpPr/>
      </dsp:nvSpPr>
      <dsp:spPr>
        <a:xfrm>
          <a:off x="2699294" y="0"/>
          <a:ext cx="2487051" cy="4350205"/>
        </a:xfrm>
        <a:prstGeom prst="roundRect">
          <a:avLst>
            <a:gd name="adj" fmla="val 10000"/>
          </a:avLst>
        </a:prstGeom>
        <a:solidFill>
          <a:schemeClr val="tx2"/>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accent1">
                  <a:lumMod val="75000"/>
                </a:schemeClr>
              </a:solidFill>
              <a:latin typeface="Aptos" panose="020B0004020202020204" pitchFamily="34" charset="0"/>
              <a:cs typeface="Times New Roman" panose="02020603050405020304" pitchFamily="18" charset="0"/>
            </a:rPr>
            <a:t>Cancer</a:t>
          </a:r>
        </a:p>
      </dsp:txBody>
      <dsp:txXfrm>
        <a:off x="2699294" y="0"/>
        <a:ext cx="2487051" cy="1305061"/>
      </dsp:txXfrm>
    </dsp:sp>
    <dsp:sp modelId="{4E557A2A-0089-4F71-9EE4-CE97D050DC0F}">
      <dsp:nvSpPr>
        <dsp:cNvPr id="0" name=""/>
        <dsp:cNvSpPr/>
      </dsp:nvSpPr>
      <dsp:spPr>
        <a:xfrm>
          <a:off x="2924820" y="1305433"/>
          <a:ext cx="1989641" cy="854641"/>
        </a:xfrm>
        <a:prstGeom prst="roundRect">
          <a:avLst>
            <a:gd name="adj" fmla="val 10000"/>
          </a:avLst>
        </a:prstGeom>
        <a:solidFill>
          <a:schemeClr val="lt1">
            <a:hueOff val="0"/>
            <a:satOff val="0"/>
            <a:lumOff val="0"/>
            <a:alphaOff val="0"/>
          </a:schemeClr>
        </a:solidFill>
        <a:ln w="38100" cap="flat" cmpd="sng" algn="ctr">
          <a:noFill/>
          <a:prstDash val="solid"/>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bg1">
                  <a:lumMod val="25000"/>
                </a:schemeClr>
              </a:solidFill>
              <a:latin typeface="Aptos" panose="020B0004020202020204" pitchFamily="34" charset="0"/>
            </a:rPr>
            <a:t>Real-world data for cancer care, trials, and registries.</a:t>
          </a:r>
        </a:p>
      </dsp:txBody>
      <dsp:txXfrm>
        <a:off x="2949852" y="1330465"/>
        <a:ext cx="1939577" cy="804577"/>
      </dsp:txXfrm>
    </dsp:sp>
    <dsp:sp modelId="{24627ED1-D21F-47FB-8E67-153C0EA444B1}">
      <dsp:nvSpPr>
        <dsp:cNvPr id="0" name=""/>
        <dsp:cNvSpPr/>
      </dsp:nvSpPr>
      <dsp:spPr>
        <a:xfrm>
          <a:off x="2924820" y="2291557"/>
          <a:ext cx="1989641" cy="854641"/>
        </a:xfrm>
        <a:prstGeom prst="roundRect">
          <a:avLst>
            <a:gd name="adj" fmla="val 10000"/>
          </a:avLst>
        </a:prstGeom>
        <a:solidFill>
          <a:schemeClr val="lt1">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bg1">
                  <a:lumMod val="25000"/>
                </a:schemeClr>
              </a:solidFill>
              <a:latin typeface="Aptos" panose="020B0004020202020204" pitchFamily="34" charset="0"/>
            </a:rPr>
            <a:t>Enhances trial matching, </a:t>
          </a:r>
          <a:r>
            <a:rPr lang="en-US" sz="1300" b="1" kern="1200" err="1">
              <a:solidFill>
                <a:schemeClr val="bg1">
                  <a:lumMod val="25000"/>
                </a:schemeClr>
              </a:solidFill>
              <a:latin typeface="Aptos" panose="020B0004020202020204" pitchFamily="34" charset="0"/>
            </a:rPr>
            <a:t>irAE</a:t>
          </a:r>
          <a:r>
            <a:rPr lang="en-US" sz="1300" b="1" kern="1200">
              <a:solidFill>
                <a:schemeClr val="bg1">
                  <a:lumMod val="25000"/>
                </a:schemeClr>
              </a:solidFill>
              <a:latin typeface="Aptos" panose="020B0004020202020204" pitchFamily="34" charset="0"/>
            </a:rPr>
            <a:t> tracking, and registry data collection.</a:t>
          </a:r>
        </a:p>
      </dsp:txBody>
      <dsp:txXfrm>
        <a:off x="2949852" y="2316589"/>
        <a:ext cx="1939577" cy="804577"/>
      </dsp:txXfrm>
    </dsp:sp>
    <dsp:sp modelId="{EEBF75B3-DACD-4288-BEBB-EEC51D5CD9E2}">
      <dsp:nvSpPr>
        <dsp:cNvPr id="0" name=""/>
        <dsp:cNvSpPr/>
      </dsp:nvSpPr>
      <dsp:spPr>
        <a:xfrm>
          <a:off x="2924820" y="3277681"/>
          <a:ext cx="1989641" cy="854641"/>
        </a:xfrm>
        <a:prstGeom prst="roundRect">
          <a:avLst>
            <a:gd name="adj" fmla="val 10000"/>
          </a:avLst>
        </a:prstGeom>
        <a:solidFill>
          <a:schemeClr val="lt1">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endParaRPr lang="en-US" sz="1300" b="1" kern="1200">
            <a:solidFill>
              <a:schemeClr val="bg1">
                <a:lumMod val="25000"/>
              </a:schemeClr>
            </a:solidFill>
            <a:latin typeface="Aptos" panose="020B0004020202020204" pitchFamily="34" charset="0"/>
          </a:endParaRPr>
        </a:p>
      </dsp:txBody>
      <dsp:txXfrm>
        <a:off x="2949852" y="3302713"/>
        <a:ext cx="1939577" cy="804577"/>
      </dsp:txXfrm>
    </dsp:sp>
    <dsp:sp modelId="{7FC205B5-3C36-40C6-85B4-0EF5DDE9089C}">
      <dsp:nvSpPr>
        <dsp:cNvPr id="0" name=""/>
        <dsp:cNvSpPr/>
      </dsp:nvSpPr>
      <dsp:spPr>
        <a:xfrm>
          <a:off x="5349695" y="0"/>
          <a:ext cx="2487051" cy="4350205"/>
        </a:xfrm>
        <a:prstGeom prst="roundRect">
          <a:avLst>
            <a:gd name="adj" fmla="val 10000"/>
          </a:avLst>
        </a:prstGeom>
        <a:solidFill>
          <a:schemeClr val="tx2"/>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accent1">
                  <a:lumMod val="75000"/>
                </a:schemeClr>
              </a:solidFill>
              <a:latin typeface="Aptos" panose="020B0004020202020204" pitchFamily="34" charset="0"/>
              <a:cs typeface="Times New Roman" panose="02020603050405020304" pitchFamily="18" charset="0"/>
            </a:rPr>
            <a:t>Behavioral Health</a:t>
          </a:r>
        </a:p>
      </dsp:txBody>
      <dsp:txXfrm>
        <a:off x="5349695" y="0"/>
        <a:ext cx="2487051" cy="1305061"/>
      </dsp:txXfrm>
    </dsp:sp>
    <dsp:sp modelId="{C796AA23-6B6D-4732-9F17-82A80E140DAC}">
      <dsp:nvSpPr>
        <dsp:cNvPr id="0" name=""/>
        <dsp:cNvSpPr/>
      </dsp:nvSpPr>
      <dsp:spPr>
        <a:xfrm>
          <a:off x="5598400" y="1305433"/>
          <a:ext cx="1989641" cy="854641"/>
        </a:xfrm>
        <a:prstGeom prst="roundRect">
          <a:avLst>
            <a:gd name="adj" fmla="val 10000"/>
          </a:avLst>
        </a:prstGeom>
        <a:solidFill>
          <a:schemeClr val="lt1">
            <a:hueOff val="0"/>
            <a:satOff val="0"/>
            <a:lumOff val="0"/>
            <a:alphaOff val="0"/>
          </a:schemeClr>
        </a:solidFill>
        <a:ln w="38100" cap="flat" cmpd="sng" algn="ctr">
          <a:noFill/>
          <a:prstDash val="solid"/>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bg1">
                  <a:lumMod val="25000"/>
                </a:schemeClr>
              </a:solidFill>
              <a:latin typeface="Aptos" panose="020B0004020202020204" pitchFamily="34" charset="0"/>
            </a:rPr>
            <a:t>Data for mental health and substance use disorder programs.</a:t>
          </a:r>
        </a:p>
      </dsp:txBody>
      <dsp:txXfrm>
        <a:off x="5623432" y="1330465"/>
        <a:ext cx="1939577" cy="804577"/>
      </dsp:txXfrm>
    </dsp:sp>
    <dsp:sp modelId="{2250023C-251A-4850-99CE-094BD999DE0D}">
      <dsp:nvSpPr>
        <dsp:cNvPr id="0" name=""/>
        <dsp:cNvSpPr/>
      </dsp:nvSpPr>
      <dsp:spPr>
        <a:xfrm>
          <a:off x="5598400" y="2291557"/>
          <a:ext cx="1989641" cy="854641"/>
        </a:xfrm>
        <a:prstGeom prst="roundRect">
          <a:avLst>
            <a:gd name="adj" fmla="val 10000"/>
          </a:avLst>
        </a:prstGeom>
        <a:solidFill>
          <a:schemeClr val="lt1">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bg1">
                  <a:lumMod val="25000"/>
                </a:schemeClr>
              </a:solidFill>
              <a:latin typeface="Aptos" panose="020B0004020202020204" pitchFamily="34" charset="0"/>
            </a:rPr>
            <a:t>Supports SAMHSA grantees, reduces reporting burden, improves data quality.</a:t>
          </a:r>
        </a:p>
      </dsp:txBody>
      <dsp:txXfrm>
        <a:off x="5623432" y="2316589"/>
        <a:ext cx="1939577" cy="804577"/>
      </dsp:txXfrm>
    </dsp:sp>
    <dsp:sp modelId="{3D26DDA9-A441-48BF-8F51-E81FD416BC3B}">
      <dsp:nvSpPr>
        <dsp:cNvPr id="0" name=""/>
        <dsp:cNvSpPr/>
      </dsp:nvSpPr>
      <dsp:spPr>
        <a:xfrm>
          <a:off x="5598400" y="3277681"/>
          <a:ext cx="1989641" cy="854641"/>
        </a:xfrm>
        <a:prstGeom prst="roundRect">
          <a:avLst>
            <a:gd name="adj" fmla="val 10000"/>
          </a:avLst>
        </a:prstGeom>
        <a:solidFill>
          <a:schemeClr val="lt1">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endParaRPr lang="en-US" sz="1300" b="1" kern="1200">
            <a:solidFill>
              <a:schemeClr val="bg1">
                <a:lumMod val="25000"/>
              </a:schemeClr>
            </a:solidFill>
            <a:latin typeface="Aptos" panose="020B0004020202020204" pitchFamily="34" charset="0"/>
          </a:endParaRPr>
        </a:p>
      </dsp:txBody>
      <dsp:txXfrm>
        <a:off x="5623432" y="3302713"/>
        <a:ext cx="1939577" cy="804577"/>
      </dsp:txXfrm>
    </dsp:sp>
    <dsp:sp modelId="{7C69AE5D-C517-4E93-8AEE-0F90944A0F66}">
      <dsp:nvSpPr>
        <dsp:cNvPr id="0" name=""/>
        <dsp:cNvSpPr/>
      </dsp:nvSpPr>
      <dsp:spPr>
        <a:xfrm>
          <a:off x="8025810" y="0"/>
          <a:ext cx="2487051" cy="4350205"/>
        </a:xfrm>
        <a:prstGeom prst="roundRect">
          <a:avLst>
            <a:gd name="adj" fmla="val 10000"/>
          </a:avLst>
        </a:prstGeom>
        <a:solidFill>
          <a:schemeClr val="tx2"/>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accent1">
                  <a:lumMod val="75000"/>
                </a:schemeClr>
              </a:solidFill>
              <a:latin typeface="Aptos" panose="020B0004020202020204" pitchFamily="34" charset="0"/>
              <a:cs typeface="Times New Roman" panose="02020603050405020304" pitchFamily="18" charset="0"/>
            </a:rPr>
            <a:t>Public Health</a:t>
          </a:r>
          <a:endParaRPr lang="en-US" sz="2800" kern="1200">
            <a:latin typeface="Aptos" panose="020B0004020202020204" pitchFamily="34" charset="0"/>
          </a:endParaRPr>
        </a:p>
      </dsp:txBody>
      <dsp:txXfrm>
        <a:off x="8025810" y="0"/>
        <a:ext cx="2487051" cy="1305061"/>
      </dsp:txXfrm>
    </dsp:sp>
    <dsp:sp modelId="{413FD31A-EA32-449A-8378-D195E22368F1}">
      <dsp:nvSpPr>
        <dsp:cNvPr id="0" name=""/>
        <dsp:cNvSpPr/>
      </dsp:nvSpPr>
      <dsp:spPr>
        <a:xfrm>
          <a:off x="8271981" y="1305433"/>
          <a:ext cx="1989641" cy="854641"/>
        </a:xfrm>
        <a:prstGeom prst="roundRect">
          <a:avLst>
            <a:gd name="adj" fmla="val 10000"/>
          </a:avLst>
        </a:prstGeom>
        <a:solidFill>
          <a:schemeClr val="lt1">
            <a:hueOff val="0"/>
            <a:satOff val="0"/>
            <a:lumOff val="0"/>
            <a:alphaOff val="0"/>
          </a:schemeClr>
        </a:solidFill>
        <a:ln w="38100" cap="flat" cmpd="sng" algn="ctr">
          <a:noFill/>
          <a:prstDash val="solid"/>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bg1">
                  <a:lumMod val="25000"/>
                </a:schemeClr>
              </a:solidFill>
              <a:latin typeface="Aptos" panose="020B0004020202020204" pitchFamily="34" charset="0"/>
            </a:rPr>
            <a:t>Data elements for case reporting, lab exchange, and situational awareness.</a:t>
          </a:r>
        </a:p>
      </dsp:txBody>
      <dsp:txXfrm>
        <a:off x="8297013" y="1330465"/>
        <a:ext cx="1939577" cy="804577"/>
      </dsp:txXfrm>
    </dsp:sp>
    <dsp:sp modelId="{790F47DA-8D1C-4BF5-A504-B1CC39FC5098}">
      <dsp:nvSpPr>
        <dsp:cNvPr id="0" name=""/>
        <dsp:cNvSpPr/>
      </dsp:nvSpPr>
      <dsp:spPr>
        <a:xfrm>
          <a:off x="8271981" y="2291557"/>
          <a:ext cx="1989641" cy="854641"/>
        </a:xfrm>
        <a:prstGeom prst="roundRect">
          <a:avLst>
            <a:gd name="adj" fmla="val 10000"/>
          </a:avLst>
        </a:prstGeom>
        <a:solidFill>
          <a:schemeClr val="lt1">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bg1">
                  <a:lumMod val="25000"/>
                </a:schemeClr>
              </a:solidFill>
              <a:latin typeface="Aptos" panose="020B0004020202020204" pitchFamily="34" charset="0"/>
            </a:rPr>
            <a:t>Supports CDC’s OPHDST and public health interoperability across jurisdictions.</a:t>
          </a:r>
        </a:p>
      </dsp:txBody>
      <dsp:txXfrm>
        <a:off x="8297013" y="2316589"/>
        <a:ext cx="1939577" cy="804577"/>
      </dsp:txXfrm>
    </dsp:sp>
    <dsp:sp modelId="{58E942E6-A2AA-4E4F-8E46-1839062C0B78}">
      <dsp:nvSpPr>
        <dsp:cNvPr id="0" name=""/>
        <dsp:cNvSpPr/>
      </dsp:nvSpPr>
      <dsp:spPr>
        <a:xfrm>
          <a:off x="8271981" y="3277681"/>
          <a:ext cx="1989641" cy="854641"/>
        </a:xfrm>
        <a:prstGeom prst="roundRect">
          <a:avLst>
            <a:gd name="adj" fmla="val 10000"/>
          </a:avLst>
        </a:prstGeom>
        <a:solidFill>
          <a:schemeClr val="lt1">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endParaRPr lang="en-US" sz="1300" b="1" kern="1200">
            <a:solidFill>
              <a:schemeClr val="bg1">
                <a:lumMod val="25000"/>
              </a:schemeClr>
            </a:solidFill>
            <a:latin typeface="Aptos" panose="020B0004020202020204" pitchFamily="34" charset="0"/>
          </a:endParaRPr>
        </a:p>
      </dsp:txBody>
      <dsp:txXfrm>
        <a:off x="8297013" y="3302713"/>
        <a:ext cx="1939577" cy="8045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CE388-6763-44BC-BABE-C45148AC8C17}">
      <dsp:nvSpPr>
        <dsp:cNvPr id="0" name=""/>
        <dsp:cNvSpPr/>
      </dsp:nvSpPr>
      <dsp:spPr>
        <a:xfrm>
          <a:off x="36326" y="692351"/>
          <a:ext cx="6665190" cy="139538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u="none" kern="1200" dirty="0"/>
            <a:t>Allergy Intolerance Criticality</a:t>
          </a:r>
          <a:endParaRPr lang="en-US" sz="2000" kern="1200" dirty="0"/>
        </a:p>
        <a:p>
          <a:pPr marL="171450" lvl="1" indent="-171450" algn="l" defTabSz="800100">
            <a:lnSpc>
              <a:spcPct val="90000"/>
            </a:lnSpc>
            <a:spcBef>
              <a:spcPct val="0"/>
            </a:spcBef>
            <a:spcAft>
              <a:spcPct val="15000"/>
            </a:spcAft>
            <a:buNone/>
          </a:pPr>
          <a:r>
            <a:rPr lang="en-US" sz="1800" kern="1200" dirty="0"/>
            <a:t>Estimate of the potential clinical harm, or seriousness, of a reaction to an identified substance.</a:t>
          </a:r>
        </a:p>
      </dsp:txBody>
      <dsp:txXfrm>
        <a:off x="36326" y="692351"/>
        <a:ext cx="6665190" cy="1395388"/>
      </dsp:txXfrm>
    </dsp:sp>
    <dsp:sp modelId="{BD6BC695-4877-4ACC-AD4C-9107517447C3}">
      <dsp:nvSpPr>
        <dsp:cNvPr id="0" name=""/>
        <dsp:cNvSpPr/>
      </dsp:nvSpPr>
      <dsp:spPr>
        <a:xfrm>
          <a:off x="18412" y="2308496"/>
          <a:ext cx="6701019" cy="155447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u="none" kern="1200" dirty="0"/>
            <a:t>Reason Not Performed</a:t>
          </a:r>
          <a:endParaRPr lang="en-US" sz="2000" b="0" i="0" u="none" kern="1200" dirty="0"/>
        </a:p>
        <a:p>
          <a:pPr marL="171450" lvl="1" indent="-171450" algn="l" defTabSz="800100">
            <a:lnSpc>
              <a:spcPct val="90000"/>
            </a:lnSpc>
            <a:spcBef>
              <a:spcPct val="0"/>
            </a:spcBef>
            <a:spcAft>
              <a:spcPct val="15000"/>
            </a:spcAft>
            <a:buNone/>
          </a:pPr>
          <a:r>
            <a:rPr lang="en-US" sz="1800" b="0" i="0" u="none" kern="1200" dirty="0"/>
            <a:t>Explanation or justification provided when an order or practice guideline is not carried out. ​</a:t>
          </a:r>
        </a:p>
        <a:p>
          <a:pPr marL="171450" lvl="1" indent="-171450" algn="l" defTabSz="800100">
            <a:lnSpc>
              <a:spcPct val="90000"/>
            </a:lnSpc>
            <a:spcBef>
              <a:spcPct val="0"/>
            </a:spcBef>
            <a:spcAft>
              <a:spcPct val="15000"/>
            </a:spcAft>
            <a:buNone/>
          </a:pPr>
          <a:r>
            <a:rPr lang="en-US" sz="1800" b="0" i="0" u="none" kern="1200" dirty="0"/>
            <a:t>Usage note: Should be included with a procedure, immunization, and medication.</a:t>
          </a:r>
        </a:p>
      </dsp:txBody>
      <dsp:txXfrm>
        <a:off x="18412" y="2308496"/>
        <a:ext cx="6701019" cy="1554479"/>
      </dsp:txXfrm>
    </dsp:sp>
    <dsp:sp modelId="{ECCB8CBA-9277-4182-9F74-3AF85D5512A4}">
      <dsp:nvSpPr>
        <dsp:cNvPr id="0" name=""/>
        <dsp:cNvSpPr/>
      </dsp:nvSpPr>
      <dsp:spPr>
        <a:xfrm>
          <a:off x="5012" y="4083731"/>
          <a:ext cx="6727819" cy="132453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u="none" kern="1200" dirty="0"/>
            <a:t>New Data Class: Adverse Events</a:t>
          </a:r>
        </a:p>
      </dsp:txBody>
      <dsp:txXfrm>
        <a:off x="5012" y="4083731"/>
        <a:ext cx="6727819" cy="13245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CE388-6763-44BC-BABE-C45148AC8C17}">
      <dsp:nvSpPr>
        <dsp:cNvPr id="0" name=""/>
        <dsp:cNvSpPr/>
      </dsp:nvSpPr>
      <dsp:spPr>
        <a:xfrm>
          <a:off x="4503" y="585877"/>
          <a:ext cx="6548362" cy="118598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Appointment </a:t>
          </a:r>
          <a:endParaRPr lang="en-US" sz="1900" kern="1200" dirty="0"/>
        </a:p>
        <a:p>
          <a:pPr marL="114300" lvl="1" indent="-114300" algn="l" defTabSz="666750">
            <a:lnSpc>
              <a:spcPct val="90000"/>
            </a:lnSpc>
            <a:spcBef>
              <a:spcPct val="0"/>
            </a:spcBef>
            <a:spcAft>
              <a:spcPct val="15000"/>
            </a:spcAft>
            <a:buChar char="•"/>
          </a:pPr>
          <a:r>
            <a:rPr lang="en-US" sz="1500" kern="1200" dirty="0"/>
            <a:t>A planned healthcare event for a future date/time.​ Usage note: Created, tracked and managed for planned participation. An appointment may be called a future encounter and may result in one or more Encounters.​</a:t>
          </a:r>
        </a:p>
      </dsp:txBody>
      <dsp:txXfrm>
        <a:off x="4503" y="585877"/>
        <a:ext cx="6548362" cy="1185984"/>
      </dsp:txXfrm>
    </dsp:sp>
    <dsp:sp modelId="{A558AC1D-182A-4545-A48A-76CB384F785E}">
      <dsp:nvSpPr>
        <dsp:cNvPr id="0" name=""/>
        <dsp:cNvSpPr/>
      </dsp:nvSpPr>
      <dsp:spPr>
        <a:xfrm>
          <a:off x="4503" y="1959489"/>
          <a:ext cx="6548362" cy="118708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Healthcare Agent</a:t>
          </a:r>
        </a:p>
        <a:p>
          <a:pPr marL="114300" lvl="1" indent="-114300" algn="l" defTabSz="666750">
            <a:lnSpc>
              <a:spcPct val="90000"/>
            </a:lnSpc>
            <a:spcBef>
              <a:spcPct val="0"/>
            </a:spcBef>
            <a:spcAft>
              <a:spcPct val="15000"/>
            </a:spcAft>
            <a:buChar char="•"/>
          </a:pPr>
          <a:r>
            <a:rPr lang="en-US" sz="1500" kern="1200" dirty="0">
              <a:latin typeface="Arial" panose="020B0604020202020204" pitchFamily="34" charset="0"/>
            </a:rPr>
            <a:t>Individual legally authorized to make healthcare decisions on behalf of a patient </a:t>
          </a:r>
          <a:r>
            <a:rPr lang="en-US" sz="1500" b="0" i="0" kern="1200" dirty="0"/>
            <a:t>when the patient is unable to do so because of an illness or injury.</a:t>
          </a:r>
          <a:r>
            <a:rPr lang="en-US" sz="1500" kern="1200" dirty="0">
              <a:latin typeface="Arial" panose="020B0604020202020204" pitchFamily="34" charset="0"/>
            </a:rPr>
            <a:t> </a:t>
          </a:r>
          <a:endParaRPr lang="en-US" sz="1500" kern="1200" dirty="0"/>
        </a:p>
      </dsp:txBody>
      <dsp:txXfrm>
        <a:off x="4503" y="1959489"/>
        <a:ext cx="6548362" cy="1187087"/>
      </dsp:txXfrm>
    </dsp:sp>
    <dsp:sp modelId="{ECBECA28-1524-47AE-88E5-7751A8D7956B}">
      <dsp:nvSpPr>
        <dsp:cNvPr id="0" name=""/>
        <dsp:cNvSpPr/>
      </dsp:nvSpPr>
      <dsp:spPr>
        <a:xfrm>
          <a:off x="4503" y="3334205"/>
          <a:ext cx="6548362" cy="126196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Accommodation</a:t>
          </a:r>
        </a:p>
        <a:p>
          <a:pPr marL="114300" lvl="1" indent="-114300" algn="l" defTabSz="666750">
            <a:lnSpc>
              <a:spcPct val="90000"/>
            </a:lnSpc>
            <a:spcBef>
              <a:spcPct val="0"/>
            </a:spcBef>
            <a:spcAft>
              <a:spcPct val="15000"/>
            </a:spcAft>
            <a:buChar char="•"/>
          </a:pPr>
          <a:r>
            <a:rPr lang="en-US" sz="1500" kern="1200" dirty="0"/>
            <a:t>Modifications, tools, technologies, and other supports necessary to access care.</a:t>
          </a:r>
        </a:p>
        <a:p>
          <a:pPr marL="228600" lvl="2" indent="-114300" algn="l" defTabSz="666750">
            <a:lnSpc>
              <a:spcPct val="90000"/>
            </a:lnSpc>
            <a:spcBef>
              <a:spcPct val="0"/>
            </a:spcBef>
            <a:spcAft>
              <a:spcPct val="15000"/>
            </a:spcAft>
            <a:buChar char="•"/>
          </a:pPr>
          <a:r>
            <a:rPr lang="en-US" sz="1500" kern="1200" dirty="0"/>
            <a:t>Standard: SNOMED</a:t>
          </a:r>
        </a:p>
      </dsp:txBody>
      <dsp:txXfrm>
        <a:off x="4503" y="3334205"/>
        <a:ext cx="6548362" cy="1261962"/>
      </dsp:txXfrm>
    </dsp:sp>
    <dsp:sp modelId="{42F85B25-8CCC-4A82-95A6-25455D1CEC1D}">
      <dsp:nvSpPr>
        <dsp:cNvPr id="0" name=""/>
        <dsp:cNvSpPr/>
      </dsp:nvSpPr>
      <dsp:spPr>
        <a:xfrm>
          <a:off x="4503" y="4783795"/>
          <a:ext cx="6548362" cy="73094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Deceased Indicator</a:t>
          </a:r>
        </a:p>
        <a:p>
          <a:pPr marL="114300" lvl="1" indent="-114300" algn="l" defTabSz="666750">
            <a:lnSpc>
              <a:spcPct val="90000"/>
            </a:lnSpc>
            <a:spcBef>
              <a:spcPct val="0"/>
            </a:spcBef>
            <a:spcAft>
              <a:spcPct val="15000"/>
            </a:spcAft>
            <a:buChar char="•"/>
          </a:pPr>
          <a:r>
            <a:rPr lang="en-US" sz="1500" kern="1200"/>
            <a:t>Indicates if the person is deceased or not.</a:t>
          </a:r>
          <a:endParaRPr lang="en-US" sz="1500" kern="1200" dirty="0"/>
        </a:p>
      </dsp:txBody>
      <dsp:txXfrm>
        <a:off x="4503" y="4783795"/>
        <a:ext cx="6548362" cy="7309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BDDF7-F14B-44B2-945F-AFC9CD47BCA0}">
      <dsp:nvSpPr>
        <dsp:cNvPr id="0" name=""/>
        <dsp:cNvSpPr/>
      </dsp:nvSpPr>
      <dsp:spPr>
        <a:xfrm>
          <a:off x="461745" y="1814"/>
          <a:ext cx="6338769" cy="106396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u="none" kern="1200" dirty="0"/>
            <a:t>Medical Device Order</a:t>
          </a:r>
          <a:endParaRPr lang="en-US" sz="2000" b="0" i="0" u="none" kern="1200" dirty="0"/>
        </a:p>
        <a:p>
          <a:pPr marL="114300" lvl="1" indent="-114300" algn="l" defTabSz="622300">
            <a:lnSpc>
              <a:spcPct val="90000"/>
            </a:lnSpc>
            <a:spcBef>
              <a:spcPct val="0"/>
            </a:spcBef>
            <a:spcAft>
              <a:spcPct val="15000"/>
            </a:spcAft>
            <a:buNone/>
          </a:pPr>
          <a:r>
            <a:rPr lang="en-US" sz="1400" b="0" i="0" u="none" kern="1200" dirty="0"/>
            <a:t>Provider-authored request for medical devices.​</a:t>
          </a:r>
        </a:p>
        <a:p>
          <a:pPr marL="114300" lvl="1" indent="-114300" algn="l" defTabSz="622300">
            <a:lnSpc>
              <a:spcPct val="90000"/>
            </a:lnSpc>
            <a:spcBef>
              <a:spcPct val="0"/>
            </a:spcBef>
            <a:spcAft>
              <a:spcPct val="15000"/>
            </a:spcAft>
            <a:buNone/>
          </a:pPr>
          <a:r>
            <a:rPr lang="en-US" sz="1400" b="0" i="0" u="none" kern="1200" dirty="0"/>
            <a:t>Examples include but are not limited to therapeutic footwear, insulin infusion pump, and continuous positive airway pressure (CPAP) machine.</a:t>
          </a:r>
        </a:p>
      </dsp:txBody>
      <dsp:txXfrm>
        <a:off x="461745" y="1814"/>
        <a:ext cx="6338769" cy="1063966"/>
      </dsp:txXfrm>
    </dsp:sp>
    <dsp:sp modelId="{C28202A2-1BEB-48C3-A95B-C9C36CB8B716}">
      <dsp:nvSpPr>
        <dsp:cNvPr id="0" name=""/>
        <dsp:cNvSpPr/>
      </dsp:nvSpPr>
      <dsp:spPr>
        <a:xfrm>
          <a:off x="461745" y="1246983"/>
          <a:ext cx="6338769" cy="88915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u="none" kern="1200" dirty="0"/>
            <a:t>Nutrition Assessment</a:t>
          </a:r>
          <a:endParaRPr lang="en-US" sz="2000" b="0" i="0" u="none" kern="1200" dirty="0"/>
        </a:p>
        <a:p>
          <a:pPr marL="114300" lvl="1" indent="-114300" algn="l" defTabSz="622300">
            <a:lnSpc>
              <a:spcPct val="90000"/>
            </a:lnSpc>
            <a:spcBef>
              <a:spcPct val="0"/>
            </a:spcBef>
            <a:spcAft>
              <a:spcPct val="15000"/>
            </a:spcAft>
            <a:buNone/>
          </a:pPr>
          <a:r>
            <a:rPr lang="en-US" sz="1400" b="0" i="0" u="none" kern="1200" dirty="0"/>
            <a:t>Assessment of a person’s dietary intake.</a:t>
          </a:r>
        </a:p>
        <a:p>
          <a:pPr marL="114300" lvl="1" indent="-114300" algn="l" defTabSz="622300">
            <a:lnSpc>
              <a:spcPct val="90000"/>
            </a:lnSpc>
            <a:spcBef>
              <a:spcPct val="0"/>
            </a:spcBef>
            <a:spcAft>
              <a:spcPct val="15000"/>
            </a:spcAft>
            <a:buNone/>
          </a:pPr>
          <a:r>
            <a:rPr lang="en-US" sz="1400" b="0" i="0" u="none" kern="1200" dirty="0"/>
            <a:t>Standard: LOINC</a:t>
          </a:r>
        </a:p>
      </dsp:txBody>
      <dsp:txXfrm>
        <a:off x="461745" y="1246983"/>
        <a:ext cx="6338769" cy="889154"/>
      </dsp:txXfrm>
    </dsp:sp>
    <dsp:sp modelId="{B11DE315-2439-4328-92AE-B2D381F337CF}">
      <dsp:nvSpPr>
        <dsp:cNvPr id="0" name=""/>
        <dsp:cNvSpPr/>
      </dsp:nvSpPr>
      <dsp:spPr>
        <a:xfrm>
          <a:off x="461745" y="2317339"/>
          <a:ext cx="6338769" cy="126042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u="none" kern="1200" dirty="0"/>
            <a:t>Nutrition Order</a:t>
          </a:r>
          <a:endParaRPr lang="en-US" sz="2000" b="0" i="0" u="none" kern="1200" dirty="0"/>
        </a:p>
        <a:p>
          <a:pPr marL="114300" lvl="1" indent="-114300" algn="l" defTabSz="622300">
            <a:lnSpc>
              <a:spcPct val="90000"/>
            </a:lnSpc>
            <a:spcBef>
              <a:spcPct val="0"/>
            </a:spcBef>
            <a:spcAft>
              <a:spcPct val="15000"/>
            </a:spcAft>
            <a:buNone/>
          </a:pPr>
          <a:r>
            <a:rPr lang="en-US" sz="1400" b="0" i="0" u="none" kern="1200" dirty="0"/>
            <a:t>Provider-authored request for therapeutic diet, nutrition support, and nutrition to promote and maintain health.​</a:t>
          </a:r>
        </a:p>
        <a:p>
          <a:pPr marL="114300" lvl="1" indent="-114300" algn="l" defTabSz="622300">
            <a:lnSpc>
              <a:spcPct val="90000"/>
            </a:lnSpc>
            <a:spcBef>
              <a:spcPct val="0"/>
            </a:spcBef>
            <a:spcAft>
              <a:spcPct val="15000"/>
            </a:spcAft>
            <a:buNone/>
          </a:pPr>
          <a:r>
            <a:rPr lang="en-US" sz="1400" b="0" i="0" u="none" kern="1200" dirty="0"/>
            <a:t>Examples include but are not limited to cardiac diet, Mediterranean diet, whole food diet, clear liquid diet, enteral nutrition, and nutritional supplement.</a:t>
          </a:r>
        </a:p>
      </dsp:txBody>
      <dsp:txXfrm>
        <a:off x="461745" y="2317339"/>
        <a:ext cx="6338769" cy="1260426"/>
      </dsp:txXfrm>
    </dsp:sp>
    <dsp:sp modelId="{69838DC3-5FF6-4C5E-A0EB-A7E594029A11}">
      <dsp:nvSpPr>
        <dsp:cNvPr id="0" name=""/>
        <dsp:cNvSpPr/>
      </dsp:nvSpPr>
      <dsp:spPr>
        <a:xfrm>
          <a:off x="461745" y="3758967"/>
          <a:ext cx="6338769" cy="108721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u="none" kern="1200" dirty="0"/>
            <a:t>Specimen Collection Method</a:t>
          </a:r>
          <a:endParaRPr lang="en-US" sz="2000" b="0" i="0" u="none" kern="1200" dirty="0"/>
        </a:p>
        <a:p>
          <a:pPr marL="114300" lvl="1" indent="-114300" algn="l" defTabSz="622300">
            <a:lnSpc>
              <a:spcPct val="90000"/>
            </a:lnSpc>
            <a:spcBef>
              <a:spcPct val="0"/>
            </a:spcBef>
            <a:spcAft>
              <a:spcPct val="15000"/>
            </a:spcAft>
            <a:buNone/>
          </a:pPr>
          <a:r>
            <a:rPr lang="en-US" sz="1400" b="0" i="0" u="none" kern="1200" dirty="0"/>
            <a:t>Technique or procedure used to obtain a specimen. ​</a:t>
          </a:r>
        </a:p>
        <a:p>
          <a:pPr marL="114300" lvl="1" indent="-114300" algn="l" defTabSz="622300">
            <a:lnSpc>
              <a:spcPct val="90000"/>
            </a:lnSpc>
            <a:spcBef>
              <a:spcPct val="0"/>
            </a:spcBef>
            <a:spcAft>
              <a:spcPct val="15000"/>
            </a:spcAft>
            <a:buNone/>
          </a:pPr>
          <a:r>
            <a:rPr lang="en-US" sz="1400" b="0" i="0" u="none" kern="1200" dirty="0"/>
            <a:t>Examples include but are not limited to venipuncture, swab, biopsy, aspiration, and catheter collection. </a:t>
          </a:r>
        </a:p>
      </dsp:txBody>
      <dsp:txXfrm>
        <a:off x="461745" y="3758967"/>
        <a:ext cx="6338769" cy="1087211"/>
      </dsp:txXfrm>
    </dsp:sp>
    <dsp:sp modelId="{E7A84B58-9E49-4F06-95FC-C0905A6FBE53}">
      <dsp:nvSpPr>
        <dsp:cNvPr id="0" name=""/>
        <dsp:cNvSpPr/>
      </dsp:nvSpPr>
      <dsp:spPr>
        <a:xfrm>
          <a:off x="461745" y="5027380"/>
          <a:ext cx="6338769" cy="118872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u="none" kern="1200" dirty="0"/>
            <a:t>Medication Administration</a:t>
          </a:r>
          <a:endParaRPr lang="en-US" sz="2000" b="0" i="0" u="none" kern="1200" dirty="0"/>
        </a:p>
        <a:p>
          <a:pPr marL="114300" lvl="1" indent="-114300" algn="l" defTabSz="622300">
            <a:lnSpc>
              <a:spcPct val="90000"/>
            </a:lnSpc>
            <a:spcBef>
              <a:spcPct val="0"/>
            </a:spcBef>
            <a:spcAft>
              <a:spcPct val="15000"/>
            </a:spcAft>
            <a:buNone/>
          </a:pPr>
          <a:r>
            <a:rPr lang="en-US" sz="1400" b="0" i="0" u="none" kern="1200" dirty="0"/>
            <a:t>Information about the event of a patient consuming or otherwise being given a medication. ​</a:t>
          </a:r>
        </a:p>
        <a:p>
          <a:pPr marL="114300" lvl="1" indent="-114300" algn="l" defTabSz="622300">
            <a:lnSpc>
              <a:spcPct val="90000"/>
            </a:lnSpc>
            <a:spcBef>
              <a:spcPct val="0"/>
            </a:spcBef>
            <a:spcAft>
              <a:spcPct val="15000"/>
            </a:spcAft>
            <a:buNone/>
          </a:pPr>
          <a:r>
            <a:rPr lang="en-US" sz="1400" b="0" i="0" u="none" kern="1200" dirty="0"/>
            <a:t>Examples include but are not limited to swallowing a tablet, administering an injection, and a long running infusion.</a:t>
          </a:r>
        </a:p>
      </dsp:txBody>
      <dsp:txXfrm>
        <a:off x="461745" y="5027380"/>
        <a:ext cx="6338769" cy="118872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F43324-6F9D-40A4-9F13-E257D6F21D23}" type="datetimeFigureOut">
              <a:rPr lang="en-US" smtClean="0"/>
              <a:t>2/10/2026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AAD7D-783C-4261-93E2-8D3E4ADDE4ED}" type="slidenum">
              <a:rPr lang="en-US" smtClean="0"/>
              <a:t>‹#›</a:t>
            </a:fld>
            <a:endParaRPr lang="en-US"/>
          </a:p>
        </p:txBody>
      </p:sp>
    </p:spTree>
    <p:extLst>
      <p:ext uri="{BB962C8B-B14F-4D97-AF65-F5344CB8AC3E}">
        <p14:creationId xmlns:p14="http://schemas.microsoft.com/office/powerpoint/2010/main" val="2764472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USCDI is a standardized set of data elements for interoperability and serves as a baseline for data exchange in the US.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456508-F92C-4AF9-A4D9-3A22A527E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5962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highlight of some of the USCDI+ domains</a:t>
            </a:r>
          </a:p>
        </p:txBody>
      </p:sp>
      <p:sp>
        <p:nvSpPr>
          <p:cNvPr id="4" name="Slide Number Placeholder 3"/>
          <p:cNvSpPr>
            <a:spLocks noGrp="1"/>
          </p:cNvSpPr>
          <p:nvPr>
            <p:ph type="sldNum" sz="quarter" idx="5"/>
          </p:nvPr>
        </p:nvSpPr>
        <p:spPr/>
        <p:txBody>
          <a:bodyPr/>
          <a:lstStyle/>
          <a:p>
            <a:fld id="{08CAAD7D-783C-4261-93E2-8D3E4ADDE4ED}" type="slidenum">
              <a:rPr lang="en-US" smtClean="0"/>
              <a:t>14</a:t>
            </a:fld>
            <a:endParaRPr lang="en-US"/>
          </a:p>
        </p:txBody>
      </p:sp>
    </p:spTree>
    <p:extLst>
      <p:ext uri="{BB962C8B-B14F-4D97-AF65-F5344CB8AC3E}">
        <p14:creationId xmlns:p14="http://schemas.microsoft.com/office/powerpoint/2010/main" val="2505184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USCDI+ Quality released the v1 data element set on at the end of January</a:t>
            </a:r>
          </a:p>
          <a:p>
            <a:pPr marL="171450" indent="-171450">
              <a:buFont typeface="Arial" panose="020B0604020202020204" pitchFamily="34" charset="0"/>
              <a:buChar char="•"/>
            </a:pPr>
            <a:r>
              <a:rPr lang="en-US" dirty="0"/>
              <a:t>There is an open feedback period that will inform the Draft version 2 – open until March 17th</a:t>
            </a:r>
          </a:p>
        </p:txBody>
      </p:sp>
      <p:sp>
        <p:nvSpPr>
          <p:cNvPr id="4" name="Slide Number Placeholder 3"/>
          <p:cNvSpPr>
            <a:spLocks noGrp="1"/>
          </p:cNvSpPr>
          <p:nvPr>
            <p:ph type="sldNum" sz="quarter" idx="5"/>
          </p:nvPr>
        </p:nvSpPr>
        <p:spPr/>
        <p:txBody>
          <a:bodyPr/>
          <a:lstStyle/>
          <a:p>
            <a:fld id="{08CAAD7D-783C-4261-93E2-8D3E4ADDE4ED}" type="slidenum">
              <a:rPr lang="en-US" smtClean="0"/>
              <a:t>15</a:t>
            </a:fld>
            <a:endParaRPr lang="en-US"/>
          </a:p>
        </p:txBody>
      </p:sp>
    </p:spTree>
    <p:extLst>
      <p:ext uri="{BB962C8B-B14F-4D97-AF65-F5344CB8AC3E}">
        <p14:creationId xmlns:p14="http://schemas.microsoft.com/office/powerpoint/2010/main" val="1226197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USCDI+ BH was developed by ASTP/ONC and SAMHSA</a:t>
            </a:r>
          </a:p>
          <a:p>
            <a:pPr marL="171450" indent="-171450">
              <a:buFont typeface="Arial" panose="020B0604020202020204" pitchFamily="34" charset="0"/>
              <a:buChar char="•"/>
            </a:pPr>
            <a:r>
              <a:rPr lang="en-US" dirty="0"/>
              <a:t>Behavioral Health Information Technology (BHIT) Initiative recently launched 9 pilots that will </a:t>
            </a:r>
            <a:r>
              <a:rPr lang="en-US" sz="1200" b="0" i="0" kern="1200" dirty="0">
                <a:solidFill>
                  <a:schemeClr val="tx1"/>
                </a:solidFill>
                <a:effectLst/>
                <a:latin typeface="+mn-lt"/>
                <a:ea typeface="+mn-ea"/>
                <a:cs typeface="+mn-cs"/>
              </a:rPr>
              <a:t>test the USCDI+ Behavioral Health dataset and the FHIR Behavioral Health Implementation Guide (BH IG) in real-world behavioral health settings</a:t>
            </a:r>
            <a:endParaRPr lang="en-US" dirty="0"/>
          </a:p>
        </p:txBody>
      </p:sp>
      <p:sp>
        <p:nvSpPr>
          <p:cNvPr id="4" name="Slide Number Placeholder 3"/>
          <p:cNvSpPr>
            <a:spLocks noGrp="1"/>
          </p:cNvSpPr>
          <p:nvPr>
            <p:ph type="sldNum" sz="quarter" idx="5"/>
          </p:nvPr>
        </p:nvSpPr>
        <p:spPr/>
        <p:txBody>
          <a:bodyPr/>
          <a:lstStyle/>
          <a:p>
            <a:fld id="{08CAAD7D-783C-4261-93E2-8D3E4ADDE4ED}" type="slidenum">
              <a:rPr lang="en-US" smtClean="0"/>
              <a:t>16</a:t>
            </a:fld>
            <a:endParaRPr lang="en-US"/>
          </a:p>
        </p:txBody>
      </p:sp>
    </p:spTree>
    <p:extLst>
      <p:ext uri="{BB962C8B-B14F-4D97-AF65-F5344CB8AC3E}">
        <p14:creationId xmlns:p14="http://schemas.microsoft.com/office/powerpoint/2010/main" val="533352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Draft USCDI v7 advances the Make America Healthy Again agenda by expanding standardized health data needed to support disease prevention, nutrition, healthy lifestyles, and safer care across settings. </a:t>
            </a:r>
          </a:p>
          <a:p>
            <a:endParaRPr lang="en-US" dirty="0"/>
          </a:p>
          <a:p>
            <a:r>
              <a:rPr lang="en-US" dirty="0"/>
              <a:t>Find the full Standard Document and the Standards Bulletin on the USCDI from healthit.gov</a:t>
            </a: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24BD4B1-1280-7548-9F4C-5B66515A94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0201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Draft USCDI v7 includes two new data classes and 29 proposed data elements and one significantly revised data element (Tobacco Use, an evolution of the Smoking Status data element) for a total of 30 proposed additions.</a:t>
            </a: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24BD4B1-1280-7548-9F4C-5B66515A94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841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High level walk through of the new data elements, and some deeper dives into a few of them</a:t>
            </a:r>
          </a:p>
          <a:p>
            <a:pPr marL="171450" indent="-171450">
              <a:buFont typeface="Arial" panose="020B0604020202020204" pitchFamily="34" charset="0"/>
              <a:buChar char="•"/>
            </a:pPr>
            <a:r>
              <a:rPr lang="en-US" dirty="0"/>
              <a:t>For the purpose of our time together today, we’ll walk through the data element by broad theme</a:t>
            </a:r>
          </a:p>
          <a:p>
            <a:pPr marL="171450" indent="-171450">
              <a:buFont typeface="Arial" panose="020B0604020202020204" pitchFamily="34" charset="0"/>
              <a:buChar char="•"/>
            </a:pPr>
            <a:r>
              <a:rPr lang="en-US" dirty="0"/>
              <a:t>In the Q&amp;A at the end, we can revisit any of the data elements</a:t>
            </a:r>
          </a:p>
        </p:txBody>
      </p:sp>
      <p:sp>
        <p:nvSpPr>
          <p:cNvPr id="4" name="Slide Number Placeholder 3"/>
          <p:cNvSpPr>
            <a:spLocks noGrp="1"/>
          </p:cNvSpPr>
          <p:nvPr>
            <p:ph type="sldNum" sz="quarter" idx="5"/>
          </p:nvPr>
        </p:nvSpPr>
        <p:spPr/>
        <p:txBody>
          <a:bodyPr/>
          <a:lstStyle/>
          <a:p>
            <a:fld id="{08CAAD7D-783C-4261-93E2-8D3E4ADDE4ED}" type="slidenum">
              <a:rPr lang="en-US" smtClean="0"/>
              <a:t>20</a:t>
            </a:fld>
            <a:endParaRPr lang="en-US"/>
          </a:p>
        </p:txBody>
      </p:sp>
    </p:spTree>
    <p:extLst>
      <p:ext uri="{BB962C8B-B14F-4D97-AF65-F5344CB8AC3E}">
        <p14:creationId xmlns:p14="http://schemas.microsoft.com/office/powerpoint/2010/main" val="2901195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New safety‑oriented elements, including Adverse Event and Adverse Event Outcome, support more complete tracking of unintended effects of clinical interventions (such as medication reactions or vaccination reactions) and improve patient safety monitoring.</a:t>
            </a:r>
          </a:p>
        </p:txBody>
      </p:sp>
      <p:sp>
        <p:nvSpPr>
          <p:cNvPr id="4" name="Slide Number Placeholder 3"/>
          <p:cNvSpPr>
            <a:spLocks noGrp="1"/>
          </p:cNvSpPr>
          <p:nvPr>
            <p:ph type="sldNum" sz="quarter" idx="5"/>
          </p:nvPr>
        </p:nvSpPr>
        <p:spPr/>
        <p:txBody>
          <a:bodyPr/>
          <a:lstStyle/>
          <a:p>
            <a:fld id="{08CAAD7D-783C-4261-93E2-8D3E4ADDE4ED}" type="slidenum">
              <a:rPr lang="en-US" smtClean="0"/>
              <a:t>21</a:t>
            </a:fld>
            <a:endParaRPr lang="en-US"/>
          </a:p>
        </p:txBody>
      </p:sp>
    </p:spTree>
    <p:extLst>
      <p:ext uri="{BB962C8B-B14F-4D97-AF65-F5344CB8AC3E}">
        <p14:creationId xmlns:p14="http://schemas.microsoft.com/office/powerpoint/2010/main" val="1149852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Appointment – a future healthcare event</a:t>
            </a:r>
          </a:p>
          <a:p>
            <a:pPr marL="171450" indent="-171450">
              <a:buFont typeface="Arial" panose="020B0604020202020204" pitchFamily="34" charset="0"/>
              <a:buChar char="•"/>
            </a:pPr>
            <a:r>
              <a:rPr lang="en-US" dirty="0"/>
              <a:t>Healthcare agent – the person designated to make decisions on behalf a patient who cannot make decisions</a:t>
            </a:r>
          </a:p>
          <a:p>
            <a:pPr marL="171450" indent="-171450">
              <a:buFont typeface="Arial" panose="020B0604020202020204" pitchFamily="34" charset="0"/>
              <a:buChar char="•"/>
            </a:pPr>
            <a:r>
              <a:rPr lang="en-US" dirty="0"/>
              <a:t>Accommodation – the supports a person needs to access care</a:t>
            </a:r>
          </a:p>
          <a:p>
            <a:pPr marL="171450" indent="-171450">
              <a:buFont typeface="Arial" panose="020B0604020202020204" pitchFamily="34" charset="0"/>
              <a:buChar char="•"/>
            </a:pPr>
            <a:r>
              <a:rPr lang="en-US" dirty="0"/>
              <a:t>Deceased Indicator – In addition to the USCDI data element Data of Death, this data element indicates deceased or not, which is helpful in cases when the patient is deceased, and the date of death is unknow.</a:t>
            </a:r>
          </a:p>
        </p:txBody>
      </p:sp>
      <p:sp>
        <p:nvSpPr>
          <p:cNvPr id="4" name="Slide Number Placeholder 3"/>
          <p:cNvSpPr>
            <a:spLocks noGrp="1"/>
          </p:cNvSpPr>
          <p:nvPr>
            <p:ph type="sldNum" sz="quarter" idx="5"/>
          </p:nvPr>
        </p:nvSpPr>
        <p:spPr/>
        <p:txBody>
          <a:bodyPr/>
          <a:lstStyle/>
          <a:p>
            <a:fld id="{08CAAD7D-783C-4261-93E2-8D3E4ADDE4ED}" type="slidenum">
              <a:rPr lang="en-US" smtClean="0"/>
              <a:t>22</a:t>
            </a:fld>
            <a:endParaRPr lang="en-US"/>
          </a:p>
        </p:txBody>
      </p:sp>
    </p:spTree>
    <p:extLst>
      <p:ext uri="{BB962C8B-B14F-4D97-AF65-F5344CB8AC3E}">
        <p14:creationId xmlns:p14="http://schemas.microsoft.com/office/powerpoint/2010/main" val="3127626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AAD7D-783C-4261-93E2-8D3E4ADDE4ED}" type="slidenum">
              <a:rPr lang="en-US" smtClean="0"/>
              <a:t>23</a:t>
            </a:fld>
            <a:endParaRPr lang="en-US"/>
          </a:p>
        </p:txBody>
      </p:sp>
    </p:spTree>
    <p:extLst>
      <p:ext uri="{BB962C8B-B14F-4D97-AF65-F5344CB8AC3E}">
        <p14:creationId xmlns:p14="http://schemas.microsoft.com/office/powerpoint/2010/main" val="330327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AAD7D-783C-4261-93E2-8D3E4ADDE4ED}" type="slidenum">
              <a:rPr lang="en-US" smtClean="0"/>
              <a:t>24</a:t>
            </a:fld>
            <a:endParaRPr lang="en-US"/>
          </a:p>
        </p:txBody>
      </p:sp>
    </p:spTree>
    <p:extLst>
      <p:ext uri="{BB962C8B-B14F-4D97-AF65-F5344CB8AC3E}">
        <p14:creationId xmlns:p14="http://schemas.microsoft.com/office/powerpoint/2010/main" val="3333953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means that Certified Health IT must have the capability to exchange the USCDI data elements. At the end of this month, certified health IT will need to be compliant with USCDI version 3.1.</a:t>
            </a:r>
          </a:p>
          <a:p>
            <a:pPr marL="171450" indent="-171450">
              <a:buFont typeface="Arial" panose="020B0604020202020204" pitchFamily="34" charset="0"/>
              <a:buChar char="•"/>
            </a:pPr>
            <a:r>
              <a:rPr lang="en-US" dirty="0"/>
              <a:t>We are here today to talk about Draft USCDI v7. There is an interval between the finalization of a version of USCDI and the compliance deadline in regulation.</a:t>
            </a:r>
          </a:p>
          <a:p>
            <a:pPr marL="171450" indent="-171450">
              <a:buFont typeface="Arial" panose="020B0604020202020204" pitchFamily="34" charset="0"/>
              <a:buChar char="•"/>
            </a:pPr>
            <a:r>
              <a:rPr lang="en-US" dirty="0"/>
              <a:t>However, Health IT developers can opt to update their products to newer versions of USCDI than through the ASTP Standards Version Advancement Process (SVAP). Last year, USCDI v5 was included in SVAP, and this year, USCDI version 6 will be included in SVAP.</a:t>
            </a:r>
          </a:p>
        </p:txBody>
      </p:sp>
      <p:sp>
        <p:nvSpPr>
          <p:cNvPr id="4" name="Slide Number Placeholder 3"/>
          <p:cNvSpPr>
            <a:spLocks noGrp="1"/>
          </p:cNvSpPr>
          <p:nvPr>
            <p:ph type="sldNum" sz="quarter" idx="5"/>
          </p:nvPr>
        </p:nvSpPr>
        <p:spPr/>
        <p:txBody>
          <a:bodyPr/>
          <a:lstStyle/>
          <a:p>
            <a:fld id="{08CAAD7D-783C-4261-93E2-8D3E4ADDE4ED}" type="slidenum">
              <a:rPr lang="en-US" smtClean="0"/>
              <a:t>5</a:t>
            </a:fld>
            <a:endParaRPr lang="en-US"/>
          </a:p>
        </p:txBody>
      </p:sp>
    </p:spTree>
    <p:extLst>
      <p:ext uri="{BB962C8B-B14F-4D97-AF65-F5344CB8AC3E}">
        <p14:creationId xmlns:p14="http://schemas.microsoft.com/office/powerpoint/2010/main" val="4228907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this simplified picture of the complex flow of imagining data, the image lives in a PACS (Picture Archiving and Communication System) which can be accessed by providers and patients.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Diagnostic Imaging Reference is the end point of that PACS and the unique identifiers that allow access to the image.</a:t>
            </a:r>
            <a:endParaRPr lang="en-US" dirty="0"/>
          </a:p>
        </p:txBody>
      </p:sp>
      <p:sp>
        <p:nvSpPr>
          <p:cNvPr id="4" name="Slide Number Placeholder 3"/>
          <p:cNvSpPr>
            <a:spLocks noGrp="1"/>
          </p:cNvSpPr>
          <p:nvPr>
            <p:ph type="sldNum" sz="quarter" idx="5"/>
          </p:nvPr>
        </p:nvSpPr>
        <p:spPr/>
        <p:txBody>
          <a:bodyPr/>
          <a:lstStyle/>
          <a:p>
            <a:fld id="{08CAAD7D-783C-4261-93E2-8D3E4ADDE4ED}" type="slidenum">
              <a:rPr lang="en-US" smtClean="0"/>
              <a:t>25</a:t>
            </a:fld>
            <a:endParaRPr lang="en-US"/>
          </a:p>
        </p:txBody>
      </p:sp>
    </p:spTree>
    <p:extLst>
      <p:ext uri="{BB962C8B-B14F-4D97-AF65-F5344CB8AC3E}">
        <p14:creationId xmlns:p14="http://schemas.microsoft.com/office/powerpoint/2010/main" val="698306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data class that cuts across many domains is the new Healthcare Information Attributes data class</a:t>
            </a:r>
          </a:p>
          <a:p>
            <a:pPr marL="171450" indent="-171450">
              <a:buFont typeface="Arial" panose="020B0604020202020204" pitchFamily="34" charset="0"/>
              <a:buChar char="•"/>
            </a:pPr>
            <a:r>
              <a:rPr lang="en-US" dirty="0"/>
              <a:t>It includes Indication, which was moved from the Medications data class, Performance Time, moved from the Procedures data class</a:t>
            </a:r>
          </a:p>
          <a:p>
            <a:pPr marL="171450" indent="-171450">
              <a:buFont typeface="Arial" panose="020B0604020202020204" pitchFamily="34" charset="0"/>
              <a:buChar char="•"/>
            </a:pPr>
            <a:r>
              <a:rPr lang="en-US" dirty="0"/>
              <a:t>And two new data elements, Reason Not Performed and Diagnostic Report Data</a:t>
            </a:r>
          </a:p>
        </p:txBody>
      </p:sp>
      <p:sp>
        <p:nvSpPr>
          <p:cNvPr id="4" name="Slide Number Placeholder 3"/>
          <p:cNvSpPr>
            <a:spLocks noGrp="1"/>
          </p:cNvSpPr>
          <p:nvPr>
            <p:ph type="sldNum" sz="quarter" idx="5"/>
          </p:nvPr>
        </p:nvSpPr>
        <p:spPr/>
        <p:txBody>
          <a:bodyPr/>
          <a:lstStyle/>
          <a:p>
            <a:fld id="{08CAAD7D-783C-4261-93E2-8D3E4ADDE4ED}" type="slidenum">
              <a:rPr lang="en-US" smtClean="0"/>
              <a:t>27</a:t>
            </a:fld>
            <a:endParaRPr lang="en-US"/>
          </a:p>
        </p:txBody>
      </p:sp>
    </p:spTree>
    <p:extLst>
      <p:ext uri="{BB962C8B-B14F-4D97-AF65-F5344CB8AC3E}">
        <p14:creationId xmlns:p14="http://schemas.microsoft.com/office/powerpoint/2010/main" val="3724672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13 proposed data elements that are already must support in US Core, and therefore already a capability required of certified health IT</a:t>
            </a:r>
          </a:p>
          <a:p>
            <a:pPr marL="171450" indent="-171450">
              <a:buFont typeface="Arial" panose="020B0604020202020204" pitchFamily="34" charset="0"/>
              <a:buChar char="•"/>
            </a:pPr>
            <a:r>
              <a:rPr lang="en-US" dirty="0"/>
              <a:t>There are many must support elements of US Core. These data elements are a selection that were being requested by USCDI public feedback or an opportunity to align with a USCDI+ initiative</a:t>
            </a:r>
          </a:p>
        </p:txBody>
      </p:sp>
      <p:sp>
        <p:nvSpPr>
          <p:cNvPr id="4" name="Slide Number Placeholder 3"/>
          <p:cNvSpPr>
            <a:spLocks noGrp="1"/>
          </p:cNvSpPr>
          <p:nvPr>
            <p:ph type="sldNum" sz="quarter" idx="5"/>
          </p:nvPr>
        </p:nvSpPr>
        <p:spPr/>
        <p:txBody>
          <a:bodyPr/>
          <a:lstStyle/>
          <a:p>
            <a:fld id="{08CAAD7D-783C-4261-93E2-8D3E4ADDE4ED}" type="slidenum">
              <a:rPr lang="en-US" smtClean="0"/>
              <a:t>28</a:t>
            </a:fld>
            <a:endParaRPr lang="en-US"/>
          </a:p>
        </p:txBody>
      </p:sp>
    </p:spTree>
    <p:extLst>
      <p:ext uri="{BB962C8B-B14F-4D97-AF65-F5344CB8AC3E}">
        <p14:creationId xmlns:p14="http://schemas.microsoft.com/office/powerpoint/2010/main" val="2847162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4BD4B1-1280-7548-9F4C-5B66515A94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287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30</a:t>
            </a:fld>
            <a:endParaRPr lang="en-US"/>
          </a:p>
        </p:txBody>
      </p:sp>
    </p:spTree>
    <p:extLst>
      <p:ext uri="{BB962C8B-B14F-4D97-AF65-F5344CB8AC3E}">
        <p14:creationId xmlns:p14="http://schemas.microsoft.com/office/powerpoint/2010/main" val="2258563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addition to the requirement for certified health IT, how does USCDI fit into the interoperability ecosystem?</a:t>
            </a:r>
          </a:p>
          <a:p>
            <a:pPr marL="171450" indent="-171450">
              <a:buFont typeface="Arial" panose="020B0604020202020204" pitchFamily="34" charset="0"/>
              <a:buChar char="•"/>
            </a:pPr>
            <a:r>
              <a:rPr lang="en-US" dirty="0"/>
              <a:t>The data elements in USCDI inform the development of the exchange specifications in the US Realm – US Core and Consolidated Clinical Document Architecture (C-CDA)</a:t>
            </a:r>
          </a:p>
          <a:p>
            <a:pPr marL="171450" indent="-171450">
              <a:buFont typeface="Arial" panose="020B0604020202020204" pitchFamily="34" charset="0"/>
              <a:buChar char="•"/>
            </a:pPr>
            <a:r>
              <a:rPr lang="en-US" dirty="0"/>
              <a:t>USCDI is what to send, the exchange specification is the structure and how to send it, and that data exchange is given sematic meaning through standard terminologies</a:t>
            </a:r>
          </a:p>
        </p:txBody>
      </p:sp>
      <p:sp>
        <p:nvSpPr>
          <p:cNvPr id="4" name="Slide Number Placeholder 3"/>
          <p:cNvSpPr>
            <a:spLocks noGrp="1"/>
          </p:cNvSpPr>
          <p:nvPr>
            <p:ph type="sldNum" sz="quarter" idx="5"/>
          </p:nvPr>
        </p:nvSpPr>
        <p:spPr/>
        <p:txBody>
          <a:bodyPr/>
          <a:lstStyle/>
          <a:p>
            <a:fld id="{08CAAD7D-783C-4261-93E2-8D3E4ADDE4ED}" type="slidenum">
              <a:rPr lang="en-US" smtClean="0"/>
              <a:t>6</a:t>
            </a:fld>
            <a:endParaRPr lang="en-US"/>
          </a:p>
        </p:txBody>
      </p:sp>
    </p:spTree>
    <p:extLst>
      <p:ext uri="{BB962C8B-B14F-4D97-AF65-F5344CB8AC3E}">
        <p14:creationId xmlns:p14="http://schemas.microsoft.com/office/powerpoint/2010/main" val="1997793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ASTP releases a new version of USCDI every years, starting with a draft version, like the just released Draft v7, and then with a final version published in the summer.</a:t>
            </a:r>
          </a:p>
          <a:p>
            <a:pPr marL="171450" indent="-171450">
              <a:buFont typeface="Arial" panose="020B0604020202020204" pitchFamily="34" charset="0"/>
              <a:buChar char="•"/>
            </a:pPr>
            <a:r>
              <a:rPr lang="en-US" dirty="0"/>
              <a:t>USCDI version 1 started with 52 data elements, and Draft v7 includes 156 data elements.</a:t>
            </a: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24BD4B1-1280-7548-9F4C-5B66515A94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147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Here is a big picture view of the yearly USCDI activities. When we released Draft v7, we kicked of a public comment period that will last until April. The feedback we receive during this time will help shape Final v7.</a:t>
            </a:r>
          </a:p>
          <a:p>
            <a:endParaRPr lang="en-US" dirty="0"/>
          </a:p>
        </p:txBody>
      </p:sp>
      <p:sp>
        <p:nvSpPr>
          <p:cNvPr id="4" name="Slide Number Placeholder 3"/>
          <p:cNvSpPr>
            <a:spLocks noGrp="1"/>
          </p:cNvSpPr>
          <p:nvPr>
            <p:ph type="sldNum" sz="quarter" idx="5"/>
          </p:nvPr>
        </p:nvSpPr>
        <p:spPr/>
        <p:txBody>
          <a:bodyPr/>
          <a:lstStyle/>
          <a:p>
            <a:fld id="{08CAAD7D-783C-4261-93E2-8D3E4ADDE4ED}" type="slidenum">
              <a:rPr lang="en-US" smtClean="0"/>
              <a:t>9</a:t>
            </a:fld>
            <a:endParaRPr lang="en-US"/>
          </a:p>
        </p:txBody>
      </p:sp>
    </p:spTree>
    <p:extLst>
      <p:ext uri="{BB962C8B-B14F-4D97-AF65-F5344CB8AC3E}">
        <p14:creationId xmlns:p14="http://schemas.microsoft.com/office/powerpoint/2010/main" val="2947982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Getting into the details of USCDI development – </a:t>
            </a:r>
          </a:p>
          <a:p>
            <a:pPr marL="171450" indent="-171450">
              <a:buFont typeface="Arial" panose="020B0604020202020204" pitchFamily="34" charset="0"/>
              <a:buChar char="•"/>
            </a:pPr>
            <a:r>
              <a:rPr lang="en-US" dirty="0"/>
              <a:t>How does a data element become a USCDI data elements?</a:t>
            </a:r>
          </a:p>
          <a:p>
            <a:pPr marL="171450" indent="-171450">
              <a:buFont typeface="Arial" panose="020B0604020202020204" pitchFamily="34" charset="0"/>
              <a:buChar char="•"/>
            </a:pPr>
            <a:r>
              <a:rPr lang="en-US" dirty="0"/>
              <a:t>Through public feedback, specifically through our online submission system called ONDEC</a:t>
            </a:r>
          </a:p>
          <a:p>
            <a:pPr marL="171450" indent="-171450">
              <a:buFont typeface="Arial" panose="020B0604020202020204" pitchFamily="34" charset="0"/>
              <a:buChar char="•"/>
            </a:pPr>
            <a:r>
              <a:rPr lang="en-US" dirty="0"/>
              <a:t>The public feedback helps us identify and advance in USCDI data elements that are technically mature (as in ready for exchange across systems) and broadly applicable cross use-cases and specialties</a:t>
            </a:r>
          </a:p>
          <a:p>
            <a:endParaRPr lang="en-US" dirty="0"/>
          </a:p>
        </p:txBody>
      </p:sp>
      <p:sp>
        <p:nvSpPr>
          <p:cNvPr id="4" name="Slide Number Placeholder 3"/>
          <p:cNvSpPr>
            <a:spLocks noGrp="1"/>
          </p:cNvSpPr>
          <p:nvPr>
            <p:ph type="sldNum" sz="quarter" idx="5"/>
          </p:nvPr>
        </p:nvSpPr>
        <p:spPr/>
        <p:txBody>
          <a:bodyPr/>
          <a:lstStyle/>
          <a:p>
            <a:fld id="{08CAAD7D-783C-4261-93E2-8D3E4ADDE4ED}" type="slidenum">
              <a:rPr lang="en-US" smtClean="0"/>
              <a:t>10</a:t>
            </a:fld>
            <a:endParaRPr lang="en-US"/>
          </a:p>
        </p:txBody>
      </p:sp>
    </p:spTree>
    <p:extLst>
      <p:ext uri="{BB962C8B-B14F-4D97-AF65-F5344CB8AC3E}">
        <p14:creationId xmlns:p14="http://schemas.microsoft.com/office/powerpoint/2010/main" val="2719906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Through the USCDI page on healthit.gov, you can access the ONC New Data Element and Class submission system.</a:t>
            </a:r>
          </a:p>
          <a:p>
            <a:pPr marL="171450" indent="-171450">
              <a:buFont typeface="Arial" panose="020B0604020202020204" pitchFamily="34" charset="0"/>
              <a:buChar char="•"/>
            </a:pPr>
            <a:r>
              <a:rPr lang="en-US" dirty="0"/>
              <a:t>To help you gather your submission information, you can download a submission prep sheet.</a:t>
            </a:r>
          </a:p>
          <a:p>
            <a:pPr marL="171450" indent="-171450">
              <a:buFont typeface="Arial" panose="020B0604020202020204" pitchFamily="34" charset="0"/>
              <a:buChar char="•"/>
            </a:pPr>
            <a:r>
              <a:rPr lang="en-US" dirty="0"/>
              <a:t>ASTP will use the information in your submission to assess the technical maturity for exchange and breadth of applicability of the data element</a:t>
            </a:r>
          </a:p>
        </p:txBody>
      </p:sp>
      <p:sp>
        <p:nvSpPr>
          <p:cNvPr id="4" name="Slide Number Placeholder 3"/>
          <p:cNvSpPr>
            <a:spLocks noGrp="1"/>
          </p:cNvSpPr>
          <p:nvPr>
            <p:ph type="sldNum" sz="quarter" idx="5"/>
          </p:nvPr>
        </p:nvSpPr>
        <p:spPr/>
        <p:txBody>
          <a:bodyPr/>
          <a:lstStyle/>
          <a:p>
            <a:fld id="{08CAAD7D-783C-4261-93E2-8D3E4ADDE4ED}" type="slidenum">
              <a:rPr lang="en-US" smtClean="0"/>
              <a:t>11</a:t>
            </a:fld>
            <a:endParaRPr lang="en-US"/>
          </a:p>
        </p:txBody>
      </p:sp>
    </p:spTree>
    <p:extLst>
      <p:ext uri="{BB962C8B-B14F-4D97-AF65-F5344CB8AC3E}">
        <p14:creationId xmlns:p14="http://schemas.microsoft.com/office/powerpoint/2010/main" val="3844932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“View Leveling Criteria” button on the ONDEC page will take to our level table with the general guidelines.</a:t>
            </a:r>
          </a:p>
          <a:p>
            <a:pPr marL="171450" indent="-171450">
              <a:buFont typeface="Arial" panose="020B0604020202020204" pitchFamily="34" charset="0"/>
              <a:buChar char="•"/>
            </a:pPr>
            <a:r>
              <a:rPr lang="en-US" dirty="0"/>
              <a:t>You’ll also find this level criteria at the top of each USCDI Level page</a:t>
            </a:r>
          </a:p>
          <a:p>
            <a:endParaRPr lang="en-US"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24BD4B1-1280-7548-9F4C-5B66515A94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itchFamily="34" charset="0"/>
              </a:rPr>
              <a:pPr marL="0" marR="0" lvl="0" indent="0" algn="r" defTabSz="91437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Tree>
    <p:extLst>
      <p:ext uri="{BB962C8B-B14F-4D97-AF65-F5344CB8AC3E}">
        <p14:creationId xmlns:p14="http://schemas.microsoft.com/office/powerpoint/2010/main" val="105194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661FC-5F86-4608-B06B-800530A70DD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832462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3.xml"/><Relationship Id="rId1" Type="http://schemas.openxmlformats.org/officeDocument/2006/relationships/tags" Target="../tags/tag83.xml"/><Relationship Id="rId4" Type="http://schemas.openxmlformats.org/officeDocument/2006/relationships/image" Target="../media/image14.sv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3.xml"/><Relationship Id="rId1" Type="http://schemas.openxmlformats.org/officeDocument/2006/relationships/tags" Target="../tags/tag84.xml"/><Relationship Id="rId4" Type="http://schemas.openxmlformats.org/officeDocument/2006/relationships/image" Target="../media/image14.sv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3.xml"/><Relationship Id="rId1" Type="http://schemas.openxmlformats.org/officeDocument/2006/relationships/tags" Target="../tags/tag85.xml"/><Relationship Id="rId4" Type="http://schemas.openxmlformats.org/officeDocument/2006/relationships/image" Target="../media/image14.sv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21.xml"/><Relationship Id="rId5" Type="http://schemas.openxmlformats.org/officeDocument/2006/relationships/image" Target="../media/image17.png"/><Relationship Id="rId4" Type="http://schemas.openxmlformats.org/officeDocument/2006/relationships/image" Target="../media/image6.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2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12.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14.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25.xml"/><Relationship Id="rId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2.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26.xml"/><Relationship Id="rId4" Type="http://schemas.openxmlformats.org/officeDocument/2006/relationships/image" Target="../media/image14.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27.xml"/><Relationship Id="rId4" Type="http://schemas.openxmlformats.org/officeDocument/2006/relationships/image" Target="../media/image14.svg"/></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4.svg"/></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40.xml"/><Relationship Id="rId6" Type="http://schemas.openxmlformats.org/officeDocument/2006/relationships/image" Target="../media/image22.svg"/><Relationship Id="rId5" Type="http://schemas.openxmlformats.org/officeDocument/2006/relationships/image" Target="../media/image5.png"/><Relationship Id="rId4" Type="http://schemas.openxmlformats.org/officeDocument/2006/relationships/image" Target="../media/image21.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ags" Target="../tags/tag4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3.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3.xml"/><Relationship Id="rId1" Type="http://schemas.openxmlformats.org/officeDocument/2006/relationships/tags" Target="../tags/tag42.xml"/><Relationship Id="rId4" Type="http://schemas.openxmlformats.org/officeDocument/2006/relationships/image" Target="../media/image2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4.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3.xml"/><Relationship Id="rId1" Type="http://schemas.openxmlformats.org/officeDocument/2006/relationships/tags" Target="../tags/tag43.xml"/><Relationship Id="rId4" Type="http://schemas.openxmlformats.org/officeDocument/2006/relationships/image" Target="../media/image14.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3.xml"/><Relationship Id="rId1" Type="http://schemas.openxmlformats.org/officeDocument/2006/relationships/tags" Target="../tags/tag44.xml"/><Relationship Id="rId4" Type="http://schemas.openxmlformats.org/officeDocument/2006/relationships/image" Target="../media/image14.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3.xml"/><Relationship Id="rId1" Type="http://schemas.openxmlformats.org/officeDocument/2006/relationships/tags" Target="../tags/tag45.xml"/><Relationship Id="rId4" Type="http://schemas.openxmlformats.org/officeDocument/2006/relationships/image" Target="../media/image14.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3.xml"/><Relationship Id="rId1" Type="http://schemas.openxmlformats.org/officeDocument/2006/relationships/tags" Target="../tags/tag46.xml"/><Relationship Id="rId4" Type="http://schemas.openxmlformats.org/officeDocument/2006/relationships/image" Target="../media/image14.svg"/></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7.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8.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9.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0.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1.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4.svg"/></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3.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4.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56.xml"/><Relationship Id="rId6" Type="http://schemas.openxmlformats.org/officeDocument/2006/relationships/image" Target="../media/image22.svg"/><Relationship Id="rId5" Type="http://schemas.openxmlformats.org/officeDocument/2006/relationships/image" Target="../media/image5.png"/><Relationship Id="rId4" Type="http://schemas.openxmlformats.org/officeDocument/2006/relationships/image" Target="../media/image21.sv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ags" Target="../tags/tag5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3.sv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3.xml"/><Relationship Id="rId1" Type="http://schemas.openxmlformats.org/officeDocument/2006/relationships/tags" Target="../tags/tag58.xml"/><Relationship Id="rId4" Type="http://schemas.openxmlformats.org/officeDocument/2006/relationships/image" Target="../media/image2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4.sv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3.xml"/><Relationship Id="rId1" Type="http://schemas.openxmlformats.org/officeDocument/2006/relationships/tags" Target="../tags/tag59.xml"/><Relationship Id="rId4" Type="http://schemas.openxmlformats.org/officeDocument/2006/relationships/image" Target="../media/image14.sv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3.xml"/><Relationship Id="rId1" Type="http://schemas.openxmlformats.org/officeDocument/2006/relationships/tags" Target="../tags/tag60.xml"/><Relationship Id="rId4" Type="http://schemas.openxmlformats.org/officeDocument/2006/relationships/image" Target="../media/image14.sv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3.xml"/><Relationship Id="rId1" Type="http://schemas.openxmlformats.org/officeDocument/2006/relationships/tags" Target="../tags/tag61.xml"/><Relationship Id="rId4" Type="http://schemas.openxmlformats.org/officeDocument/2006/relationships/image" Target="../media/image14.sv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3.xml"/><Relationship Id="rId1" Type="http://schemas.openxmlformats.org/officeDocument/2006/relationships/tags" Target="../tags/tag62.xml"/><Relationship Id="rId4" Type="http://schemas.openxmlformats.org/officeDocument/2006/relationships/image" Target="../media/image14.svg"/></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3.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4.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5.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6.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7.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9.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0.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72.xml"/><Relationship Id="rId6" Type="http://schemas.openxmlformats.org/officeDocument/2006/relationships/image" Target="../media/image22.svg"/><Relationship Id="rId5" Type="http://schemas.openxmlformats.org/officeDocument/2006/relationships/image" Target="../media/image5.png"/><Relationship Id="rId4" Type="http://schemas.openxmlformats.org/officeDocument/2006/relationships/image" Target="../media/image21.sv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ags" Target="../tags/tag7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3.sv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3.xml"/><Relationship Id="rId1" Type="http://schemas.openxmlformats.org/officeDocument/2006/relationships/tags" Target="../tags/tag74.xml"/><Relationship Id="rId4" Type="http://schemas.openxmlformats.org/officeDocument/2006/relationships/image" Target="../media/image24.svg"/></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3.xml"/><Relationship Id="rId1" Type="http://schemas.openxmlformats.org/officeDocument/2006/relationships/tags" Target="../tags/tag75.xml"/><Relationship Id="rId4" Type="http://schemas.openxmlformats.org/officeDocument/2006/relationships/image" Target="../media/image14.sv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3.xml"/><Relationship Id="rId1" Type="http://schemas.openxmlformats.org/officeDocument/2006/relationships/tags" Target="../tags/tag76.xml"/><Relationship Id="rId4" Type="http://schemas.openxmlformats.org/officeDocument/2006/relationships/image" Target="../media/image14.sv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3.xml"/><Relationship Id="rId1" Type="http://schemas.openxmlformats.org/officeDocument/2006/relationships/tags" Target="../tags/tag77.xml"/><Relationship Id="rId4" Type="http://schemas.openxmlformats.org/officeDocument/2006/relationships/image" Target="../media/image14.sv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3.xml"/><Relationship Id="rId1" Type="http://schemas.openxmlformats.org/officeDocument/2006/relationships/tags" Target="../tags/tag78.xml"/><Relationship Id="rId4" Type="http://schemas.openxmlformats.org/officeDocument/2006/relationships/image" Target="../media/image14.sv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3.xml"/><Relationship Id="rId1" Type="http://schemas.openxmlformats.org/officeDocument/2006/relationships/tags" Target="../tags/tag79.xml"/><Relationship Id="rId5" Type="http://schemas.openxmlformats.org/officeDocument/2006/relationships/image" Target="../media/image17.png"/><Relationship Id="rId4" Type="http://schemas.openxmlformats.org/officeDocument/2006/relationships/image" Target="../media/image22.sv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ags" Target="../tags/tag80.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3.sv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3.xml"/><Relationship Id="rId1" Type="http://schemas.openxmlformats.org/officeDocument/2006/relationships/tags" Target="../tags/tag81.xml"/><Relationship Id="rId4" Type="http://schemas.openxmlformats.org/officeDocument/2006/relationships/image" Target="../media/image24.sv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3.xml"/><Relationship Id="rId1" Type="http://schemas.openxmlformats.org/officeDocument/2006/relationships/tags" Target="../tags/tag82.xml"/><Relationship Id="rId4" Type="http://schemas.openxmlformats.org/officeDocument/2006/relationships/image" Target="../media/image14.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Light">
    <p:bg bwMode="gray">
      <p:bgPr>
        <a:solidFill>
          <a:srgbClr val="0A2999"/>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15F220E-1442-823D-C0CB-123C0505D7CD}"/>
              </a:ext>
              <a:ext uri="{C183D7F6-B498-43B3-948B-1728B52AA6E4}">
                <adec:decorative xmlns:adec="http://schemas.microsoft.com/office/drawing/2017/decorative" val="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1208" t="-6667" b="6667"/>
          <a:stretch/>
        </p:blipFill>
        <p:spPr>
          <a:xfrm>
            <a:off x="7473012" y="0"/>
            <a:ext cx="4718990" cy="6858000"/>
          </a:xfrm>
          <a:prstGeom prst="rect">
            <a:avLst/>
          </a:prstGeom>
        </p:spPr>
      </p:pic>
      <p:sp>
        <p:nvSpPr>
          <p:cNvPr id="2" name="Rectangle 1">
            <a:extLst>
              <a:ext uri="{FF2B5EF4-FFF2-40B4-BE49-F238E27FC236}">
                <a16:creationId xmlns:a16="http://schemas.microsoft.com/office/drawing/2014/main" id="{0E3F32BF-68C5-9040-2D9D-D2B58ECB6E1B}"/>
              </a:ext>
              <a:ext uri="{C183D7F6-B498-43B3-948B-1728B52AA6E4}">
                <adec:decorative xmlns:adec="http://schemas.microsoft.com/office/drawing/2017/decorative" val="1"/>
              </a:ext>
            </a:extLst>
          </p:cNvPr>
          <p:cNvSpPr/>
          <p:nvPr userDrawn="1"/>
        </p:nvSpPr>
        <p:spPr bwMode="gray">
          <a:xfrm>
            <a:off x="2" y="0"/>
            <a:ext cx="7473009" cy="6858000"/>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799" b="1">
              <a:solidFill>
                <a:schemeClr val="accent1"/>
              </a:solidFill>
              <a:latin typeface="+mj-lt"/>
            </a:endParaRPr>
          </a:p>
        </p:txBody>
      </p:sp>
      <p:sp>
        <p:nvSpPr>
          <p:cNvPr id="49" name="Title 1"/>
          <p:cNvSpPr>
            <a:spLocks noGrp="1"/>
          </p:cNvSpPr>
          <p:nvPr userDrawn="1">
            <p:ph type="ctrTitle"/>
          </p:nvPr>
        </p:nvSpPr>
        <p:spPr bwMode="gray">
          <a:xfrm>
            <a:off x="457318" y="2193926"/>
            <a:ext cx="6553320" cy="1235074"/>
          </a:xfrm>
        </p:spPr>
        <p:txBody>
          <a:bodyPr vert="horz" lIns="0" tIns="0" rIns="0" bIns="0" rtlCol="0" anchor="b" anchorCtr="0">
            <a:noAutofit/>
          </a:bodyPr>
          <a:lstStyle>
            <a:lvl1pPr>
              <a:spcBef>
                <a:spcPts val="0"/>
              </a:spcBef>
              <a:defRPr lang="en-US" sz="3399" b="1" dirty="0">
                <a:solidFill>
                  <a:schemeClr val="accent2"/>
                </a:solidFill>
                <a:latin typeface="+mj-lt"/>
              </a:defRPr>
            </a:lvl1pPr>
          </a:lstStyle>
          <a:p>
            <a:pPr lvl="0"/>
            <a:r>
              <a:rPr lang="en-US"/>
              <a:t>Click to edit Master title style</a:t>
            </a:r>
          </a:p>
        </p:txBody>
      </p:sp>
      <p:sp>
        <p:nvSpPr>
          <p:cNvPr id="6" name="Text Placeholder 5"/>
          <p:cNvSpPr>
            <a:spLocks noGrp="1"/>
          </p:cNvSpPr>
          <p:nvPr userDrawn="1">
            <p:ph type="body" sz="quarter" idx="10"/>
          </p:nvPr>
        </p:nvSpPr>
        <p:spPr bwMode="gray">
          <a:xfrm>
            <a:off x="484216" y="3585674"/>
            <a:ext cx="4234775" cy="876363"/>
          </a:xfrm>
        </p:spPr>
        <p:txBody>
          <a:bodyPr lIns="0" tIns="0" rIns="0" bIns="0" anchor="t" anchorCtr="0"/>
          <a:lstStyle>
            <a:lvl1pPr marL="0" indent="0">
              <a:spcBef>
                <a:spcPts val="600"/>
              </a:spcBef>
              <a:buNone/>
              <a:defRPr sz="1799">
                <a:solidFill>
                  <a:schemeClr val="accent2"/>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t>Click to edit Master text styles</a:t>
            </a:r>
          </a:p>
        </p:txBody>
      </p:sp>
      <p:sp>
        <p:nvSpPr>
          <p:cNvPr id="3" name="Text Placeholder 2"/>
          <p:cNvSpPr>
            <a:spLocks noGrp="1"/>
          </p:cNvSpPr>
          <p:nvPr userDrawn="1">
            <p:ph type="body" sz="quarter" idx="11"/>
          </p:nvPr>
        </p:nvSpPr>
        <p:spPr bwMode="gray">
          <a:xfrm>
            <a:off x="484216" y="5865446"/>
            <a:ext cx="6526422" cy="438150"/>
          </a:xfrm>
        </p:spPr>
        <p:txBody>
          <a:bodyPr lIns="0" tIns="0" rIns="0" bIns="0" anchor="b" anchorCtr="0"/>
          <a:lstStyle>
            <a:lvl1pPr marL="0" indent="0">
              <a:spcBef>
                <a:spcPts val="300"/>
              </a:spcBef>
              <a:buNone/>
              <a:defRPr sz="1200">
                <a:solidFill>
                  <a:schemeClr val="bg1">
                    <a:lumMod val="50000"/>
                  </a:schemeClr>
                </a:solidFill>
              </a:defRPr>
            </a:lvl1pPr>
          </a:lstStyle>
          <a:p>
            <a:pPr lvl="0"/>
            <a:r>
              <a:rPr lang="en-US"/>
              <a:t>Click to edit Master text styles</a:t>
            </a:r>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5" name="Graphic 4" descr="ASTP logo">
            <a:extLst>
              <a:ext uri="{FF2B5EF4-FFF2-40B4-BE49-F238E27FC236}">
                <a16:creationId xmlns:a16="http://schemas.microsoft.com/office/drawing/2014/main" id="{721A8959-C237-407F-E690-90C92728E1E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57320" y="457203"/>
            <a:ext cx="2561306" cy="410163"/>
          </a:xfrm>
          <a:prstGeom prst="rect">
            <a:avLst/>
          </a:prstGeom>
        </p:spPr>
      </p:pic>
    </p:spTree>
    <p:custDataLst>
      <p:tags r:id="rId1"/>
    </p:custDataLst>
    <p:extLst>
      <p:ext uri="{BB962C8B-B14F-4D97-AF65-F5344CB8AC3E}">
        <p14:creationId xmlns:p14="http://schemas.microsoft.com/office/powerpoint/2010/main" val="4098116497"/>
      </p:ext>
    </p:extLst>
  </p:cSld>
  <p:clrMapOvr>
    <a:masterClrMapping/>
  </p:clrMapOvr>
  <p:extLst>
    <p:ext uri="{DCECCB84-F9BA-43D5-87BE-67443E8EF086}">
      <p15:sldGuideLst xmlns:p15="http://schemas.microsoft.com/office/powerpoint/2012/main">
        <p15:guide id="1" orient="horz" pos="2160">
          <p15:clr>
            <a:srgbClr val="FBAE40"/>
          </p15:clr>
        </p15:guide>
        <p15:guide id="2" pos="4415">
          <p15:clr>
            <a:srgbClr val="FBAE40"/>
          </p15:clr>
        </p15:guide>
        <p15:guide id="3" pos="470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_2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6" name="Content Placeholder 5">
            <a:extLst>
              <a:ext uri="{FF2B5EF4-FFF2-40B4-BE49-F238E27FC236}">
                <a16:creationId xmlns:a16="http://schemas.microsoft.com/office/drawing/2014/main" id="{FF4A951F-7F06-3C3C-1CF5-9A3C02E7B0E9}"/>
              </a:ext>
            </a:extLst>
          </p:cNvPr>
          <p:cNvSpPr>
            <a:spLocks noGrp="1"/>
          </p:cNvSpPr>
          <p:nvPr>
            <p:ph sz="quarter" idx="10"/>
          </p:nvPr>
        </p:nvSpPr>
        <p:spPr>
          <a:xfrm>
            <a:off x="457320" y="1690688"/>
            <a:ext cx="5467187" cy="4595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C12A6DAF-C623-9C3A-EFA6-870D2676ADB0}"/>
              </a:ext>
            </a:extLst>
          </p:cNvPr>
          <p:cNvSpPr>
            <a:spLocks noGrp="1"/>
          </p:cNvSpPr>
          <p:nvPr>
            <p:ph sz="quarter" idx="11"/>
          </p:nvPr>
        </p:nvSpPr>
        <p:spPr>
          <a:xfrm>
            <a:off x="6267495" y="1690688"/>
            <a:ext cx="5467186" cy="4595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02608478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3_Section Divider + Content-Light">
    <p:bg bwMode="gray">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3" y="3345752"/>
            <a:ext cx="5476333" cy="905256"/>
          </a:xfrm>
        </p:spPr>
        <p:txBody>
          <a:bodyPr lIns="0" tIns="0" rIns="0" bIns="0"/>
          <a:lstStyle>
            <a:lvl1pPr marL="0" indent="0">
              <a:spcBef>
                <a:spcPts val="600"/>
              </a:spcBef>
              <a:buNone/>
              <a:defRPr sz="1800">
                <a:solidFill>
                  <a:schemeClr val="accent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173" y="1690688"/>
            <a:ext cx="5476334" cy="1508760"/>
          </a:xfrm>
        </p:spPr>
        <p:txBody>
          <a:bodyPr vert="horz" lIns="0" tIns="0" rIns="0" bIns="0" rtlCol="0" anchor="b" anchorCtr="0">
            <a:noAutofit/>
          </a:bodyPr>
          <a:lstStyle>
            <a:lvl1pPr>
              <a:defRPr lang="en-US" sz="3200" b="0" dirty="0">
                <a:solidFill>
                  <a:schemeClr val="accent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userDrawn="1"/>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4" name="Rectangle 3">
            <a:extLst>
              <a:ext uri="{FF2B5EF4-FFF2-40B4-BE49-F238E27FC236}">
                <a16:creationId xmlns:a16="http://schemas.microsoft.com/office/drawing/2014/main" id="{C554A72B-377A-5513-FF17-9B8A8A189C25}"/>
              </a:ext>
              <a:ext uri="{C183D7F6-B498-43B3-948B-1728B52AA6E4}">
                <adec:decorative xmlns:adec="http://schemas.microsoft.com/office/drawing/2017/decorative" val="1"/>
              </a:ext>
            </a:extLst>
          </p:cNvPr>
          <p:cNvSpPr/>
          <p:nvPr userDrawn="1"/>
        </p:nvSpPr>
        <p:spPr bwMode="gray">
          <a:xfrm>
            <a:off x="6267495" y="1"/>
            <a:ext cx="5924505" cy="621614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7" name="Content Placeholder 6">
            <a:extLst>
              <a:ext uri="{FF2B5EF4-FFF2-40B4-BE49-F238E27FC236}">
                <a16:creationId xmlns:a16="http://schemas.microsoft.com/office/drawing/2014/main" id="{1BA97F8A-1C48-E6C8-2513-79B276F83739}"/>
              </a:ext>
            </a:extLst>
          </p:cNvPr>
          <p:cNvSpPr>
            <a:spLocks noGrp="1"/>
          </p:cNvSpPr>
          <p:nvPr>
            <p:ph sz="quarter" idx="11"/>
          </p:nvPr>
        </p:nvSpPr>
        <p:spPr>
          <a:xfrm>
            <a:off x="6705760" y="1690689"/>
            <a:ext cx="5028922" cy="3703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566424476"/>
      </p:ext>
    </p:extLst>
  </p:cSld>
  <p:clrMapOvr>
    <a:masterClrMapping/>
  </p:clrMapOvr>
  <p:extLst>
    <p:ext uri="{DCECCB84-F9BA-43D5-87BE-67443E8EF086}">
      <p15:sldGuideLst xmlns:p15="http://schemas.microsoft.com/office/powerpoint/2012/main">
        <p15:guide id="1" pos="4223">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3_Section Divider-Dark">
    <p:bg bwMode="gray">
      <p:bgPr>
        <a:solidFill>
          <a:srgbClr val="0A2999"/>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3" y="3345752"/>
            <a:ext cx="8380626" cy="905256"/>
          </a:xfrm>
        </p:spPr>
        <p:txBody>
          <a:bodyPr lIns="0" tIns="0" rIns="0" bIns="0"/>
          <a:lstStyle>
            <a:lvl1pPr marL="0" indent="0">
              <a:spcBef>
                <a:spcPts val="600"/>
              </a:spcBef>
              <a:buNone/>
              <a:defRPr sz="1800">
                <a:solidFill>
                  <a:schemeClr val="bg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172" y="1690688"/>
            <a:ext cx="8380627" cy="1508760"/>
          </a:xfrm>
        </p:spPr>
        <p:txBody>
          <a:bodyPr vert="horz" lIns="0" tIns="0" rIns="0" bIns="0" rtlCol="0" anchor="b" anchorCtr="0">
            <a:noAutofit/>
          </a:bodyPr>
          <a:lstStyle>
            <a:lvl1pPr>
              <a:defRPr lang="en-US" sz="3200" b="0" dirty="0">
                <a:solidFill>
                  <a:schemeClr val="bg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userDrawn="1"/>
        </p:nvSpPr>
        <p:spPr bwMode="gray">
          <a:xfrm>
            <a:off x="1" y="6216149"/>
            <a:ext cx="12192000" cy="641784"/>
          </a:xfrm>
          <a:prstGeom prst="rect">
            <a:avLst/>
          </a:prstGeom>
          <a:solidFill>
            <a:schemeClr val="bg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userDrawn="1"/>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Tree>
    <p:custDataLst>
      <p:tags r:id="rId1"/>
    </p:custDataLst>
    <p:extLst>
      <p:ext uri="{BB962C8B-B14F-4D97-AF65-F5344CB8AC3E}">
        <p14:creationId xmlns:p14="http://schemas.microsoft.com/office/powerpoint/2010/main" val="137699713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3_Section Divider + Content-Dark">
    <p:bg bwMode="gray">
      <p:bgPr>
        <a:solidFill>
          <a:srgbClr val="0A2999"/>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3" y="3345752"/>
            <a:ext cx="5476333" cy="905256"/>
          </a:xfrm>
        </p:spPr>
        <p:txBody>
          <a:bodyPr lIns="0" tIns="0" rIns="0" bIns="0"/>
          <a:lstStyle>
            <a:lvl1pPr marL="0" indent="0">
              <a:spcBef>
                <a:spcPts val="600"/>
              </a:spcBef>
              <a:buNone/>
              <a:defRPr sz="1800">
                <a:solidFill>
                  <a:schemeClr val="bg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173" y="1690688"/>
            <a:ext cx="5476334" cy="1508760"/>
          </a:xfrm>
        </p:spPr>
        <p:txBody>
          <a:bodyPr vert="horz" lIns="0" tIns="0" rIns="0" bIns="0" rtlCol="0" anchor="b" anchorCtr="0">
            <a:noAutofit/>
          </a:bodyPr>
          <a:lstStyle>
            <a:lvl1pPr>
              <a:defRPr lang="en-US" sz="3200" b="0" dirty="0">
                <a:solidFill>
                  <a:schemeClr val="bg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userDrawn="1"/>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4" name="Rectangle 3">
            <a:extLst>
              <a:ext uri="{FF2B5EF4-FFF2-40B4-BE49-F238E27FC236}">
                <a16:creationId xmlns:a16="http://schemas.microsoft.com/office/drawing/2014/main" id="{C554A72B-377A-5513-FF17-9B8A8A189C25}"/>
              </a:ext>
              <a:ext uri="{C183D7F6-B498-43B3-948B-1728B52AA6E4}">
                <adec:decorative xmlns:adec="http://schemas.microsoft.com/office/drawing/2017/decorative" val="1"/>
              </a:ext>
            </a:extLst>
          </p:cNvPr>
          <p:cNvSpPr/>
          <p:nvPr userDrawn="1"/>
        </p:nvSpPr>
        <p:spPr bwMode="gray">
          <a:xfrm>
            <a:off x="6267495" y="1"/>
            <a:ext cx="5924505" cy="621614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7" name="Content Placeholder 6">
            <a:extLst>
              <a:ext uri="{FF2B5EF4-FFF2-40B4-BE49-F238E27FC236}">
                <a16:creationId xmlns:a16="http://schemas.microsoft.com/office/drawing/2014/main" id="{1BA97F8A-1C48-E6C8-2513-79B276F83739}"/>
              </a:ext>
            </a:extLst>
          </p:cNvPr>
          <p:cNvSpPr>
            <a:spLocks noGrp="1"/>
          </p:cNvSpPr>
          <p:nvPr>
            <p:ph sz="quarter" idx="11"/>
          </p:nvPr>
        </p:nvSpPr>
        <p:spPr>
          <a:xfrm>
            <a:off x="6705760" y="1690689"/>
            <a:ext cx="5028922" cy="3703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75628084"/>
      </p:ext>
    </p:extLst>
  </p:cSld>
  <p:clrMapOvr>
    <a:masterClrMapping/>
  </p:clrMapOvr>
  <p:extLst>
    <p:ext uri="{DCECCB84-F9BA-43D5-87BE-67443E8EF086}">
      <p15:sldGuideLst xmlns:p15="http://schemas.microsoft.com/office/powerpoint/2012/main">
        <p15:guide id="1" pos="4223">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3_Custom Layout - Lis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FF97C-2908-17BF-53D2-2CEA0DD5200E}"/>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D24DCE5D-9297-E391-FE34-B09869D00FC8}"/>
              </a:ext>
            </a:extLst>
          </p:cNvPr>
          <p:cNvSpPr>
            <a:spLocks noGrp="1"/>
          </p:cNvSpPr>
          <p:nvPr>
            <p:ph sz="quarter" idx="10" hasCustomPrompt="1"/>
          </p:nvPr>
        </p:nvSpPr>
        <p:spPr>
          <a:xfrm>
            <a:off x="457319" y="1690689"/>
            <a:ext cx="5465644" cy="484621"/>
          </a:xfrm>
          <a:solidFill>
            <a:schemeClr val="bg2"/>
          </a:solidFill>
        </p:spPr>
        <p:txBody>
          <a:bodyPr lIns="137160" tIns="137160" anchor="t" anchorCtr="0"/>
          <a:lstStyle>
            <a:lvl1pPr marL="0" indent="0">
              <a:buNone/>
              <a:defRPr sz="1400" b="1">
                <a:solidFill>
                  <a:schemeClr val="accent1"/>
                </a:solidFill>
              </a:defRPr>
            </a:lvl1pPr>
          </a:lstStyle>
          <a:p>
            <a:pPr lvl="0"/>
            <a:r>
              <a:rPr lang="en-US"/>
              <a:t>Headline</a:t>
            </a:r>
          </a:p>
        </p:txBody>
      </p:sp>
      <p:sp>
        <p:nvSpPr>
          <p:cNvPr id="6" name="Content Placeholder 4">
            <a:extLst>
              <a:ext uri="{FF2B5EF4-FFF2-40B4-BE49-F238E27FC236}">
                <a16:creationId xmlns:a16="http://schemas.microsoft.com/office/drawing/2014/main" id="{920E944A-BB56-E105-B1A9-E3B54DFE1A40}"/>
              </a:ext>
            </a:extLst>
          </p:cNvPr>
          <p:cNvSpPr>
            <a:spLocks noGrp="1"/>
          </p:cNvSpPr>
          <p:nvPr>
            <p:ph sz="quarter" idx="11" hasCustomPrompt="1"/>
          </p:nvPr>
        </p:nvSpPr>
        <p:spPr>
          <a:xfrm>
            <a:off x="6265195" y="1690689"/>
            <a:ext cx="5465644" cy="484621"/>
          </a:xfrm>
          <a:solidFill>
            <a:schemeClr val="bg2"/>
          </a:solidFill>
        </p:spPr>
        <p:txBody>
          <a:bodyPr lIns="137160" tIns="137160" anchor="t" anchorCtr="0"/>
          <a:lstStyle>
            <a:lvl1pPr marL="0" indent="0">
              <a:buNone/>
              <a:defRPr sz="1400" b="1">
                <a:solidFill>
                  <a:schemeClr val="accent1"/>
                </a:solidFill>
              </a:defRPr>
            </a:lvl1pPr>
          </a:lstStyle>
          <a:p>
            <a:pPr lvl="0"/>
            <a:r>
              <a:rPr lang="en-US"/>
              <a:t>Headline</a:t>
            </a:r>
          </a:p>
        </p:txBody>
      </p:sp>
      <p:sp>
        <p:nvSpPr>
          <p:cNvPr id="10" name="Content Placeholder 9">
            <a:extLst>
              <a:ext uri="{FF2B5EF4-FFF2-40B4-BE49-F238E27FC236}">
                <a16:creationId xmlns:a16="http://schemas.microsoft.com/office/drawing/2014/main" id="{C348AFB4-3ABA-AB2C-4D82-568574CA1694}"/>
              </a:ext>
            </a:extLst>
          </p:cNvPr>
          <p:cNvSpPr>
            <a:spLocks noGrp="1"/>
          </p:cNvSpPr>
          <p:nvPr>
            <p:ph sz="quarter" idx="14"/>
          </p:nvPr>
        </p:nvSpPr>
        <p:spPr>
          <a:xfrm>
            <a:off x="457319" y="2290814"/>
            <a:ext cx="5465644" cy="3032075"/>
          </a:xfrm>
        </p:spPr>
        <p:txBody>
          <a:bodyPr/>
          <a:lstStyle>
            <a:lvl1pPr>
              <a:lnSpc>
                <a:spcPct val="100000"/>
              </a:lnSpc>
              <a:defRPr sz="1200"/>
            </a:lvl1pPr>
            <a:lvl2pPr>
              <a:defRPr sz="1050"/>
            </a:lvl2pPr>
            <a:lvl3pPr>
              <a:defRPr sz="900"/>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11" name="Content Placeholder 9">
            <a:extLst>
              <a:ext uri="{FF2B5EF4-FFF2-40B4-BE49-F238E27FC236}">
                <a16:creationId xmlns:a16="http://schemas.microsoft.com/office/drawing/2014/main" id="{CC99DD03-A1D6-3DBE-08B2-180AEF31DFA4}"/>
              </a:ext>
            </a:extLst>
          </p:cNvPr>
          <p:cNvSpPr>
            <a:spLocks noGrp="1"/>
          </p:cNvSpPr>
          <p:nvPr>
            <p:ph sz="quarter" idx="15"/>
          </p:nvPr>
        </p:nvSpPr>
        <p:spPr>
          <a:xfrm>
            <a:off x="6265195" y="2290814"/>
            <a:ext cx="5465644" cy="3032075"/>
          </a:xfrm>
        </p:spPr>
        <p:txBody>
          <a:bodyPr/>
          <a:lstStyle>
            <a:lvl1pPr>
              <a:lnSpc>
                <a:spcPct val="100000"/>
              </a:lnSpc>
              <a:defRPr sz="1200"/>
            </a:lvl1pPr>
            <a:lvl2pPr>
              <a:defRPr sz="1050"/>
            </a:lvl2pPr>
            <a:lvl3pPr>
              <a:defRPr sz="9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7558130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_Custom Layout-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8E8C2-5945-3D6A-8B9E-DC4E3584451E}"/>
              </a:ext>
            </a:extLst>
          </p:cNvPr>
          <p:cNvSpPr>
            <a:spLocks noGrp="1"/>
          </p:cNvSpPr>
          <p:nvPr>
            <p:ph type="title"/>
          </p:nvPr>
        </p:nvSpPr>
        <p:spPr/>
        <p:txBody>
          <a:bodyPr/>
          <a:lstStyle>
            <a:lvl1pPr>
              <a:defRPr b="1" spc="-50"/>
            </a:lvl1pPr>
          </a:lstStyle>
          <a:p>
            <a:r>
              <a:rPr lang="en-US"/>
              <a:t>Click to edit Master title style</a:t>
            </a:r>
          </a:p>
        </p:txBody>
      </p:sp>
      <p:sp>
        <p:nvSpPr>
          <p:cNvPr id="8" name="Text Placeholder 10">
            <a:extLst>
              <a:ext uri="{FF2B5EF4-FFF2-40B4-BE49-F238E27FC236}">
                <a16:creationId xmlns:a16="http://schemas.microsoft.com/office/drawing/2014/main" id="{0B690C78-265B-C177-00EC-C03891FECC5C}"/>
              </a:ext>
            </a:extLst>
          </p:cNvPr>
          <p:cNvSpPr>
            <a:spLocks noGrp="1"/>
          </p:cNvSpPr>
          <p:nvPr>
            <p:ph type="body" sz="quarter" idx="12" hasCustomPrompt="1"/>
          </p:nvPr>
        </p:nvSpPr>
        <p:spPr>
          <a:xfrm>
            <a:off x="709597" y="1736750"/>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01</a:t>
            </a:r>
          </a:p>
        </p:txBody>
      </p:sp>
      <p:sp>
        <p:nvSpPr>
          <p:cNvPr id="9" name="Text Placeholder 10">
            <a:extLst>
              <a:ext uri="{FF2B5EF4-FFF2-40B4-BE49-F238E27FC236}">
                <a16:creationId xmlns:a16="http://schemas.microsoft.com/office/drawing/2014/main" id="{97B75870-34EF-B172-9DC5-7B3B469DD535}"/>
              </a:ext>
            </a:extLst>
          </p:cNvPr>
          <p:cNvSpPr>
            <a:spLocks noGrp="1"/>
          </p:cNvSpPr>
          <p:nvPr>
            <p:ph type="body" sz="quarter" idx="13" hasCustomPrompt="1"/>
          </p:nvPr>
        </p:nvSpPr>
        <p:spPr>
          <a:xfrm>
            <a:off x="701092" y="1926725"/>
            <a:ext cx="1838234"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0" name="Text Placeholder 10">
            <a:extLst>
              <a:ext uri="{FF2B5EF4-FFF2-40B4-BE49-F238E27FC236}">
                <a16:creationId xmlns:a16="http://schemas.microsoft.com/office/drawing/2014/main" id="{E32C26DF-97A8-85FD-1197-8C10436F56BC}"/>
              </a:ext>
            </a:extLst>
          </p:cNvPr>
          <p:cNvSpPr>
            <a:spLocks noGrp="1"/>
          </p:cNvSpPr>
          <p:nvPr>
            <p:ph type="body" sz="quarter" idx="14" hasCustomPrompt="1"/>
          </p:nvPr>
        </p:nvSpPr>
        <p:spPr>
          <a:xfrm>
            <a:off x="701092" y="2436468"/>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11" name="Text Placeholder 10">
            <a:extLst>
              <a:ext uri="{FF2B5EF4-FFF2-40B4-BE49-F238E27FC236}">
                <a16:creationId xmlns:a16="http://schemas.microsoft.com/office/drawing/2014/main" id="{98CDD658-3E19-2918-02C4-5E395910A8E7}"/>
              </a:ext>
            </a:extLst>
          </p:cNvPr>
          <p:cNvSpPr>
            <a:spLocks noGrp="1"/>
          </p:cNvSpPr>
          <p:nvPr>
            <p:ph type="body" sz="quarter" idx="15" hasCustomPrompt="1"/>
          </p:nvPr>
        </p:nvSpPr>
        <p:spPr>
          <a:xfrm>
            <a:off x="2973591" y="1736750"/>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02</a:t>
            </a:r>
          </a:p>
        </p:txBody>
      </p:sp>
      <p:sp>
        <p:nvSpPr>
          <p:cNvPr id="12" name="Text Placeholder 10">
            <a:extLst>
              <a:ext uri="{FF2B5EF4-FFF2-40B4-BE49-F238E27FC236}">
                <a16:creationId xmlns:a16="http://schemas.microsoft.com/office/drawing/2014/main" id="{993A77F2-571C-DD91-C115-B580B6A1E223}"/>
              </a:ext>
            </a:extLst>
          </p:cNvPr>
          <p:cNvSpPr>
            <a:spLocks noGrp="1"/>
          </p:cNvSpPr>
          <p:nvPr>
            <p:ph type="body" sz="quarter" idx="16" hasCustomPrompt="1"/>
          </p:nvPr>
        </p:nvSpPr>
        <p:spPr>
          <a:xfrm>
            <a:off x="2965085" y="1926725"/>
            <a:ext cx="1838234"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3" name="Text Placeholder 10">
            <a:extLst>
              <a:ext uri="{FF2B5EF4-FFF2-40B4-BE49-F238E27FC236}">
                <a16:creationId xmlns:a16="http://schemas.microsoft.com/office/drawing/2014/main" id="{8C50AFBE-858F-695A-1B2B-0D7F45840AA9}"/>
              </a:ext>
            </a:extLst>
          </p:cNvPr>
          <p:cNvSpPr>
            <a:spLocks noGrp="1"/>
          </p:cNvSpPr>
          <p:nvPr>
            <p:ph type="body" sz="quarter" idx="17" hasCustomPrompt="1"/>
          </p:nvPr>
        </p:nvSpPr>
        <p:spPr>
          <a:xfrm>
            <a:off x="2965085" y="2436468"/>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14" name="Text Placeholder 10">
            <a:extLst>
              <a:ext uri="{FF2B5EF4-FFF2-40B4-BE49-F238E27FC236}">
                <a16:creationId xmlns:a16="http://schemas.microsoft.com/office/drawing/2014/main" id="{1159A50A-6E6C-77FA-D12E-13DD6B103C87}"/>
              </a:ext>
            </a:extLst>
          </p:cNvPr>
          <p:cNvSpPr>
            <a:spLocks noGrp="1"/>
          </p:cNvSpPr>
          <p:nvPr>
            <p:ph type="body" sz="quarter" idx="18" hasCustomPrompt="1"/>
          </p:nvPr>
        </p:nvSpPr>
        <p:spPr>
          <a:xfrm>
            <a:off x="5192972" y="1736750"/>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03</a:t>
            </a:r>
          </a:p>
        </p:txBody>
      </p:sp>
      <p:sp>
        <p:nvSpPr>
          <p:cNvPr id="15" name="Text Placeholder 10">
            <a:extLst>
              <a:ext uri="{FF2B5EF4-FFF2-40B4-BE49-F238E27FC236}">
                <a16:creationId xmlns:a16="http://schemas.microsoft.com/office/drawing/2014/main" id="{8F837DAE-3A62-3E10-09B8-EB0D617D1C7E}"/>
              </a:ext>
            </a:extLst>
          </p:cNvPr>
          <p:cNvSpPr>
            <a:spLocks noGrp="1"/>
          </p:cNvSpPr>
          <p:nvPr>
            <p:ph type="body" sz="quarter" idx="19" hasCustomPrompt="1"/>
          </p:nvPr>
        </p:nvSpPr>
        <p:spPr>
          <a:xfrm>
            <a:off x="5184466" y="1926725"/>
            <a:ext cx="1838234"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6" name="Text Placeholder 10">
            <a:extLst>
              <a:ext uri="{FF2B5EF4-FFF2-40B4-BE49-F238E27FC236}">
                <a16:creationId xmlns:a16="http://schemas.microsoft.com/office/drawing/2014/main" id="{C40A9B8B-164D-59C0-3DD7-6EDA592028F6}"/>
              </a:ext>
            </a:extLst>
          </p:cNvPr>
          <p:cNvSpPr>
            <a:spLocks noGrp="1"/>
          </p:cNvSpPr>
          <p:nvPr>
            <p:ph type="body" sz="quarter" idx="20" hasCustomPrompt="1"/>
          </p:nvPr>
        </p:nvSpPr>
        <p:spPr>
          <a:xfrm>
            <a:off x="5184466" y="2436468"/>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17" name="Text Placeholder 10">
            <a:extLst>
              <a:ext uri="{FF2B5EF4-FFF2-40B4-BE49-F238E27FC236}">
                <a16:creationId xmlns:a16="http://schemas.microsoft.com/office/drawing/2014/main" id="{8DC7A8FD-72FE-188B-65D5-CADA1F348649}"/>
              </a:ext>
            </a:extLst>
          </p:cNvPr>
          <p:cNvSpPr>
            <a:spLocks noGrp="1"/>
          </p:cNvSpPr>
          <p:nvPr>
            <p:ph type="body" sz="quarter" idx="21" hasCustomPrompt="1"/>
          </p:nvPr>
        </p:nvSpPr>
        <p:spPr>
          <a:xfrm>
            <a:off x="7412354" y="1736750"/>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04</a:t>
            </a:r>
          </a:p>
        </p:txBody>
      </p:sp>
      <p:sp>
        <p:nvSpPr>
          <p:cNvPr id="18" name="Text Placeholder 10">
            <a:extLst>
              <a:ext uri="{FF2B5EF4-FFF2-40B4-BE49-F238E27FC236}">
                <a16:creationId xmlns:a16="http://schemas.microsoft.com/office/drawing/2014/main" id="{9C6C264E-5E38-3B0E-6C23-3D7B5B8FC82C}"/>
              </a:ext>
            </a:extLst>
          </p:cNvPr>
          <p:cNvSpPr>
            <a:spLocks noGrp="1"/>
          </p:cNvSpPr>
          <p:nvPr>
            <p:ph type="body" sz="quarter" idx="22" hasCustomPrompt="1"/>
          </p:nvPr>
        </p:nvSpPr>
        <p:spPr>
          <a:xfrm>
            <a:off x="7403848" y="1926725"/>
            <a:ext cx="1838234"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9" name="Text Placeholder 10">
            <a:extLst>
              <a:ext uri="{FF2B5EF4-FFF2-40B4-BE49-F238E27FC236}">
                <a16:creationId xmlns:a16="http://schemas.microsoft.com/office/drawing/2014/main" id="{A2CD696B-11DA-B4A3-9DD7-4D267A6C0720}"/>
              </a:ext>
            </a:extLst>
          </p:cNvPr>
          <p:cNvSpPr>
            <a:spLocks noGrp="1"/>
          </p:cNvSpPr>
          <p:nvPr>
            <p:ph type="body" sz="quarter" idx="23" hasCustomPrompt="1"/>
          </p:nvPr>
        </p:nvSpPr>
        <p:spPr>
          <a:xfrm>
            <a:off x="7403848" y="2436468"/>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0" name="Text Placeholder 10">
            <a:extLst>
              <a:ext uri="{FF2B5EF4-FFF2-40B4-BE49-F238E27FC236}">
                <a16:creationId xmlns:a16="http://schemas.microsoft.com/office/drawing/2014/main" id="{9A66A8BB-0E11-5EA2-4897-9F538BCA44B0}"/>
              </a:ext>
            </a:extLst>
          </p:cNvPr>
          <p:cNvSpPr>
            <a:spLocks noGrp="1"/>
          </p:cNvSpPr>
          <p:nvPr>
            <p:ph type="body" sz="quarter" idx="24" hasCustomPrompt="1"/>
          </p:nvPr>
        </p:nvSpPr>
        <p:spPr>
          <a:xfrm>
            <a:off x="9654041" y="1736750"/>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05</a:t>
            </a:r>
          </a:p>
        </p:txBody>
      </p:sp>
      <p:sp>
        <p:nvSpPr>
          <p:cNvPr id="21" name="Text Placeholder 10">
            <a:extLst>
              <a:ext uri="{FF2B5EF4-FFF2-40B4-BE49-F238E27FC236}">
                <a16:creationId xmlns:a16="http://schemas.microsoft.com/office/drawing/2014/main" id="{A01DE684-F768-8F57-7C8F-CC046C303635}"/>
              </a:ext>
            </a:extLst>
          </p:cNvPr>
          <p:cNvSpPr>
            <a:spLocks noGrp="1"/>
          </p:cNvSpPr>
          <p:nvPr>
            <p:ph type="body" sz="quarter" idx="25" hasCustomPrompt="1"/>
          </p:nvPr>
        </p:nvSpPr>
        <p:spPr>
          <a:xfrm>
            <a:off x="9645535" y="1926725"/>
            <a:ext cx="1838234"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2" name="Text Placeholder 10">
            <a:extLst>
              <a:ext uri="{FF2B5EF4-FFF2-40B4-BE49-F238E27FC236}">
                <a16:creationId xmlns:a16="http://schemas.microsoft.com/office/drawing/2014/main" id="{A02A5519-1CE1-4609-D45C-0470D73BE0A7}"/>
              </a:ext>
            </a:extLst>
          </p:cNvPr>
          <p:cNvSpPr>
            <a:spLocks noGrp="1"/>
          </p:cNvSpPr>
          <p:nvPr>
            <p:ph type="body" sz="quarter" idx="26" hasCustomPrompt="1"/>
          </p:nvPr>
        </p:nvSpPr>
        <p:spPr>
          <a:xfrm>
            <a:off x="9645535" y="2436468"/>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Tree>
    <p:extLst>
      <p:ext uri="{BB962C8B-B14F-4D97-AF65-F5344CB8AC3E}">
        <p14:creationId xmlns:p14="http://schemas.microsoft.com/office/powerpoint/2010/main" val="247567106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_Custom Layout-Lis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143C-A5A9-FE98-CA67-6BFF4C11E50E}"/>
              </a:ext>
            </a:extLst>
          </p:cNvPr>
          <p:cNvSpPr>
            <a:spLocks noGrp="1"/>
          </p:cNvSpPr>
          <p:nvPr>
            <p:ph type="title"/>
          </p:nvPr>
        </p:nvSpPr>
        <p:spPr/>
        <p:txBody>
          <a:bodyPr/>
          <a:lstStyle/>
          <a:p>
            <a:r>
              <a:rPr lang="en-US"/>
              <a:t>Click to edit Master title style</a:t>
            </a:r>
          </a:p>
        </p:txBody>
      </p:sp>
      <p:grpSp>
        <p:nvGrpSpPr>
          <p:cNvPr id="3" name="Group 2">
            <a:extLst>
              <a:ext uri="{FF2B5EF4-FFF2-40B4-BE49-F238E27FC236}">
                <a16:creationId xmlns:a16="http://schemas.microsoft.com/office/drawing/2014/main" id="{72B20804-76F7-AC08-BFA3-62FAEA685389}"/>
              </a:ext>
            </a:extLst>
          </p:cNvPr>
          <p:cNvGrpSpPr/>
          <p:nvPr userDrawn="1"/>
        </p:nvGrpSpPr>
        <p:grpSpPr>
          <a:xfrm>
            <a:off x="606162" y="1501332"/>
            <a:ext cx="2611618" cy="4283242"/>
            <a:chOff x="1212167" y="7796463"/>
            <a:chExt cx="4206238" cy="8566483"/>
          </a:xfrm>
        </p:grpSpPr>
        <p:sp>
          <p:nvSpPr>
            <p:cNvPr id="4" name="Rounded Rectangle 3">
              <a:extLst>
                <a:ext uri="{FF2B5EF4-FFF2-40B4-BE49-F238E27FC236}">
                  <a16:creationId xmlns:a16="http://schemas.microsoft.com/office/drawing/2014/main" id="{F2CB0E43-F339-C002-0D88-BA99393E2044}"/>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5" name="Round Same Side Corner Rectangle 4">
              <a:extLst>
                <a:ext uri="{FF2B5EF4-FFF2-40B4-BE49-F238E27FC236}">
                  <a16:creationId xmlns:a16="http://schemas.microsoft.com/office/drawing/2014/main" id="{709D0EBC-CAFC-8A91-8050-FAE9621EF174}"/>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sp>
        <p:nvSpPr>
          <p:cNvPr id="6" name="Text Placeholder 10">
            <a:extLst>
              <a:ext uri="{FF2B5EF4-FFF2-40B4-BE49-F238E27FC236}">
                <a16:creationId xmlns:a16="http://schemas.microsoft.com/office/drawing/2014/main" id="{4255C7B2-32E1-2F4F-8FBB-9CAD9C5B1665}"/>
              </a:ext>
            </a:extLst>
          </p:cNvPr>
          <p:cNvSpPr>
            <a:spLocks noGrp="1"/>
          </p:cNvSpPr>
          <p:nvPr>
            <p:ph type="body" sz="quarter" idx="19" hasCustomPrompt="1"/>
          </p:nvPr>
        </p:nvSpPr>
        <p:spPr>
          <a:xfrm>
            <a:off x="722703" y="1618360"/>
            <a:ext cx="2353202" cy="294296"/>
          </a:xfrm>
          <a:prstGeom prst="rect">
            <a:avLst/>
          </a:prstGeom>
        </p:spPr>
        <p:txBody>
          <a:bodyPr/>
          <a:lstStyle>
            <a:lvl1pPr marL="0" indent="0">
              <a:buNone/>
              <a:defRPr lang="en-US" sz="1800" b="1" kern="1200" spc="-25" dirty="0">
                <a:solidFill>
                  <a:schemeClr val="bg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7" name="Text Placeholder 10">
            <a:extLst>
              <a:ext uri="{FF2B5EF4-FFF2-40B4-BE49-F238E27FC236}">
                <a16:creationId xmlns:a16="http://schemas.microsoft.com/office/drawing/2014/main" id="{AAB47943-B880-6748-2578-A67748773C9A}"/>
              </a:ext>
            </a:extLst>
          </p:cNvPr>
          <p:cNvSpPr>
            <a:spLocks noGrp="1"/>
          </p:cNvSpPr>
          <p:nvPr>
            <p:ph type="body" sz="quarter" idx="20" hasCustomPrompt="1"/>
          </p:nvPr>
        </p:nvSpPr>
        <p:spPr>
          <a:xfrm>
            <a:off x="724461" y="2090392"/>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8" name="Text Placeholder 10">
            <a:extLst>
              <a:ext uri="{FF2B5EF4-FFF2-40B4-BE49-F238E27FC236}">
                <a16:creationId xmlns:a16="http://schemas.microsoft.com/office/drawing/2014/main" id="{2DA983BF-E2E2-88E4-FB81-F2B04FB9475C}"/>
              </a:ext>
            </a:extLst>
          </p:cNvPr>
          <p:cNvSpPr>
            <a:spLocks noGrp="1"/>
          </p:cNvSpPr>
          <p:nvPr>
            <p:ph type="body" sz="quarter" idx="27" hasCustomPrompt="1"/>
          </p:nvPr>
        </p:nvSpPr>
        <p:spPr>
          <a:xfrm>
            <a:off x="724461"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9" name="Text Placeholder 10">
            <a:extLst>
              <a:ext uri="{FF2B5EF4-FFF2-40B4-BE49-F238E27FC236}">
                <a16:creationId xmlns:a16="http://schemas.microsoft.com/office/drawing/2014/main" id="{DB6E0C73-A58D-E05B-46A9-AE9AA1064C5D}"/>
              </a:ext>
            </a:extLst>
          </p:cNvPr>
          <p:cNvSpPr>
            <a:spLocks noGrp="1"/>
          </p:cNvSpPr>
          <p:nvPr>
            <p:ph type="body" sz="quarter" idx="28" hasCustomPrompt="1"/>
          </p:nvPr>
        </p:nvSpPr>
        <p:spPr>
          <a:xfrm>
            <a:off x="722703"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0" name="Text Placeholder 10">
            <a:extLst>
              <a:ext uri="{FF2B5EF4-FFF2-40B4-BE49-F238E27FC236}">
                <a16:creationId xmlns:a16="http://schemas.microsoft.com/office/drawing/2014/main" id="{7D309799-92DC-4945-6AC4-579DD41554C0}"/>
              </a:ext>
            </a:extLst>
          </p:cNvPr>
          <p:cNvSpPr>
            <a:spLocks noGrp="1"/>
          </p:cNvSpPr>
          <p:nvPr>
            <p:ph type="body" sz="quarter" idx="29" hasCustomPrompt="1"/>
          </p:nvPr>
        </p:nvSpPr>
        <p:spPr>
          <a:xfrm>
            <a:off x="722703"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grpSp>
        <p:nvGrpSpPr>
          <p:cNvPr id="11" name="Group 10">
            <a:extLst>
              <a:ext uri="{FF2B5EF4-FFF2-40B4-BE49-F238E27FC236}">
                <a16:creationId xmlns:a16="http://schemas.microsoft.com/office/drawing/2014/main" id="{18B6878F-33FA-0C96-7F79-CBD5F47ED763}"/>
              </a:ext>
            </a:extLst>
          </p:cNvPr>
          <p:cNvGrpSpPr/>
          <p:nvPr userDrawn="1"/>
        </p:nvGrpSpPr>
        <p:grpSpPr>
          <a:xfrm>
            <a:off x="3396574" y="1501332"/>
            <a:ext cx="2611618" cy="4283242"/>
            <a:chOff x="1212167" y="7796463"/>
            <a:chExt cx="4206238" cy="8566483"/>
          </a:xfrm>
        </p:grpSpPr>
        <p:sp>
          <p:nvSpPr>
            <p:cNvPr id="12" name="Rounded Rectangle 11">
              <a:extLst>
                <a:ext uri="{FF2B5EF4-FFF2-40B4-BE49-F238E27FC236}">
                  <a16:creationId xmlns:a16="http://schemas.microsoft.com/office/drawing/2014/main" id="{FB37763D-5ED9-7665-0CF1-DEFD0A412A49}"/>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13" name="Round Same Side Corner Rectangle 12">
              <a:extLst>
                <a:ext uri="{FF2B5EF4-FFF2-40B4-BE49-F238E27FC236}">
                  <a16:creationId xmlns:a16="http://schemas.microsoft.com/office/drawing/2014/main" id="{C849C530-A9E9-CFEA-99B6-BC30344FCCE4}"/>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14" name="Group 13">
            <a:extLst>
              <a:ext uri="{FF2B5EF4-FFF2-40B4-BE49-F238E27FC236}">
                <a16:creationId xmlns:a16="http://schemas.microsoft.com/office/drawing/2014/main" id="{8C85518D-FA01-ACC7-ED17-890CDD6936BA}"/>
              </a:ext>
            </a:extLst>
          </p:cNvPr>
          <p:cNvGrpSpPr/>
          <p:nvPr userDrawn="1"/>
        </p:nvGrpSpPr>
        <p:grpSpPr>
          <a:xfrm>
            <a:off x="6186985" y="1501332"/>
            <a:ext cx="2611618" cy="4283242"/>
            <a:chOff x="1212167" y="7796463"/>
            <a:chExt cx="4206238" cy="8566483"/>
          </a:xfrm>
        </p:grpSpPr>
        <p:sp>
          <p:nvSpPr>
            <p:cNvPr id="15" name="Rounded Rectangle 14">
              <a:extLst>
                <a:ext uri="{FF2B5EF4-FFF2-40B4-BE49-F238E27FC236}">
                  <a16:creationId xmlns:a16="http://schemas.microsoft.com/office/drawing/2014/main" id="{0645ADD3-1610-1AC4-9F05-30DF8A77D04D}"/>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16" name="Round Same Side Corner Rectangle 15">
              <a:extLst>
                <a:ext uri="{FF2B5EF4-FFF2-40B4-BE49-F238E27FC236}">
                  <a16:creationId xmlns:a16="http://schemas.microsoft.com/office/drawing/2014/main" id="{5989CC60-4326-9130-A926-92E0DC46F7CB}"/>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17" name="Group 16">
            <a:extLst>
              <a:ext uri="{FF2B5EF4-FFF2-40B4-BE49-F238E27FC236}">
                <a16:creationId xmlns:a16="http://schemas.microsoft.com/office/drawing/2014/main" id="{4101290E-FEB7-C4F8-1B1C-EF1122AB3914}"/>
              </a:ext>
            </a:extLst>
          </p:cNvPr>
          <p:cNvGrpSpPr/>
          <p:nvPr userDrawn="1"/>
        </p:nvGrpSpPr>
        <p:grpSpPr>
          <a:xfrm>
            <a:off x="8977396" y="1501332"/>
            <a:ext cx="2611618" cy="4283242"/>
            <a:chOff x="1212167" y="7796463"/>
            <a:chExt cx="4206238" cy="8566483"/>
          </a:xfrm>
        </p:grpSpPr>
        <p:sp>
          <p:nvSpPr>
            <p:cNvPr id="18" name="Rounded Rectangle 17">
              <a:extLst>
                <a:ext uri="{FF2B5EF4-FFF2-40B4-BE49-F238E27FC236}">
                  <a16:creationId xmlns:a16="http://schemas.microsoft.com/office/drawing/2014/main" id="{C00FE991-A144-0AEC-756B-AE88BC5B2D5F}"/>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19" name="Round Same Side Corner Rectangle 18">
              <a:extLst>
                <a:ext uri="{FF2B5EF4-FFF2-40B4-BE49-F238E27FC236}">
                  <a16:creationId xmlns:a16="http://schemas.microsoft.com/office/drawing/2014/main" id="{89E4A6D7-CFBB-72B2-3887-77E6A452E775}"/>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sp>
        <p:nvSpPr>
          <p:cNvPr id="20" name="Text Placeholder 10">
            <a:extLst>
              <a:ext uri="{FF2B5EF4-FFF2-40B4-BE49-F238E27FC236}">
                <a16:creationId xmlns:a16="http://schemas.microsoft.com/office/drawing/2014/main" id="{6341F0B4-7E3D-2228-639E-0FF645790214}"/>
              </a:ext>
            </a:extLst>
          </p:cNvPr>
          <p:cNvSpPr>
            <a:spLocks noGrp="1"/>
          </p:cNvSpPr>
          <p:nvPr>
            <p:ph type="body" sz="quarter" idx="30" hasCustomPrompt="1"/>
          </p:nvPr>
        </p:nvSpPr>
        <p:spPr>
          <a:xfrm>
            <a:off x="3518519" y="1618360"/>
            <a:ext cx="2353202" cy="294296"/>
          </a:xfrm>
          <a:prstGeom prst="rect">
            <a:avLst/>
          </a:prstGeom>
        </p:spPr>
        <p:txBody>
          <a:bodyPr/>
          <a:lstStyle>
            <a:lvl1pPr marL="0" indent="0">
              <a:buNone/>
              <a:defRPr lang="en-US" sz="1800" b="1" kern="1200" spc="-25" dirty="0">
                <a:solidFill>
                  <a:schemeClr val="bg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1" name="Text Placeholder 10">
            <a:extLst>
              <a:ext uri="{FF2B5EF4-FFF2-40B4-BE49-F238E27FC236}">
                <a16:creationId xmlns:a16="http://schemas.microsoft.com/office/drawing/2014/main" id="{8BFB5FFA-A9D2-E47F-5680-42748F20D3E5}"/>
              </a:ext>
            </a:extLst>
          </p:cNvPr>
          <p:cNvSpPr>
            <a:spLocks noGrp="1"/>
          </p:cNvSpPr>
          <p:nvPr>
            <p:ph type="body" sz="quarter" idx="31" hasCustomPrompt="1"/>
          </p:nvPr>
        </p:nvSpPr>
        <p:spPr>
          <a:xfrm>
            <a:off x="3520276" y="2090392"/>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2" name="Text Placeholder 10">
            <a:extLst>
              <a:ext uri="{FF2B5EF4-FFF2-40B4-BE49-F238E27FC236}">
                <a16:creationId xmlns:a16="http://schemas.microsoft.com/office/drawing/2014/main" id="{7866FA86-6238-414B-2D50-D3BB71EA3825}"/>
              </a:ext>
            </a:extLst>
          </p:cNvPr>
          <p:cNvSpPr>
            <a:spLocks noGrp="1"/>
          </p:cNvSpPr>
          <p:nvPr>
            <p:ph type="body" sz="quarter" idx="32" hasCustomPrompt="1"/>
          </p:nvPr>
        </p:nvSpPr>
        <p:spPr>
          <a:xfrm>
            <a:off x="3520276"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3" name="Text Placeholder 10">
            <a:extLst>
              <a:ext uri="{FF2B5EF4-FFF2-40B4-BE49-F238E27FC236}">
                <a16:creationId xmlns:a16="http://schemas.microsoft.com/office/drawing/2014/main" id="{DF0E6D47-73D0-385D-192D-25D854388AB7}"/>
              </a:ext>
            </a:extLst>
          </p:cNvPr>
          <p:cNvSpPr>
            <a:spLocks noGrp="1"/>
          </p:cNvSpPr>
          <p:nvPr>
            <p:ph type="body" sz="quarter" idx="33" hasCustomPrompt="1"/>
          </p:nvPr>
        </p:nvSpPr>
        <p:spPr>
          <a:xfrm>
            <a:off x="3518519"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4" name="Text Placeholder 10">
            <a:extLst>
              <a:ext uri="{FF2B5EF4-FFF2-40B4-BE49-F238E27FC236}">
                <a16:creationId xmlns:a16="http://schemas.microsoft.com/office/drawing/2014/main" id="{2F440A1E-ABA2-F732-5E71-54F2B6903F4B}"/>
              </a:ext>
            </a:extLst>
          </p:cNvPr>
          <p:cNvSpPr>
            <a:spLocks noGrp="1"/>
          </p:cNvSpPr>
          <p:nvPr>
            <p:ph type="body" sz="quarter" idx="34" hasCustomPrompt="1"/>
          </p:nvPr>
        </p:nvSpPr>
        <p:spPr>
          <a:xfrm>
            <a:off x="3518519"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5" name="Text Placeholder 10">
            <a:extLst>
              <a:ext uri="{FF2B5EF4-FFF2-40B4-BE49-F238E27FC236}">
                <a16:creationId xmlns:a16="http://schemas.microsoft.com/office/drawing/2014/main" id="{6E02CCC6-4D4B-9F25-FEB1-D3C1D3412AC6}"/>
              </a:ext>
            </a:extLst>
          </p:cNvPr>
          <p:cNvSpPr>
            <a:spLocks noGrp="1"/>
          </p:cNvSpPr>
          <p:nvPr>
            <p:ph type="body" sz="quarter" idx="35" hasCustomPrompt="1"/>
          </p:nvPr>
        </p:nvSpPr>
        <p:spPr>
          <a:xfrm>
            <a:off x="6314334" y="1618360"/>
            <a:ext cx="2353202" cy="294296"/>
          </a:xfrm>
          <a:prstGeom prst="rect">
            <a:avLst/>
          </a:prstGeom>
        </p:spPr>
        <p:txBody>
          <a:bodyPr/>
          <a:lstStyle>
            <a:lvl1pPr marL="0" indent="0">
              <a:buNone/>
              <a:defRPr lang="en-US" sz="1800" b="1" kern="1200" spc="-25" dirty="0">
                <a:solidFill>
                  <a:schemeClr val="bg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6" name="Text Placeholder 10">
            <a:extLst>
              <a:ext uri="{FF2B5EF4-FFF2-40B4-BE49-F238E27FC236}">
                <a16:creationId xmlns:a16="http://schemas.microsoft.com/office/drawing/2014/main" id="{503A8F46-97A4-B8F6-2A8D-DAC62F2E23FE}"/>
              </a:ext>
            </a:extLst>
          </p:cNvPr>
          <p:cNvSpPr>
            <a:spLocks noGrp="1"/>
          </p:cNvSpPr>
          <p:nvPr>
            <p:ph type="body" sz="quarter" idx="36" hasCustomPrompt="1"/>
          </p:nvPr>
        </p:nvSpPr>
        <p:spPr>
          <a:xfrm>
            <a:off x="6316092" y="2090392"/>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7" name="Text Placeholder 10">
            <a:extLst>
              <a:ext uri="{FF2B5EF4-FFF2-40B4-BE49-F238E27FC236}">
                <a16:creationId xmlns:a16="http://schemas.microsoft.com/office/drawing/2014/main" id="{21FC83A8-D81F-419A-BD5A-27101B4D384E}"/>
              </a:ext>
            </a:extLst>
          </p:cNvPr>
          <p:cNvSpPr>
            <a:spLocks noGrp="1"/>
          </p:cNvSpPr>
          <p:nvPr>
            <p:ph type="body" sz="quarter" idx="37" hasCustomPrompt="1"/>
          </p:nvPr>
        </p:nvSpPr>
        <p:spPr>
          <a:xfrm>
            <a:off x="6316092"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8" name="Text Placeholder 10">
            <a:extLst>
              <a:ext uri="{FF2B5EF4-FFF2-40B4-BE49-F238E27FC236}">
                <a16:creationId xmlns:a16="http://schemas.microsoft.com/office/drawing/2014/main" id="{0A0F467B-163F-266B-7C26-23BB52843298}"/>
              </a:ext>
            </a:extLst>
          </p:cNvPr>
          <p:cNvSpPr>
            <a:spLocks noGrp="1"/>
          </p:cNvSpPr>
          <p:nvPr>
            <p:ph type="body" sz="quarter" idx="38" hasCustomPrompt="1"/>
          </p:nvPr>
        </p:nvSpPr>
        <p:spPr>
          <a:xfrm>
            <a:off x="6314334"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9" name="Text Placeholder 10">
            <a:extLst>
              <a:ext uri="{FF2B5EF4-FFF2-40B4-BE49-F238E27FC236}">
                <a16:creationId xmlns:a16="http://schemas.microsoft.com/office/drawing/2014/main" id="{71CFC3D6-851F-6E71-5EC2-ED03DEB567CC}"/>
              </a:ext>
            </a:extLst>
          </p:cNvPr>
          <p:cNvSpPr>
            <a:spLocks noGrp="1"/>
          </p:cNvSpPr>
          <p:nvPr>
            <p:ph type="body" sz="quarter" idx="39" hasCustomPrompt="1"/>
          </p:nvPr>
        </p:nvSpPr>
        <p:spPr>
          <a:xfrm>
            <a:off x="6314334"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30" name="Text Placeholder 10">
            <a:extLst>
              <a:ext uri="{FF2B5EF4-FFF2-40B4-BE49-F238E27FC236}">
                <a16:creationId xmlns:a16="http://schemas.microsoft.com/office/drawing/2014/main" id="{E7FE67AA-B325-A229-C814-EC30C0EBB014}"/>
              </a:ext>
            </a:extLst>
          </p:cNvPr>
          <p:cNvSpPr>
            <a:spLocks noGrp="1"/>
          </p:cNvSpPr>
          <p:nvPr>
            <p:ph type="body" sz="quarter" idx="40" hasCustomPrompt="1"/>
          </p:nvPr>
        </p:nvSpPr>
        <p:spPr>
          <a:xfrm>
            <a:off x="9110150" y="1618360"/>
            <a:ext cx="2353202" cy="294296"/>
          </a:xfrm>
          <a:prstGeom prst="rect">
            <a:avLst/>
          </a:prstGeom>
        </p:spPr>
        <p:txBody>
          <a:bodyPr/>
          <a:lstStyle>
            <a:lvl1pPr marL="0" indent="0">
              <a:buNone/>
              <a:defRPr lang="en-US" sz="1800" b="1" kern="1200" spc="-25" dirty="0">
                <a:solidFill>
                  <a:schemeClr val="bg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31" name="Text Placeholder 10">
            <a:extLst>
              <a:ext uri="{FF2B5EF4-FFF2-40B4-BE49-F238E27FC236}">
                <a16:creationId xmlns:a16="http://schemas.microsoft.com/office/drawing/2014/main" id="{98077EFB-6439-AB69-5BA8-AF821B3D5EF6}"/>
              </a:ext>
            </a:extLst>
          </p:cNvPr>
          <p:cNvSpPr>
            <a:spLocks noGrp="1"/>
          </p:cNvSpPr>
          <p:nvPr>
            <p:ph type="body" sz="quarter" idx="41" hasCustomPrompt="1"/>
          </p:nvPr>
        </p:nvSpPr>
        <p:spPr>
          <a:xfrm>
            <a:off x="9111909" y="2090392"/>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32" name="Text Placeholder 10">
            <a:extLst>
              <a:ext uri="{FF2B5EF4-FFF2-40B4-BE49-F238E27FC236}">
                <a16:creationId xmlns:a16="http://schemas.microsoft.com/office/drawing/2014/main" id="{0351A87E-D4F7-BC45-340D-A1FAFFECCF9E}"/>
              </a:ext>
            </a:extLst>
          </p:cNvPr>
          <p:cNvSpPr>
            <a:spLocks noGrp="1"/>
          </p:cNvSpPr>
          <p:nvPr>
            <p:ph type="body" sz="quarter" idx="42" hasCustomPrompt="1"/>
          </p:nvPr>
        </p:nvSpPr>
        <p:spPr>
          <a:xfrm>
            <a:off x="9111909"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33" name="Text Placeholder 10">
            <a:extLst>
              <a:ext uri="{FF2B5EF4-FFF2-40B4-BE49-F238E27FC236}">
                <a16:creationId xmlns:a16="http://schemas.microsoft.com/office/drawing/2014/main" id="{29ACC8F4-930E-6946-495C-723DDB87DA26}"/>
              </a:ext>
            </a:extLst>
          </p:cNvPr>
          <p:cNvSpPr>
            <a:spLocks noGrp="1"/>
          </p:cNvSpPr>
          <p:nvPr>
            <p:ph type="body" sz="quarter" idx="43" hasCustomPrompt="1"/>
          </p:nvPr>
        </p:nvSpPr>
        <p:spPr>
          <a:xfrm>
            <a:off x="9110150"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34" name="Text Placeholder 10">
            <a:extLst>
              <a:ext uri="{FF2B5EF4-FFF2-40B4-BE49-F238E27FC236}">
                <a16:creationId xmlns:a16="http://schemas.microsoft.com/office/drawing/2014/main" id="{CC50F1B7-9DDA-C00B-E830-C7F579F20E25}"/>
              </a:ext>
            </a:extLst>
          </p:cNvPr>
          <p:cNvSpPr>
            <a:spLocks noGrp="1"/>
          </p:cNvSpPr>
          <p:nvPr>
            <p:ph type="body" sz="quarter" idx="44" hasCustomPrompt="1"/>
          </p:nvPr>
        </p:nvSpPr>
        <p:spPr>
          <a:xfrm>
            <a:off x="9110150"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Tree>
    <p:extLst>
      <p:ext uri="{BB962C8B-B14F-4D97-AF65-F5344CB8AC3E}">
        <p14:creationId xmlns:p14="http://schemas.microsoft.com/office/powerpoint/2010/main" val="41486578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3_Closin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21D1736-F448-387E-D060-35654F3C5272}"/>
              </a:ext>
            </a:extLst>
          </p:cNvPr>
          <p:cNvSpPr>
            <a:spLocks noGrp="1"/>
          </p:cNvSpPr>
          <p:nvPr>
            <p:ph type="body" sz="quarter" idx="10"/>
          </p:nvPr>
        </p:nvSpPr>
        <p:spPr>
          <a:xfrm>
            <a:off x="4870924" y="2937431"/>
            <a:ext cx="6591429" cy="366486"/>
          </a:xfrm>
          <a:solidFill>
            <a:schemeClr val="bg1"/>
          </a:solidFill>
          <a:effectLst>
            <a:outerShdw dist="12700" dir="16200000" rotWithShape="0">
              <a:schemeClr val="bg1">
                <a:lumMod val="75000"/>
              </a:schemeClr>
            </a:outerShdw>
          </a:effectLst>
        </p:spPr>
        <p:txBody>
          <a:bodyPr/>
          <a:lstStyle>
            <a:lvl1pPr marL="0" indent="0">
              <a:buNone/>
              <a:defRPr sz="1500" b="1">
                <a:solidFill>
                  <a:schemeClr val="accent2"/>
                </a:solidFill>
              </a:defRPr>
            </a:lvl1pPr>
            <a:lvl2pPr marL="287337" indent="0">
              <a:buNone/>
              <a:defRPr/>
            </a:lvl2pPr>
          </a:lstStyle>
          <a:p>
            <a:pPr lvl="0"/>
            <a:r>
              <a:rPr lang="en-US"/>
              <a:t>Click to edit Master text styles</a:t>
            </a:r>
          </a:p>
        </p:txBody>
      </p:sp>
      <p:sp>
        <p:nvSpPr>
          <p:cNvPr id="9" name="Text Placeholder 7">
            <a:extLst>
              <a:ext uri="{FF2B5EF4-FFF2-40B4-BE49-F238E27FC236}">
                <a16:creationId xmlns:a16="http://schemas.microsoft.com/office/drawing/2014/main" id="{8550CA50-2BCA-3324-6A41-4D1EDFBE8C36}"/>
              </a:ext>
            </a:extLst>
          </p:cNvPr>
          <p:cNvSpPr>
            <a:spLocks noGrp="1"/>
          </p:cNvSpPr>
          <p:nvPr>
            <p:ph type="body" sz="quarter" idx="11"/>
          </p:nvPr>
        </p:nvSpPr>
        <p:spPr>
          <a:xfrm>
            <a:off x="4870924" y="904299"/>
            <a:ext cx="6591429" cy="366486"/>
          </a:xfrm>
          <a:solidFill>
            <a:schemeClr val="bg1"/>
          </a:solidFill>
          <a:effectLst>
            <a:outerShdw dist="12700" dir="16200000" rotWithShape="0">
              <a:schemeClr val="bg1">
                <a:lumMod val="75000"/>
              </a:schemeClr>
            </a:outerShdw>
          </a:effectLst>
        </p:spPr>
        <p:txBody>
          <a:bodyPr/>
          <a:lstStyle>
            <a:lvl1pPr marL="0" indent="0">
              <a:buNone/>
              <a:defRPr sz="1500" b="1">
                <a:solidFill>
                  <a:schemeClr val="accent2"/>
                </a:solidFill>
              </a:defRPr>
            </a:lvl1pPr>
            <a:lvl2pPr marL="287337" indent="0">
              <a:buNone/>
              <a:defRPr/>
            </a:lvl2pPr>
          </a:lstStyle>
          <a:p>
            <a:pPr lvl="0"/>
            <a:r>
              <a:rPr lang="en-US"/>
              <a:t>Click to edit Master text styles</a:t>
            </a:r>
          </a:p>
        </p:txBody>
      </p:sp>
      <p:sp>
        <p:nvSpPr>
          <p:cNvPr id="2" name="Rectangle 1">
            <a:extLst>
              <a:ext uri="{FF2B5EF4-FFF2-40B4-BE49-F238E27FC236}">
                <a16:creationId xmlns:a16="http://schemas.microsoft.com/office/drawing/2014/main" id="{DE726761-15ED-1C9F-009A-27DAD199FFA4}"/>
              </a:ext>
              <a:ext uri="{C183D7F6-B498-43B3-948B-1728B52AA6E4}">
                <adec:decorative xmlns:adec="http://schemas.microsoft.com/office/drawing/2017/decorative" val="1"/>
              </a:ext>
            </a:extLst>
          </p:cNvPr>
          <p:cNvSpPr/>
          <p:nvPr userDrawn="1"/>
        </p:nvSpPr>
        <p:spPr bwMode="gray">
          <a:xfrm>
            <a:off x="0" y="0"/>
            <a:ext cx="4141278" cy="6858000"/>
          </a:xfrm>
          <a:prstGeom prst="rect">
            <a:avLst/>
          </a:prstGeom>
          <a:solidFill>
            <a:srgbClr val="0A2999"/>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6" name="Rectangle 5">
            <a:extLst>
              <a:ext uri="{FF2B5EF4-FFF2-40B4-BE49-F238E27FC236}">
                <a16:creationId xmlns:a16="http://schemas.microsoft.com/office/drawing/2014/main" id="{4379C19C-0D35-E6D2-BF44-FC396C21A6C4}"/>
              </a:ext>
              <a:ext uri="{C183D7F6-B498-43B3-948B-1728B52AA6E4}">
                <adec:decorative xmlns:adec="http://schemas.microsoft.com/office/drawing/2017/decorative" val="1"/>
              </a:ext>
            </a:extLst>
          </p:cNvPr>
          <p:cNvSpPr/>
          <p:nvPr userDrawn="1"/>
        </p:nvSpPr>
        <p:spPr bwMode="gray">
          <a:xfrm>
            <a:off x="4141278" y="5953701"/>
            <a:ext cx="8050723" cy="904298"/>
          </a:xfrm>
          <a:prstGeom prst="rect">
            <a:avLst/>
          </a:prstGeom>
          <a:solidFill>
            <a:schemeClr val="bg2">
              <a:alpha val="74837"/>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pic>
        <p:nvPicPr>
          <p:cNvPr id="11" name="Graphic 10">
            <a:extLst>
              <a:ext uri="{FF2B5EF4-FFF2-40B4-BE49-F238E27FC236}">
                <a16:creationId xmlns:a16="http://schemas.microsoft.com/office/drawing/2014/main" id="{A9913015-2B21-01FE-F90D-AA4E09410D7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29262"/>
          <a:stretch/>
        </p:blipFill>
        <p:spPr>
          <a:xfrm>
            <a:off x="-1" y="502551"/>
            <a:ext cx="4141278" cy="5852899"/>
          </a:xfrm>
          <a:prstGeom prst="rect">
            <a:avLst/>
          </a:prstGeom>
        </p:spPr>
      </p:pic>
    </p:spTree>
    <p:extLst>
      <p:ext uri="{BB962C8B-B14F-4D97-AF65-F5344CB8AC3E}">
        <p14:creationId xmlns:p14="http://schemas.microsoft.com/office/powerpoint/2010/main" val="4240971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_3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Content Placeholder 3">
            <a:extLst>
              <a:ext uri="{FF2B5EF4-FFF2-40B4-BE49-F238E27FC236}">
                <a16:creationId xmlns:a16="http://schemas.microsoft.com/office/drawing/2014/main" id="{AD9FE6A0-0850-BC6F-11AE-4B08F8A9FE35}"/>
              </a:ext>
            </a:extLst>
          </p:cNvPr>
          <p:cNvSpPr>
            <a:spLocks noGrp="1"/>
          </p:cNvSpPr>
          <p:nvPr>
            <p:ph sz="quarter" idx="12"/>
          </p:nvPr>
        </p:nvSpPr>
        <p:spPr>
          <a:xfrm>
            <a:off x="457321" y="1690691"/>
            <a:ext cx="3494225" cy="4595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A63BCADD-9869-CCB7-AFD3-B370EFE0DFEE}"/>
              </a:ext>
            </a:extLst>
          </p:cNvPr>
          <p:cNvSpPr>
            <a:spLocks noGrp="1"/>
          </p:cNvSpPr>
          <p:nvPr>
            <p:ph sz="quarter" idx="13"/>
          </p:nvPr>
        </p:nvSpPr>
        <p:spPr>
          <a:xfrm>
            <a:off x="4344533" y="1690691"/>
            <a:ext cx="3494225" cy="4595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C3F98BC9-F223-77BE-C34B-AF9B928813EE}"/>
              </a:ext>
            </a:extLst>
          </p:cNvPr>
          <p:cNvSpPr>
            <a:spLocks noGrp="1"/>
          </p:cNvSpPr>
          <p:nvPr>
            <p:ph sz="quarter" idx="14"/>
          </p:nvPr>
        </p:nvSpPr>
        <p:spPr>
          <a:xfrm>
            <a:off x="8239912" y="1690691"/>
            <a:ext cx="3494225" cy="4595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825109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xed Content _1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57321" y="1690688"/>
            <a:ext cx="5467795" cy="372731"/>
          </a:xfrm>
          <a:solidFill>
            <a:schemeClr val="bg1"/>
          </a:solidFill>
          <a:effectLst>
            <a:outerShdw dist="12700" dir="16200000" rotWithShape="0">
              <a:schemeClr val="bg1">
                <a:lumMod val="75000"/>
              </a:schemeClr>
            </a:outerShdw>
          </a:effectLst>
        </p:spPr>
        <p:txBody>
          <a:bodyPr lIns="0" tIns="91440" rIns="0">
            <a:spAutoFit/>
          </a:bodyPr>
          <a:lstStyle>
            <a:lvl1pPr marL="9522" indent="-9522">
              <a:spcBef>
                <a:spcPts val="0"/>
              </a:spcBef>
              <a:buNone/>
              <a:tabLst/>
              <a:defRPr sz="1500" b="1" spc="-30">
                <a:solidFill>
                  <a:schemeClr val="accent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FF553FDC-145C-B531-E832-3CADDBA412D4}"/>
              </a:ext>
            </a:extLst>
          </p:cNvPr>
          <p:cNvSpPr>
            <a:spLocks noGrp="1"/>
          </p:cNvSpPr>
          <p:nvPr>
            <p:ph sz="quarter" idx="18"/>
          </p:nvPr>
        </p:nvSpPr>
        <p:spPr>
          <a:xfrm>
            <a:off x="457320" y="2368296"/>
            <a:ext cx="5467186"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088166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xed Content _2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Text Placeholder 4">
            <a:extLst>
              <a:ext uri="{FF2B5EF4-FFF2-40B4-BE49-F238E27FC236}">
                <a16:creationId xmlns:a16="http://schemas.microsoft.com/office/drawing/2014/main" id="{AE4EBFC5-472E-0D9D-4AC3-EA0789A5FC43}"/>
              </a:ext>
            </a:extLst>
          </p:cNvPr>
          <p:cNvSpPr>
            <a:spLocks noGrp="1"/>
          </p:cNvSpPr>
          <p:nvPr>
            <p:ph type="body" sz="quarter" idx="17"/>
          </p:nvPr>
        </p:nvSpPr>
        <p:spPr bwMode="gray">
          <a:xfrm>
            <a:off x="457320" y="1690688"/>
            <a:ext cx="5467187" cy="372731"/>
          </a:xfrm>
          <a:solidFill>
            <a:schemeClr val="bg1"/>
          </a:solidFill>
          <a:effectLst>
            <a:outerShdw dist="12700" dir="16200000" rotWithShape="0">
              <a:schemeClr val="bg1">
                <a:lumMod val="75000"/>
              </a:schemeClr>
            </a:outerShdw>
          </a:effectLst>
        </p:spPr>
        <p:txBody>
          <a:bodyPr lIns="0" tIns="91440" rIns="0">
            <a:spAutoFit/>
          </a:bodyPr>
          <a:lstStyle>
            <a:lvl1pPr marL="9522" indent="-9522">
              <a:spcBef>
                <a:spcPts val="0"/>
              </a:spcBef>
              <a:buNone/>
              <a:tabLst/>
              <a:defRPr sz="1500" b="1" spc="-30">
                <a:solidFill>
                  <a:schemeClr val="accent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CCCBF604-AD7C-FFCB-68E0-83E247B0CC13}"/>
              </a:ext>
            </a:extLst>
          </p:cNvPr>
          <p:cNvSpPr>
            <a:spLocks noGrp="1"/>
          </p:cNvSpPr>
          <p:nvPr>
            <p:ph sz="quarter" idx="20"/>
          </p:nvPr>
        </p:nvSpPr>
        <p:spPr>
          <a:xfrm>
            <a:off x="457320" y="2368296"/>
            <a:ext cx="5467187"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AB91C661-E5C2-36F5-C334-D6FB6028B1AC}"/>
              </a:ext>
            </a:extLst>
          </p:cNvPr>
          <p:cNvSpPr>
            <a:spLocks noGrp="1"/>
          </p:cNvSpPr>
          <p:nvPr>
            <p:ph type="body" sz="quarter" idx="21"/>
          </p:nvPr>
        </p:nvSpPr>
        <p:spPr bwMode="gray">
          <a:xfrm>
            <a:off x="6275511" y="1690688"/>
            <a:ext cx="5467187" cy="372731"/>
          </a:xfrm>
          <a:solidFill>
            <a:schemeClr val="bg1"/>
          </a:solidFill>
          <a:effectLst>
            <a:outerShdw dist="12700" dir="16200000" rotWithShape="0">
              <a:schemeClr val="bg1">
                <a:lumMod val="75000"/>
              </a:schemeClr>
            </a:outerShdw>
          </a:effectLst>
        </p:spPr>
        <p:txBody>
          <a:bodyPr lIns="0" tIns="91440" rIns="0">
            <a:spAutoFit/>
          </a:bodyPr>
          <a:lstStyle>
            <a:lvl1pPr marL="9522" indent="-9522">
              <a:spcBef>
                <a:spcPts val="0"/>
              </a:spcBef>
              <a:buNone/>
              <a:tabLst/>
              <a:defRPr sz="1500" b="1" spc="-30">
                <a:solidFill>
                  <a:schemeClr val="accent1"/>
                </a:solidFill>
              </a:defRPr>
            </a:lvl1pPr>
          </a:lstStyle>
          <a:p>
            <a:pPr lvl="0"/>
            <a:r>
              <a:rPr lang="en-US"/>
              <a:t>Click to edit Master text styles</a:t>
            </a:r>
          </a:p>
        </p:txBody>
      </p:sp>
      <p:sp>
        <p:nvSpPr>
          <p:cNvPr id="8" name="Content Placeholder 5">
            <a:extLst>
              <a:ext uri="{FF2B5EF4-FFF2-40B4-BE49-F238E27FC236}">
                <a16:creationId xmlns:a16="http://schemas.microsoft.com/office/drawing/2014/main" id="{13F6F47F-A8A9-2070-EEBA-E4275628294B}"/>
              </a:ext>
            </a:extLst>
          </p:cNvPr>
          <p:cNvSpPr>
            <a:spLocks noGrp="1"/>
          </p:cNvSpPr>
          <p:nvPr>
            <p:ph sz="quarter" idx="22"/>
          </p:nvPr>
        </p:nvSpPr>
        <p:spPr>
          <a:xfrm>
            <a:off x="6275511" y="2368296"/>
            <a:ext cx="5467187"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530462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xed Content _3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Text Placeholder 4">
            <a:extLst>
              <a:ext uri="{FF2B5EF4-FFF2-40B4-BE49-F238E27FC236}">
                <a16:creationId xmlns:a16="http://schemas.microsoft.com/office/drawing/2014/main" id="{AE4EBFC5-472E-0D9D-4AC3-EA0789A5FC43}"/>
              </a:ext>
            </a:extLst>
          </p:cNvPr>
          <p:cNvSpPr>
            <a:spLocks noGrp="1"/>
          </p:cNvSpPr>
          <p:nvPr>
            <p:ph type="body" sz="quarter" idx="17"/>
          </p:nvPr>
        </p:nvSpPr>
        <p:spPr bwMode="gray">
          <a:xfrm>
            <a:off x="457320" y="1690688"/>
            <a:ext cx="3494224" cy="372731"/>
          </a:xfrm>
          <a:solidFill>
            <a:schemeClr val="bg1"/>
          </a:solidFill>
          <a:effectLst>
            <a:outerShdw dist="12700" dir="16200000" rotWithShape="0">
              <a:schemeClr val="bg1">
                <a:lumMod val="75000"/>
              </a:schemeClr>
            </a:outerShdw>
          </a:effectLst>
        </p:spPr>
        <p:txBody>
          <a:bodyPr lIns="0" tIns="91440" rIns="0">
            <a:spAutoFit/>
          </a:bodyPr>
          <a:lstStyle>
            <a:lvl1pPr marL="9522" indent="-9522">
              <a:spcBef>
                <a:spcPts val="0"/>
              </a:spcBef>
              <a:buNone/>
              <a:tabLst/>
              <a:defRPr sz="1500" b="1" spc="-30">
                <a:solidFill>
                  <a:schemeClr val="accent1"/>
                </a:solidFill>
              </a:defRPr>
            </a:lvl1pPr>
          </a:lstStyle>
          <a:p>
            <a:pPr lvl="0"/>
            <a:r>
              <a:rPr lang="en-US"/>
              <a:t>Click to edit Master text styles</a:t>
            </a:r>
          </a:p>
        </p:txBody>
      </p:sp>
      <p:sp>
        <p:nvSpPr>
          <p:cNvPr id="6" name="Text Placeholder 4">
            <a:extLst>
              <a:ext uri="{FF2B5EF4-FFF2-40B4-BE49-F238E27FC236}">
                <a16:creationId xmlns:a16="http://schemas.microsoft.com/office/drawing/2014/main" id="{749B7513-CADD-B609-D0CC-9832BAABBF38}"/>
              </a:ext>
            </a:extLst>
          </p:cNvPr>
          <p:cNvSpPr>
            <a:spLocks noGrp="1"/>
          </p:cNvSpPr>
          <p:nvPr>
            <p:ph type="body" sz="quarter" idx="19"/>
          </p:nvPr>
        </p:nvSpPr>
        <p:spPr bwMode="gray">
          <a:xfrm>
            <a:off x="4345683" y="1690688"/>
            <a:ext cx="3502241" cy="372731"/>
          </a:xfrm>
          <a:solidFill>
            <a:schemeClr val="bg1"/>
          </a:solidFill>
          <a:effectLst>
            <a:outerShdw dist="12700" dir="16200000" rotWithShape="0">
              <a:schemeClr val="bg1">
                <a:lumMod val="75000"/>
              </a:schemeClr>
            </a:outerShdw>
          </a:effectLst>
        </p:spPr>
        <p:txBody>
          <a:bodyPr lIns="0" tIns="91440" rIns="0">
            <a:spAutoFit/>
          </a:bodyPr>
          <a:lstStyle>
            <a:lvl1pPr marL="9522" indent="-9522">
              <a:spcBef>
                <a:spcPts val="0"/>
              </a:spcBef>
              <a:buNone/>
              <a:tabLst/>
              <a:defRPr sz="1500" b="1" spc="-30">
                <a:solidFill>
                  <a:schemeClr val="accent1"/>
                </a:solidFill>
              </a:defRPr>
            </a:lvl1pPr>
          </a:lstStyle>
          <a:p>
            <a:pPr lvl="0"/>
            <a:r>
              <a:rPr lang="en-US"/>
              <a:t>Click to edit Master text styles</a:t>
            </a:r>
          </a:p>
        </p:txBody>
      </p:sp>
      <p:sp>
        <p:nvSpPr>
          <p:cNvPr id="8" name="Text Placeholder 4">
            <a:extLst>
              <a:ext uri="{FF2B5EF4-FFF2-40B4-BE49-F238E27FC236}">
                <a16:creationId xmlns:a16="http://schemas.microsoft.com/office/drawing/2014/main" id="{EDD46EED-7958-B010-F1F8-86A97D735A08}"/>
              </a:ext>
            </a:extLst>
          </p:cNvPr>
          <p:cNvSpPr>
            <a:spLocks noGrp="1"/>
          </p:cNvSpPr>
          <p:nvPr>
            <p:ph type="body" sz="quarter" idx="21"/>
          </p:nvPr>
        </p:nvSpPr>
        <p:spPr bwMode="gray">
          <a:xfrm>
            <a:off x="8240456" y="1690688"/>
            <a:ext cx="3502241" cy="372731"/>
          </a:xfrm>
          <a:solidFill>
            <a:schemeClr val="bg1"/>
          </a:solidFill>
          <a:effectLst>
            <a:outerShdw dist="12700" dir="16200000" rotWithShape="0">
              <a:schemeClr val="bg1">
                <a:lumMod val="75000"/>
              </a:schemeClr>
            </a:outerShdw>
          </a:effectLst>
        </p:spPr>
        <p:txBody>
          <a:bodyPr lIns="0" tIns="91440" rIns="0">
            <a:spAutoFit/>
          </a:bodyPr>
          <a:lstStyle>
            <a:lvl1pPr marL="9522" indent="-9522">
              <a:spcBef>
                <a:spcPts val="0"/>
              </a:spcBef>
              <a:buNone/>
              <a:tabLst/>
              <a:defRPr sz="1500" b="1" spc="-30">
                <a:solidFill>
                  <a:schemeClr val="accent1"/>
                </a:solidFill>
              </a:defRPr>
            </a:lvl1pPr>
          </a:lstStyle>
          <a:p>
            <a:pPr lvl="0"/>
            <a:r>
              <a:rPr lang="en-US"/>
              <a:t>Click to edit Master text styles</a:t>
            </a:r>
          </a:p>
        </p:txBody>
      </p:sp>
      <p:sp>
        <p:nvSpPr>
          <p:cNvPr id="10" name="Content Placeholder 9">
            <a:extLst>
              <a:ext uri="{FF2B5EF4-FFF2-40B4-BE49-F238E27FC236}">
                <a16:creationId xmlns:a16="http://schemas.microsoft.com/office/drawing/2014/main" id="{D2B4DBFC-B5AC-8F31-409F-5956B0433B79}"/>
              </a:ext>
            </a:extLst>
          </p:cNvPr>
          <p:cNvSpPr>
            <a:spLocks noGrp="1"/>
          </p:cNvSpPr>
          <p:nvPr>
            <p:ph sz="quarter" idx="22"/>
          </p:nvPr>
        </p:nvSpPr>
        <p:spPr>
          <a:xfrm>
            <a:off x="457321" y="2368297"/>
            <a:ext cx="3494223"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9">
            <a:extLst>
              <a:ext uri="{FF2B5EF4-FFF2-40B4-BE49-F238E27FC236}">
                <a16:creationId xmlns:a16="http://schemas.microsoft.com/office/drawing/2014/main" id="{91937E17-F968-3A38-DBAD-A48B9068998C}"/>
              </a:ext>
            </a:extLst>
          </p:cNvPr>
          <p:cNvSpPr>
            <a:spLocks noGrp="1"/>
          </p:cNvSpPr>
          <p:nvPr>
            <p:ph sz="quarter" idx="23"/>
          </p:nvPr>
        </p:nvSpPr>
        <p:spPr>
          <a:xfrm>
            <a:off x="4352699" y="2368297"/>
            <a:ext cx="3494223"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9">
            <a:extLst>
              <a:ext uri="{FF2B5EF4-FFF2-40B4-BE49-F238E27FC236}">
                <a16:creationId xmlns:a16="http://schemas.microsoft.com/office/drawing/2014/main" id="{B0FB9E8E-981A-C14D-37FA-466C4D20BBE9}"/>
              </a:ext>
            </a:extLst>
          </p:cNvPr>
          <p:cNvSpPr>
            <a:spLocks noGrp="1"/>
          </p:cNvSpPr>
          <p:nvPr>
            <p:ph sz="quarter" idx="24"/>
          </p:nvPr>
        </p:nvSpPr>
        <p:spPr>
          <a:xfrm>
            <a:off x="8248077" y="2368297"/>
            <a:ext cx="3494223"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827444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xed Content _4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57318" y="1690688"/>
            <a:ext cx="5478682" cy="372731"/>
          </a:xfrm>
          <a:solidFill>
            <a:schemeClr val="bg1"/>
          </a:solidFill>
          <a:effectLst>
            <a:outerShdw dist="12700" dir="16200000" rotWithShape="0">
              <a:schemeClr val="bg1">
                <a:lumMod val="75000"/>
              </a:schemeClr>
            </a:outerShdw>
          </a:effectLst>
        </p:spPr>
        <p:txBody>
          <a:bodyPr lIns="0" tIns="91440" rIns="0">
            <a:spAutoFit/>
          </a:bodyPr>
          <a:lstStyle>
            <a:lvl1pPr marL="9522" indent="-9522">
              <a:spcBef>
                <a:spcPts val="0"/>
              </a:spcBef>
              <a:buNone/>
              <a:tabLst/>
              <a:defRPr sz="1500" b="1" spc="-30">
                <a:solidFill>
                  <a:schemeClr val="accent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93279178-3313-1462-07C7-4D0B94B28C9C}"/>
              </a:ext>
            </a:extLst>
          </p:cNvPr>
          <p:cNvSpPr>
            <a:spLocks noGrp="1"/>
          </p:cNvSpPr>
          <p:nvPr>
            <p:ph sz="quarter" idx="24"/>
          </p:nvPr>
        </p:nvSpPr>
        <p:spPr>
          <a:xfrm>
            <a:off x="457319" y="2257463"/>
            <a:ext cx="5478302"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E25AED0C-FBF4-70C9-7712-606F401A3650}"/>
              </a:ext>
            </a:extLst>
          </p:cNvPr>
          <p:cNvSpPr>
            <a:spLocks noGrp="1"/>
          </p:cNvSpPr>
          <p:nvPr>
            <p:ph type="body" sz="quarter" idx="25"/>
          </p:nvPr>
        </p:nvSpPr>
        <p:spPr bwMode="gray">
          <a:xfrm>
            <a:off x="6267497" y="1690688"/>
            <a:ext cx="5478682" cy="372731"/>
          </a:xfrm>
          <a:solidFill>
            <a:schemeClr val="bg1"/>
          </a:solidFill>
          <a:effectLst>
            <a:outerShdw dist="12700" dir="16200000" rotWithShape="0">
              <a:schemeClr val="bg1">
                <a:lumMod val="75000"/>
              </a:schemeClr>
            </a:outerShdw>
          </a:effectLst>
        </p:spPr>
        <p:txBody>
          <a:bodyPr lIns="0" tIns="91440" rIns="0">
            <a:spAutoFit/>
          </a:bodyPr>
          <a:lstStyle>
            <a:lvl1pPr marL="9522" indent="-9522">
              <a:spcBef>
                <a:spcPts val="0"/>
              </a:spcBef>
              <a:buNone/>
              <a:tabLst/>
              <a:defRPr sz="1500" b="1" spc="-30">
                <a:solidFill>
                  <a:schemeClr val="accent1"/>
                </a:solidFill>
              </a:defRPr>
            </a:lvl1pPr>
          </a:lstStyle>
          <a:p>
            <a:pPr lvl="0"/>
            <a:r>
              <a:rPr lang="en-US"/>
              <a:t>Click to edit Master text styles</a:t>
            </a:r>
          </a:p>
        </p:txBody>
      </p:sp>
      <p:sp>
        <p:nvSpPr>
          <p:cNvPr id="9" name="Content Placeholder 5">
            <a:extLst>
              <a:ext uri="{FF2B5EF4-FFF2-40B4-BE49-F238E27FC236}">
                <a16:creationId xmlns:a16="http://schemas.microsoft.com/office/drawing/2014/main" id="{FBA25819-7F4C-2C1C-68A8-78EBCC86CA47}"/>
              </a:ext>
            </a:extLst>
          </p:cNvPr>
          <p:cNvSpPr>
            <a:spLocks noGrp="1"/>
          </p:cNvSpPr>
          <p:nvPr>
            <p:ph sz="quarter" idx="26"/>
          </p:nvPr>
        </p:nvSpPr>
        <p:spPr>
          <a:xfrm>
            <a:off x="6267496" y="2257463"/>
            <a:ext cx="5478302"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AA9CA79B-75C0-274E-DB0B-DBE8792C8818}"/>
              </a:ext>
            </a:extLst>
          </p:cNvPr>
          <p:cNvSpPr>
            <a:spLocks noGrp="1"/>
          </p:cNvSpPr>
          <p:nvPr>
            <p:ph type="body" sz="quarter" idx="27"/>
          </p:nvPr>
        </p:nvSpPr>
        <p:spPr bwMode="gray">
          <a:xfrm>
            <a:off x="457318" y="3816353"/>
            <a:ext cx="5478682" cy="372731"/>
          </a:xfrm>
          <a:solidFill>
            <a:schemeClr val="bg1"/>
          </a:solidFill>
          <a:effectLst>
            <a:outerShdw dist="12700" dir="16200000" rotWithShape="0">
              <a:schemeClr val="bg1">
                <a:lumMod val="75000"/>
              </a:schemeClr>
            </a:outerShdw>
          </a:effectLst>
        </p:spPr>
        <p:txBody>
          <a:bodyPr lIns="0" tIns="91440" rIns="0">
            <a:spAutoFit/>
          </a:bodyPr>
          <a:lstStyle>
            <a:lvl1pPr marL="9522" indent="-9522">
              <a:spcBef>
                <a:spcPts val="0"/>
              </a:spcBef>
              <a:buNone/>
              <a:tabLst/>
              <a:defRPr sz="1500" b="1" spc="-30">
                <a:solidFill>
                  <a:schemeClr val="accent1"/>
                </a:solidFill>
              </a:defRPr>
            </a:lvl1pPr>
          </a:lstStyle>
          <a:p>
            <a:pPr lvl="0"/>
            <a:r>
              <a:rPr lang="en-US"/>
              <a:t>Click to edit Master text styles</a:t>
            </a:r>
          </a:p>
        </p:txBody>
      </p:sp>
      <p:sp>
        <p:nvSpPr>
          <p:cNvPr id="13" name="Content Placeholder 5">
            <a:extLst>
              <a:ext uri="{FF2B5EF4-FFF2-40B4-BE49-F238E27FC236}">
                <a16:creationId xmlns:a16="http://schemas.microsoft.com/office/drawing/2014/main" id="{A0E0EAB2-23C5-C823-ADF7-920387F8E95F}"/>
              </a:ext>
            </a:extLst>
          </p:cNvPr>
          <p:cNvSpPr>
            <a:spLocks noGrp="1"/>
          </p:cNvSpPr>
          <p:nvPr>
            <p:ph sz="quarter" idx="28"/>
          </p:nvPr>
        </p:nvSpPr>
        <p:spPr>
          <a:xfrm>
            <a:off x="457319" y="4383125"/>
            <a:ext cx="5478302"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a:extLst>
              <a:ext uri="{FF2B5EF4-FFF2-40B4-BE49-F238E27FC236}">
                <a16:creationId xmlns:a16="http://schemas.microsoft.com/office/drawing/2014/main" id="{FDDD128D-2BE9-98E3-CEDB-956CD6F70F89}"/>
              </a:ext>
            </a:extLst>
          </p:cNvPr>
          <p:cNvSpPr>
            <a:spLocks noGrp="1"/>
          </p:cNvSpPr>
          <p:nvPr>
            <p:ph type="body" sz="quarter" idx="29"/>
          </p:nvPr>
        </p:nvSpPr>
        <p:spPr bwMode="gray">
          <a:xfrm>
            <a:off x="6267497" y="3816353"/>
            <a:ext cx="5478682" cy="372731"/>
          </a:xfrm>
          <a:solidFill>
            <a:schemeClr val="bg1"/>
          </a:solidFill>
          <a:effectLst>
            <a:outerShdw dist="12700" dir="16200000" rotWithShape="0">
              <a:schemeClr val="bg1">
                <a:lumMod val="75000"/>
              </a:schemeClr>
            </a:outerShdw>
          </a:effectLst>
        </p:spPr>
        <p:txBody>
          <a:bodyPr lIns="0" tIns="91440" rIns="0">
            <a:spAutoFit/>
          </a:bodyPr>
          <a:lstStyle>
            <a:lvl1pPr marL="9522" indent="-9522">
              <a:spcBef>
                <a:spcPts val="0"/>
              </a:spcBef>
              <a:buNone/>
              <a:tabLst/>
              <a:defRPr sz="1500" b="1" spc="-30">
                <a:solidFill>
                  <a:schemeClr val="accent1"/>
                </a:solidFill>
              </a:defRPr>
            </a:lvl1pPr>
          </a:lstStyle>
          <a:p>
            <a:pPr lvl="0"/>
            <a:r>
              <a:rPr lang="en-US"/>
              <a:t>Click to edit Master text styles</a:t>
            </a:r>
          </a:p>
        </p:txBody>
      </p:sp>
      <p:sp>
        <p:nvSpPr>
          <p:cNvPr id="15" name="Content Placeholder 5">
            <a:extLst>
              <a:ext uri="{FF2B5EF4-FFF2-40B4-BE49-F238E27FC236}">
                <a16:creationId xmlns:a16="http://schemas.microsoft.com/office/drawing/2014/main" id="{BBEBC001-218F-22F4-BB36-1A98F8C669E9}"/>
              </a:ext>
            </a:extLst>
          </p:cNvPr>
          <p:cNvSpPr>
            <a:spLocks noGrp="1"/>
          </p:cNvSpPr>
          <p:nvPr>
            <p:ph sz="quarter" idx="30"/>
          </p:nvPr>
        </p:nvSpPr>
        <p:spPr>
          <a:xfrm>
            <a:off x="6267496" y="4383125"/>
            <a:ext cx="5478302"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4277608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enter Content_Focused">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2145884" y="2368296"/>
            <a:ext cx="7521141" cy="2850818"/>
          </a:xfrm>
        </p:spPr>
        <p:txBody>
          <a:bodyPr/>
          <a:lstStyle>
            <a:lvl1pPr marL="0" indent="0">
              <a:spcBef>
                <a:spcPts val="1000"/>
              </a:spcBef>
              <a:buNone/>
              <a:defRPr sz="1400">
                <a:solidFill>
                  <a:schemeClr val="accent2"/>
                </a:solidFill>
              </a:defRPr>
            </a:lvl1pPr>
            <a:lvl2pPr marL="347559" indent="-119027">
              <a:spcBef>
                <a:spcPts val="500"/>
              </a:spcBef>
              <a:defRPr sz="1400">
                <a:solidFill>
                  <a:schemeClr val="accent2"/>
                </a:solidFill>
              </a:defRPr>
            </a:lvl2pPr>
            <a:lvl3pPr marL="512609" indent="-107918">
              <a:spcBef>
                <a:spcPts val="200"/>
              </a:spcBef>
              <a:defRPr sz="1200">
                <a:solidFill>
                  <a:schemeClr val="accent2"/>
                </a:solidFill>
              </a:defRPr>
            </a:lvl3pPr>
            <a:lvl4pPr marL="685594" indent="-109505">
              <a:spcBef>
                <a:spcPts val="200"/>
              </a:spcBef>
              <a:defRPr sz="1100">
                <a:solidFill>
                  <a:schemeClr val="accent2"/>
                </a:solidFill>
              </a:defRPr>
            </a:lvl4pPr>
            <a:lvl5pPr marL="858580" indent="-117440">
              <a:spcBef>
                <a:spcPts val="200"/>
              </a:spcBef>
              <a:defRPr sz="1050">
                <a:solidFill>
                  <a:schemeClr val="accent2"/>
                </a:solidFill>
              </a:defRPr>
            </a:lvl5pPr>
          </a:lstStyle>
          <a:p>
            <a:pPr lvl="0"/>
            <a:r>
              <a:rPr lang="en-US"/>
              <a:t>Click to edit Master text styles</a:t>
            </a:r>
          </a:p>
        </p:txBody>
      </p:sp>
      <p:sp>
        <p:nvSpPr>
          <p:cNvPr id="2" name="Title 1"/>
          <p:cNvSpPr>
            <a:spLocks noGrp="1"/>
          </p:cNvSpPr>
          <p:nvPr>
            <p:ph type="title"/>
          </p:nvPr>
        </p:nvSpPr>
        <p:spPr bwMode="gray"/>
        <p:txBody>
          <a:bodyPr/>
          <a:lstStyle/>
          <a:p>
            <a:r>
              <a:rPr lang="en-US"/>
              <a:t>Click to edit Master title style</a:t>
            </a:r>
          </a:p>
        </p:txBody>
      </p:sp>
      <p:sp>
        <p:nvSpPr>
          <p:cNvPr id="4" name="Text Placeholder 4">
            <a:extLst>
              <a:ext uri="{FF2B5EF4-FFF2-40B4-BE49-F238E27FC236}">
                <a16:creationId xmlns:a16="http://schemas.microsoft.com/office/drawing/2014/main" id="{AE4EBFC5-472E-0D9D-4AC3-EA0789A5FC43}"/>
              </a:ext>
            </a:extLst>
          </p:cNvPr>
          <p:cNvSpPr>
            <a:spLocks noGrp="1"/>
          </p:cNvSpPr>
          <p:nvPr>
            <p:ph type="body" sz="quarter" idx="17" hasCustomPrompt="1"/>
          </p:nvPr>
        </p:nvSpPr>
        <p:spPr bwMode="gray">
          <a:xfrm>
            <a:off x="2145884" y="1782604"/>
            <a:ext cx="7521141" cy="493776"/>
          </a:xfrm>
          <a:noFill/>
          <a:effectLst/>
        </p:spPr>
        <p:txBody>
          <a:bodyPr lIns="0" tIns="91440" rIns="0"/>
          <a:lstStyle>
            <a:lvl1pPr marL="9522" indent="-9522">
              <a:spcBef>
                <a:spcPts val="0"/>
              </a:spcBef>
              <a:buNone/>
              <a:tabLst/>
              <a:defRPr sz="1699" b="1">
                <a:solidFill>
                  <a:schemeClr val="accent1"/>
                </a:solidFill>
              </a:defRPr>
            </a:lvl1pPr>
          </a:lstStyle>
          <a:p>
            <a:pPr lvl="0"/>
            <a:r>
              <a:rPr lang="en-US"/>
              <a:t>Headline</a:t>
            </a:r>
          </a:p>
        </p:txBody>
      </p:sp>
    </p:spTree>
    <p:custDataLst>
      <p:tags r:id="rId1"/>
    </p:custDataLst>
    <p:extLst>
      <p:ext uri="{BB962C8B-B14F-4D97-AF65-F5344CB8AC3E}">
        <p14:creationId xmlns:p14="http://schemas.microsoft.com/office/powerpoint/2010/main" val="4276162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8E8C2-5945-3D6A-8B9E-DC4E3584451E}"/>
              </a:ext>
            </a:extLst>
          </p:cNvPr>
          <p:cNvSpPr>
            <a:spLocks noGrp="1"/>
          </p:cNvSpPr>
          <p:nvPr>
            <p:ph type="title"/>
          </p:nvPr>
        </p:nvSpPr>
        <p:spPr/>
        <p:txBody>
          <a:bodyPr/>
          <a:lstStyle>
            <a:lvl1pPr>
              <a:defRPr b="1" spc="-50"/>
            </a:lvl1pPr>
          </a:lstStyle>
          <a:p>
            <a:r>
              <a:rPr lang="en-US"/>
              <a:t>Click to edit Master title style</a:t>
            </a:r>
          </a:p>
        </p:txBody>
      </p:sp>
      <p:sp>
        <p:nvSpPr>
          <p:cNvPr id="8" name="Text Placeholder 10">
            <a:extLst>
              <a:ext uri="{FF2B5EF4-FFF2-40B4-BE49-F238E27FC236}">
                <a16:creationId xmlns:a16="http://schemas.microsoft.com/office/drawing/2014/main" id="{0B690C78-265B-C177-00EC-C03891FECC5C}"/>
              </a:ext>
            </a:extLst>
          </p:cNvPr>
          <p:cNvSpPr>
            <a:spLocks noGrp="1"/>
          </p:cNvSpPr>
          <p:nvPr>
            <p:ph type="body" sz="quarter" idx="12" hasCustomPrompt="1"/>
          </p:nvPr>
        </p:nvSpPr>
        <p:spPr>
          <a:xfrm>
            <a:off x="709597" y="1736752"/>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01</a:t>
            </a:r>
          </a:p>
        </p:txBody>
      </p:sp>
      <p:sp>
        <p:nvSpPr>
          <p:cNvPr id="9" name="Text Placeholder 10">
            <a:extLst>
              <a:ext uri="{FF2B5EF4-FFF2-40B4-BE49-F238E27FC236}">
                <a16:creationId xmlns:a16="http://schemas.microsoft.com/office/drawing/2014/main" id="{97B75870-34EF-B172-9DC5-7B3B469DD535}"/>
              </a:ext>
            </a:extLst>
          </p:cNvPr>
          <p:cNvSpPr>
            <a:spLocks noGrp="1"/>
          </p:cNvSpPr>
          <p:nvPr>
            <p:ph type="body" sz="quarter" idx="13" hasCustomPrompt="1"/>
          </p:nvPr>
        </p:nvSpPr>
        <p:spPr>
          <a:xfrm>
            <a:off x="701093" y="1926725"/>
            <a:ext cx="1838234" cy="305112"/>
          </a:xfrm>
          <a:prstGeom prst="rect">
            <a:avLst/>
          </a:prstGeom>
        </p:spPr>
        <p:txBody>
          <a:bodyPr/>
          <a:lstStyle>
            <a:lvl1pPr marL="0" indent="0">
              <a:buNone/>
              <a:defRPr lang="en-US" sz="1799" b="1" kern="1200" spc="-25" dirty="0">
                <a:solidFill>
                  <a:schemeClr val="accent1"/>
                </a:solidFill>
                <a:latin typeface="+mj-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0" name="Text Placeholder 10">
            <a:extLst>
              <a:ext uri="{FF2B5EF4-FFF2-40B4-BE49-F238E27FC236}">
                <a16:creationId xmlns:a16="http://schemas.microsoft.com/office/drawing/2014/main" id="{E32C26DF-97A8-85FD-1197-8C10436F56BC}"/>
              </a:ext>
            </a:extLst>
          </p:cNvPr>
          <p:cNvSpPr>
            <a:spLocks noGrp="1"/>
          </p:cNvSpPr>
          <p:nvPr>
            <p:ph type="body" sz="quarter" idx="14" hasCustomPrompt="1"/>
          </p:nvPr>
        </p:nvSpPr>
        <p:spPr>
          <a:xfrm>
            <a:off x="701093" y="2436470"/>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11" name="Text Placeholder 10">
            <a:extLst>
              <a:ext uri="{FF2B5EF4-FFF2-40B4-BE49-F238E27FC236}">
                <a16:creationId xmlns:a16="http://schemas.microsoft.com/office/drawing/2014/main" id="{98CDD658-3E19-2918-02C4-5E395910A8E7}"/>
              </a:ext>
            </a:extLst>
          </p:cNvPr>
          <p:cNvSpPr>
            <a:spLocks noGrp="1"/>
          </p:cNvSpPr>
          <p:nvPr>
            <p:ph type="body" sz="quarter" idx="15" hasCustomPrompt="1"/>
          </p:nvPr>
        </p:nvSpPr>
        <p:spPr>
          <a:xfrm>
            <a:off x="2973592" y="1736752"/>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02</a:t>
            </a:r>
          </a:p>
        </p:txBody>
      </p:sp>
      <p:sp>
        <p:nvSpPr>
          <p:cNvPr id="12" name="Text Placeholder 10">
            <a:extLst>
              <a:ext uri="{FF2B5EF4-FFF2-40B4-BE49-F238E27FC236}">
                <a16:creationId xmlns:a16="http://schemas.microsoft.com/office/drawing/2014/main" id="{993A77F2-571C-DD91-C115-B580B6A1E223}"/>
              </a:ext>
            </a:extLst>
          </p:cNvPr>
          <p:cNvSpPr>
            <a:spLocks noGrp="1"/>
          </p:cNvSpPr>
          <p:nvPr>
            <p:ph type="body" sz="quarter" idx="16" hasCustomPrompt="1"/>
          </p:nvPr>
        </p:nvSpPr>
        <p:spPr>
          <a:xfrm>
            <a:off x="2965086" y="1926725"/>
            <a:ext cx="1838234" cy="305112"/>
          </a:xfrm>
          <a:prstGeom prst="rect">
            <a:avLst/>
          </a:prstGeom>
        </p:spPr>
        <p:txBody>
          <a:bodyPr/>
          <a:lstStyle>
            <a:lvl1pPr marL="0" indent="0">
              <a:buNone/>
              <a:defRPr lang="en-US" sz="1799" b="1" kern="1200" spc="-25" dirty="0">
                <a:solidFill>
                  <a:schemeClr val="accent1"/>
                </a:solidFill>
                <a:latin typeface="+mj-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3" name="Text Placeholder 10">
            <a:extLst>
              <a:ext uri="{FF2B5EF4-FFF2-40B4-BE49-F238E27FC236}">
                <a16:creationId xmlns:a16="http://schemas.microsoft.com/office/drawing/2014/main" id="{8C50AFBE-858F-695A-1B2B-0D7F45840AA9}"/>
              </a:ext>
            </a:extLst>
          </p:cNvPr>
          <p:cNvSpPr>
            <a:spLocks noGrp="1"/>
          </p:cNvSpPr>
          <p:nvPr>
            <p:ph type="body" sz="quarter" idx="17" hasCustomPrompt="1"/>
          </p:nvPr>
        </p:nvSpPr>
        <p:spPr>
          <a:xfrm>
            <a:off x="2965086" y="2436470"/>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14" name="Text Placeholder 10">
            <a:extLst>
              <a:ext uri="{FF2B5EF4-FFF2-40B4-BE49-F238E27FC236}">
                <a16:creationId xmlns:a16="http://schemas.microsoft.com/office/drawing/2014/main" id="{1159A50A-6E6C-77FA-D12E-13DD6B103C87}"/>
              </a:ext>
            </a:extLst>
          </p:cNvPr>
          <p:cNvSpPr>
            <a:spLocks noGrp="1"/>
          </p:cNvSpPr>
          <p:nvPr>
            <p:ph type="body" sz="quarter" idx="18" hasCustomPrompt="1"/>
          </p:nvPr>
        </p:nvSpPr>
        <p:spPr>
          <a:xfrm>
            <a:off x="5192973" y="1736752"/>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03</a:t>
            </a:r>
          </a:p>
        </p:txBody>
      </p:sp>
      <p:sp>
        <p:nvSpPr>
          <p:cNvPr id="15" name="Text Placeholder 10">
            <a:extLst>
              <a:ext uri="{FF2B5EF4-FFF2-40B4-BE49-F238E27FC236}">
                <a16:creationId xmlns:a16="http://schemas.microsoft.com/office/drawing/2014/main" id="{8F837DAE-3A62-3E10-09B8-EB0D617D1C7E}"/>
              </a:ext>
            </a:extLst>
          </p:cNvPr>
          <p:cNvSpPr>
            <a:spLocks noGrp="1"/>
          </p:cNvSpPr>
          <p:nvPr>
            <p:ph type="body" sz="quarter" idx="19" hasCustomPrompt="1"/>
          </p:nvPr>
        </p:nvSpPr>
        <p:spPr>
          <a:xfrm>
            <a:off x="5184466" y="1926725"/>
            <a:ext cx="1838234" cy="305112"/>
          </a:xfrm>
          <a:prstGeom prst="rect">
            <a:avLst/>
          </a:prstGeom>
        </p:spPr>
        <p:txBody>
          <a:bodyPr/>
          <a:lstStyle>
            <a:lvl1pPr marL="0" indent="0">
              <a:buNone/>
              <a:defRPr lang="en-US" sz="1799" b="1" kern="1200" spc="-25" dirty="0">
                <a:solidFill>
                  <a:schemeClr val="accent1"/>
                </a:solidFill>
                <a:latin typeface="+mj-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6" name="Text Placeholder 10">
            <a:extLst>
              <a:ext uri="{FF2B5EF4-FFF2-40B4-BE49-F238E27FC236}">
                <a16:creationId xmlns:a16="http://schemas.microsoft.com/office/drawing/2014/main" id="{C40A9B8B-164D-59C0-3DD7-6EDA592028F6}"/>
              </a:ext>
            </a:extLst>
          </p:cNvPr>
          <p:cNvSpPr>
            <a:spLocks noGrp="1"/>
          </p:cNvSpPr>
          <p:nvPr>
            <p:ph type="body" sz="quarter" idx="20" hasCustomPrompt="1"/>
          </p:nvPr>
        </p:nvSpPr>
        <p:spPr>
          <a:xfrm>
            <a:off x="5184466" y="2436470"/>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17" name="Text Placeholder 10">
            <a:extLst>
              <a:ext uri="{FF2B5EF4-FFF2-40B4-BE49-F238E27FC236}">
                <a16:creationId xmlns:a16="http://schemas.microsoft.com/office/drawing/2014/main" id="{8DC7A8FD-72FE-188B-65D5-CADA1F348649}"/>
              </a:ext>
            </a:extLst>
          </p:cNvPr>
          <p:cNvSpPr>
            <a:spLocks noGrp="1"/>
          </p:cNvSpPr>
          <p:nvPr>
            <p:ph type="body" sz="quarter" idx="21" hasCustomPrompt="1"/>
          </p:nvPr>
        </p:nvSpPr>
        <p:spPr>
          <a:xfrm>
            <a:off x="7412355" y="1736752"/>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04</a:t>
            </a:r>
          </a:p>
        </p:txBody>
      </p:sp>
      <p:sp>
        <p:nvSpPr>
          <p:cNvPr id="18" name="Text Placeholder 10">
            <a:extLst>
              <a:ext uri="{FF2B5EF4-FFF2-40B4-BE49-F238E27FC236}">
                <a16:creationId xmlns:a16="http://schemas.microsoft.com/office/drawing/2014/main" id="{9C6C264E-5E38-3B0E-6C23-3D7B5B8FC82C}"/>
              </a:ext>
            </a:extLst>
          </p:cNvPr>
          <p:cNvSpPr>
            <a:spLocks noGrp="1"/>
          </p:cNvSpPr>
          <p:nvPr>
            <p:ph type="body" sz="quarter" idx="22" hasCustomPrompt="1"/>
          </p:nvPr>
        </p:nvSpPr>
        <p:spPr>
          <a:xfrm>
            <a:off x="7403848" y="1926725"/>
            <a:ext cx="1838234" cy="305112"/>
          </a:xfrm>
          <a:prstGeom prst="rect">
            <a:avLst/>
          </a:prstGeom>
        </p:spPr>
        <p:txBody>
          <a:bodyPr/>
          <a:lstStyle>
            <a:lvl1pPr marL="0" indent="0">
              <a:buNone/>
              <a:defRPr lang="en-US" sz="1799" b="1" kern="1200" spc="-25" dirty="0">
                <a:solidFill>
                  <a:schemeClr val="accent1"/>
                </a:solidFill>
                <a:latin typeface="+mj-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9" name="Text Placeholder 10">
            <a:extLst>
              <a:ext uri="{FF2B5EF4-FFF2-40B4-BE49-F238E27FC236}">
                <a16:creationId xmlns:a16="http://schemas.microsoft.com/office/drawing/2014/main" id="{A2CD696B-11DA-B4A3-9DD7-4D267A6C0720}"/>
              </a:ext>
            </a:extLst>
          </p:cNvPr>
          <p:cNvSpPr>
            <a:spLocks noGrp="1"/>
          </p:cNvSpPr>
          <p:nvPr>
            <p:ph type="body" sz="quarter" idx="23" hasCustomPrompt="1"/>
          </p:nvPr>
        </p:nvSpPr>
        <p:spPr>
          <a:xfrm>
            <a:off x="7403848" y="2436470"/>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0" name="Text Placeholder 10">
            <a:extLst>
              <a:ext uri="{FF2B5EF4-FFF2-40B4-BE49-F238E27FC236}">
                <a16:creationId xmlns:a16="http://schemas.microsoft.com/office/drawing/2014/main" id="{9A66A8BB-0E11-5EA2-4897-9F538BCA44B0}"/>
              </a:ext>
            </a:extLst>
          </p:cNvPr>
          <p:cNvSpPr>
            <a:spLocks noGrp="1"/>
          </p:cNvSpPr>
          <p:nvPr>
            <p:ph type="body" sz="quarter" idx="24" hasCustomPrompt="1"/>
          </p:nvPr>
        </p:nvSpPr>
        <p:spPr>
          <a:xfrm>
            <a:off x="9654041" y="1736752"/>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05</a:t>
            </a:r>
          </a:p>
        </p:txBody>
      </p:sp>
      <p:sp>
        <p:nvSpPr>
          <p:cNvPr id="21" name="Text Placeholder 10">
            <a:extLst>
              <a:ext uri="{FF2B5EF4-FFF2-40B4-BE49-F238E27FC236}">
                <a16:creationId xmlns:a16="http://schemas.microsoft.com/office/drawing/2014/main" id="{A01DE684-F768-8F57-7C8F-CC046C303635}"/>
              </a:ext>
            </a:extLst>
          </p:cNvPr>
          <p:cNvSpPr>
            <a:spLocks noGrp="1"/>
          </p:cNvSpPr>
          <p:nvPr>
            <p:ph type="body" sz="quarter" idx="25" hasCustomPrompt="1"/>
          </p:nvPr>
        </p:nvSpPr>
        <p:spPr>
          <a:xfrm>
            <a:off x="9645535" y="1926725"/>
            <a:ext cx="1838234" cy="305112"/>
          </a:xfrm>
          <a:prstGeom prst="rect">
            <a:avLst/>
          </a:prstGeom>
        </p:spPr>
        <p:txBody>
          <a:bodyPr/>
          <a:lstStyle>
            <a:lvl1pPr marL="0" indent="0">
              <a:buNone/>
              <a:defRPr lang="en-US" sz="1799" b="1" kern="1200" spc="-25" dirty="0">
                <a:solidFill>
                  <a:schemeClr val="accent1"/>
                </a:solidFill>
                <a:latin typeface="+mj-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2" name="Text Placeholder 10">
            <a:extLst>
              <a:ext uri="{FF2B5EF4-FFF2-40B4-BE49-F238E27FC236}">
                <a16:creationId xmlns:a16="http://schemas.microsoft.com/office/drawing/2014/main" id="{A02A5519-1CE1-4609-D45C-0470D73BE0A7}"/>
              </a:ext>
            </a:extLst>
          </p:cNvPr>
          <p:cNvSpPr>
            <a:spLocks noGrp="1"/>
          </p:cNvSpPr>
          <p:nvPr>
            <p:ph type="body" sz="quarter" idx="26" hasCustomPrompt="1"/>
          </p:nvPr>
        </p:nvSpPr>
        <p:spPr>
          <a:xfrm>
            <a:off x="9645535" y="2436470"/>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Tree>
    <p:extLst>
      <p:ext uri="{BB962C8B-B14F-4D97-AF65-F5344CB8AC3E}">
        <p14:creationId xmlns:p14="http://schemas.microsoft.com/office/powerpoint/2010/main" val="1380221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Lis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143C-A5A9-FE98-CA67-6BFF4C11E50E}"/>
              </a:ext>
            </a:extLst>
          </p:cNvPr>
          <p:cNvSpPr>
            <a:spLocks noGrp="1"/>
          </p:cNvSpPr>
          <p:nvPr>
            <p:ph type="title"/>
          </p:nvPr>
        </p:nvSpPr>
        <p:spPr/>
        <p:txBody>
          <a:bodyPr/>
          <a:lstStyle/>
          <a:p>
            <a:r>
              <a:rPr lang="en-US"/>
              <a:t>Click to edit Master title style</a:t>
            </a:r>
          </a:p>
        </p:txBody>
      </p:sp>
      <p:grpSp>
        <p:nvGrpSpPr>
          <p:cNvPr id="3" name="Group 2">
            <a:extLst>
              <a:ext uri="{FF2B5EF4-FFF2-40B4-BE49-F238E27FC236}">
                <a16:creationId xmlns:a16="http://schemas.microsoft.com/office/drawing/2014/main" id="{72B20804-76F7-AC08-BFA3-62FAEA685389}"/>
              </a:ext>
            </a:extLst>
          </p:cNvPr>
          <p:cNvGrpSpPr/>
          <p:nvPr userDrawn="1"/>
        </p:nvGrpSpPr>
        <p:grpSpPr>
          <a:xfrm>
            <a:off x="606162" y="1501332"/>
            <a:ext cx="2611618" cy="4283242"/>
            <a:chOff x="1212167" y="7796463"/>
            <a:chExt cx="4206238" cy="8566483"/>
          </a:xfrm>
        </p:grpSpPr>
        <p:sp>
          <p:nvSpPr>
            <p:cNvPr id="4" name="Rounded Rectangle 3">
              <a:extLst>
                <a:ext uri="{FF2B5EF4-FFF2-40B4-BE49-F238E27FC236}">
                  <a16:creationId xmlns:a16="http://schemas.microsoft.com/office/drawing/2014/main" id="{F2CB0E43-F339-C002-0D88-BA99393E2044}"/>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Pfizer Diatype Office" panose="020B0504040202060203" pitchFamily="34" charset="77"/>
              </a:endParaRPr>
            </a:p>
          </p:txBody>
        </p:sp>
        <p:sp>
          <p:nvSpPr>
            <p:cNvPr id="5" name="Round Same Side Corner Rectangle 4">
              <a:extLst>
                <a:ext uri="{FF2B5EF4-FFF2-40B4-BE49-F238E27FC236}">
                  <a16:creationId xmlns:a16="http://schemas.microsoft.com/office/drawing/2014/main" id="{709D0EBC-CAFC-8A91-8050-FAE9621EF174}"/>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Pfizer Diatype Office" panose="020B0504040202060203" pitchFamily="34" charset="77"/>
              </a:endParaRPr>
            </a:p>
          </p:txBody>
        </p:sp>
      </p:grpSp>
      <p:sp>
        <p:nvSpPr>
          <p:cNvPr id="6" name="Text Placeholder 10">
            <a:extLst>
              <a:ext uri="{FF2B5EF4-FFF2-40B4-BE49-F238E27FC236}">
                <a16:creationId xmlns:a16="http://schemas.microsoft.com/office/drawing/2014/main" id="{4255C7B2-32E1-2F4F-8FBB-9CAD9C5B1665}"/>
              </a:ext>
            </a:extLst>
          </p:cNvPr>
          <p:cNvSpPr>
            <a:spLocks noGrp="1"/>
          </p:cNvSpPr>
          <p:nvPr>
            <p:ph type="body" sz="quarter" idx="19" hasCustomPrompt="1"/>
          </p:nvPr>
        </p:nvSpPr>
        <p:spPr>
          <a:xfrm>
            <a:off x="722704" y="1618360"/>
            <a:ext cx="2353202" cy="294296"/>
          </a:xfrm>
          <a:prstGeom prst="rect">
            <a:avLst/>
          </a:prstGeom>
        </p:spPr>
        <p:txBody>
          <a:bodyPr/>
          <a:lstStyle>
            <a:lvl1pPr marL="0" indent="0">
              <a:buNone/>
              <a:defRPr lang="en-US" sz="1799" b="1" kern="1200" spc="-25" dirty="0">
                <a:solidFill>
                  <a:schemeClr val="bg1"/>
                </a:solidFill>
                <a:latin typeface="+mj-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7" name="Text Placeholder 10">
            <a:extLst>
              <a:ext uri="{FF2B5EF4-FFF2-40B4-BE49-F238E27FC236}">
                <a16:creationId xmlns:a16="http://schemas.microsoft.com/office/drawing/2014/main" id="{AAB47943-B880-6748-2578-A67748773C9A}"/>
              </a:ext>
            </a:extLst>
          </p:cNvPr>
          <p:cNvSpPr>
            <a:spLocks noGrp="1"/>
          </p:cNvSpPr>
          <p:nvPr>
            <p:ph type="body" sz="quarter" idx="20" hasCustomPrompt="1"/>
          </p:nvPr>
        </p:nvSpPr>
        <p:spPr>
          <a:xfrm>
            <a:off x="724461" y="2090394"/>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8" name="Text Placeholder 10">
            <a:extLst>
              <a:ext uri="{FF2B5EF4-FFF2-40B4-BE49-F238E27FC236}">
                <a16:creationId xmlns:a16="http://schemas.microsoft.com/office/drawing/2014/main" id="{2DA983BF-E2E2-88E4-FB81-F2B04FB9475C}"/>
              </a:ext>
            </a:extLst>
          </p:cNvPr>
          <p:cNvSpPr>
            <a:spLocks noGrp="1"/>
          </p:cNvSpPr>
          <p:nvPr>
            <p:ph type="body" sz="quarter" idx="27" hasCustomPrompt="1"/>
          </p:nvPr>
        </p:nvSpPr>
        <p:spPr>
          <a:xfrm>
            <a:off x="724461"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9" name="Text Placeholder 10">
            <a:extLst>
              <a:ext uri="{FF2B5EF4-FFF2-40B4-BE49-F238E27FC236}">
                <a16:creationId xmlns:a16="http://schemas.microsoft.com/office/drawing/2014/main" id="{DB6E0C73-A58D-E05B-46A9-AE9AA1064C5D}"/>
              </a:ext>
            </a:extLst>
          </p:cNvPr>
          <p:cNvSpPr>
            <a:spLocks noGrp="1"/>
          </p:cNvSpPr>
          <p:nvPr>
            <p:ph type="body" sz="quarter" idx="28" hasCustomPrompt="1"/>
          </p:nvPr>
        </p:nvSpPr>
        <p:spPr>
          <a:xfrm>
            <a:off x="722704"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0" name="Text Placeholder 10">
            <a:extLst>
              <a:ext uri="{FF2B5EF4-FFF2-40B4-BE49-F238E27FC236}">
                <a16:creationId xmlns:a16="http://schemas.microsoft.com/office/drawing/2014/main" id="{7D309799-92DC-4945-6AC4-579DD41554C0}"/>
              </a:ext>
            </a:extLst>
          </p:cNvPr>
          <p:cNvSpPr>
            <a:spLocks noGrp="1"/>
          </p:cNvSpPr>
          <p:nvPr>
            <p:ph type="body" sz="quarter" idx="29" hasCustomPrompt="1"/>
          </p:nvPr>
        </p:nvSpPr>
        <p:spPr>
          <a:xfrm>
            <a:off x="722704"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grpSp>
        <p:nvGrpSpPr>
          <p:cNvPr id="11" name="Group 10">
            <a:extLst>
              <a:ext uri="{FF2B5EF4-FFF2-40B4-BE49-F238E27FC236}">
                <a16:creationId xmlns:a16="http://schemas.microsoft.com/office/drawing/2014/main" id="{18B6878F-33FA-0C96-7F79-CBD5F47ED763}"/>
              </a:ext>
            </a:extLst>
          </p:cNvPr>
          <p:cNvGrpSpPr/>
          <p:nvPr userDrawn="1"/>
        </p:nvGrpSpPr>
        <p:grpSpPr>
          <a:xfrm>
            <a:off x="3396574" y="1501332"/>
            <a:ext cx="2611618" cy="4283242"/>
            <a:chOff x="1212167" y="7796463"/>
            <a:chExt cx="4206238" cy="8566483"/>
          </a:xfrm>
        </p:grpSpPr>
        <p:sp>
          <p:nvSpPr>
            <p:cNvPr id="12" name="Rounded Rectangle 11">
              <a:extLst>
                <a:ext uri="{FF2B5EF4-FFF2-40B4-BE49-F238E27FC236}">
                  <a16:creationId xmlns:a16="http://schemas.microsoft.com/office/drawing/2014/main" id="{FB37763D-5ED9-7665-0CF1-DEFD0A412A49}"/>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Pfizer Diatype Office" panose="020B0504040202060203" pitchFamily="34" charset="77"/>
              </a:endParaRPr>
            </a:p>
          </p:txBody>
        </p:sp>
        <p:sp>
          <p:nvSpPr>
            <p:cNvPr id="13" name="Round Same Side Corner Rectangle 12">
              <a:extLst>
                <a:ext uri="{FF2B5EF4-FFF2-40B4-BE49-F238E27FC236}">
                  <a16:creationId xmlns:a16="http://schemas.microsoft.com/office/drawing/2014/main" id="{C849C530-A9E9-CFEA-99B6-BC30344FCCE4}"/>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Pfizer Diatype Office" panose="020B0504040202060203" pitchFamily="34" charset="77"/>
              </a:endParaRPr>
            </a:p>
          </p:txBody>
        </p:sp>
      </p:grpSp>
      <p:grpSp>
        <p:nvGrpSpPr>
          <p:cNvPr id="14" name="Group 13">
            <a:extLst>
              <a:ext uri="{FF2B5EF4-FFF2-40B4-BE49-F238E27FC236}">
                <a16:creationId xmlns:a16="http://schemas.microsoft.com/office/drawing/2014/main" id="{8C85518D-FA01-ACC7-ED17-890CDD6936BA}"/>
              </a:ext>
            </a:extLst>
          </p:cNvPr>
          <p:cNvGrpSpPr/>
          <p:nvPr userDrawn="1"/>
        </p:nvGrpSpPr>
        <p:grpSpPr>
          <a:xfrm>
            <a:off x="6186985" y="1501332"/>
            <a:ext cx="2611618" cy="4283242"/>
            <a:chOff x="1212167" y="7796463"/>
            <a:chExt cx="4206238" cy="8566483"/>
          </a:xfrm>
        </p:grpSpPr>
        <p:sp>
          <p:nvSpPr>
            <p:cNvPr id="15" name="Rounded Rectangle 14">
              <a:extLst>
                <a:ext uri="{FF2B5EF4-FFF2-40B4-BE49-F238E27FC236}">
                  <a16:creationId xmlns:a16="http://schemas.microsoft.com/office/drawing/2014/main" id="{0645ADD3-1610-1AC4-9F05-30DF8A77D04D}"/>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Pfizer Diatype Office" panose="020B0504040202060203" pitchFamily="34" charset="77"/>
              </a:endParaRPr>
            </a:p>
          </p:txBody>
        </p:sp>
        <p:sp>
          <p:nvSpPr>
            <p:cNvPr id="16" name="Round Same Side Corner Rectangle 15">
              <a:extLst>
                <a:ext uri="{FF2B5EF4-FFF2-40B4-BE49-F238E27FC236}">
                  <a16:creationId xmlns:a16="http://schemas.microsoft.com/office/drawing/2014/main" id="{5989CC60-4326-9130-A926-92E0DC46F7CB}"/>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Pfizer Diatype Office" panose="020B0504040202060203" pitchFamily="34" charset="77"/>
              </a:endParaRPr>
            </a:p>
          </p:txBody>
        </p:sp>
      </p:grpSp>
      <p:grpSp>
        <p:nvGrpSpPr>
          <p:cNvPr id="17" name="Group 16">
            <a:extLst>
              <a:ext uri="{FF2B5EF4-FFF2-40B4-BE49-F238E27FC236}">
                <a16:creationId xmlns:a16="http://schemas.microsoft.com/office/drawing/2014/main" id="{4101290E-FEB7-C4F8-1B1C-EF1122AB3914}"/>
              </a:ext>
            </a:extLst>
          </p:cNvPr>
          <p:cNvGrpSpPr/>
          <p:nvPr userDrawn="1"/>
        </p:nvGrpSpPr>
        <p:grpSpPr>
          <a:xfrm>
            <a:off x="8977396" y="1501332"/>
            <a:ext cx="2611618" cy="4283242"/>
            <a:chOff x="1212167" y="7796463"/>
            <a:chExt cx="4206238" cy="8566483"/>
          </a:xfrm>
        </p:grpSpPr>
        <p:sp>
          <p:nvSpPr>
            <p:cNvPr id="18" name="Rounded Rectangle 17">
              <a:extLst>
                <a:ext uri="{FF2B5EF4-FFF2-40B4-BE49-F238E27FC236}">
                  <a16:creationId xmlns:a16="http://schemas.microsoft.com/office/drawing/2014/main" id="{C00FE991-A144-0AEC-756B-AE88BC5B2D5F}"/>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Pfizer Diatype Office" panose="020B0504040202060203" pitchFamily="34" charset="77"/>
              </a:endParaRPr>
            </a:p>
          </p:txBody>
        </p:sp>
        <p:sp>
          <p:nvSpPr>
            <p:cNvPr id="19" name="Round Same Side Corner Rectangle 18">
              <a:extLst>
                <a:ext uri="{FF2B5EF4-FFF2-40B4-BE49-F238E27FC236}">
                  <a16:creationId xmlns:a16="http://schemas.microsoft.com/office/drawing/2014/main" id="{89E4A6D7-CFBB-72B2-3887-77E6A452E775}"/>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Pfizer Diatype Office" panose="020B0504040202060203" pitchFamily="34" charset="77"/>
              </a:endParaRPr>
            </a:p>
          </p:txBody>
        </p:sp>
      </p:grpSp>
      <p:sp>
        <p:nvSpPr>
          <p:cNvPr id="20" name="Text Placeholder 10">
            <a:extLst>
              <a:ext uri="{FF2B5EF4-FFF2-40B4-BE49-F238E27FC236}">
                <a16:creationId xmlns:a16="http://schemas.microsoft.com/office/drawing/2014/main" id="{6341F0B4-7E3D-2228-639E-0FF645790214}"/>
              </a:ext>
            </a:extLst>
          </p:cNvPr>
          <p:cNvSpPr>
            <a:spLocks noGrp="1"/>
          </p:cNvSpPr>
          <p:nvPr>
            <p:ph type="body" sz="quarter" idx="30" hasCustomPrompt="1"/>
          </p:nvPr>
        </p:nvSpPr>
        <p:spPr>
          <a:xfrm>
            <a:off x="3518520" y="1618360"/>
            <a:ext cx="2353202" cy="294296"/>
          </a:xfrm>
          <a:prstGeom prst="rect">
            <a:avLst/>
          </a:prstGeom>
        </p:spPr>
        <p:txBody>
          <a:bodyPr/>
          <a:lstStyle>
            <a:lvl1pPr marL="0" indent="0">
              <a:buNone/>
              <a:defRPr lang="en-US" sz="1799" b="1" kern="1200" spc="-25" dirty="0">
                <a:solidFill>
                  <a:schemeClr val="bg1"/>
                </a:solidFill>
                <a:latin typeface="+mj-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1" name="Text Placeholder 10">
            <a:extLst>
              <a:ext uri="{FF2B5EF4-FFF2-40B4-BE49-F238E27FC236}">
                <a16:creationId xmlns:a16="http://schemas.microsoft.com/office/drawing/2014/main" id="{8BFB5FFA-A9D2-E47F-5680-42748F20D3E5}"/>
              </a:ext>
            </a:extLst>
          </p:cNvPr>
          <p:cNvSpPr>
            <a:spLocks noGrp="1"/>
          </p:cNvSpPr>
          <p:nvPr>
            <p:ph type="body" sz="quarter" idx="31" hasCustomPrompt="1"/>
          </p:nvPr>
        </p:nvSpPr>
        <p:spPr>
          <a:xfrm>
            <a:off x="3520276" y="2090394"/>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2" name="Text Placeholder 10">
            <a:extLst>
              <a:ext uri="{FF2B5EF4-FFF2-40B4-BE49-F238E27FC236}">
                <a16:creationId xmlns:a16="http://schemas.microsoft.com/office/drawing/2014/main" id="{7866FA86-6238-414B-2D50-D3BB71EA3825}"/>
              </a:ext>
            </a:extLst>
          </p:cNvPr>
          <p:cNvSpPr>
            <a:spLocks noGrp="1"/>
          </p:cNvSpPr>
          <p:nvPr>
            <p:ph type="body" sz="quarter" idx="32" hasCustomPrompt="1"/>
          </p:nvPr>
        </p:nvSpPr>
        <p:spPr>
          <a:xfrm>
            <a:off x="3520276"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3" name="Text Placeholder 10">
            <a:extLst>
              <a:ext uri="{FF2B5EF4-FFF2-40B4-BE49-F238E27FC236}">
                <a16:creationId xmlns:a16="http://schemas.microsoft.com/office/drawing/2014/main" id="{DF0E6D47-73D0-385D-192D-25D854388AB7}"/>
              </a:ext>
            </a:extLst>
          </p:cNvPr>
          <p:cNvSpPr>
            <a:spLocks noGrp="1"/>
          </p:cNvSpPr>
          <p:nvPr>
            <p:ph type="body" sz="quarter" idx="33" hasCustomPrompt="1"/>
          </p:nvPr>
        </p:nvSpPr>
        <p:spPr>
          <a:xfrm>
            <a:off x="3518520"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4" name="Text Placeholder 10">
            <a:extLst>
              <a:ext uri="{FF2B5EF4-FFF2-40B4-BE49-F238E27FC236}">
                <a16:creationId xmlns:a16="http://schemas.microsoft.com/office/drawing/2014/main" id="{2F440A1E-ABA2-F732-5E71-54F2B6903F4B}"/>
              </a:ext>
            </a:extLst>
          </p:cNvPr>
          <p:cNvSpPr>
            <a:spLocks noGrp="1"/>
          </p:cNvSpPr>
          <p:nvPr>
            <p:ph type="body" sz="quarter" idx="34" hasCustomPrompt="1"/>
          </p:nvPr>
        </p:nvSpPr>
        <p:spPr>
          <a:xfrm>
            <a:off x="3518520"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5" name="Text Placeholder 10">
            <a:extLst>
              <a:ext uri="{FF2B5EF4-FFF2-40B4-BE49-F238E27FC236}">
                <a16:creationId xmlns:a16="http://schemas.microsoft.com/office/drawing/2014/main" id="{6E02CCC6-4D4B-9F25-FEB1-D3C1D3412AC6}"/>
              </a:ext>
            </a:extLst>
          </p:cNvPr>
          <p:cNvSpPr>
            <a:spLocks noGrp="1"/>
          </p:cNvSpPr>
          <p:nvPr>
            <p:ph type="body" sz="quarter" idx="35" hasCustomPrompt="1"/>
          </p:nvPr>
        </p:nvSpPr>
        <p:spPr>
          <a:xfrm>
            <a:off x="6314335" y="1618360"/>
            <a:ext cx="2353202" cy="294296"/>
          </a:xfrm>
          <a:prstGeom prst="rect">
            <a:avLst/>
          </a:prstGeom>
        </p:spPr>
        <p:txBody>
          <a:bodyPr/>
          <a:lstStyle>
            <a:lvl1pPr marL="0" indent="0">
              <a:buNone/>
              <a:defRPr lang="en-US" sz="1799" b="1" kern="1200" spc="-25" dirty="0">
                <a:solidFill>
                  <a:schemeClr val="bg1"/>
                </a:solidFill>
                <a:latin typeface="+mj-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6" name="Text Placeholder 10">
            <a:extLst>
              <a:ext uri="{FF2B5EF4-FFF2-40B4-BE49-F238E27FC236}">
                <a16:creationId xmlns:a16="http://schemas.microsoft.com/office/drawing/2014/main" id="{503A8F46-97A4-B8F6-2A8D-DAC62F2E23FE}"/>
              </a:ext>
            </a:extLst>
          </p:cNvPr>
          <p:cNvSpPr>
            <a:spLocks noGrp="1"/>
          </p:cNvSpPr>
          <p:nvPr>
            <p:ph type="body" sz="quarter" idx="36" hasCustomPrompt="1"/>
          </p:nvPr>
        </p:nvSpPr>
        <p:spPr>
          <a:xfrm>
            <a:off x="6316092" y="2090394"/>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7" name="Text Placeholder 10">
            <a:extLst>
              <a:ext uri="{FF2B5EF4-FFF2-40B4-BE49-F238E27FC236}">
                <a16:creationId xmlns:a16="http://schemas.microsoft.com/office/drawing/2014/main" id="{21FC83A8-D81F-419A-BD5A-27101B4D384E}"/>
              </a:ext>
            </a:extLst>
          </p:cNvPr>
          <p:cNvSpPr>
            <a:spLocks noGrp="1"/>
          </p:cNvSpPr>
          <p:nvPr>
            <p:ph type="body" sz="quarter" idx="37" hasCustomPrompt="1"/>
          </p:nvPr>
        </p:nvSpPr>
        <p:spPr>
          <a:xfrm>
            <a:off x="6316092"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8" name="Text Placeholder 10">
            <a:extLst>
              <a:ext uri="{FF2B5EF4-FFF2-40B4-BE49-F238E27FC236}">
                <a16:creationId xmlns:a16="http://schemas.microsoft.com/office/drawing/2014/main" id="{0A0F467B-163F-266B-7C26-23BB52843298}"/>
              </a:ext>
            </a:extLst>
          </p:cNvPr>
          <p:cNvSpPr>
            <a:spLocks noGrp="1"/>
          </p:cNvSpPr>
          <p:nvPr>
            <p:ph type="body" sz="quarter" idx="38" hasCustomPrompt="1"/>
          </p:nvPr>
        </p:nvSpPr>
        <p:spPr>
          <a:xfrm>
            <a:off x="6314335"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9" name="Text Placeholder 10">
            <a:extLst>
              <a:ext uri="{FF2B5EF4-FFF2-40B4-BE49-F238E27FC236}">
                <a16:creationId xmlns:a16="http://schemas.microsoft.com/office/drawing/2014/main" id="{71CFC3D6-851F-6E71-5EC2-ED03DEB567CC}"/>
              </a:ext>
            </a:extLst>
          </p:cNvPr>
          <p:cNvSpPr>
            <a:spLocks noGrp="1"/>
          </p:cNvSpPr>
          <p:nvPr>
            <p:ph type="body" sz="quarter" idx="39" hasCustomPrompt="1"/>
          </p:nvPr>
        </p:nvSpPr>
        <p:spPr>
          <a:xfrm>
            <a:off x="6314335"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30" name="Text Placeholder 10">
            <a:extLst>
              <a:ext uri="{FF2B5EF4-FFF2-40B4-BE49-F238E27FC236}">
                <a16:creationId xmlns:a16="http://schemas.microsoft.com/office/drawing/2014/main" id="{E7FE67AA-B325-A229-C814-EC30C0EBB014}"/>
              </a:ext>
            </a:extLst>
          </p:cNvPr>
          <p:cNvSpPr>
            <a:spLocks noGrp="1"/>
          </p:cNvSpPr>
          <p:nvPr>
            <p:ph type="body" sz="quarter" idx="40" hasCustomPrompt="1"/>
          </p:nvPr>
        </p:nvSpPr>
        <p:spPr>
          <a:xfrm>
            <a:off x="9110151" y="1618360"/>
            <a:ext cx="2353202" cy="294296"/>
          </a:xfrm>
          <a:prstGeom prst="rect">
            <a:avLst/>
          </a:prstGeom>
        </p:spPr>
        <p:txBody>
          <a:bodyPr/>
          <a:lstStyle>
            <a:lvl1pPr marL="0" indent="0">
              <a:buNone/>
              <a:defRPr lang="en-US" sz="1799" b="1" kern="1200" spc="-25" dirty="0">
                <a:solidFill>
                  <a:schemeClr val="bg1"/>
                </a:solidFill>
                <a:latin typeface="+mj-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31" name="Text Placeholder 10">
            <a:extLst>
              <a:ext uri="{FF2B5EF4-FFF2-40B4-BE49-F238E27FC236}">
                <a16:creationId xmlns:a16="http://schemas.microsoft.com/office/drawing/2014/main" id="{98077EFB-6439-AB69-5BA8-AF821B3D5EF6}"/>
              </a:ext>
            </a:extLst>
          </p:cNvPr>
          <p:cNvSpPr>
            <a:spLocks noGrp="1"/>
          </p:cNvSpPr>
          <p:nvPr>
            <p:ph type="body" sz="quarter" idx="41" hasCustomPrompt="1"/>
          </p:nvPr>
        </p:nvSpPr>
        <p:spPr>
          <a:xfrm>
            <a:off x="9111910" y="2090394"/>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32" name="Text Placeholder 10">
            <a:extLst>
              <a:ext uri="{FF2B5EF4-FFF2-40B4-BE49-F238E27FC236}">
                <a16:creationId xmlns:a16="http://schemas.microsoft.com/office/drawing/2014/main" id="{0351A87E-D4F7-BC45-340D-A1FAFFECCF9E}"/>
              </a:ext>
            </a:extLst>
          </p:cNvPr>
          <p:cNvSpPr>
            <a:spLocks noGrp="1"/>
          </p:cNvSpPr>
          <p:nvPr>
            <p:ph type="body" sz="quarter" idx="42" hasCustomPrompt="1"/>
          </p:nvPr>
        </p:nvSpPr>
        <p:spPr>
          <a:xfrm>
            <a:off x="9111910"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3897"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33" name="Text Placeholder 10">
            <a:extLst>
              <a:ext uri="{FF2B5EF4-FFF2-40B4-BE49-F238E27FC236}">
                <a16:creationId xmlns:a16="http://schemas.microsoft.com/office/drawing/2014/main" id="{29ACC8F4-930E-6946-495C-723DDB87DA26}"/>
              </a:ext>
            </a:extLst>
          </p:cNvPr>
          <p:cNvSpPr>
            <a:spLocks noGrp="1"/>
          </p:cNvSpPr>
          <p:nvPr>
            <p:ph type="body" sz="quarter" idx="43" hasCustomPrompt="1"/>
          </p:nvPr>
        </p:nvSpPr>
        <p:spPr>
          <a:xfrm>
            <a:off x="9110151"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34" name="Text Placeholder 10">
            <a:extLst>
              <a:ext uri="{FF2B5EF4-FFF2-40B4-BE49-F238E27FC236}">
                <a16:creationId xmlns:a16="http://schemas.microsoft.com/office/drawing/2014/main" id="{CC50F1B7-9DDA-C00B-E830-C7F579F20E25}"/>
              </a:ext>
            </a:extLst>
          </p:cNvPr>
          <p:cNvSpPr>
            <a:spLocks noGrp="1"/>
          </p:cNvSpPr>
          <p:nvPr>
            <p:ph type="body" sz="quarter" idx="44" hasCustomPrompt="1"/>
          </p:nvPr>
        </p:nvSpPr>
        <p:spPr>
          <a:xfrm>
            <a:off x="9110151"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6949" indent="0">
              <a:buNone/>
              <a:defRPr lang="en-US" sz="1799" b="1" kern="1200" spc="-25" dirty="0">
                <a:solidFill>
                  <a:schemeClr val="accent1"/>
                </a:solidFill>
                <a:latin typeface="Pfizer Tomorrow" panose="02010503040201060303" pitchFamily="2" charset="77"/>
                <a:ea typeface="+mn-ea"/>
                <a:cs typeface="+mn-cs"/>
              </a:defRPr>
            </a:lvl2pPr>
            <a:lvl3pPr marL="913897" indent="0">
              <a:buNone/>
              <a:defRPr lang="en-US" sz="1799" kern="1200" spc="-50" dirty="0" smtClean="0">
                <a:solidFill>
                  <a:srgbClr val="02005E"/>
                </a:solidFill>
                <a:latin typeface="Pfizer Diatype" panose="020B0504040202060203" pitchFamily="34" charset="77"/>
                <a:ea typeface="+mn-ea"/>
                <a:cs typeface="+mn-cs"/>
              </a:defRPr>
            </a:lvl3pPr>
            <a:lvl4pPr>
              <a:defRPr lang="en-US" sz="1799" kern="1200" spc="-50" dirty="0" smtClean="0">
                <a:solidFill>
                  <a:srgbClr val="02005E"/>
                </a:solidFill>
                <a:latin typeface="Pfizer Diatype" panose="020B0504040202060203" pitchFamily="34" charset="77"/>
                <a:ea typeface="+mn-ea"/>
                <a:cs typeface="+mn-cs"/>
              </a:defRPr>
            </a:lvl4pPr>
            <a:lvl5pPr>
              <a:defRPr lang="en-US" sz="1799" kern="1200" spc="-50" dirty="0">
                <a:solidFill>
                  <a:srgbClr val="02005E"/>
                </a:solidFill>
                <a:latin typeface="Pfizer Diatype" panose="020B0504040202060203" pitchFamily="34" charset="77"/>
                <a:ea typeface="+mn-ea"/>
                <a:cs typeface="+mn-cs"/>
              </a:defRPr>
            </a:lvl5pPr>
          </a:lstStyle>
          <a:p>
            <a:pPr lvl="0"/>
            <a:r>
              <a:rPr lang="en-US"/>
              <a:t>Headline</a:t>
            </a:r>
          </a:p>
        </p:txBody>
      </p:sp>
    </p:spTree>
    <p:extLst>
      <p:ext uri="{BB962C8B-B14F-4D97-AF65-F5344CB8AC3E}">
        <p14:creationId xmlns:p14="http://schemas.microsoft.com/office/powerpoint/2010/main" val="992577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 Lis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FF97C-2908-17BF-53D2-2CEA0DD5200E}"/>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D24DCE5D-9297-E391-FE34-B09869D00FC8}"/>
              </a:ext>
            </a:extLst>
          </p:cNvPr>
          <p:cNvSpPr>
            <a:spLocks noGrp="1"/>
          </p:cNvSpPr>
          <p:nvPr>
            <p:ph sz="quarter" idx="10" hasCustomPrompt="1"/>
          </p:nvPr>
        </p:nvSpPr>
        <p:spPr>
          <a:xfrm>
            <a:off x="457319" y="1690690"/>
            <a:ext cx="2561305" cy="484621"/>
          </a:xfrm>
          <a:solidFill>
            <a:schemeClr val="bg2"/>
          </a:solidFill>
        </p:spPr>
        <p:txBody>
          <a:bodyPr lIns="137160" tIns="137160" anchor="t" anchorCtr="0"/>
          <a:lstStyle>
            <a:lvl1pPr marL="0" indent="0">
              <a:buNone/>
              <a:defRPr sz="1400" b="1">
                <a:solidFill>
                  <a:schemeClr val="accent1"/>
                </a:solidFill>
              </a:defRPr>
            </a:lvl1pPr>
          </a:lstStyle>
          <a:p>
            <a:pPr lvl="0"/>
            <a:r>
              <a:rPr lang="en-US"/>
              <a:t>Headline</a:t>
            </a:r>
          </a:p>
        </p:txBody>
      </p:sp>
      <p:sp>
        <p:nvSpPr>
          <p:cNvPr id="6" name="Content Placeholder 4">
            <a:extLst>
              <a:ext uri="{FF2B5EF4-FFF2-40B4-BE49-F238E27FC236}">
                <a16:creationId xmlns:a16="http://schemas.microsoft.com/office/drawing/2014/main" id="{920E944A-BB56-E105-B1A9-E3B54DFE1A40}"/>
              </a:ext>
            </a:extLst>
          </p:cNvPr>
          <p:cNvSpPr>
            <a:spLocks noGrp="1"/>
          </p:cNvSpPr>
          <p:nvPr>
            <p:ph sz="quarter" idx="11" hasCustomPrompt="1"/>
          </p:nvPr>
        </p:nvSpPr>
        <p:spPr>
          <a:xfrm>
            <a:off x="3374535" y="1690690"/>
            <a:ext cx="2561305" cy="484621"/>
          </a:xfrm>
          <a:solidFill>
            <a:schemeClr val="bg2"/>
          </a:solidFill>
        </p:spPr>
        <p:txBody>
          <a:bodyPr lIns="137160" tIns="137160" anchor="t" anchorCtr="0"/>
          <a:lstStyle>
            <a:lvl1pPr marL="0" indent="0">
              <a:buNone/>
              <a:defRPr sz="1400" b="1">
                <a:solidFill>
                  <a:schemeClr val="accent1"/>
                </a:solidFill>
              </a:defRPr>
            </a:lvl1pPr>
          </a:lstStyle>
          <a:p>
            <a:pPr lvl="0"/>
            <a:r>
              <a:rPr lang="en-US"/>
              <a:t>Headline</a:t>
            </a:r>
          </a:p>
        </p:txBody>
      </p:sp>
      <p:sp>
        <p:nvSpPr>
          <p:cNvPr id="10" name="Content Placeholder 9">
            <a:extLst>
              <a:ext uri="{FF2B5EF4-FFF2-40B4-BE49-F238E27FC236}">
                <a16:creationId xmlns:a16="http://schemas.microsoft.com/office/drawing/2014/main" id="{C348AFB4-3ABA-AB2C-4D82-568574CA1694}"/>
              </a:ext>
            </a:extLst>
          </p:cNvPr>
          <p:cNvSpPr>
            <a:spLocks noGrp="1"/>
          </p:cNvSpPr>
          <p:nvPr>
            <p:ph sz="quarter" idx="14"/>
          </p:nvPr>
        </p:nvSpPr>
        <p:spPr>
          <a:xfrm>
            <a:off x="457319" y="2290816"/>
            <a:ext cx="2561305" cy="3032075"/>
          </a:xfrm>
        </p:spPr>
        <p:txBody>
          <a:bodyPr/>
          <a:lstStyle>
            <a:lvl1pPr>
              <a:lnSpc>
                <a:spcPct val="100000"/>
              </a:lnSpc>
              <a:defRPr sz="1200"/>
            </a:lvl1pPr>
            <a:lvl2pPr>
              <a:defRPr sz="1050"/>
            </a:lvl2pPr>
            <a:lvl3pPr>
              <a:defRPr sz="900"/>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11" name="Content Placeholder 9">
            <a:extLst>
              <a:ext uri="{FF2B5EF4-FFF2-40B4-BE49-F238E27FC236}">
                <a16:creationId xmlns:a16="http://schemas.microsoft.com/office/drawing/2014/main" id="{CC99DD03-A1D6-3DBE-08B2-180AEF31DFA4}"/>
              </a:ext>
            </a:extLst>
          </p:cNvPr>
          <p:cNvSpPr>
            <a:spLocks noGrp="1"/>
          </p:cNvSpPr>
          <p:nvPr>
            <p:ph sz="quarter" idx="15"/>
          </p:nvPr>
        </p:nvSpPr>
        <p:spPr>
          <a:xfrm>
            <a:off x="3374535" y="2290816"/>
            <a:ext cx="2561305" cy="3032075"/>
          </a:xfrm>
        </p:spPr>
        <p:txBody>
          <a:bodyPr/>
          <a:lstStyle>
            <a:lvl1pPr>
              <a:lnSpc>
                <a:spcPct val="100000"/>
              </a:lnSpc>
              <a:defRPr sz="1200"/>
            </a:lvl1pPr>
            <a:lvl2pPr>
              <a:defRPr sz="1050"/>
            </a:lvl2pPr>
            <a:lvl3pPr>
              <a:defRPr sz="900"/>
            </a:lvl3pPr>
          </a:lstStyle>
          <a:p>
            <a:pPr lvl="0"/>
            <a:r>
              <a:rPr lang="en-US"/>
              <a:t>Click to edit Master text styles</a:t>
            </a:r>
          </a:p>
          <a:p>
            <a:pPr lvl="1"/>
            <a:r>
              <a:rPr lang="en-US"/>
              <a:t>Second level</a:t>
            </a:r>
          </a:p>
          <a:p>
            <a:pPr lvl="2"/>
            <a:r>
              <a:rPr lang="en-US"/>
              <a:t>Third level</a:t>
            </a:r>
          </a:p>
        </p:txBody>
      </p:sp>
      <p:sp>
        <p:nvSpPr>
          <p:cNvPr id="3" name="Content Placeholder 4">
            <a:extLst>
              <a:ext uri="{FF2B5EF4-FFF2-40B4-BE49-F238E27FC236}">
                <a16:creationId xmlns:a16="http://schemas.microsoft.com/office/drawing/2014/main" id="{D6D6736C-C7CC-B078-341C-4284C75379FA}"/>
              </a:ext>
            </a:extLst>
          </p:cNvPr>
          <p:cNvSpPr>
            <a:spLocks noGrp="1"/>
          </p:cNvSpPr>
          <p:nvPr>
            <p:ph sz="quarter" idx="16" hasCustomPrompt="1"/>
          </p:nvPr>
        </p:nvSpPr>
        <p:spPr>
          <a:xfrm>
            <a:off x="6268116" y="1690690"/>
            <a:ext cx="2561305" cy="484621"/>
          </a:xfrm>
          <a:solidFill>
            <a:schemeClr val="bg2"/>
          </a:solidFill>
        </p:spPr>
        <p:txBody>
          <a:bodyPr lIns="137160" tIns="137160" anchor="t" anchorCtr="0"/>
          <a:lstStyle>
            <a:lvl1pPr marL="0" indent="0">
              <a:buNone/>
              <a:defRPr sz="1400" b="1">
                <a:solidFill>
                  <a:schemeClr val="accent1"/>
                </a:solidFill>
              </a:defRPr>
            </a:lvl1pPr>
          </a:lstStyle>
          <a:p>
            <a:pPr lvl="0"/>
            <a:r>
              <a:rPr lang="en-US"/>
              <a:t>Headline</a:t>
            </a:r>
          </a:p>
        </p:txBody>
      </p:sp>
      <p:sp>
        <p:nvSpPr>
          <p:cNvPr id="4" name="Content Placeholder 9">
            <a:extLst>
              <a:ext uri="{FF2B5EF4-FFF2-40B4-BE49-F238E27FC236}">
                <a16:creationId xmlns:a16="http://schemas.microsoft.com/office/drawing/2014/main" id="{4B650904-E19B-DCC1-4E68-3F333BE7845C}"/>
              </a:ext>
            </a:extLst>
          </p:cNvPr>
          <p:cNvSpPr>
            <a:spLocks noGrp="1"/>
          </p:cNvSpPr>
          <p:nvPr>
            <p:ph sz="quarter" idx="17"/>
          </p:nvPr>
        </p:nvSpPr>
        <p:spPr>
          <a:xfrm>
            <a:off x="6268116" y="2290816"/>
            <a:ext cx="2561305" cy="3032075"/>
          </a:xfrm>
        </p:spPr>
        <p:txBody>
          <a:bodyPr/>
          <a:lstStyle>
            <a:lvl1pPr>
              <a:lnSpc>
                <a:spcPct val="100000"/>
              </a:lnSpc>
              <a:defRPr sz="1200"/>
            </a:lvl1pPr>
            <a:lvl2pPr>
              <a:defRPr sz="1050"/>
            </a:lvl2pPr>
            <a:lvl3pPr>
              <a:defRPr sz="900"/>
            </a:lvl3pPr>
          </a:lstStyle>
          <a:p>
            <a:pPr lvl="0"/>
            <a:r>
              <a:rPr lang="en-US"/>
              <a:t>Click to edit Master text styles</a:t>
            </a:r>
          </a:p>
          <a:p>
            <a:pPr lvl="1"/>
            <a:r>
              <a:rPr lang="en-US"/>
              <a:t>Second level</a:t>
            </a:r>
          </a:p>
          <a:p>
            <a:pPr lvl="2"/>
            <a:r>
              <a:rPr lang="en-US"/>
              <a:t>Third level</a:t>
            </a:r>
          </a:p>
        </p:txBody>
      </p:sp>
      <p:sp>
        <p:nvSpPr>
          <p:cNvPr id="7" name="Content Placeholder 4">
            <a:extLst>
              <a:ext uri="{FF2B5EF4-FFF2-40B4-BE49-F238E27FC236}">
                <a16:creationId xmlns:a16="http://schemas.microsoft.com/office/drawing/2014/main" id="{787F8F6B-0565-EA0E-2EF4-ED921D661DA9}"/>
              </a:ext>
            </a:extLst>
          </p:cNvPr>
          <p:cNvSpPr>
            <a:spLocks noGrp="1"/>
          </p:cNvSpPr>
          <p:nvPr>
            <p:ph sz="quarter" idx="18" hasCustomPrompt="1"/>
          </p:nvPr>
        </p:nvSpPr>
        <p:spPr>
          <a:xfrm>
            <a:off x="9161700" y="1690690"/>
            <a:ext cx="2561305" cy="484621"/>
          </a:xfrm>
          <a:solidFill>
            <a:schemeClr val="bg2"/>
          </a:solidFill>
        </p:spPr>
        <p:txBody>
          <a:bodyPr lIns="137160" tIns="137160" anchor="t" anchorCtr="0"/>
          <a:lstStyle>
            <a:lvl1pPr marL="0" indent="0">
              <a:buNone/>
              <a:defRPr sz="1400" b="1">
                <a:solidFill>
                  <a:schemeClr val="accent1"/>
                </a:solidFill>
              </a:defRPr>
            </a:lvl1pPr>
          </a:lstStyle>
          <a:p>
            <a:pPr lvl="0"/>
            <a:r>
              <a:rPr lang="en-US"/>
              <a:t>Headline</a:t>
            </a:r>
          </a:p>
        </p:txBody>
      </p:sp>
      <p:sp>
        <p:nvSpPr>
          <p:cNvPr id="8" name="Content Placeholder 9">
            <a:extLst>
              <a:ext uri="{FF2B5EF4-FFF2-40B4-BE49-F238E27FC236}">
                <a16:creationId xmlns:a16="http://schemas.microsoft.com/office/drawing/2014/main" id="{C7251808-078C-4BAC-EB96-A91DA02E01C6}"/>
              </a:ext>
            </a:extLst>
          </p:cNvPr>
          <p:cNvSpPr>
            <a:spLocks noGrp="1"/>
          </p:cNvSpPr>
          <p:nvPr>
            <p:ph sz="quarter" idx="19"/>
          </p:nvPr>
        </p:nvSpPr>
        <p:spPr>
          <a:xfrm>
            <a:off x="9161700" y="2290816"/>
            <a:ext cx="2561305" cy="3032075"/>
          </a:xfrm>
        </p:spPr>
        <p:txBody>
          <a:bodyPr/>
          <a:lstStyle>
            <a:lvl1pPr>
              <a:lnSpc>
                <a:spcPct val="100000"/>
              </a:lnSpc>
              <a:defRPr sz="1200"/>
            </a:lvl1pPr>
            <a:lvl2pPr>
              <a:defRPr sz="1050"/>
            </a:lvl2pPr>
            <a:lvl3pPr>
              <a:defRPr sz="9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970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Dark">
    <p:bg bwMode="gray">
      <p:bgPr>
        <a:solidFill>
          <a:schemeClr val="accent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15F220E-1442-823D-C0CB-123C0505D7CD}"/>
              </a:ext>
              <a:ext uri="{C183D7F6-B498-43B3-948B-1728B52AA6E4}">
                <adec:decorative xmlns:adec="http://schemas.microsoft.com/office/drawing/2017/decorative" val="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1208" t="-6667" b="6667"/>
          <a:stretch/>
        </p:blipFill>
        <p:spPr>
          <a:xfrm>
            <a:off x="7473012" y="0"/>
            <a:ext cx="4718990" cy="6858000"/>
          </a:xfrm>
          <a:prstGeom prst="rect">
            <a:avLst/>
          </a:prstGeom>
        </p:spPr>
      </p:pic>
      <p:sp>
        <p:nvSpPr>
          <p:cNvPr id="4" name="Rectangle 3">
            <a:extLst>
              <a:ext uri="{FF2B5EF4-FFF2-40B4-BE49-F238E27FC236}">
                <a16:creationId xmlns:a16="http://schemas.microsoft.com/office/drawing/2014/main" id="{34373061-45D8-7DD4-41AF-36D53D59DA73}"/>
              </a:ext>
              <a:ext uri="{C183D7F6-B498-43B3-948B-1728B52AA6E4}">
                <adec:decorative xmlns:adec="http://schemas.microsoft.com/office/drawing/2017/decorative" val="1"/>
              </a:ext>
            </a:extLst>
          </p:cNvPr>
          <p:cNvSpPr/>
          <p:nvPr userDrawn="1"/>
        </p:nvSpPr>
        <p:spPr bwMode="gray">
          <a:xfrm>
            <a:off x="2" y="0"/>
            <a:ext cx="7473009" cy="6858000"/>
          </a:xfrm>
          <a:prstGeom prst="rect">
            <a:avLst/>
          </a:prstGeom>
          <a:solidFill>
            <a:srgbClr val="0A2999"/>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799" b="1">
              <a:solidFill>
                <a:schemeClr val="accent1"/>
              </a:solidFill>
              <a:latin typeface="+mj-lt"/>
            </a:endParaRPr>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2" name="Title 1">
            <a:extLst>
              <a:ext uri="{FF2B5EF4-FFF2-40B4-BE49-F238E27FC236}">
                <a16:creationId xmlns:a16="http://schemas.microsoft.com/office/drawing/2014/main" id="{DA94A963-C850-E282-B7DA-BC0F263CA1CE}"/>
              </a:ext>
            </a:extLst>
          </p:cNvPr>
          <p:cNvSpPr>
            <a:spLocks noGrp="1"/>
          </p:cNvSpPr>
          <p:nvPr>
            <p:ph type="ctrTitle"/>
          </p:nvPr>
        </p:nvSpPr>
        <p:spPr bwMode="gray">
          <a:xfrm>
            <a:off x="457318" y="2193926"/>
            <a:ext cx="6553320" cy="1235074"/>
          </a:xfrm>
        </p:spPr>
        <p:txBody>
          <a:bodyPr vert="horz" lIns="0" tIns="0" rIns="0" bIns="0" rtlCol="0" anchor="b" anchorCtr="0">
            <a:noAutofit/>
          </a:bodyPr>
          <a:lstStyle>
            <a:lvl1pPr>
              <a:spcBef>
                <a:spcPts val="0"/>
              </a:spcBef>
              <a:defRPr lang="en-US" sz="3399" b="1" dirty="0">
                <a:solidFill>
                  <a:schemeClr val="bg1"/>
                </a:solidFill>
                <a:latin typeface="+mj-lt"/>
              </a:defRPr>
            </a:lvl1pPr>
          </a:lstStyle>
          <a:p>
            <a:pPr lvl="0"/>
            <a:r>
              <a:rPr lang="en-US"/>
              <a:t>Click to edit Master title style</a:t>
            </a:r>
          </a:p>
        </p:txBody>
      </p:sp>
      <p:sp>
        <p:nvSpPr>
          <p:cNvPr id="5" name="Text Placeholder 5">
            <a:extLst>
              <a:ext uri="{FF2B5EF4-FFF2-40B4-BE49-F238E27FC236}">
                <a16:creationId xmlns:a16="http://schemas.microsoft.com/office/drawing/2014/main" id="{9C6A64CE-3F9B-820E-DFED-E239AB1B011C}"/>
              </a:ext>
            </a:extLst>
          </p:cNvPr>
          <p:cNvSpPr>
            <a:spLocks noGrp="1"/>
          </p:cNvSpPr>
          <p:nvPr>
            <p:ph type="body" sz="quarter" idx="10"/>
          </p:nvPr>
        </p:nvSpPr>
        <p:spPr bwMode="gray">
          <a:xfrm>
            <a:off x="484216" y="3585674"/>
            <a:ext cx="4234775" cy="876363"/>
          </a:xfrm>
        </p:spPr>
        <p:txBody>
          <a:bodyPr lIns="0" tIns="0" rIns="0" bIns="0" anchor="t" anchorCtr="0"/>
          <a:lstStyle>
            <a:lvl1pPr marL="0" indent="0">
              <a:spcBef>
                <a:spcPts val="600"/>
              </a:spcBef>
              <a:buNone/>
              <a:defRPr sz="1799">
                <a:solidFill>
                  <a:schemeClr val="bg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t>Click to edit Master text styles</a:t>
            </a:r>
          </a:p>
        </p:txBody>
      </p:sp>
      <p:sp>
        <p:nvSpPr>
          <p:cNvPr id="9" name="Text Placeholder 2">
            <a:extLst>
              <a:ext uri="{FF2B5EF4-FFF2-40B4-BE49-F238E27FC236}">
                <a16:creationId xmlns:a16="http://schemas.microsoft.com/office/drawing/2014/main" id="{1FAFD5B1-7597-7F37-59FC-A85E019E7331}"/>
              </a:ext>
            </a:extLst>
          </p:cNvPr>
          <p:cNvSpPr>
            <a:spLocks noGrp="1"/>
          </p:cNvSpPr>
          <p:nvPr>
            <p:ph type="body" sz="quarter" idx="11"/>
          </p:nvPr>
        </p:nvSpPr>
        <p:spPr bwMode="gray">
          <a:xfrm>
            <a:off x="484216" y="5865446"/>
            <a:ext cx="6526422" cy="438150"/>
          </a:xfrm>
        </p:spPr>
        <p:txBody>
          <a:bodyPr lIns="0" tIns="0" rIns="0" bIns="0" anchor="b" anchorCtr="0"/>
          <a:lstStyle>
            <a:lvl1pPr marL="0" indent="0">
              <a:spcBef>
                <a:spcPts val="300"/>
              </a:spcBef>
              <a:buNone/>
              <a:defRPr sz="1200">
                <a:solidFill>
                  <a:schemeClr val="bg1">
                    <a:lumMod val="75000"/>
                  </a:schemeClr>
                </a:solidFill>
              </a:defRPr>
            </a:lvl1pPr>
          </a:lstStyle>
          <a:p>
            <a:pPr lvl="0"/>
            <a:r>
              <a:rPr lang="en-US"/>
              <a:t>Click to edit Master text styles</a:t>
            </a:r>
          </a:p>
        </p:txBody>
      </p:sp>
      <p:pic>
        <p:nvPicPr>
          <p:cNvPr id="6" name="Graphic 5" descr="ASTP logo">
            <a:extLst>
              <a:ext uri="{FF2B5EF4-FFF2-40B4-BE49-F238E27FC236}">
                <a16:creationId xmlns:a16="http://schemas.microsoft.com/office/drawing/2014/main" id="{9826F96B-BF7D-1670-DA32-830BE7676E9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57321" y="457200"/>
            <a:ext cx="2561306" cy="409402"/>
          </a:xfrm>
          <a:prstGeom prst="rect">
            <a:avLst/>
          </a:prstGeom>
        </p:spPr>
      </p:pic>
    </p:spTree>
    <p:custDataLst>
      <p:tags r:id="rId1"/>
    </p:custDataLst>
    <p:extLst>
      <p:ext uri="{BB962C8B-B14F-4D97-AF65-F5344CB8AC3E}">
        <p14:creationId xmlns:p14="http://schemas.microsoft.com/office/powerpoint/2010/main" val="2204434432"/>
      </p:ext>
    </p:extLst>
  </p:cSld>
  <p:clrMapOvr>
    <a:masterClrMapping/>
  </p:clrMapOvr>
  <p:extLst>
    <p:ext uri="{DCECCB84-F9BA-43D5-87BE-67443E8EF086}">
      <p15:sldGuideLst xmlns:p15="http://schemas.microsoft.com/office/powerpoint/2012/main">
        <p15:guide id="1" orient="horz" pos="2160">
          <p15:clr>
            <a:srgbClr val="FBAE40"/>
          </p15:clr>
        </p15:guide>
        <p15:guide id="2" pos="4415">
          <p15:clr>
            <a:srgbClr val="FBAE40"/>
          </p15:clr>
        </p15:guide>
        <p15:guide id="3" pos="470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21D1736-F448-387E-D060-35654F3C5272}"/>
              </a:ext>
            </a:extLst>
          </p:cNvPr>
          <p:cNvSpPr>
            <a:spLocks noGrp="1"/>
          </p:cNvSpPr>
          <p:nvPr>
            <p:ph type="body" sz="quarter" idx="10"/>
          </p:nvPr>
        </p:nvSpPr>
        <p:spPr>
          <a:xfrm>
            <a:off x="4870924" y="2937431"/>
            <a:ext cx="6591429" cy="366486"/>
          </a:xfrm>
          <a:solidFill>
            <a:schemeClr val="bg1"/>
          </a:solidFill>
          <a:effectLst>
            <a:outerShdw dist="12700" dir="16200000" rotWithShape="0">
              <a:schemeClr val="bg1">
                <a:lumMod val="75000"/>
              </a:schemeClr>
            </a:outerShdw>
          </a:effectLst>
        </p:spPr>
        <p:txBody>
          <a:bodyPr/>
          <a:lstStyle>
            <a:lvl1pPr marL="0" indent="0">
              <a:buNone/>
              <a:defRPr sz="1500" b="1">
                <a:solidFill>
                  <a:schemeClr val="accent2"/>
                </a:solidFill>
              </a:defRPr>
            </a:lvl1pPr>
            <a:lvl2pPr marL="287251" indent="0">
              <a:buNone/>
              <a:defRPr/>
            </a:lvl2pPr>
          </a:lstStyle>
          <a:p>
            <a:pPr lvl="0"/>
            <a:r>
              <a:rPr lang="en-US"/>
              <a:t>Click to edit Master text styles</a:t>
            </a:r>
          </a:p>
        </p:txBody>
      </p:sp>
      <p:sp>
        <p:nvSpPr>
          <p:cNvPr id="9" name="Text Placeholder 7">
            <a:extLst>
              <a:ext uri="{FF2B5EF4-FFF2-40B4-BE49-F238E27FC236}">
                <a16:creationId xmlns:a16="http://schemas.microsoft.com/office/drawing/2014/main" id="{8550CA50-2BCA-3324-6A41-4D1EDFBE8C36}"/>
              </a:ext>
            </a:extLst>
          </p:cNvPr>
          <p:cNvSpPr>
            <a:spLocks noGrp="1"/>
          </p:cNvSpPr>
          <p:nvPr>
            <p:ph type="body" sz="quarter" idx="11"/>
          </p:nvPr>
        </p:nvSpPr>
        <p:spPr>
          <a:xfrm>
            <a:off x="4870924" y="904299"/>
            <a:ext cx="6591429" cy="366486"/>
          </a:xfrm>
          <a:solidFill>
            <a:schemeClr val="bg1"/>
          </a:solidFill>
          <a:effectLst>
            <a:outerShdw dist="12700" dir="16200000" rotWithShape="0">
              <a:schemeClr val="bg1">
                <a:lumMod val="75000"/>
              </a:schemeClr>
            </a:outerShdw>
          </a:effectLst>
        </p:spPr>
        <p:txBody>
          <a:bodyPr/>
          <a:lstStyle>
            <a:lvl1pPr marL="0" indent="0">
              <a:buNone/>
              <a:defRPr sz="1500" b="1">
                <a:solidFill>
                  <a:schemeClr val="accent2"/>
                </a:solidFill>
              </a:defRPr>
            </a:lvl1pPr>
            <a:lvl2pPr marL="287251" indent="0">
              <a:buNone/>
              <a:defRPr/>
            </a:lvl2pPr>
          </a:lstStyle>
          <a:p>
            <a:pPr lvl="0"/>
            <a:r>
              <a:rPr lang="en-US"/>
              <a:t>Click to edit Master text styles</a:t>
            </a:r>
          </a:p>
        </p:txBody>
      </p:sp>
      <p:sp>
        <p:nvSpPr>
          <p:cNvPr id="2" name="Rectangle 1">
            <a:extLst>
              <a:ext uri="{FF2B5EF4-FFF2-40B4-BE49-F238E27FC236}">
                <a16:creationId xmlns:a16="http://schemas.microsoft.com/office/drawing/2014/main" id="{DE726761-15ED-1C9F-009A-27DAD199FFA4}"/>
              </a:ext>
              <a:ext uri="{C183D7F6-B498-43B3-948B-1728B52AA6E4}">
                <adec:decorative xmlns:adec="http://schemas.microsoft.com/office/drawing/2017/decorative" val="1"/>
              </a:ext>
            </a:extLst>
          </p:cNvPr>
          <p:cNvSpPr/>
          <p:nvPr userDrawn="1"/>
        </p:nvSpPr>
        <p:spPr bwMode="gray">
          <a:xfrm>
            <a:off x="0" y="0"/>
            <a:ext cx="4141278" cy="6858000"/>
          </a:xfrm>
          <a:prstGeom prst="rect">
            <a:avLst/>
          </a:prstGeom>
          <a:solidFill>
            <a:srgbClr val="0A2999"/>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799" b="1">
              <a:solidFill>
                <a:schemeClr val="accent1"/>
              </a:solidFill>
              <a:latin typeface="+mj-lt"/>
            </a:endParaRPr>
          </a:p>
        </p:txBody>
      </p:sp>
      <p:sp>
        <p:nvSpPr>
          <p:cNvPr id="6" name="Rectangle 5">
            <a:extLst>
              <a:ext uri="{FF2B5EF4-FFF2-40B4-BE49-F238E27FC236}">
                <a16:creationId xmlns:a16="http://schemas.microsoft.com/office/drawing/2014/main" id="{4379C19C-0D35-E6D2-BF44-FC396C21A6C4}"/>
              </a:ext>
              <a:ext uri="{C183D7F6-B498-43B3-948B-1728B52AA6E4}">
                <adec:decorative xmlns:adec="http://schemas.microsoft.com/office/drawing/2017/decorative" val="1"/>
              </a:ext>
            </a:extLst>
          </p:cNvPr>
          <p:cNvSpPr/>
          <p:nvPr userDrawn="1"/>
        </p:nvSpPr>
        <p:spPr bwMode="gray">
          <a:xfrm>
            <a:off x="4141278" y="5953701"/>
            <a:ext cx="8050723" cy="904298"/>
          </a:xfrm>
          <a:prstGeom prst="rect">
            <a:avLst/>
          </a:prstGeom>
          <a:solidFill>
            <a:schemeClr val="bg2">
              <a:alpha val="74837"/>
            </a:schemeClr>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799" b="1">
              <a:solidFill>
                <a:schemeClr val="accent1"/>
              </a:solidFill>
              <a:latin typeface="+mj-lt"/>
            </a:endParaRPr>
          </a:p>
        </p:txBody>
      </p:sp>
      <p:pic>
        <p:nvPicPr>
          <p:cNvPr id="11" name="Graphic 10">
            <a:extLst>
              <a:ext uri="{FF2B5EF4-FFF2-40B4-BE49-F238E27FC236}">
                <a16:creationId xmlns:a16="http://schemas.microsoft.com/office/drawing/2014/main" id="{A9913015-2B21-01FE-F90D-AA4E09410D7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29262"/>
          <a:stretch/>
        </p:blipFill>
        <p:spPr>
          <a:xfrm>
            <a:off x="-1" y="502553"/>
            <a:ext cx="4141278" cy="5852899"/>
          </a:xfrm>
          <a:prstGeom prst="rect">
            <a:avLst/>
          </a:prstGeom>
        </p:spPr>
      </p:pic>
    </p:spTree>
    <p:extLst>
      <p:ext uri="{BB962C8B-B14F-4D97-AF65-F5344CB8AC3E}">
        <p14:creationId xmlns:p14="http://schemas.microsoft.com/office/powerpoint/2010/main" val="1930403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23CBD-4DE2-1C18-E5C1-C5B63A709E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47A669-3FF6-7C6D-D634-D57E5F7E0E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16CB50-6C29-992E-FCF7-E3DC4E6F070F}"/>
              </a:ext>
            </a:extLst>
          </p:cNvPr>
          <p:cNvSpPr>
            <a:spLocks noGrp="1"/>
          </p:cNvSpPr>
          <p:nvPr>
            <p:ph type="dt" sz="half" idx="10"/>
          </p:nvPr>
        </p:nvSpPr>
        <p:spPr/>
        <p:txBody>
          <a:bodyPr/>
          <a:lstStyle/>
          <a:p>
            <a:fld id="{DEA095C5-B50C-47B7-AFFD-0C5858654381}" type="datetimeFigureOut">
              <a:rPr lang="en-US" smtClean="0"/>
              <a:t>2/10/2026</a:t>
            </a:fld>
            <a:endParaRPr lang="en-US"/>
          </a:p>
        </p:txBody>
      </p:sp>
      <p:sp>
        <p:nvSpPr>
          <p:cNvPr id="5" name="Footer Placeholder 4">
            <a:extLst>
              <a:ext uri="{FF2B5EF4-FFF2-40B4-BE49-F238E27FC236}">
                <a16:creationId xmlns:a16="http://schemas.microsoft.com/office/drawing/2014/main" id="{C392F2EB-6439-65C3-7498-8705A58FAA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6C6168-01A1-FFC3-3139-1002ED859F1B}"/>
              </a:ext>
            </a:extLst>
          </p:cNvPr>
          <p:cNvSpPr>
            <a:spLocks noGrp="1"/>
          </p:cNvSpPr>
          <p:nvPr>
            <p:ph type="sldNum" sz="quarter" idx="12"/>
          </p:nvPr>
        </p:nvSpPr>
        <p:spPr/>
        <p:txBody>
          <a:bodyPr/>
          <a:lstStyle/>
          <a:p>
            <a:fld id="{33A63CF6-9369-45D3-BF93-1B07A08799DC}" type="slidenum">
              <a:rPr lang="en-US" smtClean="0"/>
              <a:t>‹#›</a:t>
            </a:fld>
            <a:endParaRPr lang="en-US"/>
          </a:p>
        </p:txBody>
      </p:sp>
    </p:spTree>
    <p:extLst>
      <p:ext uri="{BB962C8B-B14F-4D97-AF65-F5344CB8AC3E}">
        <p14:creationId xmlns:p14="http://schemas.microsoft.com/office/powerpoint/2010/main" val="3306422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Content ">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57320" y="2368296"/>
            <a:ext cx="3494224" cy="3918204"/>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bwMode="gray"/>
        <p:txBody>
          <a:bodyPr/>
          <a:lstStyle/>
          <a:p>
            <a:r>
              <a:rPr lang="en-US"/>
              <a:t>Click to edit Master title style</a:t>
            </a:r>
          </a:p>
        </p:txBody>
      </p:sp>
      <p:sp>
        <p:nvSpPr>
          <p:cNvPr id="4" name="Text Placeholder 4">
            <a:extLst>
              <a:ext uri="{FF2B5EF4-FFF2-40B4-BE49-F238E27FC236}">
                <a16:creationId xmlns:a16="http://schemas.microsoft.com/office/drawing/2014/main" id="{AE4EBFC5-472E-0D9D-4AC3-EA0789A5FC43}"/>
              </a:ext>
            </a:extLst>
          </p:cNvPr>
          <p:cNvSpPr>
            <a:spLocks noGrp="1"/>
          </p:cNvSpPr>
          <p:nvPr>
            <p:ph type="body" sz="quarter" idx="17"/>
          </p:nvPr>
        </p:nvSpPr>
        <p:spPr bwMode="gray">
          <a:xfrm>
            <a:off x="457320" y="1690688"/>
            <a:ext cx="3494224" cy="63188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699" b="1">
                <a:solidFill>
                  <a:schemeClr val="accent1"/>
                </a:solidFill>
              </a:defRPr>
            </a:lvl1pPr>
          </a:lstStyle>
          <a:p>
            <a:pPr lvl="0"/>
            <a:r>
              <a:rPr lang="en-US"/>
              <a:t>Click to edit Master text styles</a:t>
            </a:r>
          </a:p>
        </p:txBody>
      </p:sp>
      <p:sp>
        <p:nvSpPr>
          <p:cNvPr id="5" name="Content Placeholder 2">
            <a:extLst>
              <a:ext uri="{FF2B5EF4-FFF2-40B4-BE49-F238E27FC236}">
                <a16:creationId xmlns:a16="http://schemas.microsoft.com/office/drawing/2014/main" id="{04A293CF-F5FA-2469-DABA-A549DC4C05A3}"/>
              </a:ext>
            </a:extLst>
          </p:cNvPr>
          <p:cNvSpPr>
            <a:spLocks noGrp="1"/>
          </p:cNvSpPr>
          <p:nvPr>
            <p:ph idx="18"/>
          </p:nvPr>
        </p:nvSpPr>
        <p:spPr bwMode="gray">
          <a:xfrm>
            <a:off x="4311898" y="2368296"/>
            <a:ext cx="3574662" cy="3918204"/>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a:extLst>
              <a:ext uri="{FF2B5EF4-FFF2-40B4-BE49-F238E27FC236}">
                <a16:creationId xmlns:a16="http://schemas.microsoft.com/office/drawing/2014/main" id="{749B7513-CADD-B609-D0CC-9832BAABBF38}"/>
              </a:ext>
            </a:extLst>
          </p:cNvPr>
          <p:cNvSpPr>
            <a:spLocks noGrp="1"/>
          </p:cNvSpPr>
          <p:nvPr>
            <p:ph type="body" sz="quarter" idx="19"/>
          </p:nvPr>
        </p:nvSpPr>
        <p:spPr bwMode="gray">
          <a:xfrm>
            <a:off x="4311898" y="1690688"/>
            <a:ext cx="3574662" cy="63188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699" b="1">
                <a:solidFill>
                  <a:schemeClr val="accent1"/>
                </a:solidFill>
              </a:defRPr>
            </a:lvl1pPr>
          </a:lstStyle>
          <a:p>
            <a:pPr lvl="0"/>
            <a:r>
              <a:rPr lang="en-US"/>
              <a:t>Click to edit Master text styles</a:t>
            </a:r>
          </a:p>
        </p:txBody>
      </p:sp>
      <p:sp>
        <p:nvSpPr>
          <p:cNvPr id="7" name="Content Placeholder 2">
            <a:extLst>
              <a:ext uri="{FF2B5EF4-FFF2-40B4-BE49-F238E27FC236}">
                <a16:creationId xmlns:a16="http://schemas.microsoft.com/office/drawing/2014/main" id="{0FC50951-202D-9B8B-A443-65CCF5938E47}"/>
              </a:ext>
            </a:extLst>
          </p:cNvPr>
          <p:cNvSpPr>
            <a:spLocks noGrp="1"/>
          </p:cNvSpPr>
          <p:nvPr>
            <p:ph idx="20"/>
          </p:nvPr>
        </p:nvSpPr>
        <p:spPr bwMode="gray">
          <a:xfrm>
            <a:off x="8240456" y="2368296"/>
            <a:ext cx="3502241" cy="3918204"/>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EDD46EED-7958-B010-F1F8-86A97D735A08}"/>
              </a:ext>
            </a:extLst>
          </p:cNvPr>
          <p:cNvSpPr>
            <a:spLocks noGrp="1"/>
          </p:cNvSpPr>
          <p:nvPr>
            <p:ph type="body" sz="quarter" idx="21"/>
          </p:nvPr>
        </p:nvSpPr>
        <p:spPr bwMode="gray">
          <a:xfrm>
            <a:off x="8240456" y="1690688"/>
            <a:ext cx="3502241" cy="63188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699" b="1">
                <a:solidFill>
                  <a:schemeClr val="accent1"/>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876465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57320" y="1690688"/>
            <a:ext cx="11286634" cy="4595812"/>
          </a:xfrm>
        </p:spPr>
        <p:txBody>
          <a:bodyPr/>
          <a:lstStyle>
            <a:lvl1pPr>
              <a:lnSpc>
                <a:spcPct val="100000"/>
              </a:lnSpc>
              <a:spcBef>
                <a:spcPts val="0"/>
              </a:spcBef>
              <a:defRPr sz="1600">
                <a:solidFill>
                  <a:schemeClr val="tx1">
                    <a:lumMod val="75000"/>
                    <a:lumOff val="25000"/>
                  </a:schemeClr>
                </a:solidFill>
              </a:defRPr>
            </a:lvl1pPr>
            <a:lvl2pPr>
              <a:lnSpc>
                <a:spcPct val="100000"/>
              </a:lnSpc>
              <a:spcBef>
                <a:spcPts val="0"/>
              </a:spcBef>
              <a:defRPr sz="1400">
                <a:solidFill>
                  <a:schemeClr val="tx1">
                    <a:lumMod val="75000"/>
                    <a:lumOff val="25000"/>
                  </a:schemeClr>
                </a:solidFill>
              </a:defRPr>
            </a:lvl2pPr>
            <a:lvl3pPr>
              <a:lnSpc>
                <a:spcPct val="100000"/>
              </a:lnSpc>
              <a:spcBef>
                <a:spcPts val="0"/>
              </a:spcBef>
              <a:defRPr sz="1300">
                <a:solidFill>
                  <a:schemeClr val="tx1">
                    <a:lumMod val="75000"/>
                    <a:lumOff val="25000"/>
                  </a:schemeClr>
                </a:solidFill>
              </a:defRPr>
            </a:lvl3pPr>
            <a:lvl4pPr>
              <a:lnSpc>
                <a:spcPct val="100000"/>
              </a:lnSpc>
              <a:spcBef>
                <a:spcPts val="0"/>
              </a:spcBef>
              <a:defRPr>
                <a:solidFill>
                  <a:schemeClr val="tx1">
                    <a:lumMod val="75000"/>
                    <a:lumOff val="25000"/>
                  </a:schemeClr>
                </a:solidFill>
              </a:defRPr>
            </a:lvl4pPr>
            <a:lvl5pPr>
              <a:lnSpc>
                <a:spcPct val="100000"/>
              </a:lnSpc>
              <a:spcBef>
                <a:spcPts val="0"/>
              </a:spcBef>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bwMode="gray"/>
        <p:txBody>
          <a:bodyPr/>
          <a:lstStyle/>
          <a:p>
            <a:r>
              <a:rPr lang="en-US"/>
              <a:t>Click to edit Master title style</a:t>
            </a:r>
          </a:p>
        </p:txBody>
      </p:sp>
      <p:sp>
        <p:nvSpPr>
          <p:cNvPr id="4" name="Slide Number Placeholder 5">
            <a:extLst>
              <a:ext uri="{FF2B5EF4-FFF2-40B4-BE49-F238E27FC236}">
                <a16:creationId xmlns:a16="http://schemas.microsoft.com/office/drawing/2014/main" id="{FD20253B-F9D0-ABA6-40DC-D8A14A04F310}"/>
              </a:ext>
            </a:extLst>
          </p:cNvPr>
          <p:cNvSpPr txBox="1">
            <a:spLocks/>
          </p:cNvSpPr>
          <p:nvPr userDrawn="1"/>
        </p:nvSpPr>
        <p:spPr>
          <a:xfrm>
            <a:off x="11532560" y="6458946"/>
            <a:ext cx="447040" cy="365125"/>
          </a:xfrm>
          <a:prstGeom prst="rect">
            <a:avLst/>
          </a:prstGeom>
        </p:spPr>
        <p:txBody>
          <a:bodyPr vert="horz" lIns="91392" tIns="45696" rIns="91392" bIns="45696"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467920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Large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11532560" y="6458946"/>
            <a:ext cx="447040" cy="365125"/>
          </a:xfrm>
          <a:prstGeom prst="rect">
            <a:avLst/>
          </a:prstGeom>
        </p:spPr>
        <p:txBody>
          <a:bodyPr vert="horz" lIns="91392" tIns="45696" rIns="91392" bIns="45696"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Arial" panose="020B0604020202020204" pitchFamily="34" charset="0"/>
                <a:cs typeface="Arial" panose="020B0604020202020204" pitchFamily="34" charset="0"/>
              </a:rPr>
              <a:pPr algn="r"/>
              <a:t>‹#›</a:t>
            </a:fld>
            <a:endParaRPr lang="en-US" sz="1100" b="1">
              <a:solidFill>
                <a:schemeClr val="bg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7" y="1749288"/>
            <a:ext cx="10593832" cy="4731027"/>
          </a:xfrm>
          <a:prstGeom prst="rect">
            <a:avLst/>
          </a:prstGeom>
        </p:spPr>
        <p:txBody>
          <a:bodyPr>
            <a:normAutofit/>
          </a:bodyPr>
          <a:lstStyle>
            <a:lvl1pPr>
              <a:lnSpc>
                <a:spcPct val="100000"/>
              </a:lnSpc>
              <a:spcBef>
                <a:spcPts val="2198"/>
              </a:spcBef>
              <a:spcAft>
                <a:spcPts val="0"/>
              </a:spcAft>
              <a:buClr>
                <a:schemeClr val="accent1"/>
              </a:buClr>
              <a:defRPr sz="1998">
                <a:solidFill>
                  <a:schemeClr val="tx1"/>
                </a:solidFill>
                <a:latin typeface="Arial" panose="020B0604020202020204" pitchFamily="34" charset="0"/>
                <a:cs typeface="Arial" panose="020B0604020202020204" pitchFamily="34" charset="0"/>
              </a:defRPr>
            </a:lvl1pPr>
            <a:lvl2pPr>
              <a:lnSpc>
                <a:spcPct val="100000"/>
              </a:lnSpc>
              <a:spcBef>
                <a:spcPts val="600"/>
              </a:spcBef>
              <a:spcAft>
                <a:spcPts val="600"/>
              </a:spcAft>
              <a:buClr>
                <a:schemeClr val="tx2"/>
              </a:buClr>
              <a:defRPr sz="1798">
                <a:solidFill>
                  <a:schemeClr val="tx1"/>
                </a:solidFill>
                <a:latin typeface="Arial" panose="020B0604020202020204" pitchFamily="34" charset="0"/>
                <a:cs typeface="Arial" panose="020B0604020202020204" pitchFamily="34" charset="0"/>
              </a:defRPr>
            </a:lvl2pPr>
            <a:lvl3pPr>
              <a:lnSpc>
                <a:spcPct val="100000"/>
              </a:lnSpc>
              <a:spcBef>
                <a:spcPts val="300"/>
              </a:spcBef>
              <a:spcAft>
                <a:spcPts val="600"/>
              </a:spcAft>
              <a:buClrTx/>
              <a:defRPr sz="1798">
                <a:solidFill>
                  <a:schemeClr val="tx1"/>
                </a:solidFill>
                <a:latin typeface="Arial" panose="020B0604020202020204" pitchFamily="34" charset="0"/>
                <a:cs typeface="Arial" panose="020B0604020202020204" pitchFamily="34" charset="0"/>
              </a:defRPr>
            </a:lvl3pPr>
            <a:lvl4pPr>
              <a:spcAft>
                <a:spcPts val="1200"/>
              </a:spcAft>
              <a:defRPr sz="1798">
                <a:solidFill>
                  <a:schemeClr val="tx1"/>
                </a:solidFill>
                <a:latin typeface="Arial" panose="020B0604020202020204" pitchFamily="34" charset="0"/>
                <a:cs typeface="Arial" panose="020B0604020202020204" pitchFamily="34" charset="0"/>
              </a:defRPr>
            </a:lvl4pPr>
            <a:lvl5pPr>
              <a:spcAft>
                <a:spcPts val="1200"/>
              </a:spcAft>
              <a:defRPr sz="1798">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5" y="595893"/>
            <a:ext cx="9655779" cy="831811"/>
          </a:xfrm>
          <a:prstGeom prst="rect">
            <a:avLst/>
          </a:prstGeom>
        </p:spPr>
        <p:txBody>
          <a:bodyPr anchor="t">
            <a:noAutofit/>
          </a:bodyPr>
          <a:lstStyle>
            <a:lvl1pPr>
              <a:defRPr sz="2798">
                <a:solidFill>
                  <a:schemeClr val="tx2"/>
                </a:solidFill>
                <a:latin typeface="Arial" panose="020B0604020202020204" pitchFamily="34" charset="0"/>
                <a:cs typeface="Arial" panose="020B0604020202020204" pitchFamily="34" charset="0"/>
              </a:defRPr>
            </a:lvl1pPr>
          </a:lstStyle>
          <a:p>
            <a:r>
              <a:rPr lang="en-US"/>
              <a:t>Click to edit Master title style. Limit titles to 2 lines. Longer descriptions should be placed in text below</a:t>
            </a:r>
          </a:p>
        </p:txBody>
      </p:sp>
    </p:spTree>
    <p:extLst>
      <p:ext uri="{BB962C8B-B14F-4D97-AF65-F5344CB8AC3E}">
        <p14:creationId xmlns:p14="http://schemas.microsoft.com/office/powerpoint/2010/main" val="4108417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Slide-Light">
    <p:bg bwMode="gray">
      <p:bgPr>
        <a:solidFill>
          <a:schemeClr val="bg1"/>
        </a:solidFill>
        <a:effectLst/>
      </p:bgPr>
    </p:bg>
    <p:spTree>
      <p:nvGrpSpPr>
        <p:cNvPr id="1" name=""/>
        <p:cNvGrpSpPr/>
        <p:nvPr/>
      </p:nvGrpSpPr>
      <p:grpSpPr>
        <a:xfrm>
          <a:off x="0" y="0"/>
          <a:ext cx="0" cy="0"/>
          <a:chOff x="0" y="0"/>
          <a:chExt cx="0" cy="0"/>
        </a:xfrm>
      </p:grpSpPr>
      <p:sp>
        <p:nvSpPr>
          <p:cNvPr id="49" name="Title 1"/>
          <p:cNvSpPr>
            <a:spLocks noGrp="1"/>
          </p:cNvSpPr>
          <p:nvPr userDrawn="1">
            <p:ph type="ctrTitle"/>
          </p:nvPr>
        </p:nvSpPr>
        <p:spPr bwMode="gray">
          <a:xfrm>
            <a:off x="457318" y="2193926"/>
            <a:ext cx="5465645" cy="1235074"/>
          </a:xfrm>
        </p:spPr>
        <p:txBody>
          <a:bodyPr vert="horz" lIns="0" tIns="0" rIns="0" bIns="0" rtlCol="0" anchor="b" anchorCtr="0">
            <a:noAutofit/>
          </a:bodyPr>
          <a:lstStyle>
            <a:lvl1pPr>
              <a:spcBef>
                <a:spcPts val="0"/>
              </a:spcBef>
              <a:defRPr lang="en-US" sz="3400" b="1" dirty="0">
                <a:solidFill>
                  <a:schemeClr val="accent2"/>
                </a:solidFill>
                <a:latin typeface="+mj-lt"/>
              </a:defRPr>
            </a:lvl1pPr>
          </a:lstStyle>
          <a:p>
            <a:pPr lvl="0"/>
            <a:r>
              <a:rPr lang="en-US"/>
              <a:t>Click to edit Master title style</a:t>
            </a:r>
          </a:p>
        </p:txBody>
      </p:sp>
      <p:sp>
        <p:nvSpPr>
          <p:cNvPr id="6" name="Text Placeholder 5"/>
          <p:cNvSpPr>
            <a:spLocks noGrp="1"/>
          </p:cNvSpPr>
          <p:nvPr userDrawn="1">
            <p:ph type="body" sz="quarter" idx="10"/>
          </p:nvPr>
        </p:nvSpPr>
        <p:spPr bwMode="gray">
          <a:xfrm>
            <a:off x="484216" y="3585672"/>
            <a:ext cx="4234775" cy="876363"/>
          </a:xfrm>
        </p:spPr>
        <p:txBody>
          <a:bodyPr lIns="0" tIns="0" rIns="0" bIns="0" anchor="t" anchorCtr="0"/>
          <a:lstStyle>
            <a:lvl1pPr marL="0" indent="0">
              <a:spcBef>
                <a:spcPts val="600"/>
              </a:spcBef>
              <a:buNone/>
              <a:defRPr sz="1800">
                <a:solidFill>
                  <a:schemeClr val="accent2"/>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3" name="Text Placeholder 2"/>
          <p:cNvSpPr>
            <a:spLocks noGrp="1"/>
          </p:cNvSpPr>
          <p:nvPr userDrawn="1">
            <p:ph type="body" sz="quarter" idx="11"/>
          </p:nvPr>
        </p:nvSpPr>
        <p:spPr bwMode="gray">
          <a:xfrm>
            <a:off x="484216" y="4956175"/>
            <a:ext cx="4234775" cy="438150"/>
          </a:xfrm>
        </p:spPr>
        <p:txBody>
          <a:bodyPr lIns="0" tIns="0" rIns="0" bIns="0" anchor="b" anchorCtr="0"/>
          <a:lstStyle>
            <a:lvl1pPr marL="0" indent="0">
              <a:spcBef>
                <a:spcPts val="300"/>
              </a:spcBef>
              <a:buNone/>
              <a:defRPr sz="1200">
                <a:solidFill>
                  <a:schemeClr val="bg1">
                    <a:lumMod val="50000"/>
                  </a:schemeClr>
                </a:solidFill>
              </a:defRPr>
            </a:lvl1pPr>
          </a:lstStyle>
          <a:p>
            <a:pPr lvl="0"/>
            <a:r>
              <a:rPr lang="en-US"/>
              <a:t>Click to edit Master text styles</a:t>
            </a:r>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5" name="Graphic 4" descr="ASTP logo">
            <a:extLst>
              <a:ext uri="{FF2B5EF4-FFF2-40B4-BE49-F238E27FC236}">
                <a16:creationId xmlns:a16="http://schemas.microsoft.com/office/drawing/2014/main" id="{721A8959-C237-407F-E690-90C92728E1E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319" y="5965553"/>
            <a:ext cx="2561306" cy="410163"/>
          </a:xfrm>
          <a:prstGeom prst="rect">
            <a:avLst/>
          </a:prstGeom>
        </p:spPr>
      </p:pic>
      <p:pic>
        <p:nvPicPr>
          <p:cNvPr id="4" name="Picture 3" descr="A blue and yellow background&#10;&#10;AI-generated content may be incorrect.">
            <a:extLst>
              <a:ext uri="{FF2B5EF4-FFF2-40B4-BE49-F238E27FC236}">
                <a16:creationId xmlns:a16="http://schemas.microsoft.com/office/drawing/2014/main" id="{F8A78D30-B2E0-C1CE-06B6-33898BCDFA97}"/>
              </a:ext>
            </a:extLst>
          </p:cNvPr>
          <p:cNvPicPr>
            <a:picLocks noChangeAspect="1"/>
          </p:cNvPicPr>
          <p:nvPr userDrawn="1"/>
        </p:nvPicPr>
        <p:blipFill>
          <a:blip r:embed="rId5"/>
          <a:srcRect l="16755"/>
          <a:stretch/>
        </p:blipFill>
        <p:spPr>
          <a:xfrm>
            <a:off x="6008230" y="0"/>
            <a:ext cx="6183770" cy="6858000"/>
          </a:xfrm>
          <a:prstGeom prst="rect">
            <a:avLst/>
          </a:prstGeom>
        </p:spPr>
      </p:pic>
    </p:spTree>
    <p:custDataLst>
      <p:tags r:id="rId1"/>
    </p:custDataLst>
    <p:extLst>
      <p:ext uri="{BB962C8B-B14F-4D97-AF65-F5344CB8AC3E}">
        <p14:creationId xmlns:p14="http://schemas.microsoft.com/office/powerpoint/2010/main" val="1567254651"/>
      </p:ext>
    </p:extLst>
  </p:cSld>
  <p:clrMapOvr>
    <a:masterClrMapping/>
  </p:clrMapOvr>
  <p:extLst>
    <p:ext uri="{DCECCB84-F9BA-43D5-87BE-67443E8EF086}">
      <p15:sldGuideLst xmlns:p15="http://schemas.microsoft.com/office/powerpoint/2012/main">
        <p15:guide id="1" orient="horz" pos="2160">
          <p15:clr>
            <a:srgbClr val="FBAE40"/>
          </p15:clr>
        </p15:guide>
        <p15:guide id="2" pos="4415">
          <p15:clr>
            <a:srgbClr val="FBAE40"/>
          </p15:clr>
        </p15:guide>
        <p15:guide id="3" pos="470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Dark">
    <p:bg bwMode="gray">
      <p:bgPr>
        <a:solidFill>
          <a:schemeClr val="accent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15F220E-1442-823D-C0CB-123C0505D7CD}"/>
              </a:ext>
              <a:ext uri="{C183D7F6-B498-43B3-948B-1728B52AA6E4}">
                <adec:decorative xmlns:adec="http://schemas.microsoft.com/office/drawing/2017/decorative" val="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1208" t="-6667" b="6667"/>
          <a:stretch/>
        </p:blipFill>
        <p:spPr>
          <a:xfrm>
            <a:off x="7473011" y="0"/>
            <a:ext cx="4718990" cy="6858000"/>
          </a:xfrm>
          <a:prstGeom prst="rect">
            <a:avLst/>
          </a:prstGeom>
        </p:spPr>
      </p:pic>
      <p:sp>
        <p:nvSpPr>
          <p:cNvPr id="4" name="Rectangle 3">
            <a:extLst>
              <a:ext uri="{FF2B5EF4-FFF2-40B4-BE49-F238E27FC236}">
                <a16:creationId xmlns:a16="http://schemas.microsoft.com/office/drawing/2014/main" id="{34373061-45D8-7DD4-41AF-36D53D59DA73}"/>
              </a:ext>
              <a:ext uri="{C183D7F6-B498-43B3-948B-1728B52AA6E4}">
                <adec:decorative xmlns:adec="http://schemas.microsoft.com/office/drawing/2017/decorative" val="1"/>
              </a:ext>
            </a:extLst>
          </p:cNvPr>
          <p:cNvSpPr/>
          <p:nvPr userDrawn="1"/>
        </p:nvSpPr>
        <p:spPr bwMode="gray">
          <a:xfrm>
            <a:off x="1" y="0"/>
            <a:ext cx="7473009" cy="6858000"/>
          </a:xfrm>
          <a:prstGeom prst="rect">
            <a:avLst/>
          </a:prstGeom>
          <a:solidFill>
            <a:srgbClr val="0A2999"/>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2" name="Title 1">
            <a:extLst>
              <a:ext uri="{FF2B5EF4-FFF2-40B4-BE49-F238E27FC236}">
                <a16:creationId xmlns:a16="http://schemas.microsoft.com/office/drawing/2014/main" id="{DA94A963-C850-E282-B7DA-BC0F263CA1CE}"/>
              </a:ext>
            </a:extLst>
          </p:cNvPr>
          <p:cNvSpPr>
            <a:spLocks noGrp="1"/>
          </p:cNvSpPr>
          <p:nvPr>
            <p:ph type="ctrTitle"/>
          </p:nvPr>
        </p:nvSpPr>
        <p:spPr bwMode="gray">
          <a:xfrm>
            <a:off x="457318" y="2193926"/>
            <a:ext cx="6553320" cy="1235074"/>
          </a:xfrm>
        </p:spPr>
        <p:txBody>
          <a:bodyPr vert="horz" lIns="0" tIns="0" rIns="0" bIns="0" rtlCol="0" anchor="b" anchorCtr="0">
            <a:noAutofit/>
          </a:bodyPr>
          <a:lstStyle>
            <a:lvl1pPr>
              <a:spcBef>
                <a:spcPts val="0"/>
              </a:spcBef>
              <a:defRPr lang="en-US" sz="3400" b="1" dirty="0">
                <a:solidFill>
                  <a:schemeClr val="bg1"/>
                </a:solidFill>
                <a:latin typeface="+mj-lt"/>
              </a:defRPr>
            </a:lvl1pPr>
          </a:lstStyle>
          <a:p>
            <a:pPr lvl="0"/>
            <a:r>
              <a:rPr lang="en-US"/>
              <a:t>Click to edit Master title style</a:t>
            </a:r>
          </a:p>
        </p:txBody>
      </p:sp>
      <p:sp>
        <p:nvSpPr>
          <p:cNvPr id="5" name="Text Placeholder 5">
            <a:extLst>
              <a:ext uri="{FF2B5EF4-FFF2-40B4-BE49-F238E27FC236}">
                <a16:creationId xmlns:a16="http://schemas.microsoft.com/office/drawing/2014/main" id="{9C6A64CE-3F9B-820E-DFED-E239AB1B011C}"/>
              </a:ext>
            </a:extLst>
          </p:cNvPr>
          <p:cNvSpPr>
            <a:spLocks noGrp="1"/>
          </p:cNvSpPr>
          <p:nvPr>
            <p:ph type="body" sz="quarter" idx="10"/>
          </p:nvPr>
        </p:nvSpPr>
        <p:spPr bwMode="gray">
          <a:xfrm>
            <a:off x="484216" y="3585672"/>
            <a:ext cx="4234775" cy="876363"/>
          </a:xfrm>
        </p:spPr>
        <p:txBody>
          <a:bodyPr lIns="0" tIns="0" rIns="0" bIns="0" anchor="t" anchorCtr="0"/>
          <a:lstStyle>
            <a:lvl1pPr marL="0" indent="0">
              <a:spcBef>
                <a:spcPts val="600"/>
              </a:spcBef>
              <a:buNone/>
              <a:defRPr sz="1800">
                <a:solidFill>
                  <a:schemeClr val="bg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9" name="Text Placeholder 2">
            <a:extLst>
              <a:ext uri="{FF2B5EF4-FFF2-40B4-BE49-F238E27FC236}">
                <a16:creationId xmlns:a16="http://schemas.microsoft.com/office/drawing/2014/main" id="{1FAFD5B1-7597-7F37-59FC-A85E019E7331}"/>
              </a:ext>
            </a:extLst>
          </p:cNvPr>
          <p:cNvSpPr>
            <a:spLocks noGrp="1"/>
          </p:cNvSpPr>
          <p:nvPr>
            <p:ph type="body" sz="quarter" idx="11"/>
          </p:nvPr>
        </p:nvSpPr>
        <p:spPr bwMode="gray">
          <a:xfrm>
            <a:off x="484216" y="5865446"/>
            <a:ext cx="6526422" cy="438150"/>
          </a:xfrm>
        </p:spPr>
        <p:txBody>
          <a:bodyPr lIns="0" tIns="0" rIns="0" bIns="0" anchor="b" anchorCtr="0"/>
          <a:lstStyle>
            <a:lvl1pPr marL="0" indent="0">
              <a:spcBef>
                <a:spcPts val="300"/>
              </a:spcBef>
              <a:buNone/>
              <a:defRPr sz="1200">
                <a:solidFill>
                  <a:schemeClr val="bg1">
                    <a:lumMod val="75000"/>
                  </a:schemeClr>
                </a:solidFill>
              </a:defRPr>
            </a:lvl1pPr>
          </a:lstStyle>
          <a:p>
            <a:pPr lvl="0"/>
            <a:r>
              <a:rPr lang="en-US"/>
              <a:t>Click to edit Master text styles</a:t>
            </a:r>
          </a:p>
        </p:txBody>
      </p:sp>
      <p:pic>
        <p:nvPicPr>
          <p:cNvPr id="6" name="Graphic 5" descr="ASTP logo">
            <a:extLst>
              <a:ext uri="{FF2B5EF4-FFF2-40B4-BE49-F238E27FC236}">
                <a16:creationId xmlns:a16="http://schemas.microsoft.com/office/drawing/2014/main" id="{9826F96B-BF7D-1670-DA32-830BE7676E9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57320" y="457200"/>
            <a:ext cx="2561306" cy="409402"/>
          </a:xfrm>
          <a:prstGeom prst="rect">
            <a:avLst/>
          </a:prstGeom>
        </p:spPr>
      </p:pic>
    </p:spTree>
    <p:custDataLst>
      <p:tags r:id="rId1"/>
    </p:custDataLst>
    <p:extLst>
      <p:ext uri="{BB962C8B-B14F-4D97-AF65-F5344CB8AC3E}">
        <p14:creationId xmlns:p14="http://schemas.microsoft.com/office/powerpoint/2010/main" val="1724992599"/>
      </p:ext>
    </p:extLst>
  </p:cSld>
  <p:clrMapOvr>
    <a:masterClrMapping/>
  </p:clrMapOvr>
  <p:extLst>
    <p:ext uri="{DCECCB84-F9BA-43D5-87BE-67443E8EF086}">
      <p15:sldGuideLst xmlns:p15="http://schemas.microsoft.com/office/powerpoint/2012/main">
        <p15:guide id="1" orient="horz" pos="2160">
          <p15:clr>
            <a:srgbClr val="FBAE40"/>
          </p15:clr>
        </p15:guide>
        <p15:guide id="2" pos="4415">
          <p15:clr>
            <a:srgbClr val="FBAE40"/>
          </p15:clr>
        </p15:guide>
        <p15:guide id="3" pos="470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46896E-438A-1B6E-6B7D-6738ECA385AB}"/>
              </a:ext>
              <a:ext uri="{C183D7F6-B498-43B3-948B-1728B52AA6E4}">
                <adec:decorative xmlns:adec="http://schemas.microsoft.com/office/drawing/2017/decorative" val="1"/>
              </a:ext>
            </a:extLst>
          </p:cNvPr>
          <p:cNvSpPr/>
          <p:nvPr userDrawn="1"/>
        </p:nvSpPr>
        <p:spPr bwMode="gray">
          <a:xfrm>
            <a:off x="-1" y="1"/>
            <a:ext cx="1409659" cy="6857999"/>
          </a:xfrm>
          <a:prstGeom prst="rect">
            <a:avLst/>
          </a:prstGeom>
          <a:solidFill>
            <a:schemeClr val="bg2"/>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3" name="Content Placeholder 2"/>
          <p:cNvSpPr>
            <a:spLocks noGrp="1"/>
          </p:cNvSpPr>
          <p:nvPr>
            <p:ph idx="1"/>
          </p:nvPr>
        </p:nvSpPr>
        <p:spPr bwMode="gray">
          <a:xfrm>
            <a:off x="1905496" y="1347812"/>
            <a:ext cx="9872334" cy="4540669"/>
          </a:xfrm>
        </p:spPr>
        <p:txBody>
          <a:bodyPr anchor="t" anchorCtr="0"/>
          <a:lstStyle>
            <a:lvl1pPr marL="342900" indent="-342900">
              <a:buFont typeface="+mj-lt"/>
              <a:buAutoNum type="arabicPeriod"/>
              <a:defRPr sz="1800" b="0">
                <a:solidFill>
                  <a:schemeClr val="accent1"/>
                </a:solidFill>
              </a:defRPr>
            </a:lvl1pPr>
            <a:lvl2pPr marL="571500" indent="-169863">
              <a:spcBef>
                <a:spcPts val="400"/>
              </a:spcBef>
              <a:buClr>
                <a:schemeClr val="accent1"/>
              </a:buClr>
              <a:buFont typeface="System Font Regular"/>
              <a:buChar char="‣"/>
              <a:defRPr sz="1200">
                <a:solidFill>
                  <a:schemeClr val="tx1">
                    <a:lumMod val="65000"/>
                    <a:lumOff val="35000"/>
                  </a:schemeClr>
                </a:solidFill>
              </a:defRPr>
            </a:lvl2pPr>
            <a:lvl3pPr marL="742950" indent="-171450">
              <a:defRPr/>
            </a:lvl3pPr>
            <a:lvl4pPr marL="971550" indent="-171450">
              <a:defRPr/>
            </a:lvl4pPr>
            <a:lvl5pPr marL="1171575" indent="-142875">
              <a:defRPr/>
            </a:lvl5pPr>
          </a:lstStyle>
          <a:p>
            <a:pPr lvl="0"/>
            <a:r>
              <a:rPr lang="en-US"/>
              <a:t>Click to edit Master text styles</a:t>
            </a:r>
          </a:p>
          <a:p>
            <a:pPr lvl="1"/>
            <a:r>
              <a:rPr lang="en-US"/>
              <a:t>Second level</a:t>
            </a:r>
          </a:p>
        </p:txBody>
      </p:sp>
      <p:pic>
        <p:nvPicPr>
          <p:cNvPr id="9" name="Graphic 8">
            <a:extLst>
              <a:ext uri="{FF2B5EF4-FFF2-40B4-BE49-F238E27FC236}">
                <a16:creationId xmlns:a16="http://schemas.microsoft.com/office/drawing/2014/main" id="{CBBA5F88-3FE9-6DB6-4351-F2585AD52E2C}"/>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88016" y="747936"/>
            <a:ext cx="443284" cy="443169"/>
          </a:xfrm>
          <a:prstGeom prst="rect">
            <a:avLst/>
          </a:prstGeom>
        </p:spPr>
      </p:pic>
      <p:cxnSp>
        <p:nvCxnSpPr>
          <p:cNvPr id="11" name="Straight Connector 10">
            <a:extLst>
              <a:ext uri="{FF2B5EF4-FFF2-40B4-BE49-F238E27FC236}">
                <a16:creationId xmlns:a16="http://schemas.microsoft.com/office/drawing/2014/main" id="{BA12A7CC-2393-FC0D-94CB-5525C544558A}"/>
              </a:ext>
              <a:ext uri="{C183D7F6-B498-43B3-948B-1728B52AA6E4}">
                <adec:decorative xmlns:adec="http://schemas.microsoft.com/office/drawing/2017/decorative" val="1"/>
              </a:ext>
            </a:extLst>
          </p:cNvPr>
          <p:cNvCxnSpPr>
            <a:cxnSpLocks/>
            <a:stCxn id="9" idx="3"/>
          </p:cNvCxnSpPr>
          <p:nvPr userDrawn="1"/>
        </p:nvCxnSpPr>
        <p:spPr bwMode="gray">
          <a:xfrm flipV="1">
            <a:off x="1631300" y="969520"/>
            <a:ext cx="7197499" cy="1"/>
          </a:xfrm>
          <a:prstGeom prst="line">
            <a:avLst/>
          </a:prstGeom>
          <a:ln w="12700">
            <a:gradFill>
              <a:gsLst>
                <a:gs pos="0">
                  <a:schemeClr val="accent1"/>
                </a:gs>
                <a:gs pos="39000">
                  <a:schemeClr val="accent3"/>
                </a:gs>
                <a:gs pos="100000">
                  <a:schemeClr val="accent3">
                    <a:lumMod val="20000"/>
                    <a:lumOff val="80000"/>
                    <a:alpha val="0"/>
                  </a:schemeClr>
                </a:gs>
              </a:gsLst>
              <a:lin ang="0" scaled="0"/>
            </a:gradFill>
            <a:headEnd/>
            <a:tailEn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00256B9-B044-4332-CF9D-0C8189C04255}"/>
              </a:ext>
              <a:ext uri="{C183D7F6-B498-43B3-948B-1728B52AA6E4}">
                <adec:decorative xmlns:adec="http://schemas.microsoft.com/office/drawing/2017/decorative" val="1"/>
              </a:ext>
            </a:extLst>
          </p:cNvPr>
          <p:cNvCxnSpPr>
            <a:cxnSpLocks/>
            <a:stCxn id="9" idx="0"/>
          </p:cNvCxnSpPr>
          <p:nvPr userDrawn="1"/>
        </p:nvCxnSpPr>
        <p:spPr bwMode="gray">
          <a:xfrm flipV="1">
            <a:off x="1409658" y="1"/>
            <a:ext cx="0" cy="747935"/>
          </a:xfrm>
          <a:prstGeom prst="line">
            <a:avLst/>
          </a:prstGeom>
          <a:ln w="12700">
            <a:headEnd/>
            <a:tailEn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8934DC-E402-69CA-3ED0-6B34050BEAC5}"/>
              </a:ext>
              <a:ext uri="{C183D7F6-B498-43B3-948B-1728B52AA6E4}">
                <adec:decorative xmlns:adec="http://schemas.microsoft.com/office/drawing/2017/decorative" val="1"/>
              </a:ext>
            </a:extLst>
          </p:cNvPr>
          <p:cNvCxnSpPr>
            <a:cxnSpLocks/>
            <a:endCxn id="9" idx="2"/>
          </p:cNvCxnSpPr>
          <p:nvPr userDrawn="1"/>
        </p:nvCxnSpPr>
        <p:spPr bwMode="gray">
          <a:xfrm flipV="1">
            <a:off x="1409658" y="1191104"/>
            <a:ext cx="0" cy="5666896"/>
          </a:xfrm>
          <a:prstGeom prst="line">
            <a:avLst/>
          </a:prstGeom>
          <a:ln w="12700">
            <a:gradFill>
              <a:gsLst>
                <a:gs pos="80000">
                  <a:schemeClr val="accent1"/>
                </a:gs>
                <a:gs pos="38000">
                  <a:schemeClr val="accent3"/>
                </a:gs>
                <a:gs pos="0">
                  <a:schemeClr val="accent3">
                    <a:lumMod val="20000"/>
                    <a:lumOff val="80000"/>
                  </a:schemeClr>
                </a:gs>
              </a:gsLst>
              <a:lin ang="5400000" scaled="0"/>
            </a:gradFill>
            <a:headEnd/>
            <a:tailE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13BA51-1C50-2E59-EA14-DDC4858D9FD8}"/>
              </a:ext>
              <a:ext uri="{C183D7F6-B498-43B3-948B-1728B52AA6E4}">
                <adec:decorative xmlns:adec="http://schemas.microsoft.com/office/drawing/2017/decorative" val="1"/>
              </a:ext>
            </a:extLst>
          </p:cNvPr>
          <p:cNvCxnSpPr>
            <a:cxnSpLocks/>
            <a:stCxn id="9" idx="1"/>
          </p:cNvCxnSpPr>
          <p:nvPr userDrawn="1"/>
        </p:nvCxnSpPr>
        <p:spPr bwMode="gray">
          <a:xfrm flipH="1">
            <a:off x="0" y="969520"/>
            <a:ext cx="1188015" cy="0"/>
          </a:xfrm>
          <a:prstGeom prst="line">
            <a:avLst/>
          </a:prstGeom>
          <a:ln w="12700">
            <a:headEnd/>
            <a:tailEnd/>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45D01F8C-5A62-F5B3-3047-E3C8BCEB8A23}"/>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Tree>
    <p:custDataLst>
      <p:tags r:id="rId1"/>
    </p:custDataLst>
    <p:extLst>
      <p:ext uri="{BB962C8B-B14F-4D97-AF65-F5344CB8AC3E}">
        <p14:creationId xmlns:p14="http://schemas.microsoft.com/office/powerpoint/2010/main" val="1858431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Section Divider-Light">
    <p:bg bwMode="gray">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3" y="3345752"/>
            <a:ext cx="8380626" cy="905256"/>
          </a:xfrm>
        </p:spPr>
        <p:txBody>
          <a:bodyPr lIns="0" tIns="0" rIns="0" bIns="0"/>
          <a:lstStyle>
            <a:lvl1pPr marL="0" indent="0">
              <a:spcBef>
                <a:spcPts val="600"/>
              </a:spcBef>
              <a:buNone/>
              <a:defRPr sz="1800">
                <a:solidFill>
                  <a:schemeClr val="accent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172" y="1690688"/>
            <a:ext cx="8380627" cy="1508760"/>
          </a:xfrm>
        </p:spPr>
        <p:txBody>
          <a:bodyPr vert="horz" lIns="0" tIns="0" rIns="0" bIns="0" rtlCol="0" anchor="b" anchorCtr="0">
            <a:noAutofit/>
          </a:bodyPr>
          <a:lstStyle>
            <a:lvl1pPr>
              <a:defRPr lang="en-US" sz="3200" b="0" dirty="0">
                <a:solidFill>
                  <a:schemeClr val="accent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userDrawn="1"/>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Tree>
    <p:custDataLst>
      <p:tags r:id="rId1"/>
    </p:custDataLst>
    <p:extLst>
      <p:ext uri="{BB962C8B-B14F-4D97-AF65-F5344CB8AC3E}">
        <p14:creationId xmlns:p14="http://schemas.microsoft.com/office/powerpoint/2010/main" val="2240986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Divider + Content-Light">
    <p:bg bwMode="gray">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3" y="3345752"/>
            <a:ext cx="5476333" cy="905256"/>
          </a:xfrm>
        </p:spPr>
        <p:txBody>
          <a:bodyPr lIns="0" tIns="0" rIns="0" bIns="0"/>
          <a:lstStyle>
            <a:lvl1pPr marL="0" indent="0">
              <a:spcBef>
                <a:spcPts val="600"/>
              </a:spcBef>
              <a:buNone/>
              <a:defRPr sz="1800">
                <a:solidFill>
                  <a:schemeClr val="accent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173" y="1690688"/>
            <a:ext cx="5476334" cy="1508760"/>
          </a:xfrm>
        </p:spPr>
        <p:txBody>
          <a:bodyPr vert="horz" lIns="0" tIns="0" rIns="0" bIns="0" rtlCol="0" anchor="b" anchorCtr="0">
            <a:noAutofit/>
          </a:bodyPr>
          <a:lstStyle>
            <a:lvl1pPr>
              <a:defRPr lang="en-US" sz="3200" b="0" dirty="0">
                <a:solidFill>
                  <a:schemeClr val="accent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userDrawn="1"/>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4" name="Rectangle 3">
            <a:extLst>
              <a:ext uri="{FF2B5EF4-FFF2-40B4-BE49-F238E27FC236}">
                <a16:creationId xmlns:a16="http://schemas.microsoft.com/office/drawing/2014/main" id="{C554A72B-377A-5513-FF17-9B8A8A189C25}"/>
              </a:ext>
              <a:ext uri="{C183D7F6-B498-43B3-948B-1728B52AA6E4}">
                <adec:decorative xmlns:adec="http://schemas.microsoft.com/office/drawing/2017/decorative" val="1"/>
              </a:ext>
            </a:extLst>
          </p:cNvPr>
          <p:cNvSpPr/>
          <p:nvPr userDrawn="1"/>
        </p:nvSpPr>
        <p:spPr bwMode="gray">
          <a:xfrm>
            <a:off x="6267495" y="1"/>
            <a:ext cx="5924505" cy="621614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7" name="Content Placeholder 6">
            <a:extLst>
              <a:ext uri="{FF2B5EF4-FFF2-40B4-BE49-F238E27FC236}">
                <a16:creationId xmlns:a16="http://schemas.microsoft.com/office/drawing/2014/main" id="{1BA97F8A-1C48-E6C8-2513-79B276F83739}"/>
              </a:ext>
            </a:extLst>
          </p:cNvPr>
          <p:cNvSpPr>
            <a:spLocks noGrp="1"/>
          </p:cNvSpPr>
          <p:nvPr>
            <p:ph sz="quarter" idx="11"/>
          </p:nvPr>
        </p:nvSpPr>
        <p:spPr>
          <a:xfrm>
            <a:off x="6705760" y="1690689"/>
            <a:ext cx="5028922" cy="3703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802918671"/>
      </p:ext>
    </p:extLst>
  </p:cSld>
  <p:clrMapOvr>
    <a:masterClrMapping/>
  </p:clrMapOvr>
  <p:extLst>
    <p:ext uri="{DCECCB84-F9BA-43D5-87BE-67443E8EF086}">
      <p15:sldGuideLst xmlns:p15="http://schemas.microsoft.com/office/powerpoint/2012/main">
        <p15:guide id="1" pos="422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46896E-438A-1B6E-6B7D-6738ECA385AB}"/>
              </a:ext>
              <a:ext uri="{C183D7F6-B498-43B3-948B-1728B52AA6E4}">
                <adec:decorative xmlns:adec="http://schemas.microsoft.com/office/drawing/2017/decorative" val="1"/>
              </a:ext>
            </a:extLst>
          </p:cNvPr>
          <p:cNvSpPr/>
          <p:nvPr userDrawn="1"/>
        </p:nvSpPr>
        <p:spPr bwMode="gray">
          <a:xfrm>
            <a:off x="-1" y="3"/>
            <a:ext cx="1409659" cy="6857999"/>
          </a:xfrm>
          <a:prstGeom prst="rect">
            <a:avLst/>
          </a:prstGeom>
          <a:solidFill>
            <a:schemeClr val="bg2"/>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799" b="1">
              <a:solidFill>
                <a:schemeClr val="accent1"/>
              </a:solidFill>
              <a:latin typeface="+mj-lt"/>
            </a:endParaRPr>
          </a:p>
        </p:txBody>
      </p:sp>
      <p:sp>
        <p:nvSpPr>
          <p:cNvPr id="3" name="Content Placeholder 2"/>
          <p:cNvSpPr>
            <a:spLocks noGrp="1"/>
          </p:cNvSpPr>
          <p:nvPr>
            <p:ph idx="1"/>
          </p:nvPr>
        </p:nvSpPr>
        <p:spPr bwMode="gray">
          <a:xfrm>
            <a:off x="1905497" y="1347812"/>
            <a:ext cx="9872334" cy="4540669"/>
          </a:xfrm>
        </p:spPr>
        <p:txBody>
          <a:bodyPr anchor="t" anchorCtr="0"/>
          <a:lstStyle>
            <a:lvl1pPr marL="342797" indent="-342797">
              <a:buFont typeface="+mj-lt"/>
              <a:buAutoNum type="arabicPeriod"/>
              <a:defRPr sz="1799" b="0">
                <a:solidFill>
                  <a:schemeClr val="accent1"/>
                </a:solidFill>
              </a:defRPr>
            </a:lvl1pPr>
            <a:lvl2pPr marL="571329" indent="-169812">
              <a:spcBef>
                <a:spcPts val="400"/>
              </a:spcBef>
              <a:buClr>
                <a:schemeClr val="accent1"/>
              </a:buClr>
              <a:buFont typeface="System Font Regular"/>
              <a:buChar char="‣"/>
              <a:defRPr sz="1200">
                <a:solidFill>
                  <a:schemeClr val="tx1">
                    <a:lumMod val="65000"/>
                    <a:lumOff val="35000"/>
                  </a:schemeClr>
                </a:solidFill>
              </a:defRPr>
            </a:lvl2pPr>
            <a:lvl3pPr marL="742727" indent="-171399">
              <a:defRPr/>
            </a:lvl3pPr>
            <a:lvl4pPr marL="971259" indent="-171399">
              <a:defRPr/>
            </a:lvl4pPr>
            <a:lvl5pPr marL="1171224" indent="-142832">
              <a:defRPr/>
            </a:lvl5pPr>
          </a:lstStyle>
          <a:p>
            <a:pPr lvl="0"/>
            <a:r>
              <a:rPr lang="en-US"/>
              <a:t>Click to edit Master text styles</a:t>
            </a:r>
          </a:p>
          <a:p>
            <a:pPr lvl="1"/>
            <a:r>
              <a:rPr lang="en-US"/>
              <a:t>Second level</a:t>
            </a:r>
          </a:p>
        </p:txBody>
      </p:sp>
      <p:pic>
        <p:nvPicPr>
          <p:cNvPr id="9" name="Graphic 8">
            <a:extLst>
              <a:ext uri="{FF2B5EF4-FFF2-40B4-BE49-F238E27FC236}">
                <a16:creationId xmlns:a16="http://schemas.microsoft.com/office/drawing/2014/main" id="{CBBA5F88-3FE9-6DB6-4351-F2585AD52E2C}"/>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88016" y="747938"/>
            <a:ext cx="443284" cy="443169"/>
          </a:xfrm>
          <a:prstGeom prst="rect">
            <a:avLst/>
          </a:prstGeom>
        </p:spPr>
      </p:pic>
      <p:cxnSp>
        <p:nvCxnSpPr>
          <p:cNvPr id="11" name="Straight Connector 10">
            <a:extLst>
              <a:ext uri="{FF2B5EF4-FFF2-40B4-BE49-F238E27FC236}">
                <a16:creationId xmlns:a16="http://schemas.microsoft.com/office/drawing/2014/main" id="{BA12A7CC-2393-FC0D-94CB-5525C544558A}"/>
              </a:ext>
              <a:ext uri="{C183D7F6-B498-43B3-948B-1728B52AA6E4}">
                <adec:decorative xmlns:adec="http://schemas.microsoft.com/office/drawing/2017/decorative" val="1"/>
              </a:ext>
            </a:extLst>
          </p:cNvPr>
          <p:cNvCxnSpPr>
            <a:cxnSpLocks/>
            <a:stCxn id="9" idx="3"/>
          </p:cNvCxnSpPr>
          <p:nvPr userDrawn="1"/>
        </p:nvCxnSpPr>
        <p:spPr bwMode="gray">
          <a:xfrm flipV="1">
            <a:off x="1631301" y="969522"/>
            <a:ext cx="7197499" cy="1"/>
          </a:xfrm>
          <a:prstGeom prst="line">
            <a:avLst/>
          </a:prstGeom>
          <a:ln w="12700">
            <a:gradFill>
              <a:gsLst>
                <a:gs pos="0">
                  <a:schemeClr val="accent1"/>
                </a:gs>
                <a:gs pos="39000">
                  <a:schemeClr val="accent3"/>
                </a:gs>
                <a:gs pos="100000">
                  <a:schemeClr val="accent3">
                    <a:lumMod val="20000"/>
                    <a:lumOff val="80000"/>
                    <a:alpha val="0"/>
                  </a:schemeClr>
                </a:gs>
              </a:gsLst>
              <a:lin ang="0" scaled="0"/>
            </a:gradFill>
            <a:headEnd/>
            <a:tailEn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00256B9-B044-4332-CF9D-0C8189C04255}"/>
              </a:ext>
              <a:ext uri="{C183D7F6-B498-43B3-948B-1728B52AA6E4}">
                <adec:decorative xmlns:adec="http://schemas.microsoft.com/office/drawing/2017/decorative" val="1"/>
              </a:ext>
            </a:extLst>
          </p:cNvPr>
          <p:cNvCxnSpPr>
            <a:cxnSpLocks/>
            <a:stCxn id="9" idx="0"/>
          </p:cNvCxnSpPr>
          <p:nvPr userDrawn="1"/>
        </p:nvCxnSpPr>
        <p:spPr bwMode="gray">
          <a:xfrm flipV="1">
            <a:off x="1409658" y="3"/>
            <a:ext cx="0" cy="747935"/>
          </a:xfrm>
          <a:prstGeom prst="line">
            <a:avLst/>
          </a:prstGeom>
          <a:ln w="12700">
            <a:headEnd/>
            <a:tailEn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8934DC-E402-69CA-3ED0-6B34050BEAC5}"/>
              </a:ext>
              <a:ext uri="{C183D7F6-B498-43B3-948B-1728B52AA6E4}">
                <adec:decorative xmlns:adec="http://schemas.microsoft.com/office/drawing/2017/decorative" val="1"/>
              </a:ext>
            </a:extLst>
          </p:cNvPr>
          <p:cNvCxnSpPr>
            <a:cxnSpLocks/>
            <a:endCxn id="9" idx="2"/>
          </p:cNvCxnSpPr>
          <p:nvPr userDrawn="1"/>
        </p:nvCxnSpPr>
        <p:spPr bwMode="gray">
          <a:xfrm flipV="1">
            <a:off x="1409658" y="1191104"/>
            <a:ext cx="0" cy="5666896"/>
          </a:xfrm>
          <a:prstGeom prst="line">
            <a:avLst/>
          </a:prstGeom>
          <a:ln w="12700">
            <a:gradFill>
              <a:gsLst>
                <a:gs pos="80000">
                  <a:schemeClr val="accent1"/>
                </a:gs>
                <a:gs pos="38000">
                  <a:schemeClr val="accent3"/>
                </a:gs>
                <a:gs pos="0">
                  <a:schemeClr val="accent3">
                    <a:lumMod val="20000"/>
                    <a:lumOff val="80000"/>
                  </a:schemeClr>
                </a:gs>
              </a:gsLst>
              <a:lin ang="5400000" scaled="0"/>
            </a:gradFill>
            <a:headEnd/>
            <a:tailE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13BA51-1C50-2E59-EA14-DDC4858D9FD8}"/>
              </a:ext>
              <a:ext uri="{C183D7F6-B498-43B3-948B-1728B52AA6E4}">
                <adec:decorative xmlns:adec="http://schemas.microsoft.com/office/drawing/2017/decorative" val="1"/>
              </a:ext>
            </a:extLst>
          </p:cNvPr>
          <p:cNvCxnSpPr>
            <a:cxnSpLocks/>
            <a:stCxn id="9" idx="1"/>
          </p:cNvCxnSpPr>
          <p:nvPr userDrawn="1"/>
        </p:nvCxnSpPr>
        <p:spPr bwMode="gray">
          <a:xfrm flipH="1">
            <a:off x="0" y="969520"/>
            <a:ext cx="1188015" cy="0"/>
          </a:xfrm>
          <a:prstGeom prst="line">
            <a:avLst/>
          </a:prstGeom>
          <a:ln w="12700">
            <a:headEnd/>
            <a:tailEnd/>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45D01F8C-5A62-F5B3-3047-E3C8BCEB8A23}"/>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Tree>
    <p:custDataLst>
      <p:tags r:id="rId1"/>
    </p:custDataLst>
    <p:extLst>
      <p:ext uri="{BB962C8B-B14F-4D97-AF65-F5344CB8AC3E}">
        <p14:creationId xmlns:p14="http://schemas.microsoft.com/office/powerpoint/2010/main" val="19561592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Divider-Dark">
    <p:bg bwMode="gray">
      <p:bgPr>
        <a:solidFill>
          <a:srgbClr val="0A2999"/>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3" y="3345752"/>
            <a:ext cx="8380626" cy="905256"/>
          </a:xfrm>
        </p:spPr>
        <p:txBody>
          <a:bodyPr lIns="0" tIns="0" rIns="0" bIns="0"/>
          <a:lstStyle>
            <a:lvl1pPr marL="0" indent="0">
              <a:spcBef>
                <a:spcPts val="600"/>
              </a:spcBef>
              <a:buNone/>
              <a:defRPr sz="1800">
                <a:solidFill>
                  <a:schemeClr val="bg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172" y="1690688"/>
            <a:ext cx="8380627" cy="1508760"/>
          </a:xfrm>
        </p:spPr>
        <p:txBody>
          <a:bodyPr vert="horz" lIns="0" tIns="0" rIns="0" bIns="0" rtlCol="0" anchor="b" anchorCtr="0">
            <a:noAutofit/>
          </a:bodyPr>
          <a:lstStyle>
            <a:lvl1pPr>
              <a:defRPr lang="en-US" sz="3200" b="0" dirty="0">
                <a:solidFill>
                  <a:schemeClr val="bg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userDrawn="1"/>
        </p:nvSpPr>
        <p:spPr bwMode="gray">
          <a:xfrm>
            <a:off x="1" y="6216149"/>
            <a:ext cx="12192000" cy="641784"/>
          </a:xfrm>
          <a:prstGeom prst="rect">
            <a:avLst/>
          </a:prstGeom>
          <a:solidFill>
            <a:schemeClr val="bg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userDrawn="1"/>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Tree>
    <p:custDataLst>
      <p:tags r:id="rId1"/>
    </p:custDataLst>
    <p:extLst>
      <p:ext uri="{BB962C8B-B14F-4D97-AF65-F5344CB8AC3E}">
        <p14:creationId xmlns:p14="http://schemas.microsoft.com/office/powerpoint/2010/main" val="13986607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Divider + Content-Dark">
    <p:bg bwMode="gray">
      <p:bgPr>
        <a:solidFill>
          <a:srgbClr val="0A2999"/>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3" y="3345752"/>
            <a:ext cx="5476333" cy="905256"/>
          </a:xfrm>
        </p:spPr>
        <p:txBody>
          <a:bodyPr lIns="0" tIns="0" rIns="0" bIns="0"/>
          <a:lstStyle>
            <a:lvl1pPr marL="0" indent="0">
              <a:spcBef>
                <a:spcPts val="600"/>
              </a:spcBef>
              <a:buNone/>
              <a:defRPr sz="1800">
                <a:solidFill>
                  <a:schemeClr val="bg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173" y="1690688"/>
            <a:ext cx="5476334" cy="1508760"/>
          </a:xfrm>
        </p:spPr>
        <p:txBody>
          <a:bodyPr vert="horz" lIns="0" tIns="0" rIns="0" bIns="0" rtlCol="0" anchor="b" anchorCtr="0">
            <a:noAutofit/>
          </a:bodyPr>
          <a:lstStyle>
            <a:lvl1pPr>
              <a:defRPr lang="en-US" sz="3200" b="0" dirty="0">
                <a:solidFill>
                  <a:schemeClr val="bg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userDrawn="1"/>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4" name="Rectangle 3">
            <a:extLst>
              <a:ext uri="{FF2B5EF4-FFF2-40B4-BE49-F238E27FC236}">
                <a16:creationId xmlns:a16="http://schemas.microsoft.com/office/drawing/2014/main" id="{C554A72B-377A-5513-FF17-9B8A8A189C25}"/>
              </a:ext>
              <a:ext uri="{C183D7F6-B498-43B3-948B-1728B52AA6E4}">
                <adec:decorative xmlns:adec="http://schemas.microsoft.com/office/drawing/2017/decorative" val="1"/>
              </a:ext>
            </a:extLst>
          </p:cNvPr>
          <p:cNvSpPr/>
          <p:nvPr userDrawn="1"/>
        </p:nvSpPr>
        <p:spPr bwMode="gray">
          <a:xfrm>
            <a:off x="6267495" y="1"/>
            <a:ext cx="5924505" cy="621614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7" name="Content Placeholder 6">
            <a:extLst>
              <a:ext uri="{FF2B5EF4-FFF2-40B4-BE49-F238E27FC236}">
                <a16:creationId xmlns:a16="http://schemas.microsoft.com/office/drawing/2014/main" id="{1BA97F8A-1C48-E6C8-2513-79B276F83739}"/>
              </a:ext>
            </a:extLst>
          </p:cNvPr>
          <p:cNvSpPr>
            <a:spLocks noGrp="1"/>
          </p:cNvSpPr>
          <p:nvPr>
            <p:ph sz="quarter" idx="11"/>
          </p:nvPr>
        </p:nvSpPr>
        <p:spPr>
          <a:xfrm>
            <a:off x="6705760" y="1690689"/>
            <a:ext cx="5028922" cy="3703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950727358"/>
      </p:ext>
    </p:extLst>
  </p:cSld>
  <p:clrMapOvr>
    <a:masterClrMapping/>
  </p:clrMapOvr>
  <p:extLst>
    <p:ext uri="{DCECCB84-F9BA-43D5-87BE-67443E8EF086}">
      <p15:sldGuideLst xmlns:p15="http://schemas.microsoft.com/office/powerpoint/2012/main">
        <p15:guide id="1" pos="422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10407266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5" name="Content Placeholder 4">
            <a:extLst>
              <a:ext uri="{FF2B5EF4-FFF2-40B4-BE49-F238E27FC236}">
                <a16:creationId xmlns:a16="http://schemas.microsoft.com/office/drawing/2014/main" id="{55053DFD-DD4D-697F-1139-609687C4E80B}"/>
              </a:ext>
            </a:extLst>
          </p:cNvPr>
          <p:cNvSpPr>
            <a:spLocks noGrp="1"/>
          </p:cNvSpPr>
          <p:nvPr>
            <p:ph sz="quarter" idx="10"/>
          </p:nvPr>
        </p:nvSpPr>
        <p:spPr>
          <a:xfrm>
            <a:off x="457320" y="1690688"/>
            <a:ext cx="11277362" cy="4595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4760193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_2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6" name="Content Placeholder 5">
            <a:extLst>
              <a:ext uri="{FF2B5EF4-FFF2-40B4-BE49-F238E27FC236}">
                <a16:creationId xmlns:a16="http://schemas.microsoft.com/office/drawing/2014/main" id="{FF4A951F-7F06-3C3C-1CF5-9A3C02E7B0E9}"/>
              </a:ext>
            </a:extLst>
          </p:cNvPr>
          <p:cNvSpPr>
            <a:spLocks noGrp="1"/>
          </p:cNvSpPr>
          <p:nvPr>
            <p:ph sz="quarter" idx="10"/>
          </p:nvPr>
        </p:nvSpPr>
        <p:spPr>
          <a:xfrm>
            <a:off x="457319" y="1690688"/>
            <a:ext cx="5467187" cy="4595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C12A6DAF-C623-9C3A-EFA6-870D2676ADB0}"/>
              </a:ext>
            </a:extLst>
          </p:cNvPr>
          <p:cNvSpPr>
            <a:spLocks noGrp="1"/>
          </p:cNvSpPr>
          <p:nvPr>
            <p:ph sz="quarter" idx="11"/>
          </p:nvPr>
        </p:nvSpPr>
        <p:spPr>
          <a:xfrm>
            <a:off x="6267495" y="1690688"/>
            <a:ext cx="5467186" cy="4595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6960318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_3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Content Placeholder 3">
            <a:extLst>
              <a:ext uri="{FF2B5EF4-FFF2-40B4-BE49-F238E27FC236}">
                <a16:creationId xmlns:a16="http://schemas.microsoft.com/office/drawing/2014/main" id="{AD9FE6A0-0850-BC6F-11AE-4B08F8A9FE35}"/>
              </a:ext>
            </a:extLst>
          </p:cNvPr>
          <p:cNvSpPr>
            <a:spLocks noGrp="1"/>
          </p:cNvSpPr>
          <p:nvPr>
            <p:ph sz="quarter" idx="12"/>
          </p:nvPr>
        </p:nvSpPr>
        <p:spPr>
          <a:xfrm>
            <a:off x="457320" y="1690689"/>
            <a:ext cx="3494225" cy="4595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A63BCADD-9869-CCB7-AFD3-B370EFE0DFEE}"/>
              </a:ext>
            </a:extLst>
          </p:cNvPr>
          <p:cNvSpPr>
            <a:spLocks noGrp="1"/>
          </p:cNvSpPr>
          <p:nvPr>
            <p:ph sz="quarter" idx="13"/>
          </p:nvPr>
        </p:nvSpPr>
        <p:spPr>
          <a:xfrm>
            <a:off x="4344532" y="1690689"/>
            <a:ext cx="3494225" cy="4595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C3F98BC9-F223-77BE-C34B-AF9B928813EE}"/>
              </a:ext>
            </a:extLst>
          </p:cNvPr>
          <p:cNvSpPr>
            <a:spLocks noGrp="1"/>
          </p:cNvSpPr>
          <p:nvPr>
            <p:ph sz="quarter" idx="14"/>
          </p:nvPr>
        </p:nvSpPr>
        <p:spPr>
          <a:xfrm>
            <a:off x="8239911" y="1690689"/>
            <a:ext cx="3494225" cy="4595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3963272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xed Content _1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57320" y="1690688"/>
            <a:ext cx="5467795"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FF553FDC-145C-B531-E832-3CADDBA412D4}"/>
              </a:ext>
            </a:extLst>
          </p:cNvPr>
          <p:cNvSpPr>
            <a:spLocks noGrp="1"/>
          </p:cNvSpPr>
          <p:nvPr>
            <p:ph sz="quarter" idx="18"/>
          </p:nvPr>
        </p:nvSpPr>
        <p:spPr>
          <a:xfrm>
            <a:off x="457320" y="2368296"/>
            <a:ext cx="5467186"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6009802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oxed Content _2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Text Placeholder 4">
            <a:extLst>
              <a:ext uri="{FF2B5EF4-FFF2-40B4-BE49-F238E27FC236}">
                <a16:creationId xmlns:a16="http://schemas.microsoft.com/office/drawing/2014/main" id="{AE4EBFC5-472E-0D9D-4AC3-EA0789A5FC43}"/>
              </a:ext>
            </a:extLst>
          </p:cNvPr>
          <p:cNvSpPr>
            <a:spLocks noGrp="1"/>
          </p:cNvSpPr>
          <p:nvPr>
            <p:ph type="body" sz="quarter" idx="17"/>
          </p:nvPr>
        </p:nvSpPr>
        <p:spPr bwMode="gray">
          <a:xfrm>
            <a:off x="457319" y="1690688"/>
            <a:ext cx="5467187"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CCCBF604-AD7C-FFCB-68E0-83E247B0CC13}"/>
              </a:ext>
            </a:extLst>
          </p:cNvPr>
          <p:cNvSpPr>
            <a:spLocks noGrp="1"/>
          </p:cNvSpPr>
          <p:nvPr>
            <p:ph sz="quarter" idx="20"/>
          </p:nvPr>
        </p:nvSpPr>
        <p:spPr>
          <a:xfrm>
            <a:off x="457319" y="2368296"/>
            <a:ext cx="5467187"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AB91C661-E5C2-36F5-C334-D6FB6028B1AC}"/>
              </a:ext>
            </a:extLst>
          </p:cNvPr>
          <p:cNvSpPr>
            <a:spLocks noGrp="1"/>
          </p:cNvSpPr>
          <p:nvPr>
            <p:ph type="body" sz="quarter" idx="21"/>
          </p:nvPr>
        </p:nvSpPr>
        <p:spPr bwMode="gray">
          <a:xfrm>
            <a:off x="6275510" y="1690688"/>
            <a:ext cx="5467187"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8" name="Content Placeholder 5">
            <a:extLst>
              <a:ext uri="{FF2B5EF4-FFF2-40B4-BE49-F238E27FC236}">
                <a16:creationId xmlns:a16="http://schemas.microsoft.com/office/drawing/2014/main" id="{13F6F47F-A8A9-2070-EEBA-E4275628294B}"/>
              </a:ext>
            </a:extLst>
          </p:cNvPr>
          <p:cNvSpPr>
            <a:spLocks noGrp="1"/>
          </p:cNvSpPr>
          <p:nvPr>
            <p:ph sz="quarter" idx="22"/>
          </p:nvPr>
        </p:nvSpPr>
        <p:spPr>
          <a:xfrm>
            <a:off x="6275510" y="2368296"/>
            <a:ext cx="5467187"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9752816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xed Content _3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Text Placeholder 4">
            <a:extLst>
              <a:ext uri="{FF2B5EF4-FFF2-40B4-BE49-F238E27FC236}">
                <a16:creationId xmlns:a16="http://schemas.microsoft.com/office/drawing/2014/main" id="{AE4EBFC5-472E-0D9D-4AC3-EA0789A5FC43}"/>
              </a:ext>
            </a:extLst>
          </p:cNvPr>
          <p:cNvSpPr>
            <a:spLocks noGrp="1"/>
          </p:cNvSpPr>
          <p:nvPr>
            <p:ph type="body" sz="quarter" idx="17"/>
          </p:nvPr>
        </p:nvSpPr>
        <p:spPr bwMode="gray">
          <a:xfrm>
            <a:off x="457320" y="1690688"/>
            <a:ext cx="3494224"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6" name="Text Placeholder 4">
            <a:extLst>
              <a:ext uri="{FF2B5EF4-FFF2-40B4-BE49-F238E27FC236}">
                <a16:creationId xmlns:a16="http://schemas.microsoft.com/office/drawing/2014/main" id="{749B7513-CADD-B609-D0CC-9832BAABBF38}"/>
              </a:ext>
            </a:extLst>
          </p:cNvPr>
          <p:cNvSpPr>
            <a:spLocks noGrp="1"/>
          </p:cNvSpPr>
          <p:nvPr>
            <p:ph type="body" sz="quarter" idx="19"/>
          </p:nvPr>
        </p:nvSpPr>
        <p:spPr bwMode="gray">
          <a:xfrm>
            <a:off x="4345682" y="1690688"/>
            <a:ext cx="3502241"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8" name="Text Placeholder 4">
            <a:extLst>
              <a:ext uri="{FF2B5EF4-FFF2-40B4-BE49-F238E27FC236}">
                <a16:creationId xmlns:a16="http://schemas.microsoft.com/office/drawing/2014/main" id="{EDD46EED-7958-B010-F1F8-86A97D735A08}"/>
              </a:ext>
            </a:extLst>
          </p:cNvPr>
          <p:cNvSpPr>
            <a:spLocks noGrp="1"/>
          </p:cNvSpPr>
          <p:nvPr>
            <p:ph type="body" sz="quarter" idx="21"/>
          </p:nvPr>
        </p:nvSpPr>
        <p:spPr bwMode="gray">
          <a:xfrm>
            <a:off x="8240455" y="1690688"/>
            <a:ext cx="3502241"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10" name="Content Placeholder 9">
            <a:extLst>
              <a:ext uri="{FF2B5EF4-FFF2-40B4-BE49-F238E27FC236}">
                <a16:creationId xmlns:a16="http://schemas.microsoft.com/office/drawing/2014/main" id="{D2B4DBFC-B5AC-8F31-409F-5956B0433B79}"/>
              </a:ext>
            </a:extLst>
          </p:cNvPr>
          <p:cNvSpPr>
            <a:spLocks noGrp="1"/>
          </p:cNvSpPr>
          <p:nvPr>
            <p:ph sz="quarter" idx="22"/>
          </p:nvPr>
        </p:nvSpPr>
        <p:spPr>
          <a:xfrm>
            <a:off x="457320" y="2368297"/>
            <a:ext cx="3494223"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9">
            <a:extLst>
              <a:ext uri="{FF2B5EF4-FFF2-40B4-BE49-F238E27FC236}">
                <a16:creationId xmlns:a16="http://schemas.microsoft.com/office/drawing/2014/main" id="{91937E17-F968-3A38-DBAD-A48B9068998C}"/>
              </a:ext>
            </a:extLst>
          </p:cNvPr>
          <p:cNvSpPr>
            <a:spLocks noGrp="1"/>
          </p:cNvSpPr>
          <p:nvPr>
            <p:ph sz="quarter" idx="23"/>
          </p:nvPr>
        </p:nvSpPr>
        <p:spPr>
          <a:xfrm>
            <a:off x="4352698" y="2368297"/>
            <a:ext cx="3494223"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9">
            <a:extLst>
              <a:ext uri="{FF2B5EF4-FFF2-40B4-BE49-F238E27FC236}">
                <a16:creationId xmlns:a16="http://schemas.microsoft.com/office/drawing/2014/main" id="{B0FB9E8E-981A-C14D-37FA-466C4D20BBE9}"/>
              </a:ext>
            </a:extLst>
          </p:cNvPr>
          <p:cNvSpPr>
            <a:spLocks noGrp="1"/>
          </p:cNvSpPr>
          <p:nvPr>
            <p:ph sz="quarter" idx="24"/>
          </p:nvPr>
        </p:nvSpPr>
        <p:spPr>
          <a:xfrm>
            <a:off x="8248076" y="2368297"/>
            <a:ext cx="3494223"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9913123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xed Content _4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57318" y="1690688"/>
            <a:ext cx="5478682"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93279178-3313-1462-07C7-4D0B94B28C9C}"/>
              </a:ext>
            </a:extLst>
          </p:cNvPr>
          <p:cNvSpPr>
            <a:spLocks noGrp="1"/>
          </p:cNvSpPr>
          <p:nvPr>
            <p:ph sz="quarter" idx="24"/>
          </p:nvPr>
        </p:nvSpPr>
        <p:spPr>
          <a:xfrm>
            <a:off x="457319" y="2257463"/>
            <a:ext cx="5478302"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E25AED0C-FBF4-70C9-7712-606F401A3650}"/>
              </a:ext>
            </a:extLst>
          </p:cNvPr>
          <p:cNvSpPr>
            <a:spLocks noGrp="1"/>
          </p:cNvSpPr>
          <p:nvPr>
            <p:ph type="body" sz="quarter" idx="25"/>
          </p:nvPr>
        </p:nvSpPr>
        <p:spPr bwMode="gray">
          <a:xfrm>
            <a:off x="6267496" y="1690688"/>
            <a:ext cx="5478682"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9" name="Content Placeholder 5">
            <a:extLst>
              <a:ext uri="{FF2B5EF4-FFF2-40B4-BE49-F238E27FC236}">
                <a16:creationId xmlns:a16="http://schemas.microsoft.com/office/drawing/2014/main" id="{FBA25819-7F4C-2C1C-68A8-78EBCC86CA47}"/>
              </a:ext>
            </a:extLst>
          </p:cNvPr>
          <p:cNvSpPr>
            <a:spLocks noGrp="1"/>
          </p:cNvSpPr>
          <p:nvPr>
            <p:ph sz="quarter" idx="26"/>
          </p:nvPr>
        </p:nvSpPr>
        <p:spPr>
          <a:xfrm>
            <a:off x="6267496" y="2257463"/>
            <a:ext cx="5478302"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AA9CA79B-75C0-274E-DB0B-DBE8792C8818}"/>
              </a:ext>
            </a:extLst>
          </p:cNvPr>
          <p:cNvSpPr>
            <a:spLocks noGrp="1"/>
          </p:cNvSpPr>
          <p:nvPr>
            <p:ph type="body" sz="quarter" idx="27"/>
          </p:nvPr>
        </p:nvSpPr>
        <p:spPr bwMode="gray">
          <a:xfrm>
            <a:off x="457318" y="3816351"/>
            <a:ext cx="5478682"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13" name="Content Placeholder 5">
            <a:extLst>
              <a:ext uri="{FF2B5EF4-FFF2-40B4-BE49-F238E27FC236}">
                <a16:creationId xmlns:a16="http://schemas.microsoft.com/office/drawing/2014/main" id="{A0E0EAB2-23C5-C823-ADF7-920387F8E95F}"/>
              </a:ext>
            </a:extLst>
          </p:cNvPr>
          <p:cNvSpPr>
            <a:spLocks noGrp="1"/>
          </p:cNvSpPr>
          <p:nvPr>
            <p:ph sz="quarter" idx="28"/>
          </p:nvPr>
        </p:nvSpPr>
        <p:spPr>
          <a:xfrm>
            <a:off x="457319" y="4383125"/>
            <a:ext cx="5478302"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a:extLst>
              <a:ext uri="{FF2B5EF4-FFF2-40B4-BE49-F238E27FC236}">
                <a16:creationId xmlns:a16="http://schemas.microsoft.com/office/drawing/2014/main" id="{FDDD128D-2BE9-98E3-CEDB-956CD6F70F89}"/>
              </a:ext>
            </a:extLst>
          </p:cNvPr>
          <p:cNvSpPr>
            <a:spLocks noGrp="1"/>
          </p:cNvSpPr>
          <p:nvPr>
            <p:ph type="body" sz="quarter" idx="29"/>
          </p:nvPr>
        </p:nvSpPr>
        <p:spPr bwMode="gray">
          <a:xfrm>
            <a:off x="6267496" y="3816351"/>
            <a:ext cx="5478682"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15" name="Content Placeholder 5">
            <a:extLst>
              <a:ext uri="{FF2B5EF4-FFF2-40B4-BE49-F238E27FC236}">
                <a16:creationId xmlns:a16="http://schemas.microsoft.com/office/drawing/2014/main" id="{BBEBC001-218F-22F4-BB36-1A98F8C669E9}"/>
              </a:ext>
            </a:extLst>
          </p:cNvPr>
          <p:cNvSpPr>
            <a:spLocks noGrp="1"/>
          </p:cNvSpPr>
          <p:nvPr>
            <p:ph sz="quarter" idx="30"/>
          </p:nvPr>
        </p:nvSpPr>
        <p:spPr>
          <a:xfrm>
            <a:off x="6267496" y="4383125"/>
            <a:ext cx="5478302"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378601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Light">
    <p:bg bwMode="gray">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3" y="3345752"/>
            <a:ext cx="8380626" cy="905256"/>
          </a:xfrm>
        </p:spPr>
        <p:txBody>
          <a:bodyPr lIns="0" tIns="0" rIns="0" bIns="0"/>
          <a:lstStyle>
            <a:lvl1pPr marL="0" indent="0">
              <a:spcBef>
                <a:spcPts val="600"/>
              </a:spcBef>
              <a:buNone/>
              <a:defRPr sz="1799">
                <a:solidFill>
                  <a:schemeClr val="accent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t>Click to edit Master text styles</a:t>
            </a:r>
          </a:p>
        </p:txBody>
      </p:sp>
      <p:sp>
        <p:nvSpPr>
          <p:cNvPr id="2" name="Title 1"/>
          <p:cNvSpPr>
            <a:spLocks noGrp="1"/>
          </p:cNvSpPr>
          <p:nvPr>
            <p:ph type="ctrTitle"/>
          </p:nvPr>
        </p:nvSpPr>
        <p:spPr bwMode="gray">
          <a:xfrm>
            <a:off x="448173" y="1690688"/>
            <a:ext cx="8380627" cy="1508760"/>
          </a:xfrm>
        </p:spPr>
        <p:txBody>
          <a:bodyPr vert="horz" lIns="0" tIns="0" rIns="0" bIns="0" rtlCol="0" anchor="b" anchorCtr="0">
            <a:noAutofit/>
          </a:bodyPr>
          <a:lstStyle>
            <a:lvl1pPr>
              <a:defRPr lang="en-US" sz="3199" b="0" dirty="0">
                <a:solidFill>
                  <a:schemeClr val="accent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userDrawn="1"/>
        </p:nvSpPr>
        <p:spPr bwMode="gray">
          <a:xfrm>
            <a:off x="2" y="6216149"/>
            <a:ext cx="12192000"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userDrawn="1"/>
        </p:nvSpPr>
        <p:spPr bwMode="gray">
          <a:xfrm>
            <a:off x="1472504"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319" y="6420150"/>
            <a:ext cx="833553" cy="231801"/>
          </a:xfrm>
          <a:prstGeom prst="rect">
            <a:avLst/>
          </a:prstGeom>
        </p:spPr>
      </p:pic>
    </p:spTree>
    <p:custDataLst>
      <p:tags r:id="rId1"/>
    </p:custDataLst>
    <p:extLst>
      <p:ext uri="{BB962C8B-B14F-4D97-AF65-F5344CB8AC3E}">
        <p14:creationId xmlns:p14="http://schemas.microsoft.com/office/powerpoint/2010/main" val="21547746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enter Content_Focused">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2145883" y="2368296"/>
            <a:ext cx="7521141" cy="2850818"/>
          </a:xfrm>
        </p:spPr>
        <p:txBody>
          <a:bodyPr/>
          <a:lstStyle>
            <a:lvl1pPr marL="0" indent="0">
              <a:spcBef>
                <a:spcPts val="1000"/>
              </a:spcBef>
              <a:buNone/>
              <a:defRPr sz="1400">
                <a:solidFill>
                  <a:schemeClr val="accent2"/>
                </a:solidFill>
              </a:defRPr>
            </a:lvl1pPr>
            <a:lvl2pPr marL="347663" indent="-119063">
              <a:spcBef>
                <a:spcPts val="500"/>
              </a:spcBef>
              <a:defRPr sz="1400">
                <a:solidFill>
                  <a:schemeClr val="accent2"/>
                </a:solidFill>
              </a:defRPr>
            </a:lvl2pPr>
            <a:lvl3pPr marL="512763" indent="-107950">
              <a:spcBef>
                <a:spcPts val="200"/>
              </a:spcBef>
              <a:defRPr sz="1200">
                <a:solidFill>
                  <a:schemeClr val="accent2"/>
                </a:solidFill>
              </a:defRPr>
            </a:lvl3pPr>
            <a:lvl4pPr marL="685800" indent="-109538">
              <a:spcBef>
                <a:spcPts val="200"/>
              </a:spcBef>
              <a:defRPr sz="1100">
                <a:solidFill>
                  <a:schemeClr val="accent2"/>
                </a:solidFill>
              </a:defRPr>
            </a:lvl4pPr>
            <a:lvl5pPr marL="858838" indent="-117475">
              <a:spcBef>
                <a:spcPts val="200"/>
              </a:spcBef>
              <a:defRPr sz="1050">
                <a:solidFill>
                  <a:schemeClr val="accent2"/>
                </a:solidFill>
              </a:defRPr>
            </a:lvl5pPr>
          </a:lstStyle>
          <a:p>
            <a:pPr lvl="0"/>
            <a:r>
              <a:rPr lang="en-US"/>
              <a:t>Click to edit Master text styles</a:t>
            </a:r>
          </a:p>
        </p:txBody>
      </p:sp>
      <p:sp>
        <p:nvSpPr>
          <p:cNvPr id="2" name="Title 1"/>
          <p:cNvSpPr>
            <a:spLocks noGrp="1"/>
          </p:cNvSpPr>
          <p:nvPr>
            <p:ph type="title"/>
          </p:nvPr>
        </p:nvSpPr>
        <p:spPr bwMode="gray"/>
        <p:txBody>
          <a:bodyPr/>
          <a:lstStyle/>
          <a:p>
            <a:r>
              <a:rPr lang="en-US"/>
              <a:t>Click to edit Master title style</a:t>
            </a:r>
          </a:p>
        </p:txBody>
      </p:sp>
      <p:sp>
        <p:nvSpPr>
          <p:cNvPr id="4" name="Text Placeholder 4">
            <a:extLst>
              <a:ext uri="{FF2B5EF4-FFF2-40B4-BE49-F238E27FC236}">
                <a16:creationId xmlns:a16="http://schemas.microsoft.com/office/drawing/2014/main" id="{AE4EBFC5-472E-0D9D-4AC3-EA0789A5FC43}"/>
              </a:ext>
            </a:extLst>
          </p:cNvPr>
          <p:cNvSpPr>
            <a:spLocks noGrp="1"/>
          </p:cNvSpPr>
          <p:nvPr>
            <p:ph type="body" sz="quarter" idx="17" hasCustomPrompt="1"/>
          </p:nvPr>
        </p:nvSpPr>
        <p:spPr bwMode="gray">
          <a:xfrm>
            <a:off x="2145883" y="1782604"/>
            <a:ext cx="7521141" cy="493776"/>
          </a:xfrm>
          <a:noFill/>
          <a:effectLst/>
        </p:spPr>
        <p:txBody>
          <a:bodyPr lIns="0" tIns="91440" rIns="0"/>
          <a:lstStyle>
            <a:lvl1pPr marL="9525" indent="-9525">
              <a:spcBef>
                <a:spcPts val="0"/>
              </a:spcBef>
              <a:buNone/>
              <a:tabLst/>
              <a:defRPr sz="1700" b="1">
                <a:solidFill>
                  <a:schemeClr val="accent1"/>
                </a:solidFill>
              </a:defRPr>
            </a:lvl1pPr>
          </a:lstStyle>
          <a:p>
            <a:pPr lvl="0"/>
            <a:r>
              <a:rPr lang="en-US"/>
              <a:t>Headline</a:t>
            </a:r>
          </a:p>
        </p:txBody>
      </p:sp>
    </p:spTree>
    <p:custDataLst>
      <p:tags r:id="rId1"/>
    </p:custDataLst>
    <p:extLst>
      <p:ext uri="{BB962C8B-B14F-4D97-AF65-F5344CB8AC3E}">
        <p14:creationId xmlns:p14="http://schemas.microsoft.com/office/powerpoint/2010/main" val="18731662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8E8C2-5945-3D6A-8B9E-DC4E3584451E}"/>
              </a:ext>
            </a:extLst>
          </p:cNvPr>
          <p:cNvSpPr>
            <a:spLocks noGrp="1"/>
          </p:cNvSpPr>
          <p:nvPr>
            <p:ph type="title"/>
          </p:nvPr>
        </p:nvSpPr>
        <p:spPr/>
        <p:txBody>
          <a:bodyPr/>
          <a:lstStyle>
            <a:lvl1pPr>
              <a:defRPr b="1" spc="-50"/>
            </a:lvl1pPr>
          </a:lstStyle>
          <a:p>
            <a:r>
              <a:rPr lang="en-US"/>
              <a:t>Click to edit Master title style</a:t>
            </a:r>
          </a:p>
        </p:txBody>
      </p:sp>
      <p:sp>
        <p:nvSpPr>
          <p:cNvPr id="8" name="Text Placeholder 10">
            <a:extLst>
              <a:ext uri="{FF2B5EF4-FFF2-40B4-BE49-F238E27FC236}">
                <a16:creationId xmlns:a16="http://schemas.microsoft.com/office/drawing/2014/main" id="{0B690C78-265B-C177-00EC-C03891FECC5C}"/>
              </a:ext>
            </a:extLst>
          </p:cNvPr>
          <p:cNvSpPr>
            <a:spLocks noGrp="1"/>
          </p:cNvSpPr>
          <p:nvPr>
            <p:ph type="body" sz="quarter" idx="12" hasCustomPrompt="1"/>
          </p:nvPr>
        </p:nvSpPr>
        <p:spPr>
          <a:xfrm>
            <a:off x="709597" y="1736750"/>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01</a:t>
            </a:r>
          </a:p>
        </p:txBody>
      </p:sp>
      <p:sp>
        <p:nvSpPr>
          <p:cNvPr id="9" name="Text Placeholder 10">
            <a:extLst>
              <a:ext uri="{FF2B5EF4-FFF2-40B4-BE49-F238E27FC236}">
                <a16:creationId xmlns:a16="http://schemas.microsoft.com/office/drawing/2014/main" id="{97B75870-34EF-B172-9DC5-7B3B469DD535}"/>
              </a:ext>
            </a:extLst>
          </p:cNvPr>
          <p:cNvSpPr>
            <a:spLocks noGrp="1"/>
          </p:cNvSpPr>
          <p:nvPr>
            <p:ph type="body" sz="quarter" idx="13" hasCustomPrompt="1"/>
          </p:nvPr>
        </p:nvSpPr>
        <p:spPr>
          <a:xfrm>
            <a:off x="701092" y="1926725"/>
            <a:ext cx="1838234"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0" name="Text Placeholder 10">
            <a:extLst>
              <a:ext uri="{FF2B5EF4-FFF2-40B4-BE49-F238E27FC236}">
                <a16:creationId xmlns:a16="http://schemas.microsoft.com/office/drawing/2014/main" id="{E32C26DF-97A8-85FD-1197-8C10436F56BC}"/>
              </a:ext>
            </a:extLst>
          </p:cNvPr>
          <p:cNvSpPr>
            <a:spLocks noGrp="1"/>
          </p:cNvSpPr>
          <p:nvPr>
            <p:ph type="body" sz="quarter" idx="14" hasCustomPrompt="1"/>
          </p:nvPr>
        </p:nvSpPr>
        <p:spPr>
          <a:xfrm>
            <a:off x="701092" y="2436468"/>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11" name="Text Placeholder 10">
            <a:extLst>
              <a:ext uri="{FF2B5EF4-FFF2-40B4-BE49-F238E27FC236}">
                <a16:creationId xmlns:a16="http://schemas.microsoft.com/office/drawing/2014/main" id="{98CDD658-3E19-2918-02C4-5E395910A8E7}"/>
              </a:ext>
            </a:extLst>
          </p:cNvPr>
          <p:cNvSpPr>
            <a:spLocks noGrp="1"/>
          </p:cNvSpPr>
          <p:nvPr>
            <p:ph type="body" sz="quarter" idx="15" hasCustomPrompt="1"/>
          </p:nvPr>
        </p:nvSpPr>
        <p:spPr>
          <a:xfrm>
            <a:off x="2973591" y="1736750"/>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02</a:t>
            </a:r>
          </a:p>
        </p:txBody>
      </p:sp>
      <p:sp>
        <p:nvSpPr>
          <p:cNvPr id="12" name="Text Placeholder 10">
            <a:extLst>
              <a:ext uri="{FF2B5EF4-FFF2-40B4-BE49-F238E27FC236}">
                <a16:creationId xmlns:a16="http://schemas.microsoft.com/office/drawing/2014/main" id="{993A77F2-571C-DD91-C115-B580B6A1E223}"/>
              </a:ext>
            </a:extLst>
          </p:cNvPr>
          <p:cNvSpPr>
            <a:spLocks noGrp="1"/>
          </p:cNvSpPr>
          <p:nvPr>
            <p:ph type="body" sz="quarter" idx="16" hasCustomPrompt="1"/>
          </p:nvPr>
        </p:nvSpPr>
        <p:spPr>
          <a:xfrm>
            <a:off x="2965085" y="1926725"/>
            <a:ext cx="1838234"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3" name="Text Placeholder 10">
            <a:extLst>
              <a:ext uri="{FF2B5EF4-FFF2-40B4-BE49-F238E27FC236}">
                <a16:creationId xmlns:a16="http://schemas.microsoft.com/office/drawing/2014/main" id="{8C50AFBE-858F-695A-1B2B-0D7F45840AA9}"/>
              </a:ext>
            </a:extLst>
          </p:cNvPr>
          <p:cNvSpPr>
            <a:spLocks noGrp="1"/>
          </p:cNvSpPr>
          <p:nvPr>
            <p:ph type="body" sz="quarter" idx="17" hasCustomPrompt="1"/>
          </p:nvPr>
        </p:nvSpPr>
        <p:spPr>
          <a:xfrm>
            <a:off x="2965085" y="2436468"/>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14" name="Text Placeholder 10">
            <a:extLst>
              <a:ext uri="{FF2B5EF4-FFF2-40B4-BE49-F238E27FC236}">
                <a16:creationId xmlns:a16="http://schemas.microsoft.com/office/drawing/2014/main" id="{1159A50A-6E6C-77FA-D12E-13DD6B103C87}"/>
              </a:ext>
            </a:extLst>
          </p:cNvPr>
          <p:cNvSpPr>
            <a:spLocks noGrp="1"/>
          </p:cNvSpPr>
          <p:nvPr>
            <p:ph type="body" sz="quarter" idx="18" hasCustomPrompt="1"/>
          </p:nvPr>
        </p:nvSpPr>
        <p:spPr>
          <a:xfrm>
            <a:off x="5192972" y="1736750"/>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03</a:t>
            </a:r>
          </a:p>
        </p:txBody>
      </p:sp>
      <p:sp>
        <p:nvSpPr>
          <p:cNvPr id="15" name="Text Placeholder 10">
            <a:extLst>
              <a:ext uri="{FF2B5EF4-FFF2-40B4-BE49-F238E27FC236}">
                <a16:creationId xmlns:a16="http://schemas.microsoft.com/office/drawing/2014/main" id="{8F837DAE-3A62-3E10-09B8-EB0D617D1C7E}"/>
              </a:ext>
            </a:extLst>
          </p:cNvPr>
          <p:cNvSpPr>
            <a:spLocks noGrp="1"/>
          </p:cNvSpPr>
          <p:nvPr>
            <p:ph type="body" sz="quarter" idx="19" hasCustomPrompt="1"/>
          </p:nvPr>
        </p:nvSpPr>
        <p:spPr>
          <a:xfrm>
            <a:off x="5184466" y="1926725"/>
            <a:ext cx="1838234"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6" name="Text Placeholder 10">
            <a:extLst>
              <a:ext uri="{FF2B5EF4-FFF2-40B4-BE49-F238E27FC236}">
                <a16:creationId xmlns:a16="http://schemas.microsoft.com/office/drawing/2014/main" id="{C40A9B8B-164D-59C0-3DD7-6EDA592028F6}"/>
              </a:ext>
            </a:extLst>
          </p:cNvPr>
          <p:cNvSpPr>
            <a:spLocks noGrp="1"/>
          </p:cNvSpPr>
          <p:nvPr>
            <p:ph type="body" sz="quarter" idx="20" hasCustomPrompt="1"/>
          </p:nvPr>
        </p:nvSpPr>
        <p:spPr>
          <a:xfrm>
            <a:off x="5184466" y="2436468"/>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17" name="Text Placeholder 10">
            <a:extLst>
              <a:ext uri="{FF2B5EF4-FFF2-40B4-BE49-F238E27FC236}">
                <a16:creationId xmlns:a16="http://schemas.microsoft.com/office/drawing/2014/main" id="{8DC7A8FD-72FE-188B-65D5-CADA1F348649}"/>
              </a:ext>
            </a:extLst>
          </p:cNvPr>
          <p:cNvSpPr>
            <a:spLocks noGrp="1"/>
          </p:cNvSpPr>
          <p:nvPr>
            <p:ph type="body" sz="quarter" idx="21" hasCustomPrompt="1"/>
          </p:nvPr>
        </p:nvSpPr>
        <p:spPr>
          <a:xfrm>
            <a:off x="7412354" y="1736750"/>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04</a:t>
            </a:r>
          </a:p>
        </p:txBody>
      </p:sp>
      <p:sp>
        <p:nvSpPr>
          <p:cNvPr id="18" name="Text Placeholder 10">
            <a:extLst>
              <a:ext uri="{FF2B5EF4-FFF2-40B4-BE49-F238E27FC236}">
                <a16:creationId xmlns:a16="http://schemas.microsoft.com/office/drawing/2014/main" id="{9C6C264E-5E38-3B0E-6C23-3D7B5B8FC82C}"/>
              </a:ext>
            </a:extLst>
          </p:cNvPr>
          <p:cNvSpPr>
            <a:spLocks noGrp="1"/>
          </p:cNvSpPr>
          <p:nvPr>
            <p:ph type="body" sz="quarter" idx="22" hasCustomPrompt="1"/>
          </p:nvPr>
        </p:nvSpPr>
        <p:spPr>
          <a:xfrm>
            <a:off x="7403848" y="1926725"/>
            <a:ext cx="1838234"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9" name="Text Placeholder 10">
            <a:extLst>
              <a:ext uri="{FF2B5EF4-FFF2-40B4-BE49-F238E27FC236}">
                <a16:creationId xmlns:a16="http://schemas.microsoft.com/office/drawing/2014/main" id="{A2CD696B-11DA-B4A3-9DD7-4D267A6C0720}"/>
              </a:ext>
            </a:extLst>
          </p:cNvPr>
          <p:cNvSpPr>
            <a:spLocks noGrp="1"/>
          </p:cNvSpPr>
          <p:nvPr>
            <p:ph type="body" sz="quarter" idx="23" hasCustomPrompt="1"/>
          </p:nvPr>
        </p:nvSpPr>
        <p:spPr>
          <a:xfrm>
            <a:off x="7403848" y="2436468"/>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0" name="Text Placeholder 10">
            <a:extLst>
              <a:ext uri="{FF2B5EF4-FFF2-40B4-BE49-F238E27FC236}">
                <a16:creationId xmlns:a16="http://schemas.microsoft.com/office/drawing/2014/main" id="{9A66A8BB-0E11-5EA2-4897-9F538BCA44B0}"/>
              </a:ext>
            </a:extLst>
          </p:cNvPr>
          <p:cNvSpPr>
            <a:spLocks noGrp="1"/>
          </p:cNvSpPr>
          <p:nvPr>
            <p:ph type="body" sz="quarter" idx="24" hasCustomPrompt="1"/>
          </p:nvPr>
        </p:nvSpPr>
        <p:spPr>
          <a:xfrm>
            <a:off x="9654041" y="1736750"/>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05</a:t>
            </a:r>
          </a:p>
        </p:txBody>
      </p:sp>
      <p:sp>
        <p:nvSpPr>
          <p:cNvPr id="21" name="Text Placeholder 10">
            <a:extLst>
              <a:ext uri="{FF2B5EF4-FFF2-40B4-BE49-F238E27FC236}">
                <a16:creationId xmlns:a16="http://schemas.microsoft.com/office/drawing/2014/main" id="{A01DE684-F768-8F57-7C8F-CC046C303635}"/>
              </a:ext>
            </a:extLst>
          </p:cNvPr>
          <p:cNvSpPr>
            <a:spLocks noGrp="1"/>
          </p:cNvSpPr>
          <p:nvPr>
            <p:ph type="body" sz="quarter" idx="25" hasCustomPrompt="1"/>
          </p:nvPr>
        </p:nvSpPr>
        <p:spPr>
          <a:xfrm>
            <a:off x="9645535" y="1926725"/>
            <a:ext cx="1838234"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2" name="Text Placeholder 10">
            <a:extLst>
              <a:ext uri="{FF2B5EF4-FFF2-40B4-BE49-F238E27FC236}">
                <a16:creationId xmlns:a16="http://schemas.microsoft.com/office/drawing/2014/main" id="{A02A5519-1CE1-4609-D45C-0470D73BE0A7}"/>
              </a:ext>
            </a:extLst>
          </p:cNvPr>
          <p:cNvSpPr>
            <a:spLocks noGrp="1"/>
          </p:cNvSpPr>
          <p:nvPr>
            <p:ph type="body" sz="quarter" idx="26" hasCustomPrompt="1"/>
          </p:nvPr>
        </p:nvSpPr>
        <p:spPr>
          <a:xfrm>
            <a:off x="9645535" y="2436468"/>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Tree>
    <p:extLst>
      <p:ext uri="{BB962C8B-B14F-4D97-AF65-F5344CB8AC3E}">
        <p14:creationId xmlns:p14="http://schemas.microsoft.com/office/powerpoint/2010/main" val="25959922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Lis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143C-A5A9-FE98-CA67-6BFF4C11E50E}"/>
              </a:ext>
            </a:extLst>
          </p:cNvPr>
          <p:cNvSpPr>
            <a:spLocks noGrp="1"/>
          </p:cNvSpPr>
          <p:nvPr>
            <p:ph type="title"/>
          </p:nvPr>
        </p:nvSpPr>
        <p:spPr/>
        <p:txBody>
          <a:bodyPr/>
          <a:lstStyle/>
          <a:p>
            <a:r>
              <a:rPr lang="en-US"/>
              <a:t>Click to edit Master title style</a:t>
            </a:r>
          </a:p>
        </p:txBody>
      </p:sp>
      <p:grpSp>
        <p:nvGrpSpPr>
          <p:cNvPr id="3" name="Group 2">
            <a:extLst>
              <a:ext uri="{FF2B5EF4-FFF2-40B4-BE49-F238E27FC236}">
                <a16:creationId xmlns:a16="http://schemas.microsoft.com/office/drawing/2014/main" id="{72B20804-76F7-AC08-BFA3-62FAEA685389}"/>
              </a:ext>
            </a:extLst>
          </p:cNvPr>
          <p:cNvGrpSpPr/>
          <p:nvPr userDrawn="1"/>
        </p:nvGrpSpPr>
        <p:grpSpPr>
          <a:xfrm>
            <a:off x="606162" y="1501332"/>
            <a:ext cx="2611618" cy="4283242"/>
            <a:chOff x="1212167" y="7796463"/>
            <a:chExt cx="4206238" cy="8566483"/>
          </a:xfrm>
        </p:grpSpPr>
        <p:sp>
          <p:nvSpPr>
            <p:cNvPr id="4" name="Rounded Rectangle 3">
              <a:extLst>
                <a:ext uri="{FF2B5EF4-FFF2-40B4-BE49-F238E27FC236}">
                  <a16:creationId xmlns:a16="http://schemas.microsoft.com/office/drawing/2014/main" id="{F2CB0E43-F339-C002-0D88-BA99393E2044}"/>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5" name="Round Same Side Corner Rectangle 4">
              <a:extLst>
                <a:ext uri="{FF2B5EF4-FFF2-40B4-BE49-F238E27FC236}">
                  <a16:creationId xmlns:a16="http://schemas.microsoft.com/office/drawing/2014/main" id="{709D0EBC-CAFC-8A91-8050-FAE9621EF174}"/>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sp>
        <p:nvSpPr>
          <p:cNvPr id="6" name="Text Placeholder 10">
            <a:extLst>
              <a:ext uri="{FF2B5EF4-FFF2-40B4-BE49-F238E27FC236}">
                <a16:creationId xmlns:a16="http://schemas.microsoft.com/office/drawing/2014/main" id="{4255C7B2-32E1-2F4F-8FBB-9CAD9C5B1665}"/>
              </a:ext>
            </a:extLst>
          </p:cNvPr>
          <p:cNvSpPr>
            <a:spLocks noGrp="1"/>
          </p:cNvSpPr>
          <p:nvPr>
            <p:ph type="body" sz="quarter" idx="19" hasCustomPrompt="1"/>
          </p:nvPr>
        </p:nvSpPr>
        <p:spPr>
          <a:xfrm>
            <a:off x="722703" y="1618360"/>
            <a:ext cx="2353202" cy="294296"/>
          </a:xfrm>
          <a:prstGeom prst="rect">
            <a:avLst/>
          </a:prstGeom>
        </p:spPr>
        <p:txBody>
          <a:bodyPr/>
          <a:lstStyle>
            <a:lvl1pPr marL="0" indent="0">
              <a:buNone/>
              <a:defRPr lang="en-US" sz="1800" b="1" kern="1200" spc="-25" dirty="0">
                <a:solidFill>
                  <a:schemeClr val="bg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7" name="Text Placeholder 10">
            <a:extLst>
              <a:ext uri="{FF2B5EF4-FFF2-40B4-BE49-F238E27FC236}">
                <a16:creationId xmlns:a16="http://schemas.microsoft.com/office/drawing/2014/main" id="{AAB47943-B880-6748-2578-A67748773C9A}"/>
              </a:ext>
            </a:extLst>
          </p:cNvPr>
          <p:cNvSpPr>
            <a:spLocks noGrp="1"/>
          </p:cNvSpPr>
          <p:nvPr>
            <p:ph type="body" sz="quarter" idx="20" hasCustomPrompt="1"/>
          </p:nvPr>
        </p:nvSpPr>
        <p:spPr>
          <a:xfrm>
            <a:off x="724461" y="2090392"/>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8" name="Text Placeholder 10">
            <a:extLst>
              <a:ext uri="{FF2B5EF4-FFF2-40B4-BE49-F238E27FC236}">
                <a16:creationId xmlns:a16="http://schemas.microsoft.com/office/drawing/2014/main" id="{2DA983BF-E2E2-88E4-FB81-F2B04FB9475C}"/>
              </a:ext>
            </a:extLst>
          </p:cNvPr>
          <p:cNvSpPr>
            <a:spLocks noGrp="1"/>
          </p:cNvSpPr>
          <p:nvPr>
            <p:ph type="body" sz="quarter" idx="27" hasCustomPrompt="1"/>
          </p:nvPr>
        </p:nvSpPr>
        <p:spPr>
          <a:xfrm>
            <a:off x="724461"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9" name="Text Placeholder 10">
            <a:extLst>
              <a:ext uri="{FF2B5EF4-FFF2-40B4-BE49-F238E27FC236}">
                <a16:creationId xmlns:a16="http://schemas.microsoft.com/office/drawing/2014/main" id="{DB6E0C73-A58D-E05B-46A9-AE9AA1064C5D}"/>
              </a:ext>
            </a:extLst>
          </p:cNvPr>
          <p:cNvSpPr>
            <a:spLocks noGrp="1"/>
          </p:cNvSpPr>
          <p:nvPr>
            <p:ph type="body" sz="quarter" idx="28" hasCustomPrompt="1"/>
          </p:nvPr>
        </p:nvSpPr>
        <p:spPr>
          <a:xfrm>
            <a:off x="722703"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0" name="Text Placeholder 10">
            <a:extLst>
              <a:ext uri="{FF2B5EF4-FFF2-40B4-BE49-F238E27FC236}">
                <a16:creationId xmlns:a16="http://schemas.microsoft.com/office/drawing/2014/main" id="{7D309799-92DC-4945-6AC4-579DD41554C0}"/>
              </a:ext>
            </a:extLst>
          </p:cNvPr>
          <p:cNvSpPr>
            <a:spLocks noGrp="1"/>
          </p:cNvSpPr>
          <p:nvPr>
            <p:ph type="body" sz="quarter" idx="29" hasCustomPrompt="1"/>
          </p:nvPr>
        </p:nvSpPr>
        <p:spPr>
          <a:xfrm>
            <a:off x="722703"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grpSp>
        <p:nvGrpSpPr>
          <p:cNvPr id="11" name="Group 10">
            <a:extLst>
              <a:ext uri="{FF2B5EF4-FFF2-40B4-BE49-F238E27FC236}">
                <a16:creationId xmlns:a16="http://schemas.microsoft.com/office/drawing/2014/main" id="{18B6878F-33FA-0C96-7F79-CBD5F47ED763}"/>
              </a:ext>
            </a:extLst>
          </p:cNvPr>
          <p:cNvGrpSpPr/>
          <p:nvPr userDrawn="1"/>
        </p:nvGrpSpPr>
        <p:grpSpPr>
          <a:xfrm>
            <a:off x="3396574" y="1501332"/>
            <a:ext cx="2611618" cy="4283242"/>
            <a:chOff x="1212167" y="7796463"/>
            <a:chExt cx="4206238" cy="8566483"/>
          </a:xfrm>
        </p:grpSpPr>
        <p:sp>
          <p:nvSpPr>
            <p:cNvPr id="12" name="Rounded Rectangle 11">
              <a:extLst>
                <a:ext uri="{FF2B5EF4-FFF2-40B4-BE49-F238E27FC236}">
                  <a16:creationId xmlns:a16="http://schemas.microsoft.com/office/drawing/2014/main" id="{FB37763D-5ED9-7665-0CF1-DEFD0A412A49}"/>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13" name="Round Same Side Corner Rectangle 12">
              <a:extLst>
                <a:ext uri="{FF2B5EF4-FFF2-40B4-BE49-F238E27FC236}">
                  <a16:creationId xmlns:a16="http://schemas.microsoft.com/office/drawing/2014/main" id="{C849C530-A9E9-CFEA-99B6-BC30344FCCE4}"/>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14" name="Group 13">
            <a:extLst>
              <a:ext uri="{FF2B5EF4-FFF2-40B4-BE49-F238E27FC236}">
                <a16:creationId xmlns:a16="http://schemas.microsoft.com/office/drawing/2014/main" id="{8C85518D-FA01-ACC7-ED17-890CDD6936BA}"/>
              </a:ext>
            </a:extLst>
          </p:cNvPr>
          <p:cNvGrpSpPr/>
          <p:nvPr userDrawn="1"/>
        </p:nvGrpSpPr>
        <p:grpSpPr>
          <a:xfrm>
            <a:off x="6186985" y="1501332"/>
            <a:ext cx="2611618" cy="4283242"/>
            <a:chOff x="1212167" y="7796463"/>
            <a:chExt cx="4206238" cy="8566483"/>
          </a:xfrm>
        </p:grpSpPr>
        <p:sp>
          <p:nvSpPr>
            <p:cNvPr id="15" name="Rounded Rectangle 14">
              <a:extLst>
                <a:ext uri="{FF2B5EF4-FFF2-40B4-BE49-F238E27FC236}">
                  <a16:creationId xmlns:a16="http://schemas.microsoft.com/office/drawing/2014/main" id="{0645ADD3-1610-1AC4-9F05-30DF8A77D04D}"/>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16" name="Round Same Side Corner Rectangle 15">
              <a:extLst>
                <a:ext uri="{FF2B5EF4-FFF2-40B4-BE49-F238E27FC236}">
                  <a16:creationId xmlns:a16="http://schemas.microsoft.com/office/drawing/2014/main" id="{5989CC60-4326-9130-A926-92E0DC46F7CB}"/>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17" name="Group 16">
            <a:extLst>
              <a:ext uri="{FF2B5EF4-FFF2-40B4-BE49-F238E27FC236}">
                <a16:creationId xmlns:a16="http://schemas.microsoft.com/office/drawing/2014/main" id="{4101290E-FEB7-C4F8-1B1C-EF1122AB3914}"/>
              </a:ext>
            </a:extLst>
          </p:cNvPr>
          <p:cNvGrpSpPr/>
          <p:nvPr userDrawn="1"/>
        </p:nvGrpSpPr>
        <p:grpSpPr>
          <a:xfrm>
            <a:off x="8977396" y="1501332"/>
            <a:ext cx="2611618" cy="4283242"/>
            <a:chOff x="1212167" y="7796463"/>
            <a:chExt cx="4206238" cy="8566483"/>
          </a:xfrm>
        </p:grpSpPr>
        <p:sp>
          <p:nvSpPr>
            <p:cNvPr id="18" name="Rounded Rectangle 17">
              <a:extLst>
                <a:ext uri="{FF2B5EF4-FFF2-40B4-BE49-F238E27FC236}">
                  <a16:creationId xmlns:a16="http://schemas.microsoft.com/office/drawing/2014/main" id="{C00FE991-A144-0AEC-756B-AE88BC5B2D5F}"/>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19" name="Round Same Side Corner Rectangle 18">
              <a:extLst>
                <a:ext uri="{FF2B5EF4-FFF2-40B4-BE49-F238E27FC236}">
                  <a16:creationId xmlns:a16="http://schemas.microsoft.com/office/drawing/2014/main" id="{89E4A6D7-CFBB-72B2-3887-77E6A452E775}"/>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sp>
        <p:nvSpPr>
          <p:cNvPr id="20" name="Text Placeholder 10">
            <a:extLst>
              <a:ext uri="{FF2B5EF4-FFF2-40B4-BE49-F238E27FC236}">
                <a16:creationId xmlns:a16="http://schemas.microsoft.com/office/drawing/2014/main" id="{6341F0B4-7E3D-2228-639E-0FF645790214}"/>
              </a:ext>
            </a:extLst>
          </p:cNvPr>
          <p:cNvSpPr>
            <a:spLocks noGrp="1"/>
          </p:cNvSpPr>
          <p:nvPr>
            <p:ph type="body" sz="quarter" idx="30" hasCustomPrompt="1"/>
          </p:nvPr>
        </p:nvSpPr>
        <p:spPr>
          <a:xfrm>
            <a:off x="3518519" y="1618360"/>
            <a:ext cx="2353202" cy="294296"/>
          </a:xfrm>
          <a:prstGeom prst="rect">
            <a:avLst/>
          </a:prstGeom>
        </p:spPr>
        <p:txBody>
          <a:bodyPr/>
          <a:lstStyle>
            <a:lvl1pPr marL="0" indent="0">
              <a:buNone/>
              <a:defRPr lang="en-US" sz="1800" b="1" kern="1200" spc="-25" dirty="0">
                <a:solidFill>
                  <a:schemeClr val="bg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1" name="Text Placeholder 10">
            <a:extLst>
              <a:ext uri="{FF2B5EF4-FFF2-40B4-BE49-F238E27FC236}">
                <a16:creationId xmlns:a16="http://schemas.microsoft.com/office/drawing/2014/main" id="{8BFB5FFA-A9D2-E47F-5680-42748F20D3E5}"/>
              </a:ext>
            </a:extLst>
          </p:cNvPr>
          <p:cNvSpPr>
            <a:spLocks noGrp="1"/>
          </p:cNvSpPr>
          <p:nvPr>
            <p:ph type="body" sz="quarter" idx="31" hasCustomPrompt="1"/>
          </p:nvPr>
        </p:nvSpPr>
        <p:spPr>
          <a:xfrm>
            <a:off x="3520276" y="2090392"/>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2" name="Text Placeholder 10">
            <a:extLst>
              <a:ext uri="{FF2B5EF4-FFF2-40B4-BE49-F238E27FC236}">
                <a16:creationId xmlns:a16="http://schemas.microsoft.com/office/drawing/2014/main" id="{7866FA86-6238-414B-2D50-D3BB71EA3825}"/>
              </a:ext>
            </a:extLst>
          </p:cNvPr>
          <p:cNvSpPr>
            <a:spLocks noGrp="1"/>
          </p:cNvSpPr>
          <p:nvPr>
            <p:ph type="body" sz="quarter" idx="32" hasCustomPrompt="1"/>
          </p:nvPr>
        </p:nvSpPr>
        <p:spPr>
          <a:xfrm>
            <a:off x="3520276"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3" name="Text Placeholder 10">
            <a:extLst>
              <a:ext uri="{FF2B5EF4-FFF2-40B4-BE49-F238E27FC236}">
                <a16:creationId xmlns:a16="http://schemas.microsoft.com/office/drawing/2014/main" id="{DF0E6D47-73D0-385D-192D-25D854388AB7}"/>
              </a:ext>
            </a:extLst>
          </p:cNvPr>
          <p:cNvSpPr>
            <a:spLocks noGrp="1"/>
          </p:cNvSpPr>
          <p:nvPr>
            <p:ph type="body" sz="quarter" idx="33" hasCustomPrompt="1"/>
          </p:nvPr>
        </p:nvSpPr>
        <p:spPr>
          <a:xfrm>
            <a:off x="3518519"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4" name="Text Placeholder 10">
            <a:extLst>
              <a:ext uri="{FF2B5EF4-FFF2-40B4-BE49-F238E27FC236}">
                <a16:creationId xmlns:a16="http://schemas.microsoft.com/office/drawing/2014/main" id="{2F440A1E-ABA2-F732-5E71-54F2B6903F4B}"/>
              </a:ext>
            </a:extLst>
          </p:cNvPr>
          <p:cNvSpPr>
            <a:spLocks noGrp="1"/>
          </p:cNvSpPr>
          <p:nvPr>
            <p:ph type="body" sz="quarter" idx="34" hasCustomPrompt="1"/>
          </p:nvPr>
        </p:nvSpPr>
        <p:spPr>
          <a:xfrm>
            <a:off x="3518519"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5" name="Text Placeholder 10">
            <a:extLst>
              <a:ext uri="{FF2B5EF4-FFF2-40B4-BE49-F238E27FC236}">
                <a16:creationId xmlns:a16="http://schemas.microsoft.com/office/drawing/2014/main" id="{6E02CCC6-4D4B-9F25-FEB1-D3C1D3412AC6}"/>
              </a:ext>
            </a:extLst>
          </p:cNvPr>
          <p:cNvSpPr>
            <a:spLocks noGrp="1"/>
          </p:cNvSpPr>
          <p:nvPr>
            <p:ph type="body" sz="quarter" idx="35" hasCustomPrompt="1"/>
          </p:nvPr>
        </p:nvSpPr>
        <p:spPr>
          <a:xfrm>
            <a:off x="6314334" y="1618360"/>
            <a:ext cx="2353202" cy="294296"/>
          </a:xfrm>
          <a:prstGeom prst="rect">
            <a:avLst/>
          </a:prstGeom>
        </p:spPr>
        <p:txBody>
          <a:bodyPr/>
          <a:lstStyle>
            <a:lvl1pPr marL="0" indent="0">
              <a:buNone/>
              <a:defRPr lang="en-US" sz="1800" b="1" kern="1200" spc="-25" dirty="0">
                <a:solidFill>
                  <a:schemeClr val="bg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6" name="Text Placeholder 10">
            <a:extLst>
              <a:ext uri="{FF2B5EF4-FFF2-40B4-BE49-F238E27FC236}">
                <a16:creationId xmlns:a16="http://schemas.microsoft.com/office/drawing/2014/main" id="{503A8F46-97A4-B8F6-2A8D-DAC62F2E23FE}"/>
              </a:ext>
            </a:extLst>
          </p:cNvPr>
          <p:cNvSpPr>
            <a:spLocks noGrp="1"/>
          </p:cNvSpPr>
          <p:nvPr>
            <p:ph type="body" sz="quarter" idx="36" hasCustomPrompt="1"/>
          </p:nvPr>
        </p:nvSpPr>
        <p:spPr>
          <a:xfrm>
            <a:off x="6316092" y="2090392"/>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7" name="Text Placeholder 10">
            <a:extLst>
              <a:ext uri="{FF2B5EF4-FFF2-40B4-BE49-F238E27FC236}">
                <a16:creationId xmlns:a16="http://schemas.microsoft.com/office/drawing/2014/main" id="{21FC83A8-D81F-419A-BD5A-27101B4D384E}"/>
              </a:ext>
            </a:extLst>
          </p:cNvPr>
          <p:cNvSpPr>
            <a:spLocks noGrp="1"/>
          </p:cNvSpPr>
          <p:nvPr>
            <p:ph type="body" sz="quarter" idx="37" hasCustomPrompt="1"/>
          </p:nvPr>
        </p:nvSpPr>
        <p:spPr>
          <a:xfrm>
            <a:off x="6316092"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8" name="Text Placeholder 10">
            <a:extLst>
              <a:ext uri="{FF2B5EF4-FFF2-40B4-BE49-F238E27FC236}">
                <a16:creationId xmlns:a16="http://schemas.microsoft.com/office/drawing/2014/main" id="{0A0F467B-163F-266B-7C26-23BB52843298}"/>
              </a:ext>
            </a:extLst>
          </p:cNvPr>
          <p:cNvSpPr>
            <a:spLocks noGrp="1"/>
          </p:cNvSpPr>
          <p:nvPr>
            <p:ph type="body" sz="quarter" idx="38" hasCustomPrompt="1"/>
          </p:nvPr>
        </p:nvSpPr>
        <p:spPr>
          <a:xfrm>
            <a:off x="6314334"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9" name="Text Placeholder 10">
            <a:extLst>
              <a:ext uri="{FF2B5EF4-FFF2-40B4-BE49-F238E27FC236}">
                <a16:creationId xmlns:a16="http://schemas.microsoft.com/office/drawing/2014/main" id="{71CFC3D6-851F-6E71-5EC2-ED03DEB567CC}"/>
              </a:ext>
            </a:extLst>
          </p:cNvPr>
          <p:cNvSpPr>
            <a:spLocks noGrp="1"/>
          </p:cNvSpPr>
          <p:nvPr>
            <p:ph type="body" sz="quarter" idx="39" hasCustomPrompt="1"/>
          </p:nvPr>
        </p:nvSpPr>
        <p:spPr>
          <a:xfrm>
            <a:off x="6314334"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30" name="Text Placeholder 10">
            <a:extLst>
              <a:ext uri="{FF2B5EF4-FFF2-40B4-BE49-F238E27FC236}">
                <a16:creationId xmlns:a16="http://schemas.microsoft.com/office/drawing/2014/main" id="{E7FE67AA-B325-A229-C814-EC30C0EBB014}"/>
              </a:ext>
            </a:extLst>
          </p:cNvPr>
          <p:cNvSpPr>
            <a:spLocks noGrp="1"/>
          </p:cNvSpPr>
          <p:nvPr>
            <p:ph type="body" sz="quarter" idx="40" hasCustomPrompt="1"/>
          </p:nvPr>
        </p:nvSpPr>
        <p:spPr>
          <a:xfrm>
            <a:off x="9110150" y="1618360"/>
            <a:ext cx="2353202" cy="294296"/>
          </a:xfrm>
          <a:prstGeom prst="rect">
            <a:avLst/>
          </a:prstGeom>
        </p:spPr>
        <p:txBody>
          <a:bodyPr/>
          <a:lstStyle>
            <a:lvl1pPr marL="0" indent="0">
              <a:buNone/>
              <a:defRPr lang="en-US" sz="1800" b="1" kern="1200" spc="-25" dirty="0">
                <a:solidFill>
                  <a:schemeClr val="bg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31" name="Text Placeholder 10">
            <a:extLst>
              <a:ext uri="{FF2B5EF4-FFF2-40B4-BE49-F238E27FC236}">
                <a16:creationId xmlns:a16="http://schemas.microsoft.com/office/drawing/2014/main" id="{98077EFB-6439-AB69-5BA8-AF821B3D5EF6}"/>
              </a:ext>
            </a:extLst>
          </p:cNvPr>
          <p:cNvSpPr>
            <a:spLocks noGrp="1"/>
          </p:cNvSpPr>
          <p:nvPr>
            <p:ph type="body" sz="quarter" idx="41" hasCustomPrompt="1"/>
          </p:nvPr>
        </p:nvSpPr>
        <p:spPr>
          <a:xfrm>
            <a:off x="9111909" y="2090392"/>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32" name="Text Placeholder 10">
            <a:extLst>
              <a:ext uri="{FF2B5EF4-FFF2-40B4-BE49-F238E27FC236}">
                <a16:creationId xmlns:a16="http://schemas.microsoft.com/office/drawing/2014/main" id="{0351A87E-D4F7-BC45-340D-A1FAFFECCF9E}"/>
              </a:ext>
            </a:extLst>
          </p:cNvPr>
          <p:cNvSpPr>
            <a:spLocks noGrp="1"/>
          </p:cNvSpPr>
          <p:nvPr>
            <p:ph type="body" sz="quarter" idx="42" hasCustomPrompt="1"/>
          </p:nvPr>
        </p:nvSpPr>
        <p:spPr>
          <a:xfrm>
            <a:off x="9111909"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33" name="Text Placeholder 10">
            <a:extLst>
              <a:ext uri="{FF2B5EF4-FFF2-40B4-BE49-F238E27FC236}">
                <a16:creationId xmlns:a16="http://schemas.microsoft.com/office/drawing/2014/main" id="{29ACC8F4-930E-6946-495C-723DDB87DA26}"/>
              </a:ext>
            </a:extLst>
          </p:cNvPr>
          <p:cNvSpPr>
            <a:spLocks noGrp="1"/>
          </p:cNvSpPr>
          <p:nvPr>
            <p:ph type="body" sz="quarter" idx="43" hasCustomPrompt="1"/>
          </p:nvPr>
        </p:nvSpPr>
        <p:spPr>
          <a:xfrm>
            <a:off x="9110150"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34" name="Text Placeholder 10">
            <a:extLst>
              <a:ext uri="{FF2B5EF4-FFF2-40B4-BE49-F238E27FC236}">
                <a16:creationId xmlns:a16="http://schemas.microsoft.com/office/drawing/2014/main" id="{CC50F1B7-9DDA-C00B-E830-C7F579F20E25}"/>
              </a:ext>
            </a:extLst>
          </p:cNvPr>
          <p:cNvSpPr>
            <a:spLocks noGrp="1"/>
          </p:cNvSpPr>
          <p:nvPr>
            <p:ph type="body" sz="quarter" idx="44" hasCustomPrompt="1"/>
          </p:nvPr>
        </p:nvSpPr>
        <p:spPr>
          <a:xfrm>
            <a:off x="9110150"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Tree>
    <p:extLst>
      <p:ext uri="{BB962C8B-B14F-4D97-AF65-F5344CB8AC3E}">
        <p14:creationId xmlns:p14="http://schemas.microsoft.com/office/powerpoint/2010/main" val="38643411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 Lis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FF97C-2908-17BF-53D2-2CEA0DD5200E}"/>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D24DCE5D-9297-E391-FE34-B09869D00FC8}"/>
              </a:ext>
            </a:extLst>
          </p:cNvPr>
          <p:cNvSpPr>
            <a:spLocks noGrp="1"/>
          </p:cNvSpPr>
          <p:nvPr>
            <p:ph sz="quarter" idx="10" hasCustomPrompt="1"/>
          </p:nvPr>
        </p:nvSpPr>
        <p:spPr>
          <a:xfrm>
            <a:off x="457319" y="1690689"/>
            <a:ext cx="2561305" cy="484621"/>
          </a:xfrm>
          <a:solidFill>
            <a:schemeClr val="bg2"/>
          </a:solidFill>
        </p:spPr>
        <p:txBody>
          <a:bodyPr lIns="137160" tIns="137160" anchor="t" anchorCtr="0"/>
          <a:lstStyle>
            <a:lvl1pPr marL="0" indent="0">
              <a:buNone/>
              <a:defRPr sz="1400" b="1">
                <a:solidFill>
                  <a:schemeClr val="accent1"/>
                </a:solidFill>
              </a:defRPr>
            </a:lvl1pPr>
          </a:lstStyle>
          <a:p>
            <a:pPr lvl="0"/>
            <a:r>
              <a:rPr lang="en-US"/>
              <a:t>Headline</a:t>
            </a:r>
          </a:p>
        </p:txBody>
      </p:sp>
      <p:sp>
        <p:nvSpPr>
          <p:cNvPr id="6" name="Content Placeholder 4">
            <a:extLst>
              <a:ext uri="{FF2B5EF4-FFF2-40B4-BE49-F238E27FC236}">
                <a16:creationId xmlns:a16="http://schemas.microsoft.com/office/drawing/2014/main" id="{920E944A-BB56-E105-B1A9-E3B54DFE1A40}"/>
              </a:ext>
            </a:extLst>
          </p:cNvPr>
          <p:cNvSpPr>
            <a:spLocks noGrp="1"/>
          </p:cNvSpPr>
          <p:nvPr>
            <p:ph sz="quarter" idx="11" hasCustomPrompt="1"/>
          </p:nvPr>
        </p:nvSpPr>
        <p:spPr>
          <a:xfrm>
            <a:off x="3374534" y="1690689"/>
            <a:ext cx="2561305" cy="484621"/>
          </a:xfrm>
          <a:solidFill>
            <a:schemeClr val="bg2"/>
          </a:solidFill>
        </p:spPr>
        <p:txBody>
          <a:bodyPr lIns="137160" tIns="137160" anchor="t" anchorCtr="0"/>
          <a:lstStyle>
            <a:lvl1pPr marL="0" indent="0">
              <a:buNone/>
              <a:defRPr sz="1400" b="1">
                <a:solidFill>
                  <a:schemeClr val="accent1"/>
                </a:solidFill>
              </a:defRPr>
            </a:lvl1pPr>
          </a:lstStyle>
          <a:p>
            <a:pPr lvl="0"/>
            <a:r>
              <a:rPr lang="en-US"/>
              <a:t>Headline</a:t>
            </a:r>
          </a:p>
        </p:txBody>
      </p:sp>
      <p:sp>
        <p:nvSpPr>
          <p:cNvPr id="10" name="Content Placeholder 9">
            <a:extLst>
              <a:ext uri="{FF2B5EF4-FFF2-40B4-BE49-F238E27FC236}">
                <a16:creationId xmlns:a16="http://schemas.microsoft.com/office/drawing/2014/main" id="{C348AFB4-3ABA-AB2C-4D82-568574CA1694}"/>
              </a:ext>
            </a:extLst>
          </p:cNvPr>
          <p:cNvSpPr>
            <a:spLocks noGrp="1"/>
          </p:cNvSpPr>
          <p:nvPr>
            <p:ph sz="quarter" idx="14"/>
          </p:nvPr>
        </p:nvSpPr>
        <p:spPr>
          <a:xfrm>
            <a:off x="457319" y="2290814"/>
            <a:ext cx="2561305" cy="3032075"/>
          </a:xfrm>
        </p:spPr>
        <p:txBody>
          <a:bodyPr/>
          <a:lstStyle>
            <a:lvl1pPr>
              <a:lnSpc>
                <a:spcPct val="100000"/>
              </a:lnSpc>
              <a:defRPr sz="1200"/>
            </a:lvl1pPr>
            <a:lvl2pPr>
              <a:defRPr sz="1050"/>
            </a:lvl2pPr>
            <a:lvl3pPr>
              <a:defRPr sz="900"/>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11" name="Content Placeholder 9">
            <a:extLst>
              <a:ext uri="{FF2B5EF4-FFF2-40B4-BE49-F238E27FC236}">
                <a16:creationId xmlns:a16="http://schemas.microsoft.com/office/drawing/2014/main" id="{CC99DD03-A1D6-3DBE-08B2-180AEF31DFA4}"/>
              </a:ext>
            </a:extLst>
          </p:cNvPr>
          <p:cNvSpPr>
            <a:spLocks noGrp="1"/>
          </p:cNvSpPr>
          <p:nvPr>
            <p:ph sz="quarter" idx="15"/>
          </p:nvPr>
        </p:nvSpPr>
        <p:spPr>
          <a:xfrm>
            <a:off x="3374534" y="2290814"/>
            <a:ext cx="2561305" cy="3032075"/>
          </a:xfrm>
        </p:spPr>
        <p:txBody>
          <a:bodyPr/>
          <a:lstStyle>
            <a:lvl1pPr>
              <a:lnSpc>
                <a:spcPct val="100000"/>
              </a:lnSpc>
              <a:defRPr sz="1200"/>
            </a:lvl1pPr>
            <a:lvl2pPr>
              <a:defRPr sz="1050"/>
            </a:lvl2pPr>
            <a:lvl3pPr>
              <a:defRPr sz="900"/>
            </a:lvl3pPr>
          </a:lstStyle>
          <a:p>
            <a:pPr lvl="0"/>
            <a:r>
              <a:rPr lang="en-US"/>
              <a:t>Click to edit Master text styles</a:t>
            </a:r>
          </a:p>
          <a:p>
            <a:pPr lvl="1"/>
            <a:r>
              <a:rPr lang="en-US"/>
              <a:t>Second level</a:t>
            </a:r>
          </a:p>
          <a:p>
            <a:pPr lvl="2"/>
            <a:r>
              <a:rPr lang="en-US"/>
              <a:t>Third level</a:t>
            </a:r>
          </a:p>
        </p:txBody>
      </p:sp>
      <p:sp>
        <p:nvSpPr>
          <p:cNvPr id="3" name="Content Placeholder 4">
            <a:extLst>
              <a:ext uri="{FF2B5EF4-FFF2-40B4-BE49-F238E27FC236}">
                <a16:creationId xmlns:a16="http://schemas.microsoft.com/office/drawing/2014/main" id="{D6D6736C-C7CC-B078-341C-4284C75379FA}"/>
              </a:ext>
            </a:extLst>
          </p:cNvPr>
          <p:cNvSpPr>
            <a:spLocks noGrp="1"/>
          </p:cNvSpPr>
          <p:nvPr>
            <p:ph sz="quarter" idx="16" hasCustomPrompt="1"/>
          </p:nvPr>
        </p:nvSpPr>
        <p:spPr>
          <a:xfrm>
            <a:off x="6268116" y="1690689"/>
            <a:ext cx="2561305" cy="484621"/>
          </a:xfrm>
          <a:solidFill>
            <a:schemeClr val="bg2"/>
          </a:solidFill>
        </p:spPr>
        <p:txBody>
          <a:bodyPr lIns="137160" tIns="137160" anchor="t" anchorCtr="0"/>
          <a:lstStyle>
            <a:lvl1pPr marL="0" indent="0">
              <a:buNone/>
              <a:defRPr sz="1400" b="1">
                <a:solidFill>
                  <a:schemeClr val="accent1"/>
                </a:solidFill>
              </a:defRPr>
            </a:lvl1pPr>
          </a:lstStyle>
          <a:p>
            <a:pPr lvl="0"/>
            <a:r>
              <a:rPr lang="en-US"/>
              <a:t>Headline</a:t>
            </a:r>
          </a:p>
        </p:txBody>
      </p:sp>
      <p:sp>
        <p:nvSpPr>
          <p:cNvPr id="4" name="Content Placeholder 9">
            <a:extLst>
              <a:ext uri="{FF2B5EF4-FFF2-40B4-BE49-F238E27FC236}">
                <a16:creationId xmlns:a16="http://schemas.microsoft.com/office/drawing/2014/main" id="{4B650904-E19B-DCC1-4E68-3F333BE7845C}"/>
              </a:ext>
            </a:extLst>
          </p:cNvPr>
          <p:cNvSpPr>
            <a:spLocks noGrp="1"/>
          </p:cNvSpPr>
          <p:nvPr>
            <p:ph sz="quarter" idx="17"/>
          </p:nvPr>
        </p:nvSpPr>
        <p:spPr>
          <a:xfrm>
            <a:off x="6268116" y="2290814"/>
            <a:ext cx="2561305" cy="3032075"/>
          </a:xfrm>
        </p:spPr>
        <p:txBody>
          <a:bodyPr/>
          <a:lstStyle>
            <a:lvl1pPr>
              <a:lnSpc>
                <a:spcPct val="100000"/>
              </a:lnSpc>
              <a:defRPr sz="1200"/>
            </a:lvl1pPr>
            <a:lvl2pPr>
              <a:defRPr sz="1050"/>
            </a:lvl2pPr>
            <a:lvl3pPr>
              <a:defRPr sz="900"/>
            </a:lvl3pPr>
          </a:lstStyle>
          <a:p>
            <a:pPr lvl="0"/>
            <a:r>
              <a:rPr lang="en-US"/>
              <a:t>Click to edit Master text styles</a:t>
            </a:r>
          </a:p>
          <a:p>
            <a:pPr lvl="1"/>
            <a:r>
              <a:rPr lang="en-US"/>
              <a:t>Second level</a:t>
            </a:r>
          </a:p>
          <a:p>
            <a:pPr lvl="2"/>
            <a:r>
              <a:rPr lang="en-US"/>
              <a:t>Third level</a:t>
            </a:r>
          </a:p>
        </p:txBody>
      </p:sp>
      <p:sp>
        <p:nvSpPr>
          <p:cNvPr id="7" name="Content Placeholder 4">
            <a:extLst>
              <a:ext uri="{FF2B5EF4-FFF2-40B4-BE49-F238E27FC236}">
                <a16:creationId xmlns:a16="http://schemas.microsoft.com/office/drawing/2014/main" id="{787F8F6B-0565-EA0E-2EF4-ED921D661DA9}"/>
              </a:ext>
            </a:extLst>
          </p:cNvPr>
          <p:cNvSpPr>
            <a:spLocks noGrp="1"/>
          </p:cNvSpPr>
          <p:nvPr>
            <p:ph sz="quarter" idx="18" hasCustomPrompt="1"/>
          </p:nvPr>
        </p:nvSpPr>
        <p:spPr>
          <a:xfrm>
            <a:off x="9161699" y="1690689"/>
            <a:ext cx="2561305" cy="484621"/>
          </a:xfrm>
          <a:solidFill>
            <a:schemeClr val="bg2"/>
          </a:solidFill>
        </p:spPr>
        <p:txBody>
          <a:bodyPr lIns="137160" tIns="137160" anchor="t" anchorCtr="0"/>
          <a:lstStyle>
            <a:lvl1pPr marL="0" indent="0">
              <a:buNone/>
              <a:defRPr sz="1400" b="1">
                <a:solidFill>
                  <a:schemeClr val="accent1"/>
                </a:solidFill>
              </a:defRPr>
            </a:lvl1pPr>
          </a:lstStyle>
          <a:p>
            <a:pPr lvl="0"/>
            <a:r>
              <a:rPr lang="en-US"/>
              <a:t>Headline</a:t>
            </a:r>
          </a:p>
        </p:txBody>
      </p:sp>
      <p:sp>
        <p:nvSpPr>
          <p:cNvPr id="8" name="Content Placeholder 9">
            <a:extLst>
              <a:ext uri="{FF2B5EF4-FFF2-40B4-BE49-F238E27FC236}">
                <a16:creationId xmlns:a16="http://schemas.microsoft.com/office/drawing/2014/main" id="{C7251808-078C-4BAC-EB96-A91DA02E01C6}"/>
              </a:ext>
            </a:extLst>
          </p:cNvPr>
          <p:cNvSpPr>
            <a:spLocks noGrp="1"/>
          </p:cNvSpPr>
          <p:nvPr>
            <p:ph sz="quarter" idx="19"/>
          </p:nvPr>
        </p:nvSpPr>
        <p:spPr>
          <a:xfrm>
            <a:off x="9161699" y="2290814"/>
            <a:ext cx="2561305" cy="3032075"/>
          </a:xfrm>
        </p:spPr>
        <p:txBody>
          <a:bodyPr/>
          <a:lstStyle>
            <a:lvl1pPr>
              <a:lnSpc>
                <a:spcPct val="100000"/>
              </a:lnSpc>
              <a:defRPr sz="1200"/>
            </a:lvl1pPr>
            <a:lvl2pPr>
              <a:defRPr sz="1050"/>
            </a:lvl2pPr>
            <a:lvl3pPr>
              <a:defRPr sz="9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449911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21D1736-F448-387E-D060-35654F3C5272}"/>
              </a:ext>
            </a:extLst>
          </p:cNvPr>
          <p:cNvSpPr>
            <a:spLocks noGrp="1"/>
          </p:cNvSpPr>
          <p:nvPr>
            <p:ph type="body" sz="quarter" idx="10"/>
          </p:nvPr>
        </p:nvSpPr>
        <p:spPr>
          <a:xfrm>
            <a:off x="4870924" y="2937431"/>
            <a:ext cx="6591429" cy="366486"/>
          </a:xfrm>
          <a:solidFill>
            <a:schemeClr val="bg1"/>
          </a:solidFill>
          <a:effectLst>
            <a:outerShdw dist="12700" dir="16200000" rotWithShape="0">
              <a:schemeClr val="bg1">
                <a:lumMod val="75000"/>
              </a:schemeClr>
            </a:outerShdw>
          </a:effectLst>
        </p:spPr>
        <p:txBody>
          <a:bodyPr/>
          <a:lstStyle>
            <a:lvl1pPr marL="0" indent="0">
              <a:buNone/>
              <a:defRPr sz="1500" b="1">
                <a:solidFill>
                  <a:schemeClr val="accent2"/>
                </a:solidFill>
              </a:defRPr>
            </a:lvl1pPr>
            <a:lvl2pPr marL="287337" indent="0">
              <a:buNone/>
              <a:defRPr/>
            </a:lvl2pPr>
          </a:lstStyle>
          <a:p>
            <a:pPr lvl="0"/>
            <a:r>
              <a:rPr lang="en-US"/>
              <a:t>Click to edit Master text styles</a:t>
            </a:r>
          </a:p>
        </p:txBody>
      </p:sp>
      <p:sp>
        <p:nvSpPr>
          <p:cNvPr id="9" name="Text Placeholder 7">
            <a:extLst>
              <a:ext uri="{FF2B5EF4-FFF2-40B4-BE49-F238E27FC236}">
                <a16:creationId xmlns:a16="http://schemas.microsoft.com/office/drawing/2014/main" id="{8550CA50-2BCA-3324-6A41-4D1EDFBE8C36}"/>
              </a:ext>
            </a:extLst>
          </p:cNvPr>
          <p:cNvSpPr>
            <a:spLocks noGrp="1"/>
          </p:cNvSpPr>
          <p:nvPr>
            <p:ph type="body" sz="quarter" idx="11"/>
          </p:nvPr>
        </p:nvSpPr>
        <p:spPr>
          <a:xfrm>
            <a:off x="4870924" y="904299"/>
            <a:ext cx="6591429" cy="366486"/>
          </a:xfrm>
          <a:solidFill>
            <a:schemeClr val="bg1"/>
          </a:solidFill>
          <a:effectLst>
            <a:outerShdw dist="12700" dir="16200000" rotWithShape="0">
              <a:schemeClr val="bg1">
                <a:lumMod val="75000"/>
              </a:schemeClr>
            </a:outerShdw>
          </a:effectLst>
        </p:spPr>
        <p:txBody>
          <a:bodyPr/>
          <a:lstStyle>
            <a:lvl1pPr marL="0" indent="0">
              <a:buNone/>
              <a:defRPr sz="1500" b="1">
                <a:solidFill>
                  <a:schemeClr val="accent2"/>
                </a:solidFill>
              </a:defRPr>
            </a:lvl1pPr>
            <a:lvl2pPr marL="287337" indent="0">
              <a:buNone/>
              <a:defRPr/>
            </a:lvl2pPr>
          </a:lstStyle>
          <a:p>
            <a:pPr lvl="0"/>
            <a:r>
              <a:rPr lang="en-US"/>
              <a:t>Click to edit Master text styles</a:t>
            </a:r>
          </a:p>
        </p:txBody>
      </p:sp>
      <p:sp>
        <p:nvSpPr>
          <p:cNvPr id="2" name="Rectangle 1">
            <a:extLst>
              <a:ext uri="{FF2B5EF4-FFF2-40B4-BE49-F238E27FC236}">
                <a16:creationId xmlns:a16="http://schemas.microsoft.com/office/drawing/2014/main" id="{DE726761-15ED-1C9F-009A-27DAD199FFA4}"/>
              </a:ext>
              <a:ext uri="{C183D7F6-B498-43B3-948B-1728B52AA6E4}">
                <adec:decorative xmlns:adec="http://schemas.microsoft.com/office/drawing/2017/decorative" val="1"/>
              </a:ext>
            </a:extLst>
          </p:cNvPr>
          <p:cNvSpPr/>
          <p:nvPr userDrawn="1"/>
        </p:nvSpPr>
        <p:spPr bwMode="gray">
          <a:xfrm>
            <a:off x="0" y="0"/>
            <a:ext cx="4141278" cy="6858000"/>
          </a:xfrm>
          <a:prstGeom prst="rect">
            <a:avLst/>
          </a:prstGeom>
          <a:solidFill>
            <a:srgbClr val="0A2999"/>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6" name="Rectangle 5">
            <a:extLst>
              <a:ext uri="{FF2B5EF4-FFF2-40B4-BE49-F238E27FC236}">
                <a16:creationId xmlns:a16="http://schemas.microsoft.com/office/drawing/2014/main" id="{4379C19C-0D35-E6D2-BF44-FC396C21A6C4}"/>
              </a:ext>
              <a:ext uri="{C183D7F6-B498-43B3-948B-1728B52AA6E4}">
                <adec:decorative xmlns:adec="http://schemas.microsoft.com/office/drawing/2017/decorative" val="1"/>
              </a:ext>
            </a:extLst>
          </p:cNvPr>
          <p:cNvSpPr/>
          <p:nvPr userDrawn="1"/>
        </p:nvSpPr>
        <p:spPr bwMode="gray">
          <a:xfrm>
            <a:off x="4141278" y="5953701"/>
            <a:ext cx="8050723" cy="904298"/>
          </a:xfrm>
          <a:prstGeom prst="rect">
            <a:avLst/>
          </a:prstGeom>
          <a:solidFill>
            <a:schemeClr val="bg2">
              <a:alpha val="74837"/>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pic>
        <p:nvPicPr>
          <p:cNvPr id="11" name="Graphic 10">
            <a:extLst>
              <a:ext uri="{FF2B5EF4-FFF2-40B4-BE49-F238E27FC236}">
                <a16:creationId xmlns:a16="http://schemas.microsoft.com/office/drawing/2014/main" id="{A9913015-2B21-01FE-F90D-AA4E09410D7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29262"/>
          <a:stretch/>
        </p:blipFill>
        <p:spPr>
          <a:xfrm>
            <a:off x="-1" y="502551"/>
            <a:ext cx="4141278" cy="5852899"/>
          </a:xfrm>
          <a:prstGeom prst="rect">
            <a:avLst/>
          </a:prstGeom>
        </p:spPr>
      </p:pic>
    </p:spTree>
    <p:extLst>
      <p:ext uri="{BB962C8B-B14F-4D97-AF65-F5344CB8AC3E}">
        <p14:creationId xmlns:p14="http://schemas.microsoft.com/office/powerpoint/2010/main" val="40698084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Four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57319" y="2257616"/>
            <a:ext cx="5478683"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57318" y="1690688"/>
            <a:ext cx="5478682"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00" b="1">
                <a:solidFill>
                  <a:schemeClr val="accent1"/>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73735" y="2257616"/>
            <a:ext cx="5478683"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73735" y="1690688"/>
            <a:ext cx="5478683"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00" b="1">
                <a:solidFill>
                  <a:schemeClr val="accent1"/>
                </a:solidFill>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2A8F3BDE-5536-412E-9331-650A7E2E8AB3}"/>
              </a:ext>
            </a:extLst>
          </p:cNvPr>
          <p:cNvSpPr>
            <a:spLocks noGrp="1"/>
          </p:cNvSpPr>
          <p:nvPr>
            <p:ph idx="20"/>
          </p:nvPr>
        </p:nvSpPr>
        <p:spPr bwMode="gray">
          <a:xfrm>
            <a:off x="457319" y="4373744"/>
            <a:ext cx="5478683"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6466D6BA-4968-4105-B0D7-E7BD687A8068}"/>
              </a:ext>
            </a:extLst>
          </p:cNvPr>
          <p:cNvSpPr>
            <a:spLocks noGrp="1"/>
          </p:cNvSpPr>
          <p:nvPr>
            <p:ph type="body" sz="quarter" idx="21"/>
          </p:nvPr>
        </p:nvSpPr>
        <p:spPr bwMode="gray">
          <a:xfrm>
            <a:off x="457318" y="3816350"/>
            <a:ext cx="5478682"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00" b="1">
                <a:solidFill>
                  <a:schemeClr val="accent1"/>
                </a:solidFill>
              </a:defRPr>
            </a:lvl1pPr>
          </a:lstStyle>
          <a:p>
            <a:pPr lvl="0"/>
            <a:r>
              <a:rPr lang="en-US"/>
              <a:t>Click to edit Master text styles</a:t>
            </a:r>
          </a:p>
        </p:txBody>
      </p:sp>
      <p:sp>
        <p:nvSpPr>
          <p:cNvPr id="20" name="Content Placeholder 2">
            <a:extLst>
              <a:ext uri="{FF2B5EF4-FFF2-40B4-BE49-F238E27FC236}">
                <a16:creationId xmlns:a16="http://schemas.microsoft.com/office/drawing/2014/main" id="{870E3D72-4322-4600-80EE-32F1EA906711}"/>
              </a:ext>
            </a:extLst>
          </p:cNvPr>
          <p:cNvSpPr>
            <a:spLocks noGrp="1"/>
          </p:cNvSpPr>
          <p:nvPr>
            <p:ph idx="22"/>
          </p:nvPr>
        </p:nvSpPr>
        <p:spPr bwMode="gray">
          <a:xfrm>
            <a:off x="6273735" y="4373744"/>
            <a:ext cx="5478683"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
            <a:extLst>
              <a:ext uri="{FF2B5EF4-FFF2-40B4-BE49-F238E27FC236}">
                <a16:creationId xmlns:a16="http://schemas.microsoft.com/office/drawing/2014/main" id="{CFA8F5A1-9096-48CF-8981-DA7C92908DC8}"/>
              </a:ext>
            </a:extLst>
          </p:cNvPr>
          <p:cNvSpPr>
            <a:spLocks noGrp="1"/>
          </p:cNvSpPr>
          <p:nvPr>
            <p:ph type="body" sz="quarter" idx="23"/>
          </p:nvPr>
        </p:nvSpPr>
        <p:spPr bwMode="gray">
          <a:xfrm>
            <a:off x="6273735" y="3816350"/>
            <a:ext cx="5478683"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00" b="1">
                <a:solidFill>
                  <a:schemeClr val="accent1"/>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6192022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wo Content ">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57320" y="2368296"/>
            <a:ext cx="5467187" cy="3918204"/>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bwMode="gray"/>
        <p:txBody>
          <a:bodyPr/>
          <a:lstStyle/>
          <a:p>
            <a:r>
              <a:rPr lang="en-US"/>
              <a:t>Click to edit Master title style</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85231" y="2368296"/>
            <a:ext cx="5449451" cy="3918204"/>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7495" y="1690688"/>
            <a:ext cx="5484922" cy="63188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699" b="1">
                <a:solidFill>
                  <a:schemeClr val="accent1"/>
                </a:solidFill>
              </a:defRPr>
            </a:lvl1pPr>
          </a:lstStyle>
          <a:p>
            <a:pPr lvl="0"/>
            <a:r>
              <a:rPr lang="en-US"/>
              <a:t>Click to edit Master text styles</a:t>
            </a:r>
          </a:p>
        </p:txBody>
      </p:sp>
      <p:sp>
        <p:nvSpPr>
          <p:cNvPr id="4" name="Text Placeholder 4">
            <a:extLst>
              <a:ext uri="{FF2B5EF4-FFF2-40B4-BE49-F238E27FC236}">
                <a16:creationId xmlns:a16="http://schemas.microsoft.com/office/drawing/2014/main" id="{AE4EBFC5-472E-0D9D-4AC3-EA0789A5FC43}"/>
              </a:ext>
            </a:extLst>
          </p:cNvPr>
          <p:cNvSpPr>
            <a:spLocks noGrp="1"/>
          </p:cNvSpPr>
          <p:nvPr>
            <p:ph type="body" sz="quarter" idx="17"/>
          </p:nvPr>
        </p:nvSpPr>
        <p:spPr bwMode="gray">
          <a:xfrm>
            <a:off x="457320" y="1690688"/>
            <a:ext cx="5467187" cy="63188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699" b="1">
                <a:solidFill>
                  <a:schemeClr val="accent1"/>
                </a:solidFill>
              </a:defRPr>
            </a:lvl1pPr>
          </a:lstStyle>
          <a:p>
            <a:pPr lvl="0"/>
            <a:r>
              <a:rPr lang="en-US"/>
              <a:t>Click to edit Master text styles</a:t>
            </a:r>
          </a:p>
        </p:txBody>
      </p:sp>
      <p:sp>
        <p:nvSpPr>
          <p:cNvPr id="5" name="Slide Number Placeholder 3">
            <a:extLst>
              <a:ext uri="{FF2B5EF4-FFF2-40B4-BE49-F238E27FC236}">
                <a16:creationId xmlns:a16="http://schemas.microsoft.com/office/drawing/2014/main" id="{7935B751-C973-8C44-1BBA-624339BBDF48}"/>
              </a:ext>
            </a:extLst>
          </p:cNvPr>
          <p:cNvSpPr>
            <a:spLocks noGrp="1"/>
          </p:cNvSpPr>
          <p:nvPr>
            <p:ph type="sldNum" sz="quarter" idx="4"/>
          </p:nvPr>
        </p:nvSpPr>
        <p:spPr>
          <a:xfrm>
            <a:off x="8611256" y="6356353"/>
            <a:ext cx="274232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2653F1-F369-4F2F-8E43-9BC5DBBA180F}" type="slidenum">
              <a:rPr lang="en-US" smtClean="0"/>
              <a:t>‹#›</a:t>
            </a:fld>
            <a:endParaRPr lang="en-US"/>
          </a:p>
        </p:txBody>
      </p:sp>
    </p:spTree>
    <p:custDataLst>
      <p:tags r:id="rId1"/>
    </p:custDataLst>
    <p:extLst>
      <p:ext uri="{BB962C8B-B14F-4D97-AF65-F5344CB8AC3E}">
        <p14:creationId xmlns:p14="http://schemas.microsoft.com/office/powerpoint/2010/main" val="18061011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itle Slide-Light">
    <p:bg bwMode="gray">
      <p:bgPr>
        <a:solidFill>
          <a:srgbClr val="0A2999"/>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15F220E-1442-823D-C0CB-123C0505D7CD}"/>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208" t="-6667" b="6667"/>
          <a:stretch/>
        </p:blipFill>
        <p:spPr>
          <a:xfrm>
            <a:off x="7473011" y="0"/>
            <a:ext cx="4718990" cy="6858000"/>
          </a:xfrm>
          <a:prstGeom prst="rect">
            <a:avLst/>
          </a:prstGeom>
        </p:spPr>
      </p:pic>
      <p:sp>
        <p:nvSpPr>
          <p:cNvPr id="2" name="Rectangle 1">
            <a:extLst>
              <a:ext uri="{FF2B5EF4-FFF2-40B4-BE49-F238E27FC236}">
                <a16:creationId xmlns:a16="http://schemas.microsoft.com/office/drawing/2014/main" id="{0E3F32BF-68C5-9040-2D9D-D2B58ECB6E1B}"/>
              </a:ext>
              <a:ext uri="{C183D7F6-B498-43B3-948B-1728B52AA6E4}">
                <adec:decorative xmlns:adec="http://schemas.microsoft.com/office/drawing/2017/decorative" val="1"/>
              </a:ext>
            </a:extLst>
          </p:cNvPr>
          <p:cNvSpPr/>
          <p:nvPr/>
        </p:nvSpPr>
        <p:spPr bwMode="gray">
          <a:xfrm>
            <a:off x="1" y="0"/>
            <a:ext cx="7473009" cy="6858000"/>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49" name="Title 1"/>
          <p:cNvSpPr>
            <a:spLocks noGrp="1"/>
          </p:cNvSpPr>
          <p:nvPr>
            <p:ph type="ctrTitle"/>
          </p:nvPr>
        </p:nvSpPr>
        <p:spPr bwMode="gray">
          <a:xfrm>
            <a:off x="457318" y="2193926"/>
            <a:ext cx="6553320" cy="1235074"/>
          </a:xfrm>
        </p:spPr>
        <p:txBody>
          <a:bodyPr vert="horz" lIns="0" tIns="0" rIns="0" bIns="0" rtlCol="0" anchor="b" anchorCtr="0">
            <a:noAutofit/>
          </a:bodyPr>
          <a:lstStyle>
            <a:lvl1pPr>
              <a:spcBef>
                <a:spcPts val="0"/>
              </a:spcBef>
              <a:defRPr lang="en-US" sz="3400" b="1" dirty="0">
                <a:solidFill>
                  <a:schemeClr val="accent2"/>
                </a:solidFill>
                <a:latin typeface="+mj-lt"/>
              </a:defRPr>
            </a:lvl1pPr>
          </a:lstStyle>
          <a:p>
            <a:pPr lvl="0"/>
            <a:r>
              <a:rPr lang="en-US"/>
              <a:t>Click to edit Master title style</a:t>
            </a:r>
          </a:p>
        </p:txBody>
      </p:sp>
      <p:sp>
        <p:nvSpPr>
          <p:cNvPr id="6" name="Text Placeholder 5"/>
          <p:cNvSpPr>
            <a:spLocks noGrp="1"/>
          </p:cNvSpPr>
          <p:nvPr>
            <p:ph type="body" sz="quarter" idx="10"/>
          </p:nvPr>
        </p:nvSpPr>
        <p:spPr bwMode="gray">
          <a:xfrm>
            <a:off x="484216" y="3585672"/>
            <a:ext cx="4234775" cy="876363"/>
          </a:xfrm>
        </p:spPr>
        <p:txBody>
          <a:bodyPr lIns="0" tIns="0" rIns="0" bIns="0" anchor="t" anchorCtr="0"/>
          <a:lstStyle>
            <a:lvl1pPr marL="0" indent="0">
              <a:spcBef>
                <a:spcPts val="600"/>
              </a:spcBef>
              <a:buNone/>
              <a:defRPr sz="1800">
                <a:solidFill>
                  <a:schemeClr val="accent2"/>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3" name="Text Placeholder 2"/>
          <p:cNvSpPr>
            <a:spLocks noGrp="1"/>
          </p:cNvSpPr>
          <p:nvPr>
            <p:ph type="body" sz="quarter" idx="11"/>
          </p:nvPr>
        </p:nvSpPr>
        <p:spPr bwMode="gray">
          <a:xfrm>
            <a:off x="484216" y="5865446"/>
            <a:ext cx="6526422" cy="438150"/>
          </a:xfrm>
        </p:spPr>
        <p:txBody>
          <a:bodyPr lIns="0" tIns="0" rIns="0" bIns="0" anchor="b" anchorCtr="0"/>
          <a:lstStyle>
            <a:lvl1pPr marL="0" indent="0">
              <a:spcBef>
                <a:spcPts val="300"/>
              </a:spcBef>
              <a:buNone/>
              <a:defRPr sz="1200">
                <a:solidFill>
                  <a:schemeClr val="bg1">
                    <a:lumMod val="50000"/>
                  </a:schemeClr>
                </a:solidFill>
              </a:defRPr>
            </a:lvl1pPr>
          </a:lstStyle>
          <a:p>
            <a:pPr lvl="0"/>
            <a:r>
              <a:rPr lang="en-US"/>
              <a:t>Click to edit Master text styles</a:t>
            </a:r>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5" name="Graphic 4" descr="ASTP logo">
            <a:extLst>
              <a:ext uri="{FF2B5EF4-FFF2-40B4-BE49-F238E27FC236}">
                <a16:creationId xmlns:a16="http://schemas.microsoft.com/office/drawing/2014/main" id="{721A8959-C237-407F-E690-90C92728E1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319" y="457201"/>
            <a:ext cx="2561306" cy="410163"/>
          </a:xfrm>
          <a:prstGeom prst="rect">
            <a:avLst/>
          </a:prstGeom>
        </p:spPr>
      </p:pic>
      <p:pic>
        <p:nvPicPr>
          <p:cNvPr id="4" name="Graphic 3">
            <a:extLst>
              <a:ext uri="{FF2B5EF4-FFF2-40B4-BE49-F238E27FC236}">
                <a16:creationId xmlns:a16="http://schemas.microsoft.com/office/drawing/2014/main" id="{FF7772E7-34CF-4631-0242-44D3B4D64E8C}"/>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208" t="-6667" b="6667"/>
          <a:stretch/>
        </p:blipFill>
        <p:spPr>
          <a:xfrm>
            <a:off x="7473011" y="0"/>
            <a:ext cx="4718990" cy="6858000"/>
          </a:xfrm>
          <a:prstGeom prst="rect">
            <a:avLst/>
          </a:prstGeom>
        </p:spPr>
      </p:pic>
      <p:sp>
        <p:nvSpPr>
          <p:cNvPr id="8" name="Rectangle 7">
            <a:extLst>
              <a:ext uri="{FF2B5EF4-FFF2-40B4-BE49-F238E27FC236}">
                <a16:creationId xmlns:a16="http://schemas.microsoft.com/office/drawing/2014/main" id="{D3DBF6CD-0496-7A40-1C6B-97AB217345DC}"/>
              </a:ext>
              <a:ext uri="{C183D7F6-B498-43B3-948B-1728B52AA6E4}">
                <adec:decorative xmlns:adec="http://schemas.microsoft.com/office/drawing/2017/decorative" val="1"/>
              </a:ext>
            </a:extLst>
          </p:cNvPr>
          <p:cNvSpPr/>
          <p:nvPr/>
        </p:nvSpPr>
        <p:spPr bwMode="gray">
          <a:xfrm>
            <a:off x="1" y="0"/>
            <a:ext cx="7473009" cy="6858000"/>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9" name="Title 1">
            <a:extLst>
              <a:ext uri="{FF2B5EF4-FFF2-40B4-BE49-F238E27FC236}">
                <a16:creationId xmlns:a16="http://schemas.microsoft.com/office/drawing/2014/main" id="{887EB33E-7F21-B428-8E68-C028895D8F42}"/>
              </a:ext>
            </a:extLst>
          </p:cNvPr>
          <p:cNvSpPr>
            <a:spLocks noGrp="1"/>
          </p:cNvSpPr>
          <p:nvPr>
            <p:ph type="ctrTitle"/>
          </p:nvPr>
        </p:nvSpPr>
        <p:spPr bwMode="gray">
          <a:xfrm>
            <a:off x="457318" y="2193926"/>
            <a:ext cx="6553320" cy="1235074"/>
          </a:xfrm>
        </p:spPr>
        <p:txBody>
          <a:bodyPr vert="horz" lIns="0" tIns="0" rIns="0" bIns="0" rtlCol="0" anchor="b" anchorCtr="0">
            <a:noAutofit/>
          </a:bodyPr>
          <a:lstStyle>
            <a:lvl1pPr>
              <a:spcBef>
                <a:spcPts val="0"/>
              </a:spcBef>
              <a:defRPr lang="en-US" sz="3400" b="1" dirty="0">
                <a:solidFill>
                  <a:schemeClr val="accent2"/>
                </a:solidFill>
                <a:latin typeface="+mj-lt"/>
              </a:defRPr>
            </a:lvl1pPr>
          </a:lstStyle>
          <a:p>
            <a:pPr lvl="0"/>
            <a:r>
              <a:rPr lang="en-US"/>
              <a:t>Click to edit Master title style</a:t>
            </a:r>
          </a:p>
        </p:txBody>
      </p:sp>
      <p:sp>
        <p:nvSpPr>
          <p:cNvPr id="10" name="Text Placeholder 5">
            <a:extLst>
              <a:ext uri="{FF2B5EF4-FFF2-40B4-BE49-F238E27FC236}">
                <a16:creationId xmlns:a16="http://schemas.microsoft.com/office/drawing/2014/main" id="{D7AA2334-E749-A647-E13E-2752F30DA353}"/>
              </a:ext>
            </a:extLst>
          </p:cNvPr>
          <p:cNvSpPr>
            <a:spLocks noGrp="1"/>
          </p:cNvSpPr>
          <p:nvPr>
            <p:ph type="body" sz="quarter" idx="10"/>
          </p:nvPr>
        </p:nvSpPr>
        <p:spPr bwMode="gray">
          <a:xfrm>
            <a:off x="484216" y="3585672"/>
            <a:ext cx="4234775" cy="876363"/>
          </a:xfrm>
        </p:spPr>
        <p:txBody>
          <a:bodyPr lIns="0" tIns="0" rIns="0" bIns="0" anchor="t" anchorCtr="0"/>
          <a:lstStyle>
            <a:lvl1pPr marL="0" indent="0">
              <a:spcBef>
                <a:spcPts val="600"/>
              </a:spcBef>
              <a:buNone/>
              <a:defRPr sz="1800">
                <a:solidFill>
                  <a:schemeClr val="accent2"/>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11" name="Text Placeholder 2">
            <a:extLst>
              <a:ext uri="{FF2B5EF4-FFF2-40B4-BE49-F238E27FC236}">
                <a16:creationId xmlns:a16="http://schemas.microsoft.com/office/drawing/2014/main" id="{55A08BF9-FE36-91D5-C278-EF7F2C037C80}"/>
              </a:ext>
            </a:extLst>
          </p:cNvPr>
          <p:cNvSpPr>
            <a:spLocks noGrp="1"/>
          </p:cNvSpPr>
          <p:nvPr>
            <p:ph type="body" sz="quarter" idx="11"/>
          </p:nvPr>
        </p:nvSpPr>
        <p:spPr bwMode="gray">
          <a:xfrm>
            <a:off x="484216" y="5865446"/>
            <a:ext cx="6526422" cy="438150"/>
          </a:xfrm>
        </p:spPr>
        <p:txBody>
          <a:bodyPr lIns="0" tIns="0" rIns="0" bIns="0" anchor="b" anchorCtr="0"/>
          <a:lstStyle>
            <a:lvl1pPr marL="0" indent="0">
              <a:spcBef>
                <a:spcPts val="300"/>
              </a:spcBef>
              <a:buNone/>
              <a:defRPr sz="1200">
                <a:solidFill>
                  <a:schemeClr val="bg1">
                    <a:lumMod val="50000"/>
                  </a:schemeClr>
                </a:solidFill>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D0FBEC81-1204-6CD0-7127-6272DDED6DB0}"/>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13" name="Graphic 12" descr="ASTP logo">
            <a:extLst>
              <a:ext uri="{FF2B5EF4-FFF2-40B4-BE49-F238E27FC236}">
                <a16:creationId xmlns:a16="http://schemas.microsoft.com/office/drawing/2014/main" id="{03A6D7CD-498E-4DE9-7ED8-B9725BBCFB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319" y="457201"/>
            <a:ext cx="2561306" cy="410163"/>
          </a:xfrm>
          <a:prstGeom prst="rect">
            <a:avLst/>
          </a:prstGeom>
        </p:spPr>
      </p:pic>
      <p:pic>
        <p:nvPicPr>
          <p:cNvPr id="14" name="Graphic 13">
            <a:extLst>
              <a:ext uri="{FF2B5EF4-FFF2-40B4-BE49-F238E27FC236}">
                <a16:creationId xmlns:a16="http://schemas.microsoft.com/office/drawing/2014/main" id="{A7E3D23E-5C00-D3A3-391B-CE50EA9CAA97}"/>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208" t="-6667" b="6667"/>
          <a:stretch/>
        </p:blipFill>
        <p:spPr>
          <a:xfrm>
            <a:off x="7473011" y="0"/>
            <a:ext cx="4718990" cy="6858000"/>
          </a:xfrm>
          <a:prstGeom prst="rect">
            <a:avLst/>
          </a:prstGeom>
        </p:spPr>
      </p:pic>
      <p:sp>
        <p:nvSpPr>
          <p:cNvPr id="15" name="Rectangle 14">
            <a:extLst>
              <a:ext uri="{FF2B5EF4-FFF2-40B4-BE49-F238E27FC236}">
                <a16:creationId xmlns:a16="http://schemas.microsoft.com/office/drawing/2014/main" id="{F86D9459-E11E-332A-EB93-FEAF8D01614E}"/>
              </a:ext>
              <a:ext uri="{C183D7F6-B498-43B3-948B-1728B52AA6E4}">
                <adec:decorative xmlns:adec="http://schemas.microsoft.com/office/drawing/2017/decorative" val="1"/>
              </a:ext>
            </a:extLst>
          </p:cNvPr>
          <p:cNvSpPr/>
          <p:nvPr/>
        </p:nvSpPr>
        <p:spPr bwMode="gray">
          <a:xfrm>
            <a:off x="1" y="0"/>
            <a:ext cx="7473009" cy="6858000"/>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16" name="Slide Number Placeholder 5">
            <a:extLst>
              <a:ext uri="{FF2B5EF4-FFF2-40B4-BE49-F238E27FC236}">
                <a16:creationId xmlns:a16="http://schemas.microsoft.com/office/drawing/2014/main" id="{B6A6EAE8-DBD6-761B-9A7F-C079519C91D8}"/>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17" name="Graphic 16" descr="ASTP logo">
            <a:extLst>
              <a:ext uri="{FF2B5EF4-FFF2-40B4-BE49-F238E27FC236}">
                <a16:creationId xmlns:a16="http://schemas.microsoft.com/office/drawing/2014/main" id="{7D894665-277C-5D07-F39A-F4987BAAE2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319" y="457201"/>
            <a:ext cx="2561306" cy="410163"/>
          </a:xfrm>
          <a:prstGeom prst="rect">
            <a:avLst/>
          </a:prstGeom>
        </p:spPr>
      </p:pic>
    </p:spTree>
    <p:custDataLst>
      <p:tags r:id="rId1"/>
    </p:custDataLst>
    <p:extLst>
      <p:ext uri="{BB962C8B-B14F-4D97-AF65-F5344CB8AC3E}">
        <p14:creationId xmlns:p14="http://schemas.microsoft.com/office/powerpoint/2010/main" val="190273895"/>
      </p:ext>
    </p:extLst>
  </p:cSld>
  <p:clrMapOvr>
    <a:masterClrMapping/>
  </p:clrMapOvr>
  <p:hf sldNum="0" hdr="0" ftr="0" dt="0"/>
  <p:extLst>
    <p:ext uri="{DCECCB84-F9BA-43D5-87BE-67443E8EF086}">
      <p15:sldGuideLst xmlns:p15="http://schemas.microsoft.com/office/powerpoint/2012/main">
        <p15:guide id="7" orient="horz" pos="2160">
          <p15:clr>
            <a:srgbClr val="FBAE40"/>
          </p15:clr>
        </p15:guide>
        <p15:guide id="8" pos="4415">
          <p15:clr>
            <a:srgbClr val="FBAE40"/>
          </p15:clr>
        </p15:guide>
        <p15:guide id="9" pos="4703">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itle Slide-Dark">
    <p:bg bwMode="gray">
      <p:bgPr>
        <a:solidFill>
          <a:schemeClr val="accent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15F220E-1442-823D-C0CB-123C0505D7CD}"/>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208" t="-6667" b="6667"/>
          <a:stretch/>
        </p:blipFill>
        <p:spPr>
          <a:xfrm>
            <a:off x="7473011" y="0"/>
            <a:ext cx="4718990" cy="6858000"/>
          </a:xfrm>
          <a:prstGeom prst="rect">
            <a:avLst/>
          </a:prstGeom>
        </p:spPr>
      </p:pic>
      <p:sp>
        <p:nvSpPr>
          <p:cNvPr id="4" name="Rectangle 3">
            <a:extLst>
              <a:ext uri="{FF2B5EF4-FFF2-40B4-BE49-F238E27FC236}">
                <a16:creationId xmlns:a16="http://schemas.microsoft.com/office/drawing/2014/main" id="{34373061-45D8-7DD4-41AF-36D53D59DA73}"/>
              </a:ext>
              <a:ext uri="{C183D7F6-B498-43B3-948B-1728B52AA6E4}">
                <adec:decorative xmlns:adec="http://schemas.microsoft.com/office/drawing/2017/decorative" val="1"/>
              </a:ext>
            </a:extLst>
          </p:cNvPr>
          <p:cNvSpPr/>
          <p:nvPr/>
        </p:nvSpPr>
        <p:spPr bwMode="gray">
          <a:xfrm>
            <a:off x="1" y="0"/>
            <a:ext cx="7473009" cy="6858000"/>
          </a:xfrm>
          <a:prstGeom prst="rect">
            <a:avLst/>
          </a:prstGeom>
          <a:solidFill>
            <a:srgbClr val="0A2999"/>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2" name="Title 1">
            <a:extLst>
              <a:ext uri="{FF2B5EF4-FFF2-40B4-BE49-F238E27FC236}">
                <a16:creationId xmlns:a16="http://schemas.microsoft.com/office/drawing/2014/main" id="{DA94A963-C850-E282-B7DA-BC0F263CA1CE}"/>
              </a:ext>
            </a:extLst>
          </p:cNvPr>
          <p:cNvSpPr>
            <a:spLocks noGrp="1"/>
          </p:cNvSpPr>
          <p:nvPr>
            <p:ph type="ctrTitle"/>
          </p:nvPr>
        </p:nvSpPr>
        <p:spPr bwMode="gray">
          <a:xfrm>
            <a:off x="457318" y="2193926"/>
            <a:ext cx="6553320" cy="1235074"/>
          </a:xfrm>
        </p:spPr>
        <p:txBody>
          <a:bodyPr vert="horz" lIns="0" tIns="0" rIns="0" bIns="0" rtlCol="0" anchor="b" anchorCtr="0">
            <a:noAutofit/>
          </a:bodyPr>
          <a:lstStyle>
            <a:lvl1pPr>
              <a:spcBef>
                <a:spcPts val="0"/>
              </a:spcBef>
              <a:defRPr lang="en-US" sz="3400" b="1" dirty="0">
                <a:solidFill>
                  <a:schemeClr val="bg1"/>
                </a:solidFill>
                <a:latin typeface="+mj-lt"/>
              </a:defRPr>
            </a:lvl1pPr>
          </a:lstStyle>
          <a:p>
            <a:pPr lvl="0"/>
            <a:r>
              <a:rPr lang="en-US"/>
              <a:t>Click to edit Master title style</a:t>
            </a:r>
          </a:p>
        </p:txBody>
      </p:sp>
      <p:sp>
        <p:nvSpPr>
          <p:cNvPr id="5" name="Text Placeholder 5">
            <a:extLst>
              <a:ext uri="{FF2B5EF4-FFF2-40B4-BE49-F238E27FC236}">
                <a16:creationId xmlns:a16="http://schemas.microsoft.com/office/drawing/2014/main" id="{9C6A64CE-3F9B-820E-DFED-E239AB1B011C}"/>
              </a:ext>
            </a:extLst>
          </p:cNvPr>
          <p:cNvSpPr>
            <a:spLocks noGrp="1"/>
          </p:cNvSpPr>
          <p:nvPr>
            <p:ph type="body" sz="quarter" idx="10"/>
          </p:nvPr>
        </p:nvSpPr>
        <p:spPr bwMode="gray">
          <a:xfrm>
            <a:off x="484216" y="3585672"/>
            <a:ext cx="4234775" cy="876363"/>
          </a:xfrm>
        </p:spPr>
        <p:txBody>
          <a:bodyPr lIns="0" tIns="0" rIns="0" bIns="0" anchor="t" anchorCtr="0"/>
          <a:lstStyle>
            <a:lvl1pPr marL="0" indent="0">
              <a:spcBef>
                <a:spcPts val="600"/>
              </a:spcBef>
              <a:buNone/>
              <a:defRPr sz="1800">
                <a:solidFill>
                  <a:schemeClr val="bg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9" name="Text Placeholder 2">
            <a:extLst>
              <a:ext uri="{FF2B5EF4-FFF2-40B4-BE49-F238E27FC236}">
                <a16:creationId xmlns:a16="http://schemas.microsoft.com/office/drawing/2014/main" id="{1FAFD5B1-7597-7F37-59FC-A85E019E7331}"/>
              </a:ext>
            </a:extLst>
          </p:cNvPr>
          <p:cNvSpPr>
            <a:spLocks noGrp="1"/>
          </p:cNvSpPr>
          <p:nvPr>
            <p:ph type="body" sz="quarter" idx="11"/>
          </p:nvPr>
        </p:nvSpPr>
        <p:spPr bwMode="gray">
          <a:xfrm>
            <a:off x="484216" y="5865446"/>
            <a:ext cx="6526422" cy="438150"/>
          </a:xfrm>
        </p:spPr>
        <p:txBody>
          <a:bodyPr lIns="0" tIns="0" rIns="0" bIns="0" anchor="b" anchorCtr="0"/>
          <a:lstStyle>
            <a:lvl1pPr marL="0" indent="0">
              <a:spcBef>
                <a:spcPts val="300"/>
              </a:spcBef>
              <a:buNone/>
              <a:defRPr sz="1200">
                <a:solidFill>
                  <a:schemeClr val="bg1">
                    <a:lumMod val="75000"/>
                  </a:schemeClr>
                </a:solidFill>
              </a:defRPr>
            </a:lvl1pPr>
          </a:lstStyle>
          <a:p>
            <a:pPr lvl="0"/>
            <a:r>
              <a:rPr lang="en-US"/>
              <a:t>Click to edit Master text styles</a:t>
            </a:r>
          </a:p>
        </p:txBody>
      </p:sp>
      <p:pic>
        <p:nvPicPr>
          <p:cNvPr id="6" name="Graphic 5" descr="ASTP logo">
            <a:extLst>
              <a:ext uri="{FF2B5EF4-FFF2-40B4-BE49-F238E27FC236}">
                <a16:creationId xmlns:a16="http://schemas.microsoft.com/office/drawing/2014/main" id="{9826F96B-BF7D-1670-DA32-830BE7676E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320" y="457200"/>
            <a:ext cx="2561306" cy="409402"/>
          </a:xfrm>
          <a:prstGeom prst="rect">
            <a:avLst/>
          </a:prstGeom>
        </p:spPr>
      </p:pic>
      <p:pic>
        <p:nvPicPr>
          <p:cNvPr id="3" name="Graphic 2">
            <a:extLst>
              <a:ext uri="{FF2B5EF4-FFF2-40B4-BE49-F238E27FC236}">
                <a16:creationId xmlns:a16="http://schemas.microsoft.com/office/drawing/2014/main" id="{AE7ED7EB-7576-A631-356B-04FCC9C53F9E}"/>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208" t="-6667" b="6667"/>
          <a:stretch/>
        </p:blipFill>
        <p:spPr>
          <a:xfrm>
            <a:off x="7473011" y="0"/>
            <a:ext cx="4718990" cy="6858000"/>
          </a:xfrm>
          <a:prstGeom prst="rect">
            <a:avLst/>
          </a:prstGeom>
        </p:spPr>
      </p:pic>
      <p:sp>
        <p:nvSpPr>
          <p:cNvPr id="8" name="Rectangle 7">
            <a:extLst>
              <a:ext uri="{FF2B5EF4-FFF2-40B4-BE49-F238E27FC236}">
                <a16:creationId xmlns:a16="http://schemas.microsoft.com/office/drawing/2014/main" id="{B31B6CA1-9F14-30AB-43DD-A791E4D2B24E}"/>
              </a:ext>
              <a:ext uri="{C183D7F6-B498-43B3-948B-1728B52AA6E4}">
                <adec:decorative xmlns:adec="http://schemas.microsoft.com/office/drawing/2017/decorative" val="1"/>
              </a:ext>
            </a:extLst>
          </p:cNvPr>
          <p:cNvSpPr/>
          <p:nvPr/>
        </p:nvSpPr>
        <p:spPr bwMode="gray">
          <a:xfrm>
            <a:off x="1" y="0"/>
            <a:ext cx="7473009" cy="6858000"/>
          </a:xfrm>
          <a:prstGeom prst="rect">
            <a:avLst/>
          </a:prstGeom>
          <a:solidFill>
            <a:srgbClr val="0A2999"/>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10" name="Slide Number Placeholder 5">
            <a:extLst>
              <a:ext uri="{FF2B5EF4-FFF2-40B4-BE49-F238E27FC236}">
                <a16:creationId xmlns:a16="http://schemas.microsoft.com/office/drawing/2014/main" id="{9B9F8611-F2DE-CA62-FA57-214B1D2D38DD}"/>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11" name="Graphic 10" descr="ASTP logo">
            <a:extLst>
              <a:ext uri="{FF2B5EF4-FFF2-40B4-BE49-F238E27FC236}">
                <a16:creationId xmlns:a16="http://schemas.microsoft.com/office/drawing/2014/main" id="{B8D985CF-9058-0CBF-319F-B3134F9029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320" y="457200"/>
            <a:ext cx="2561306" cy="409402"/>
          </a:xfrm>
          <a:prstGeom prst="rect">
            <a:avLst/>
          </a:prstGeom>
        </p:spPr>
      </p:pic>
      <p:pic>
        <p:nvPicPr>
          <p:cNvPr id="12" name="Graphic 11">
            <a:extLst>
              <a:ext uri="{FF2B5EF4-FFF2-40B4-BE49-F238E27FC236}">
                <a16:creationId xmlns:a16="http://schemas.microsoft.com/office/drawing/2014/main" id="{8D369975-91AD-EFD4-18BB-314F62795C19}"/>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208" t="-6667" b="6667"/>
          <a:stretch/>
        </p:blipFill>
        <p:spPr>
          <a:xfrm>
            <a:off x="7473011" y="0"/>
            <a:ext cx="4718990" cy="6858000"/>
          </a:xfrm>
          <a:prstGeom prst="rect">
            <a:avLst/>
          </a:prstGeom>
        </p:spPr>
      </p:pic>
      <p:sp>
        <p:nvSpPr>
          <p:cNvPr id="13" name="Rectangle 12">
            <a:extLst>
              <a:ext uri="{FF2B5EF4-FFF2-40B4-BE49-F238E27FC236}">
                <a16:creationId xmlns:a16="http://schemas.microsoft.com/office/drawing/2014/main" id="{539AE194-02DD-608F-36EB-44631C368D77}"/>
              </a:ext>
              <a:ext uri="{C183D7F6-B498-43B3-948B-1728B52AA6E4}">
                <adec:decorative xmlns:adec="http://schemas.microsoft.com/office/drawing/2017/decorative" val="1"/>
              </a:ext>
            </a:extLst>
          </p:cNvPr>
          <p:cNvSpPr/>
          <p:nvPr/>
        </p:nvSpPr>
        <p:spPr bwMode="gray">
          <a:xfrm>
            <a:off x="1" y="0"/>
            <a:ext cx="7473009" cy="6858000"/>
          </a:xfrm>
          <a:prstGeom prst="rect">
            <a:avLst/>
          </a:prstGeom>
          <a:solidFill>
            <a:srgbClr val="0A2999"/>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14" name="Slide Number Placeholder 5">
            <a:extLst>
              <a:ext uri="{FF2B5EF4-FFF2-40B4-BE49-F238E27FC236}">
                <a16:creationId xmlns:a16="http://schemas.microsoft.com/office/drawing/2014/main" id="{122AEC02-D01B-2FAD-8074-8478EE1584B4}"/>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15" name="Graphic 14" descr="ASTP logo">
            <a:extLst>
              <a:ext uri="{FF2B5EF4-FFF2-40B4-BE49-F238E27FC236}">
                <a16:creationId xmlns:a16="http://schemas.microsoft.com/office/drawing/2014/main" id="{7B63C5C1-CCFE-FEF6-7AAD-E0598B0386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320" y="457200"/>
            <a:ext cx="2561306" cy="409402"/>
          </a:xfrm>
          <a:prstGeom prst="rect">
            <a:avLst/>
          </a:prstGeom>
        </p:spPr>
      </p:pic>
      <p:pic>
        <p:nvPicPr>
          <p:cNvPr id="16" name="Graphic 15">
            <a:extLst>
              <a:ext uri="{FF2B5EF4-FFF2-40B4-BE49-F238E27FC236}">
                <a16:creationId xmlns:a16="http://schemas.microsoft.com/office/drawing/2014/main" id="{B4580F01-10EF-148A-B7D1-5BA25D4FE4D2}"/>
              </a:ext>
              <a:ext uri="{C183D7F6-B498-43B3-948B-1728B52AA6E4}">
                <adec:decorative xmlns:adec="http://schemas.microsoft.com/office/drawing/2017/decorative" val="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1208" t="-6667" b="6667"/>
          <a:stretch/>
        </p:blipFill>
        <p:spPr>
          <a:xfrm>
            <a:off x="7473011" y="0"/>
            <a:ext cx="4718990" cy="6858000"/>
          </a:xfrm>
          <a:prstGeom prst="rect">
            <a:avLst/>
          </a:prstGeom>
        </p:spPr>
      </p:pic>
      <p:sp>
        <p:nvSpPr>
          <p:cNvPr id="17" name="Rectangle 16">
            <a:extLst>
              <a:ext uri="{FF2B5EF4-FFF2-40B4-BE49-F238E27FC236}">
                <a16:creationId xmlns:a16="http://schemas.microsoft.com/office/drawing/2014/main" id="{117BF85D-A31E-443A-5D28-A714F0C1BEF6}"/>
              </a:ext>
              <a:ext uri="{C183D7F6-B498-43B3-948B-1728B52AA6E4}">
                <adec:decorative xmlns:adec="http://schemas.microsoft.com/office/drawing/2017/decorative" val="1"/>
              </a:ext>
            </a:extLst>
          </p:cNvPr>
          <p:cNvSpPr/>
          <p:nvPr userDrawn="1"/>
        </p:nvSpPr>
        <p:spPr bwMode="gray">
          <a:xfrm>
            <a:off x="1" y="0"/>
            <a:ext cx="7473009" cy="6858000"/>
          </a:xfrm>
          <a:prstGeom prst="rect">
            <a:avLst/>
          </a:prstGeom>
          <a:solidFill>
            <a:srgbClr val="0A2999"/>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18" name="Slide Number Placeholder 5">
            <a:extLst>
              <a:ext uri="{FF2B5EF4-FFF2-40B4-BE49-F238E27FC236}">
                <a16:creationId xmlns:a16="http://schemas.microsoft.com/office/drawing/2014/main" id="{9F32FA01-A57B-CE7F-AE4C-C7639A523629}"/>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19" name="Graphic 18" descr="ASTP logo">
            <a:extLst>
              <a:ext uri="{FF2B5EF4-FFF2-40B4-BE49-F238E27FC236}">
                <a16:creationId xmlns:a16="http://schemas.microsoft.com/office/drawing/2014/main" id="{DED03E46-0F37-2220-EF4F-9F96BC3DFD4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57320" y="457200"/>
            <a:ext cx="2561306" cy="409402"/>
          </a:xfrm>
          <a:prstGeom prst="rect">
            <a:avLst/>
          </a:prstGeom>
        </p:spPr>
      </p:pic>
    </p:spTree>
    <p:custDataLst>
      <p:tags r:id="rId1"/>
    </p:custDataLst>
    <p:extLst>
      <p:ext uri="{BB962C8B-B14F-4D97-AF65-F5344CB8AC3E}">
        <p14:creationId xmlns:p14="http://schemas.microsoft.com/office/powerpoint/2010/main" val="1170774541"/>
      </p:ext>
    </p:extLst>
  </p:cSld>
  <p:clrMapOvr>
    <a:masterClrMapping/>
  </p:clrMapOvr>
  <p:extLst>
    <p:ext uri="{DCECCB84-F9BA-43D5-87BE-67443E8EF086}">
      <p15:sldGuideLst xmlns:p15="http://schemas.microsoft.com/office/powerpoint/2012/main">
        <p15:guide id="1" orient="horz" pos="2160">
          <p15:clr>
            <a:srgbClr val="FBAE40"/>
          </p15:clr>
        </p15:guide>
        <p15:guide id="2" pos="4415">
          <p15:clr>
            <a:srgbClr val="FBAE40"/>
          </p15:clr>
        </p15:guide>
        <p15:guide id="3" pos="470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46896E-438A-1B6E-6B7D-6738ECA385AB}"/>
              </a:ext>
              <a:ext uri="{C183D7F6-B498-43B3-948B-1728B52AA6E4}">
                <adec:decorative xmlns:adec="http://schemas.microsoft.com/office/drawing/2017/decorative" val="1"/>
              </a:ext>
            </a:extLst>
          </p:cNvPr>
          <p:cNvSpPr/>
          <p:nvPr/>
        </p:nvSpPr>
        <p:spPr bwMode="gray">
          <a:xfrm>
            <a:off x="-1" y="1"/>
            <a:ext cx="1409659" cy="6857999"/>
          </a:xfrm>
          <a:prstGeom prst="rect">
            <a:avLst/>
          </a:prstGeom>
          <a:solidFill>
            <a:schemeClr val="bg2"/>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3" name="Content Placeholder 2"/>
          <p:cNvSpPr>
            <a:spLocks noGrp="1"/>
          </p:cNvSpPr>
          <p:nvPr>
            <p:ph idx="1"/>
          </p:nvPr>
        </p:nvSpPr>
        <p:spPr bwMode="gray">
          <a:xfrm>
            <a:off x="1905496" y="1347812"/>
            <a:ext cx="9872334" cy="4540669"/>
          </a:xfrm>
        </p:spPr>
        <p:txBody>
          <a:bodyPr anchor="t" anchorCtr="0"/>
          <a:lstStyle>
            <a:lvl1pPr marL="342900" indent="-342900">
              <a:buFont typeface="+mj-lt"/>
              <a:buAutoNum type="arabicPeriod"/>
              <a:defRPr sz="1800" b="0">
                <a:solidFill>
                  <a:schemeClr val="accent1"/>
                </a:solidFill>
              </a:defRPr>
            </a:lvl1pPr>
            <a:lvl2pPr marL="571500" indent="-169863">
              <a:spcBef>
                <a:spcPts val="400"/>
              </a:spcBef>
              <a:buClr>
                <a:schemeClr val="accent1"/>
              </a:buClr>
              <a:buFont typeface="System Font Regular"/>
              <a:buChar char="‣"/>
              <a:defRPr sz="1200">
                <a:solidFill>
                  <a:schemeClr val="tx1">
                    <a:lumMod val="65000"/>
                    <a:lumOff val="35000"/>
                  </a:schemeClr>
                </a:solidFill>
              </a:defRPr>
            </a:lvl2pPr>
            <a:lvl3pPr marL="742950" indent="-171450">
              <a:defRPr/>
            </a:lvl3pPr>
            <a:lvl4pPr marL="971550" indent="-171450">
              <a:defRPr/>
            </a:lvl4pPr>
            <a:lvl5pPr marL="1171575" indent="-142875">
              <a:defRPr/>
            </a:lvl5pPr>
          </a:lstStyle>
          <a:p>
            <a:pPr lvl="0"/>
            <a:r>
              <a:rPr lang="en-US"/>
              <a:t>Click to edit Master text styles</a:t>
            </a:r>
          </a:p>
          <a:p>
            <a:pPr lvl="1"/>
            <a:r>
              <a:rPr lang="en-US"/>
              <a:t>Second level</a:t>
            </a:r>
          </a:p>
        </p:txBody>
      </p:sp>
      <p:pic>
        <p:nvPicPr>
          <p:cNvPr id="9" name="Graphic 8">
            <a:extLst>
              <a:ext uri="{FF2B5EF4-FFF2-40B4-BE49-F238E27FC236}">
                <a16:creationId xmlns:a16="http://schemas.microsoft.com/office/drawing/2014/main" id="{CBBA5F88-3FE9-6DB6-4351-F2585AD52E2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8016" y="747936"/>
            <a:ext cx="443284" cy="443169"/>
          </a:xfrm>
          <a:prstGeom prst="rect">
            <a:avLst/>
          </a:prstGeom>
        </p:spPr>
      </p:pic>
      <p:cxnSp>
        <p:nvCxnSpPr>
          <p:cNvPr id="11" name="Straight Connector 10">
            <a:extLst>
              <a:ext uri="{FF2B5EF4-FFF2-40B4-BE49-F238E27FC236}">
                <a16:creationId xmlns:a16="http://schemas.microsoft.com/office/drawing/2014/main" id="{BA12A7CC-2393-FC0D-94CB-5525C544558A}"/>
              </a:ext>
              <a:ext uri="{C183D7F6-B498-43B3-948B-1728B52AA6E4}">
                <adec:decorative xmlns:adec="http://schemas.microsoft.com/office/drawing/2017/decorative" val="1"/>
              </a:ext>
            </a:extLst>
          </p:cNvPr>
          <p:cNvCxnSpPr>
            <a:cxnSpLocks/>
            <a:stCxn id="9" idx="3"/>
          </p:cNvCxnSpPr>
          <p:nvPr/>
        </p:nvCxnSpPr>
        <p:spPr bwMode="gray">
          <a:xfrm flipV="1">
            <a:off x="1631300" y="969520"/>
            <a:ext cx="7197499" cy="1"/>
          </a:xfrm>
          <a:prstGeom prst="line">
            <a:avLst/>
          </a:prstGeom>
          <a:ln w="12700">
            <a:gradFill>
              <a:gsLst>
                <a:gs pos="0">
                  <a:schemeClr val="accent1"/>
                </a:gs>
                <a:gs pos="39000">
                  <a:schemeClr val="accent3"/>
                </a:gs>
                <a:gs pos="100000">
                  <a:schemeClr val="accent3">
                    <a:lumMod val="20000"/>
                    <a:lumOff val="80000"/>
                    <a:alpha val="0"/>
                  </a:schemeClr>
                </a:gs>
              </a:gsLst>
              <a:lin ang="0" scaled="0"/>
            </a:gradFill>
            <a:headEnd/>
            <a:tailEn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00256B9-B044-4332-CF9D-0C8189C04255}"/>
              </a:ext>
              <a:ext uri="{C183D7F6-B498-43B3-948B-1728B52AA6E4}">
                <adec:decorative xmlns:adec="http://schemas.microsoft.com/office/drawing/2017/decorative" val="1"/>
              </a:ext>
            </a:extLst>
          </p:cNvPr>
          <p:cNvCxnSpPr>
            <a:cxnSpLocks/>
            <a:stCxn id="9" idx="0"/>
          </p:cNvCxnSpPr>
          <p:nvPr/>
        </p:nvCxnSpPr>
        <p:spPr bwMode="gray">
          <a:xfrm flipV="1">
            <a:off x="1409658" y="1"/>
            <a:ext cx="0" cy="747935"/>
          </a:xfrm>
          <a:prstGeom prst="line">
            <a:avLst/>
          </a:prstGeom>
          <a:ln w="12700">
            <a:headEnd/>
            <a:tailEn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8934DC-E402-69CA-3ED0-6B34050BEAC5}"/>
              </a:ext>
              <a:ext uri="{C183D7F6-B498-43B3-948B-1728B52AA6E4}">
                <adec:decorative xmlns:adec="http://schemas.microsoft.com/office/drawing/2017/decorative" val="1"/>
              </a:ext>
            </a:extLst>
          </p:cNvPr>
          <p:cNvCxnSpPr>
            <a:cxnSpLocks/>
            <a:endCxn id="9" idx="2"/>
          </p:cNvCxnSpPr>
          <p:nvPr/>
        </p:nvCxnSpPr>
        <p:spPr bwMode="gray">
          <a:xfrm flipV="1">
            <a:off x="1409658" y="1191104"/>
            <a:ext cx="0" cy="5666896"/>
          </a:xfrm>
          <a:prstGeom prst="line">
            <a:avLst/>
          </a:prstGeom>
          <a:ln w="12700">
            <a:gradFill>
              <a:gsLst>
                <a:gs pos="80000">
                  <a:schemeClr val="accent1"/>
                </a:gs>
                <a:gs pos="38000">
                  <a:schemeClr val="accent3"/>
                </a:gs>
                <a:gs pos="0">
                  <a:schemeClr val="accent3">
                    <a:lumMod val="20000"/>
                    <a:lumOff val="80000"/>
                  </a:schemeClr>
                </a:gs>
              </a:gsLst>
              <a:lin ang="5400000" scaled="0"/>
            </a:gradFill>
            <a:headEnd/>
            <a:tailE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13BA51-1C50-2E59-EA14-DDC4858D9FD8}"/>
              </a:ext>
              <a:ext uri="{C183D7F6-B498-43B3-948B-1728B52AA6E4}">
                <adec:decorative xmlns:adec="http://schemas.microsoft.com/office/drawing/2017/decorative" val="1"/>
              </a:ext>
            </a:extLst>
          </p:cNvPr>
          <p:cNvCxnSpPr>
            <a:cxnSpLocks/>
            <a:stCxn id="9" idx="1"/>
          </p:cNvCxnSpPr>
          <p:nvPr/>
        </p:nvCxnSpPr>
        <p:spPr bwMode="gray">
          <a:xfrm flipH="1">
            <a:off x="0" y="969520"/>
            <a:ext cx="1188015" cy="0"/>
          </a:xfrm>
          <a:prstGeom prst="line">
            <a:avLst/>
          </a:prstGeom>
          <a:ln w="12700">
            <a:headEnd/>
            <a:tailEnd/>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45D01F8C-5A62-F5B3-3047-E3C8BCEB8A23}"/>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2" name="Rectangle 1">
            <a:extLst>
              <a:ext uri="{FF2B5EF4-FFF2-40B4-BE49-F238E27FC236}">
                <a16:creationId xmlns:a16="http://schemas.microsoft.com/office/drawing/2014/main" id="{1A49164E-EDA1-3939-591E-FF2729E5CBDC}"/>
              </a:ext>
              <a:ext uri="{C183D7F6-B498-43B3-948B-1728B52AA6E4}">
                <adec:decorative xmlns:adec="http://schemas.microsoft.com/office/drawing/2017/decorative" val="1"/>
              </a:ext>
            </a:extLst>
          </p:cNvPr>
          <p:cNvSpPr/>
          <p:nvPr/>
        </p:nvSpPr>
        <p:spPr bwMode="gray">
          <a:xfrm>
            <a:off x="-1" y="1"/>
            <a:ext cx="1409659" cy="6857999"/>
          </a:xfrm>
          <a:prstGeom prst="rect">
            <a:avLst/>
          </a:prstGeom>
          <a:solidFill>
            <a:schemeClr val="bg2"/>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pic>
        <p:nvPicPr>
          <p:cNvPr id="4" name="Graphic 3">
            <a:extLst>
              <a:ext uri="{FF2B5EF4-FFF2-40B4-BE49-F238E27FC236}">
                <a16:creationId xmlns:a16="http://schemas.microsoft.com/office/drawing/2014/main" id="{54BF3580-999B-5E0C-3E1B-11E35AD91F1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8016" y="747936"/>
            <a:ext cx="443284" cy="443169"/>
          </a:xfrm>
          <a:prstGeom prst="rect">
            <a:avLst/>
          </a:prstGeom>
        </p:spPr>
      </p:pic>
      <p:cxnSp>
        <p:nvCxnSpPr>
          <p:cNvPr id="7" name="Straight Connector 6">
            <a:extLst>
              <a:ext uri="{FF2B5EF4-FFF2-40B4-BE49-F238E27FC236}">
                <a16:creationId xmlns:a16="http://schemas.microsoft.com/office/drawing/2014/main" id="{C94207E5-9A5E-1A97-8C98-F6C6B5F3D09F}"/>
              </a:ext>
              <a:ext uri="{C183D7F6-B498-43B3-948B-1728B52AA6E4}">
                <adec:decorative xmlns:adec="http://schemas.microsoft.com/office/drawing/2017/decorative" val="1"/>
              </a:ext>
            </a:extLst>
          </p:cNvPr>
          <p:cNvCxnSpPr>
            <a:cxnSpLocks/>
            <a:stCxn id="9" idx="3"/>
          </p:cNvCxnSpPr>
          <p:nvPr/>
        </p:nvCxnSpPr>
        <p:spPr bwMode="gray">
          <a:xfrm flipV="1">
            <a:off x="1631300" y="969520"/>
            <a:ext cx="7197499" cy="1"/>
          </a:xfrm>
          <a:prstGeom prst="line">
            <a:avLst/>
          </a:prstGeom>
          <a:ln w="12700">
            <a:gradFill>
              <a:gsLst>
                <a:gs pos="0">
                  <a:schemeClr val="accent1"/>
                </a:gs>
                <a:gs pos="39000">
                  <a:schemeClr val="accent3"/>
                </a:gs>
                <a:gs pos="100000">
                  <a:schemeClr val="accent3">
                    <a:lumMod val="20000"/>
                    <a:lumOff val="80000"/>
                    <a:alpha val="0"/>
                  </a:schemeClr>
                </a:gs>
              </a:gsLst>
              <a:lin ang="0" scaled="0"/>
            </a:gradFill>
            <a:headEnd/>
            <a:tailEn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7F3CE33-88F3-C3B5-28D1-C630ACB99EF2}"/>
              </a:ext>
              <a:ext uri="{C183D7F6-B498-43B3-948B-1728B52AA6E4}">
                <adec:decorative xmlns:adec="http://schemas.microsoft.com/office/drawing/2017/decorative" val="1"/>
              </a:ext>
            </a:extLst>
          </p:cNvPr>
          <p:cNvCxnSpPr>
            <a:cxnSpLocks/>
            <a:stCxn id="9" idx="0"/>
          </p:cNvCxnSpPr>
          <p:nvPr/>
        </p:nvCxnSpPr>
        <p:spPr bwMode="gray">
          <a:xfrm flipV="1">
            <a:off x="1409658" y="1"/>
            <a:ext cx="0" cy="747935"/>
          </a:xfrm>
          <a:prstGeom prst="line">
            <a:avLst/>
          </a:prstGeom>
          <a:ln w="12700">
            <a:headEnd/>
            <a:tailE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5F80FBF-2792-1A24-EF8D-C816ABEF1C9F}"/>
              </a:ext>
              <a:ext uri="{C183D7F6-B498-43B3-948B-1728B52AA6E4}">
                <adec:decorative xmlns:adec="http://schemas.microsoft.com/office/drawing/2017/decorative" val="1"/>
              </a:ext>
            </a:extLst>
          </p:cNvPr>
          <p:cNvCxnSpPr>
            <a:cxnSpLocks/>
            <a:endCxn id="9" idx="2"/>
          </p:cNvCxnSpPr>
          <p:nvPr/>
        </p:nvCxnSpPr>
        <p:spPr bwMode="gray">
          <a:xfrm flipV="1">
            <a:off x="1409658" y="1191104"/>
            <a:ext cx="0" cy="5666896"/>
          </a:xfrm>
          <a:prstGeom prst="line">
            <a:avLst/>
          </a:prstGeom>
          <a:ln w="12700">
            <a:gradFill>
              <a:gsLst>
                <a:gs pos="80000">
                  <a:schemeClr val="accent1"/>
                </a:gs>
                <a:gs pos="38000">
                  <a:schemeClr val="accent3"/>
                </a:gs>
                <a:gs pos="0">
                  <a:schemeClr val="accent3">
                    <a:lumMod val="20000"/>
                    <a:lumOff val="80000"/>
                  </a:schemeClr>
                </a:gs>
              </a:gsLst>
              <a:lin ang="5400000" scaled="0"/>
            </a:gradFill>
            <a:headEnd/>
            <a:tailEn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51872C-1096-B774-E549-9A4B80BB1021}"/>
              </a:ext>
              <a:ext uri="{C183D7F6-B498-43B3-948B-1728B52AA6E4}">
                <adec:decorative xmlns:adec="http://schemas.microsoft.com/office/drawing/2017/decorative" val="1"/>
              </a:ext>
            </a:extLst>
          </p:cNvPr>
          <p:cNvCxnSpPr>
            <a:cxnSpLocks/>
            <a:stCxn id="9" idx="1"/>
          </p:cNvCxnSpPr>
          <p:nvPr/>
        </p:nvCxnSpPr>
        <p:spPr bwMode="gray">
          <a:xfrm flipH="1">
            <a:off x="0" y="969520"/>
            <a:ext cx="1188015" cy="0"/>
          </a:xfrm>
          <a:prstGeom prst="line">
            <a:avLst/>
          </a:prstGeom>
          <a:ln w="12700">
            <a:headEnd/>
            <a:tailEnd/>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17C51733-37F2-6E5F-99C9-337C612FD3C4}"/>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16" name="Rectangle 15">
            <a:extLst>
              <a:ext uri="{FF2B5EF4-FFF2-40B4-BE49-F238E27FC236}">
                <a16:creationId xmlns:a16="http://schemas.microsoft.com/office/drawing/2014/main" id="{A7198CBB-7E19-88A4-5E0F-B87409192BC1}"/>
              </a:ext>
              <a:ext uri="{C183D7F6-B498-43B3-948B-1728B52AA6E4}">
                <adec:decorative xmlns:adec="http://schemas.microsoft.com/office/drawing/2017/decorative" val="1"/>
              </a:ext>
            </a:extLst>
          </p:cNvPr>
          <p:cNvSpPr/>
          <p:nvPr/>
        </p:nvSpPr>
        <p:spPr bwMode="gray">
          <a:xfrm>
            <a:off x="-1" y="1"/>
            <a:ext cx="1409659" cy="6857999"/>
          </a:xfrm>
          <a:prstGeom prst="rect">
            <a:avLst/>
          </a:prstGeom>
          <a:solidFill>
            <a:schemeClr val="bg2"/>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pic>
        <p:nvPicPr>
          <p:cNvPr id="17" name="Graphic 16">
            <a:extLst>
              <a:ext uri="{FF2B5EF4-FFF2-40B4-BE49-F238E27FC236}">
                <a16:creationId xmlns:a16="http://schemas.microsoft.com/office/drawing/2014/main" id="{B598F6F8-5B20-8542-BE1F-B6D27AE050A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8016" y="747936"/>
            <a:ext cx="443284" cy="443169"/>
          </a:xfrm>
          <a:prstGeom prst="rect">
            <a:avLst/>
          </a:prstGeom>
        </p:spPr>
      </p:pic>
      <p:cxnSp>
        <p:nvCxnSpPr>
          <p:cNvPr id="18" name="Straight Connector 17">
            <a:extLst>
              <a:ext uri="{FF2B5EF4-FFF2-40B4-BE49-F238E27FC236}">
                <a16:creationId xmlns:a16="http://schemas.microsoft.com/office/drawing/2014/main" id="{CD1A1540-985B-8BAA-0A10-216E073091A5}"/>
              </a:ext>
              <a:ext uri="{C183D7F6-B498-43B3-948B-1728B52AA6E4}">
                <adec:decorative xmlns:adec="http://schemas.microsoft.com/office/drawing/2017/decorative" val="1"/>
              </a:ext>
            </a:extLst>
          </p:cNvPr>
          <p:cNvCxnSpPr>
            <a:cxnSpLocks/>
            <a:stCxn id="9" idx="3"/>
          </p:cNvCxnSpPr>
          <p:nvPr/>
        </p:nvCxnSpPr>
        <p:spPr bwMode="gray">
          <a:xfrm flipV="1">
            <a:off x="1631300" y="969520"/>
            <a:ext cx="7197499" cy="1"/>
          </a:xfrm>
          <a:prstGeom prst="line">
            <a:avLst/>
          </a:prstGeom>
          <a:ln w="12700">
            <a:gradFill>
              <a:gsLst>
                <a:gs pos="0">
                  <a:schemeClr val="accent1"/>
                </a:gs>
                <a:gs pos="39000">
                  <a:schemeClr val="accent3"/>
                </a:gs>
                <a:gs pos="100000">
                  <a:schemeClr val="accent3">
                    <a:lumMod val="20000"/>
                    <a:lumOff val="80000"/>
                    <a:alpha val="0"/>
                  </a:schemeClr>
                </a:gs>
              </a:gsLst>
              <a:lin ang="0" scaled="0"/>
            </a:gradFill>
            <a:headEnd/>
            <a:tailE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5C1A01A-371B-1CB9-2DBA-A80AD154ED8B}"/>
              </a:ext>
              <a:ext uri="{C183D7F6-B498-43B3-948B-1728B52AA6E4}">
                <adec:decorative xmlns:adec="http://schemas.microsoft.com/office/drawing/2017/decorative" val="1"/>
              </a:ext>
            </a:extLst>
          </p:cNvPr>
          <p:cNvCxnSpPr>
            <a:cxnSpLocks/>
            <a:stCxn id="9" idx="0"/>
          </p:cNvCxnSpPr>
          <p:nvPr/>
        </p:nvCxnSpPr>
        <p:spPr bwMode="gray">
          <a:xfrm flipV="1">
            <a:off x="1409658" y="1"/>
            <a:ext cx="0" cy="747935"/>
          </a:xfrm>
          <a:prstGeom prst="line">
            <a:avLst/>
          </a:prstGeom>
          <a:ln w="12700">
            <a:headEnd/>
            <a:tailE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95BFB3D-3710-70C2-800D-AE0453ADAEDE}"/>
              </a:ext>
              <a:ext uri="{C183D7F6-B498-43B3-948B-1728B52AA6E4}">
                <adec:decorative xmlns:adec="http://schemas.microsoft.com/office/drawing/2017/decorative" val="1"/>
              </a:ext>
            </a:extLst>
          </p:cNvPr>
          <p:cNvCxnSpPr>
            <a:cxnSpLocks/>
            <a:endCxn id="9" idx="2"/>
          </p:cNvCxnSpPr>
          <p:nvPr/>
        </p:nvCxnSpPr>
        <p:spPr bwMode="gray">
          <a:xfrm flipV="1">
            <a:off x="1409658" y="1191104"/>
            <a:ext cx="0" cy="5666896"/>
          </a:xfrm>
          <a:prstGeom prst="line">
            <a:avLst/>
          </a:prstGeom>
          <a:ln w="12700">
            <a:gradFill>
              <a:gsLst>
                <a:gs pos="80000">
                  <a:schemeClr val="accent1"/>
                </a:gs>
                <a:gs pos="38000">
                  <a:schemeClr val="accent3"/>
                </a:gs>
                <a:gs pos="0">
                  <a:schemeClr val="accent3">
                    <a:lumMod val="20000"/>
                    <a:lumOff val="80000"/>
                  </a:schemeClr>
                </a:gs>
              </a:gsLst>
              <a:lin ang="5400000" scaled="0"/>
            </a:gradFill>
            <a:headEnd/>
            <a:tailE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97010EF-A6B1-0346-8984-AC74CAA8F760}"/>
              </a:ext>
              <a:ext uri="{C183D7F6-B498-43B3-948B-1728B52AA6E4}">
                <adec:decorative xmlns:adec="http://schemas.microsoft.com/office/drawing/2017/decorative" val="1"/>
              </a:ext>
            </a:extLst>
          </p:cNvPr>
          <p:cNvCxnSpPr>
            <a:cxnSpLocks/>
            <a:stCxn id="9" idx="1"/>
          </p:cNvCxnSpPr>
          <p:nvPr/>
        </p:nvCxnSpPr>
        <p:spPr bwMode="gray">
          <a:xfrm flipH="1">
            <a:off x="0" y="969520"/>
            <a:ext cx="1188015" cy="0"/>
          </a:xfrm>
          <a:prstGeom prst="line">
            <a:avLst/>
          </a:prstGeom>
          <a:ln w="12700">
            <a:headEnd/>
            <a:tailEnd/>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6A0CEB52-3229-39C7-9E74-F1DA483EF009}"/>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24" name="Rectangle 23">
            <a:extLst>
              <a:ext uri="{FF2B5EF4-FFF2-40B4-BE49-F238E27FC236}">
                <a16:creationId xmlns:a16="http://schemas.microsoft.com/office/drawing/2014/main" id="{88EC7C45-56A2-E0FF-C39F-E1DE3D07FB31}"/>
              </a:ext>
              <a:ext uri="{C183D7F6-B498-43B3-948B-1728B52AA6E4}">
                <adec:decorative xmlns:adec="http://schemas.microsoft.com/office/drawing/2017/decorative" val="1"/>
              </a:ext>
            </a:extLst>
          </p:cNvPr>
          <p:cNvSpPr/>
          <p:nvPr userDrawn="1"/>
        </p:nvSpPr>
        <p:spPr bwMode="gray">
          <a:xfrm>
            <a:off x="-1" y="1"/>
            <a:ext cx="1409659" cy="6857999"/>
          </a:xfrm>
          <a:prstGeom prst="rect">
            <a:avLst/>
          </a:prstGeom>
          <a:solidFill>
            <a:schemeClr val="bg2"/>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pic>
        <p:nvPicPr>
          <p:cNvPr id="25" name="Graphic 24">
            <a:extLst>
              <a:ext uri="{FF2B5EF4-FFF2-40B4-BE49-F238E27FC236}">
                <a16:creationId xmlns:a16="http://schemas.microsoft.com/office/drawing/2014/main" id="{2E42A807-00BE-149B-1503-427C2A7E803B}"/>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88016" y="747936"/>
            <a:ext cx="443284" cy="443169"/>
          </a:xfrm>
          <a:prstGeom prst="rect">
            <a:avLst/>
          </a:prstGeom>
        </p:spPr>
      </p:pic>
      <p:cxnSp>
        <p:nvCxnSpPr>
          <p:cNvPr id="26" name="Straight Connector 25">
            <a:extLst>
              <a:ext uri="{FF2B5EF4-FFF2-40B4-BE49-F238E27FC236}">
                <a16:creationId xmlns:a16="http://schemas.microsoft.com/office/drawing/2014/main" id="{2E8880C9-F390-30D8-4D8B-6F75FD81B290}"/>
              </a:ext>
              <a:ext uri="{C183D7F6-B498-43B3-948B-1728B52AA6E4}">
                <adec:decorative xmlns:adec="http://schemas.microsoft.com/office/drawing/2017/decorative" val="1"/>
              </a:ext>
            </a:extLst>
          </p:cNvPr>
          <p:cNvCxnSpPr>
            <a:cxnSpLocks/>
            <a:stCxn id="9" idx="3"/>
          </p:cNvCxnSpPr>
          <p:nvPr userDrawn="1"/>
        </p:nvCxnSpPr>
        <p:spPr bwMode="gray">
          <a:xfrm flipV="1">
            <a:off x="1631300" y="969520"/>
            <a:ext cx="7197499" cy="1"/>
          </a:xfrm>
          <a:prstGeom prst="line">
            <a:avLst/>
          </a:prstGeom>
          <a:ln w="12700">
            <a:gradFill>
              <a:gsLst>
                <a:gs pos="0">
                  <a:schemeClr val="accent1"/>
                </a:gs>
                <a:gs pos="39000">
                  <a:schemeClr val="accent3"/>
                </a:gs>
                <a:gs pos="100000">
                  <a:schemeClr val="accent3">
                    <a:lumMod val="20000"/>
                    <a:lumOff val="80000"/>
                    <a:alpha val="0"/>
                  </a:schemeClr>
                </a:gs>
              </a:gsLst>
              <a:lin ang="0" scaled="0"/>
            </a:gradFill>
            <a:headEnd/>
            <a:tailE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2093D66-429D-B0E6-77C0-ABBCB4EEDBA6}"/>
              </a:ext>
              <a:ext uri="{C183D7F6-B498-43B3-948B-1728B52AA6E4}">
                <adec:decorative xmlns:adec="http://schemas.microsoft.com/office/drawing/2017/decorative" val="1"/>
              </a:ext>
            </a:extLst>
          </p:cNvPr>
          <p:cNvCxnSpPr>
            <a:cxnSpLocks/>
            <a:stCxn id="9" idx="0"/>
          </p:cNvCxnSpPr>
          <p:nvPr userDrawn="1"/>
        </p:nvCxnSpPr>
        <p:spPr bwMode="gray">
          <a:xfrm flipV="1">
            <a:off x="1409658" y="1"/>
            <a:ext cx="0" cy="747935"/>
          </a:xfrm>
          <a:prstGeom prst="line">
            <a:avLst/>
          </a:prstGeom>
          <a:ln w="12700">
            <a:headEnd/>
            <a:tailE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1A6518E-94F9-C24A-9606-103FFAC2BFD8}"/>
              </a:ext>
              <a:ext uri="{C183D7F6-B498-43B3-948B-1728B52AA6E4}">
                <adec:decorative xmlns:adec="http://schemas.microsoft.com/office/drawing/2017/decorative" val="1"/>
              </a:ext>
            </a:extLst>
          </p:cNvPr>
          <p:cNvCxnSpPr>
            <a:cxnSpLocks/>
            <a:endCxn id="9" idx="2"/>
          </p:cNvCxnSpPr>
          <p:nvPr userDrawn="1"/>
        </p:nvCxnSpPr>
        <p:spPr bwMode="gray">
          <a:xfrm flipV="1">
            <a:off x="1409658" y="1191104"/>
            <a:ext cx="0" cy="5666896"/>
          </a:xfrm>
          <a:prstGeom prst="line">
            <a:avLst/>
          </a:prstGeom>
          <a:ln w="12700">
            <a:gradFill>
              <a:gsLst>
                <a:gs pos="80000">
                  <a:schemeClr val="accent1"/>
                </a:gs>
                <a:gs pos="38000">
                  <a:schemeClr val="accent3"/>
                </a:gs>
                <a:gs pos="0">
                  <a:schemeClr val="accent3">
                    <a:lumMod val="20000"/>
                    <a:lumOff val="80000"/>
                  </a:schemeClr>
                </a:gs>
              </a:gsLst>
              <a:lin ang="5400000" scaled="0"/>
            </a:gradFill>
            <a:headEnd/>
            <a:tailE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F81A8DA-5249-7450-3BFA-C4FB07E333B7}"/>
              </a:ext>
              <a:ext uri="{C183D7F6-B498-43B3-948B-1728B52AA6E4}">
                <adec:decorative xmlns:adec="http://schemas.microsoft.com/office/drawing/2017/decorative" val="1"/>
              </a:ext>
            </a:extLst>
          </p:cNvPr>
          <p:cNvCxnSpPr>
            <a:cxnSpLocks/>
            <a:stCxn id="9" idx="1"/>
          </p:cNvCxnSpPr>
          <p:nvPr userDrawn="1"/>
        </p:nvCxnSpPr>
        <p:spPr bwMode="gray">
          <a:xfrm flipH="1">
            <a:off x="0" y="969520"/>
            <a:ext cx="1188015" cy="0"/>
          </a:xfrm>
          <a:prstGeom prst="line">
            <a:avLst/>
          </a:prstGeom>
          <a:ln w="12700">
            <a:headEnd/>
            <a:tailEnd/>
          </a:ln>
        </p:spPr>
        <p:style>
          <a:lnRef idx="1">
            <a:schemeClr val="accent1"/>
          </a:lnRef>
          <a:fillRef idx="0">
            <a:schemeClr val="accent1"/>
          </a:fillRef>
          <a:effectRef idx="0">
            <a:schemeClr val="accent1"/>
          </a:effectRef>
          <a:fontRef idx="minor">
            <a:schemeClr val="tx1"/>
          </a:fontRef>
        </p:style>
      </p:cxnSp>
      <p:sp>
        <p:nvSpPr>
          <p:cNvPr id="30" name="Slide Number Placeholder 5">
            <a:extLst>
              <a:ext uri="{FF2B5EF4-FFF2-40B4-BE49-F238E27FC236}">
                <a16:creationId xmlns:a16="http://schemas.microsoft.com/office/drawing/2014/main" id="{03D652AA-82C9-EA31-E02D-17B4007EF34F}"/>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Tree>
    <p:custDataLst>
      <p:tags r:id="rId1"/>
    </p:custDataLst>
    <p:extLst>
      <p:ext uri="{BB962C8B-B14F-4D97-AF65-F5344CB8AC3E}">
        <p14:creationId xmlns:p14="http://schemas.microsoft.com/office/powerpoint/2010/main" val="1691558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 Content-Light">
    <p:bg bwMode="gray">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4" y="3345752"/>
            <a:ext cx="5476333" cy="905256"/>
          </a:xfrm>
        </p:spPr>
        <p:txBody>
          <a:bodyPr lIns="0" tIns="0" rIns="0" bIns="0"/>
          <a:lstStyle>
            <a:lvl1pPr marL="0" indent="0">
              <a:spcBef>
                <a:spcPts val="600"/>
              </a:spcBef>
              <a:buNone/>
              <a:defRPr sz="1799">
                <a:solidFill>
                  <a:schemeClr val="accent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t>Click to edit Master text styles</a:t>
            </a:r>
          </a:p>
        </p:txBody>
      </p:sp>
      <p:sp>
        <p:nvSpPr>
          <p:cNvPr id="2" name="Title 1"/>
          <p:cNvSpPr>
            <a:spLocks noGrp="1"/>
          </p:cNvSpPr>
          <p:nvPr>
            <p:ph type="ctrTitle"/>
          </p:nvPr>
        </p:nvSpPr>
        <p:spPr bwMode="gray">
          <a:xfrm>
            <a:off x="448173" y="1690688"/>
            <a:ext cx="5476334" cy="1508760"/>
          </a:xfrm>
        </p:spPr>
        <p:txBody>
          <a:bodyPr vert="horz" lIns="0" tIns="0" rIns="0" bIns="0" rtlCol="0" anchor="b" anchorCtr="0">
            <a:noAutofit/>
          </a:bodyPr>
          <a:lstStyle>
            <a:lvl1pPr>
              <a:defRPr lang="en-US" sz="3199" b="0" dirty="0">
                <a:solidFill>
                  <a:schemeClr val="accent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userDrawn="1"/>
        </p:nvSpPr>
        <p:spPr bwMode="gray">
          <a:xfrm>
            <a:off x="2" y="6216149"/>
            <a:ext cx="12192000"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userDrawn="1"/>
        </p:nvSpPr>
        <p:spPr bwMode="gray">
          <a:xfrm>
            <a:off x="1472504"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319" y="6420150"/>
            <a:ext cx="833553" cy="231801"/>
          </a:xfrm>
          <a:prstGeom prst="rect">
            <a:avLst/>
          </a:prstGeom>
        </p:spPr>
      </p:pic>
      <p:sp>
        <p:nvSpPr>
          <p:cNvPr id="4" name="Rectangle 3">
            <a:extLst>
              <a:ext uri="{FF2B5EF4-FFF2-40B4-BE49-F238E27FC236}">
                <a16:creationId xmlns:a16="http://schemas.microsoft.com/office/drawing/2014/main" id="{C554A72B-377A-5513-FF17-9B8A8A189C25}"/>
              </a:ext>
              <a:ext uri="{C183D7F6-B498-43B3-948B-1728B52AA6E4}">
                <adec:decorative xmlns:adec="http://schemas.microsoft.com/office/drawing/2017/decorative" val="1"/>
              </a:ext>
            </a:extLst>
          </p:cNvPr>
          <p:cNvSpPr/>
          <p:nvPr userDrawn="1"/>
        </p:nvSpPr>
        <p:spPr bwMode="gray">
          <a:xfrm>
            <a:off x="6267495" y="3"/>
            <a:ext cx="5924505" cy="621614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799" b="1">
              <a:solidFill>
                <a:schemeClr val="accent1"/>
              </a:solidFill>
              <a:latin typeface="+mj-lt"/>
            </a:endParaRPr>
          </a:p>
        </p:txBody>
      </p:sp>
      <p:sp>
        <p:nvSpPr>
          <p:cNvPr id="7" name="Content Placeholder 6">
            <a:extLst>
              <a:ext uri="{FF2B5EF4-FFF2-40B4-BE49-F238E27FC236}">
                <a16:creationId xmlns:a16="http://schemas.microsoft.com/office/drawing/2014/main" id="{1BA97F8A-1C48-E6C8-2513-79B276F83739}"/>
              </a:ext>
            </a:extLst>
          </p:cNvPr>
          <p:cNvSpPr>
            <a:spLocks noGrp="1"/>
          </p:cNvSpPr>
          <p:nvPr>
            <p:ph sz="quarter" idx="11"/>
          </p:nvPr>
        </p:nvSpPr>
        <p:spPr>
          <a:xfrm>
            <a:off x="6705760" y="1690691"/>
            <a:ext cx="5028922" cy="3703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620433879"/>
      </p:ext>
    </p:extLst>
  </p:cSld>
  <p:clrMapOvr>
    <a:masterClrMapping/>
  </p:clrMapOvr>
  <p:extLst>
    <p:ext uri="{DCECCB84-F9BA-43D5-87BE-67443E8EF086}">
      <p15:sldGuideLst xmlns:p15="http://schemas.microsoft.com/office/powerpoint/2012/main">
        <p15:guide id="1" pos="4223">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Section Divider-Light">
    <p:bg bwMode="gray">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3" y="3345752"/>
            <a:ext cx="8380626" cy="905256"/>
          </a:xfrm>
        </p:spPr>
        <p:txBody>
          <a:bodyPr lIns="0" tIns="0" rIns="0" bIns="0"/>
          <a:lstStyle>
            <a:lvl1pPr marL="0" indent="0">
              <a:spcBef>
                <a:spcPts val="600"/>
              </a:spcBef>
              <a:buNone/>
              <a:defRPr sz="1800">
                <a:solidFill>
                  <a:schemeClr val="accent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172" y="1690688"/>
            <a:ext cx="8380627" cy="1508760"/>
          </a:xfrm>
        </p:spPr>
        <p:txBody>
          <a:bodyPr vert="horz" lIns="0" tIns="0" rIns="0" bIns="0" rtlCol="0" anchor="b" anchorCtr="0">
            <a:noAutofit/>
          </a:bodyPr>
          <a:lstStyle>
            <a:lvl1pPr>
              <a:defRPr lang="en-US" sz="3200" b="0" dirty="0">
                <a:solidFill>
                  <a:schemeClr val="accent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4" name="Google Shape;49;p7">
            <a:extLst>
              <a:ext uri="{FF2B5EF4-FFF2-40B4-BE49-F238E27FC236}">
                <a16:creationId xmlns:a16="http://schemas.microsoft.com/office/drawing/2014/main" id="{2EE5A869-D047-1FF3-8C4D-B3DA637757B7}"/>
              </a:ext>
              <a:ext uri="{C183D7F6-B498-43B3-948B-1728B52AA6E4}">
                <adec:decorative xmlns:adec="http://schemas.microsoft.com/office/drawing/2017/decorative" val="1"/>
              </a:ext>
            </a:extLst>
          </p:cNvPr>
          <p:cNvSpPr/>
          <p:nvPr/>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6" name="Slide Number Placeholder 5">
            <a:extLst>
              <a:ext uri="{FF2B5EF4-FFF2-40B4-BE49-F238E27FC236}">
                <a16:creationId xmlns:a16="http://schemas.microsoft.com/office/drawing/2014/main" id="{9A4DD692-7E41-8522-2C4C-4262B97AA4B0}"/>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7" name="Text Placeholder 3">
            <a:extLst>
              <a:ext uri="{FF2B5EF4-FFF2-40B4-BE49-F238E27FC236}">
                <a16:creationId xmlns:a16="http://schemas.microsoft.com/office/drawing/2014/main" id="{EE98FCC1-C657-B759-77B4-4888D6D5659C}"/>
              </a:ext>
            </a:extLst>
          </p:cNvPr>
          <p:cNvSpPr txBox="1">
            <a:spLocks/>
          </p:cNvSpPr>
          <p:nvPr/>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9" name="Graphic 8" descr="ASTP logo">
            <a:extLst>
              <a:ext uri="{FF2B5EF4-FFF2-40B4-BE49-F238E27FC236}">
                <a16:creationId xmlns:a16="http://schemas.microsoft.com/office/drawing/2014/main" id="{C2C34C4D-99A5-37E2-4C1C-66BD85EED4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11" name="Google Shape;49;p7">
            <a:extLst>
              <a:ext uri="{FF2B5EF4-FFF2-40B4-BE49-F238E27FC236}">
                <a16:creationId xmlns:a16="http://schemas.microsoft.com/office/drawing/2014/main" id="{28FD851A-2F60-8BB1-24C8-04F0DF227943}"/>
              </a:ext>
              <a:ext uri="{C183D7F6-B498-43B3-948B-1728B52AA6E4}">
                <adec:decorative xmlns:adec="http://schemas.microsoft.com/office/drawing/2017/decorative" val="1"/>
              </a:ext>
            </a:extLst>
          </p:cNvPr>
          <p:cNvSpPr/>
          <p:nvPr/>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2" name="Slide Number Placeholder 5">
            <a:extLst>
              <a:ext uri="{FF2B5EF4-FFF2-40B4-BE49-F238E27FC236}">
                <a16:creationId xmlns:a16="http://schemas.microsoft.com/office/drawing/2014/main" id="{8934F232-05A0-86E9-701A-7E09A10B6727}"/>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14" name="Text Placeholder 3">
            <a:extLst>
              <a:ext uri="{FF2B5EF4-FFF2-40B4-BE49-F238E27FC236}">
                <a16:creationId xmlns:a16="http://schemas.microsoft.com/office/drawing/2014/main" id="{37787FD9-5F36-AE8C-C24E-DB816D251021}"/>
              </a:ext>
            </a:extLst>
          </p:cNvPr>
          <p:cNvSpPr txBox="1">
            <a:spLocks/>
          </p:cNvSpPr>
          <p:nvPr/>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15" name="Graphic 14" descr="ASTP logo">
            <a:extLst>
              <a:ext uri="{FF2B5EF4-FFF2-40B4-BE49-F238E27FC236}">
                <a16:creationId xmlns:a16="http://schemas.microsoft.com/office/drawing/2014/main" id="{EBFE2E90-44F0-F576-1442-3E665F1F01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Tree>
    <p:custDataLst>
      <p:tags r:id="rId1"/>
    </p:custDataLst>
    <p:extLst>
      <p:ext uri="{BB962C8B-B14F-4D97-AF65-F5344CB8AC3E}">
        <p14:creationId xmlns:p14="http://schemas.microsoft.com/office/powerpoint/2010/main" val="3659569226"/>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Section Divider + Content-Light">
    <p:bg bwMode="gray">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3" y="3345752"/>
            <a:ext cx="5476333" cy="905256"/>
          </a:xfrm>
        </p:spPr>
        <p:txBody>
          <a:bodyPr lIns="0" tIns="0" rIns="0" bIns="0"/>
          <a:lstStyle>
            <a:lvl1pPr marL="0" indent="0">
              <a:spcBef>
                <a:spcPts val="600"/>
              </a:spcBef>
              <a:buNone/>
              <a:defRPr sz="1800">
                <a:solidFill>
                  <a:schemeClr val="accent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173" y="1690688"/>
            <a:ext cx="5476334" cy="1508760"/>
          </a:xfrm>
        </p:spPr>
        <p:txBody>
          <a:bodyPr vert="horz" lIns="0" tIns="0" rIns="0" bIns="0" rtlCol="0" anchor="b" anchorCtr="0">
            <a:noAutofit/>
          </a:bodyPr>
          <a:lstStyle>
            <a:lvl1pPr>
              <a:defRPr lang="en-US" sz="3200" b="0" dirty="0">
                <a:solidFill>
                  <a:schemeClr val="accent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4" name="Rectangle 3">
            <a:extLst>
              <a:ext uri="{FF2B5EF4-FFF2-40B4-BE49-F238E27FC236}">
                <a16:creationId xmlns:a16="http://schemas.microsoft.com/office/drawing/2014/main" id="{C554A72B-377A-5513-FF17-9B8A8A189C25}"/>
              </a:ext>
              <a:ext uri="{C183D7F6-B498-43B3-948B-1728B52AA6E4}">
                <adec:decorative xmlns:adec="http://schemas.microsoft.com/office/drawing/2017/decorative" val="1"/>
              </a:ext>
            </a:extLst>
          </p:cNvPr>
          <p:cNvSpPr/>
          <p:nvPr/>
        </p:nvSpPr>
        <p:spPr bwMode="gray">
          <a:xfrm>
            <a:off x="6267495" y="1"/>
            <a:ext cx="5924505" cy="621614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7" name="Content Placeholder 6">
            <a:extLst>
              <a:ext uri="{FF2B5EF4-FFF2-40B4-BE49-F238E27FC236}">
                <a16:creationId xmlns:a16="http://schemas.microsoft.com/office/drawing/2014/main" id="{1BA97F8A-1C48-E6C8-2513-79B276F83739}"/>
              </a:ext>
            </a:extLst>
          </p:cNvPr>
          <p:cNvSpPr>
            <a:spLocks noGrp="1"/>
          </p:cNvSpPr>
          <p:nvPr>
            <p:ph sz="quarter" idx="11"/>
          </p:nvPr>
        </p:nvSpPr>
        <p:spPr>
          <a:xfrm>
            <a:off x="6705760" y="1690689"/>
            <a:ext cx="5028922" cy="3703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Google Shape;49;p7">
            <a:extLst>
              <a:ext uri="{FF2B5EF4-FFF2-40B4-BE49-F238E27FC236}">
                <a16:creationId xmlns:a16="http://schemas.microsoft.com/office/drawing/2014/main" id="{02078EE5-89F8-DC2F-36CA-34B66986A8DC}"/>
              </a:ext>
              <a:ext uri="{C183D7F6-B498-43B3-948B-1728B52AA6E4}">
                <adec:decorative xmlns:adec="http://schemas.microsoft.com/office/drawing/2017/decorative" val="1"/>
              </a:ext>
            </a:extLst>
          </p:cNvPr>
          <p:cNvSpPr/>
          <p:nvPr/>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9" name="Slide Number Placeholder 5">
            <a:extLst>
              <a:ext uri="{FF2B5EF4-FFF2-40B4-BE49-F238E27FC236}">
                <a16:creationId xmlns:a16="http://schemas.microsoft.com/office/drawing/2014/main" id="{80FC0976-99FF-A275-56B8-4F0AF383A615}"/>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11" name="Text Placeholder 3">
            <a:extLst>
              <a:ext uri="{FF2B5EF4-FFF2-40B4-BE49-F238E27FC236}">
                <a16:creationId xmlns:a16="http://schemas.microsoft.com/office/drawing/2014/main" id="{B9A1CD2A-2FFB-6AA2-40CB-F7213C29FCB2}"/>
              </a:ext>
            </a:extLst>
          </p:cNvPr>
          <p:cNvSpPr txBox="1">
            <a:spLocks/>
          </p:cNvSpPr>
          <p:nvPr/>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12" name="Graphic 11" descr="ASTP logo">
            <a:extLst>
              <a:ext uri="{FF2B5EF4-FFF2-40B4-BE49-F238E27FC236}">
                <a16:creationId xmlns:a16="http://schemas.microsoft.com/office/drawing/2014/main" id="{992F8DD6-E88D-5B8D-BBA8-C64A29660D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14" name="Rectangle 13">
            <a:extLst>
              <a:ext uri="{FF2B5EF4-FFF2-40B4-BE49-F238E27FC236}">
                <a16:creationId xmlns:a16="http://schemas.microsoft.com/office/drawing/2014/main" id="{7277EC33-B9A9-662E-DB73-5F0193A45DE7}"/>
              </a:ext>
              <a:ext uri="{C183D7F6-B498-43B3-948B-1728B52AA6E4}">
                <adec:decorative xmlns:adec="http://schemas.microsoft.com/office/drawing/2017/decorative" val="1"/>
              </a:ext>
            </a:extLst>
          </p:cNvPr>
          <p:cNvSpPr/>
          <p:nvPr/>
        </p:nvSpPr>
        <p:spPr bwMode="gray">
          <a:xfrm>
            <a:off x="6267495" y="1"/>
            <a:ext cx="5924505" cy="621614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15" name="Google Shape;49;p7">
            <a:extLst>
              <a:ext uri="{FF2B5EF4-FFF2-40B4-BE49-F238E27FC236}">
                <a16:creationId xmlns:a16="http://schemas.microsoft.com/office/drawing/2014/main" id="{5FEAB98A-C337-6FB0-2452-9198B8D1C5AA}"/>
              </a:ext>
              <a:ext uri="{C183D7F6-B498-43B3-948B-1728B52AA6E4}">
                <adec:decorative xmlns:adec="http://schemas.microsoft.com/office/drawing/2017/decorative" val="1"/>
              </a:ext>
            </a:extLst>
          </p:cNvPr>
          <p:cNvSpPr/>
          <p:nvPr/>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6" name="Slide Number Placeholder 5">
            <a:extLst>
              <a:ext uri="{FF2B5EF4-FFF2-40B4-BE49-F238E27FC236}">
                <a16:creationId xmlns:a16="http://schemas.microsoft.com/office/drawing/2014/main" id="{1CD83278-37B4-611B-2C30-842BF5AAB0D1}"/>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17" name="Text Placeholder 3">
            <a:extLst>
              <a:ext uri="{FF2B5EF4-FFF2-40B4-BE49-F238E27FC236}">
                <a16:creationId xmlns:a16="http://schemas.microsoft.com/office/drawing/2014/main" id="{72F3E2F3-DA11-411E-594E-6C488B0A3DAB}"/>
              </a:ext>
            </a:extLst>
          </p:cNvPr>
          <p:cNvSpPr txBox="1">
            <a:spLocks/>
          </p:cNvSpPr>
          <p:nvPr/>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18" name="Graphic 17" descr="ASTP logo">
            <a:extLst>
              <a:ext uri="{FF2B5EF4-FFF2-40B4-BE49-F238E27FC236}">
                <a16:creationId xmlns:a16="http://schemas.microsoft.com/office/drawing/2014/main" id="{17E0D9FF-A32A-0AEB-B54A-BE10422C5A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19" name="Rectangle 18">
            <a:extLst>
              <a:ext uri="{FF2B5EF4-FFF2-40B4-BE49-F238E27FC236}">
                <a16:creationId xmlns:a16="http://schemas.microsoft.com/office/drawing/2014/main" id="{FA312740-206A-4470-6C18-356FB030EB51}"/>
              </a:ext>
              <a:ext uri="{C183D7F6-B498-43B3-948B-1728B52AA6E4}">
                <adec:decorative xmlns:adec="http://schemas.microsoft.com/office/drawing/2017/decorative" val="1"/>
              </a:ext>
            </a:extLst>
          </p:cNvPr>
          <p:cNvSpPr/>
          <p:nvPr/>
        </p:nvSpPr>
        <p:spPr bwMode="gray">
          <a:xfrm>
            <a:off x="6267495" y="1"/>
            <a:ext cx="5924505" cy="621614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20" name="Google Shape;49;p7">
            <a:extLst>
              <a:ext uri="{FF2B5EF4-FFF2-40B4-BE49-F238E27FC236}">
                <a16:creationId xmlns:a16="http://schemas.microsoft.com/office/drawing/2014/main" id="{52DC4043-C2ED-C219-9E3F-18D2563A5889}"/>
              </a:ext>
              <a:ext uri="{C183D7F6-B498-43B3-948B-1728B52AA6E4}">
                <adec:decorative xmlns:adec="http://schemas.microsoft.com/office/drawing/2017/decorative" val="1"/>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21" name="Slide Number Placeholder 5">
            <a:extLst>
              <a:ext uri="{FF2B5EF4-FFF2-40B4-BE49-F238E27FC236}">
                <a16:creationId xmlns:a16="http://schemas.microsoft.com/office/drawing/2014/main" id="{4CC809DD-085E-9F3D-1D73-40F8A7705A0B}"/>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22" name="Text Placeholder 3">
            <a:extLst>
              <a:ext uri="{FF2B5EF4-FFF2-40B4-BE49-F238E27FC236}">
                <a16:creationId xmlns:a16="http://schemas.microsoft.com/office/drawing/2014/main" id="{73396B28-CC6D-68CC-7D9C-2F1542246195}"/>
              </a:ext>
            </a:extLst>
          </p:cNvPr>
          <p:cNvSpPr txBox="1">
            <a:spLocks/>
          </p:cNvSpPr>
          <p:nvPr userDrawn="1"/>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23" name="Graphic 22" descr="ASTP logo">
            <a:extLst>
              <a:ext uri="{FF2B5EF4-FFF2-40B4-BE49-F238E27FC236}">
                <a16:creationId xmlns:a16="http://schemas.microsoft.com/office/drawing/2014/main" id="{2764373D-3B4A-1B24-BDA4-C163BDFE3A9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24" name="Rectangle 23">
            <a:extLst>
              <a:ext uri="{FF2B5EF4-FFF2-40B4-BE49-F238E27FC236}">
                <a16:creationId xmlns:a16="http://schemas.microsoft.com/office/drawing/2014/main" id="{5C7CF273-A8B5-6B35-7F08-31D4A2328299}"/>
              </a:ext>
              <a:ext uri="{C183D7F6-B498-43B3-948B-1728B52AA6E4}">
                <adec:decorative xmlns:adec="http://schemas.microsoft.com/office/drawing/2017/decorative" val="1"/>
              </a:ext>
            </a:extLst>
          </p:cNvPr>
          <p:cNvSpPr/>
          <p:nvPr userDrawn="1"/>
        </p:nvSpPr>
        <p:spPr bwMode="gray">
          <a:xfrm>
            <a:off x="6267495" y="1"/>
            <a:ext cx="5924505" cy="621614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Tree>
    <p:custDataLst>
      <p:tags r:id="rId1"/>
    </p:custDataLst>
    <p:extLst>
      <p:ext uri="{BB962C8B-B14F-4D97-AF65-F5344CB8AC3E}">
        <p14:creationId xmlns:p14="http://schemas.microsoft.com/office/powerpoint/2010/main" val="2165421340"/>
      </p:ext>
    </p:extLst>
  </p:cSld>
  <p:clrMapOvr>
    <a:masterClrMapping/>
  </p:clrMapOvr>
  <p:extLst>
    <p:ext uri="{DCECCB84-F9BA-43D5-87BE-67443E8EF086}">
      <p15:sldGuideLst xmlns:p15="http://schemas.microsoft.com/office/powerpoint/2012/main">
        <p15:guide id="1" pos="4223">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Section Divider-Dark">
    <p:bg bwMode="gray">
      <p:bgPr>
        <a:solidFill>
          <a:srgbClr val="0A2999"/>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3" y="3345752"/>
            <a:ext cx="8380626" cy="905256"/>
          </a:xfrm>
        </p:spPr>
        <p:txBody>
          <a:bodyPr lIns="0" tIns="0" rIns="0" bIns="0"/>
          <a:lstStyle>
            <a:lvl1pPr marL="0" indent="0">
              <a:spcBef>
                <a:spcPts val="600"/>
              </a:spcBef>
              <a:buNone/>
              <a:defRPr sz="1800">
                <a:solidFill>
                  <a:schemeClr val="bg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172" y="1690688"/>
            <a:ext cx="8380627" cy="1508760"/>
          </a:xfrm>
        </p:spPr>
        <p:txBody>
          <a:bodyPr vert="horz" lIns="0" tIns="0" rIns="0" bIns="0" rtlCol="0" anchor="b" anchorCtr="0">
            <a:noAutofit/>
          </a:bodyPr>
          <a:lstStyle>
            <a:lvl1pPr>
              <a:defRPr lang="en-US" sz="3200" b="0" dirty="0">
                <a:solidFill>
                  <a:schemeClr val="bg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p:nvSpPr>
        <p:spPr bwMode="gray">
          <a:xfrm>
            <a:off x="1" y="6216149"/>
            <a:ext cx="12192000" cy="641784"/>
          </a:xfrm>
          <a:prstGeom prst="rect">
            <a:avLst/>
          </a:prstGeom>
          <a:solidFill>
            <a:schemeClr val="bg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4" name="Google Shape;49;p7">
            <a:extLst>
              <a:ext uri="{FF2B5EF4-FFF2-40B4-BE49-F238E27FC236}">
                <a16:creationId xmlns:a16="http://schemas.microsoft.com/office/drawing/2014/main" id="{B0293EC4-37D9-F901-9631-896EF3226D4A}"/>
              </a:ext>
              <a:ext uri="{C183D7F6-B498-43B3-948B-1728B52AA6E4}">
                <adec:decorative xmlns:adec="http://schemas.microsoft.com/office/drawing/2017/decorative" val="1"/>
              </a:ext>
            </a:extLst>
          </p:cNvPr>
          <p:cNvSpPr/>
          <p:nvPr/>
        </p:nvSpPr>
        <p:spPr bwMode="gray">
          <a:xfrm>
            <a:off x="1" y="6216149"/>
            <a:ext cx="12192000" cy="641784"/>
          </a:xfrm>
          <a:prstGeom prst="rect">
            <a:avLst/>
          </a:prstGeom>
          <a:solidFill>
            <a:schemeClr val="bg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6" name="Slide Number Placeholder 5">
            <a:extLst>
              <a:ext uri="{FF2B5EF4-FFF2-40B4-BE49-F238E27FC236}">
                <a16:creationId xmlns:a16="http://schemas.microsoft.com/office/drawing/2014/main" id="{B42DE797-C3D0-2A95-920E-A46DBE9AADAA}"/>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7" name="Text Placeholder 3">
            <a:extLst>
              <a:ext uri="{FF2B5EF4-FFF2-40B4-BE49-F238E27FC236}">
                <a16:creationId xmlns:a16="http://schemas.microsoft.com/office/drawing/2014/main" id="{A060C559-D492-E350-E116-3F27D9D76446}"/>
              </a:ext>
            </a:extLst>
          </p:cNvPr>
          <p:cNvSpPr txBox="1">
            <a:spLocks/>
          </p:cNvSpPr>
          <p:nvPr/>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9" name="Graphic 8" descr="ASTP logo">
            <a:extLst>
              <a:ext uri="{FF2B5EF4-FFF2-40B4-BE49-F238E27FC236}">
                <a16:creationId xmlns:a16="http://schemas.microsoft.com/office/drawing/2014/main" id="{19FF41CF-BCBB-E8BB-5D81-D138BC2678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11" name="Google Shape;49;p7">
            <a:extLst>
              <a:ext uri="{FF2B5EF4-FFF2-40B4-BE49-F238E27FC236}">
                <a16:creationId xmlns:a16="http://schemas.microsoft.com/office/drawing/2014/main" id="{9D5967A2-F4B0-751E-363C-AD55BFDBCD62}"/>
              </a:ext>
              <a:ext uri="{C183D7F6-B498-43B3-948B-1728B52AA6E4}">
                <adec:decorative xmlns:adec="http://schemas.microsoft.com/office/drawing/2017/decorative" val="1"/>
              </a:ext>
            </a:extLst>
          </p:cNvPr>
          <p:cNvSpPr/>
          <p:nvPr/>
        </p:nvSpPr>
        <p:spPr bwMode="gray">
          <a:xfrm>
            <a:off x="1" y="6216149"/>
            <a:ext cx="12192000" cy="641784"/>
          </a:xfrm>
          <a:prstGeom prst="rect">
            <a:avLst/>
          </a:prstGeom>
          <a:solidFill>
            <a:schemeClr val="bg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2" name="Slide Number Placeholder 5">
            <a:extLst>
              <a:ext uri="{FF2B5EF4-FFF2-40B4-BE49-F238E27FC236}">
                <a16:creationId xmlns:a16="http://schemas.microsoft.com/office/drawing/2014/main" id="{6C69F818-9F95-C71B-64B1-28CF8CF97D13}"/>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14" name="Text Placeholder 3">
            <a:extLst>
              <a:ext uri="{FF2B5EF4-FFF2-40B4-BE49-F238E27FC236}">
                <a16:creationId xmlns:a16="http://schemas.microsoft.com/office/drawing/2014/main" id="{2A5559D2-B289-8096-478B-577772503D06}"/>
              </a:ext>
            </a:extLst>
          </p:cNvPr>
          <p:cNvSpPr txBox="1">
            <a:spLocks/>
          </p:cNvSpPr>
          <p:nvPr/>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15" name="Graphic 14" descr="ASTP logo">
            <a:extLst>
              <a:ext uri="{FF2B5EF4-FFF2-40B4-BE49-F238E27FC236}">
                <a16:creationId xmlns:a16="http://schemas.microsoft.com/office/drawing/2014/main" id="{AB40E5AB-6C0C-81C5-6327-C0C5C0242E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16" name="Google Shape;49;p7">
            <a:extLst>
              <a:ext uri="{FF2B5EF4-FFF2-40B4-BE49-F238E27FC236}">
                <a16:creationId xmlns:a16="http://schemas.microsoft.com/office/drawing/2014/main" id="{E2767DEE-0B51-A1CF-6851-4F1098B6FEA9}"/>
              </a:ext>
              <a:ext uri="{C183D7F6-B498-43B3-948B-1728B52AA6E4}">
                <adec:decorative xmlns:adec="http://schemas.microsoft.com/office/drawing/2017/decorative" val="1"/>
              </a:ext>
            </a:extLst>
          </p:cNvPr>
          <p:cNvSpPr/>
          <p:nvPr userDrawn="1"/>
        </p:nvSpPr>
        <p:spPr bwMode="gray">
          <a:xfrm>
            <a:off x="1" y="6216149"/>
            <a:ext cx="12192000" cy="641784"/>
          </a:xfrm>
          <a:prstGeom prst="rect">
            <a:avLst/>
          </a:prstGeom>
          <a:solidFill>
            <a:schemeClr val="bg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7" name="Slide Number Placeholder 5">
            <a:extLst>
              <a:ext uri="{FF2B5EF4-FFF2-40B4-BE49-F238E27FC236}">
                <a16:creationId xmlns:a16="http://schemas.microsoft.com/office/drawing/2014/main" id="{5CE087FA-3FE9-BEF6-53D1-9C1DE47BF67B}"/>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18" name="Text Placeholder 3">
            <a:extLst>
              <a:ext uri="{FF2B5EF4-FFF2-40B4-BE49-F238E27FC236}">
                <a16:creationId xmlns:a16="http://schemas.microsoft.com/office/drawing/2014/main" id="{FA7E3C29-3B8F-E0D2-3D13-7C12FCDB374C}"/>
              </a:ext>
            </a:extLst>
          </p:cNvPr>
          <p:cNvSpPr txBox="1">
            <a:spLocks/>
          </p:cNvSpPr>
          <p:nvPr userDrawn="1"/>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19" name="Graphic 18" descr="ASTP logo">
            <a:extLst>
              <a:ext uri="{FF2B5EF4-FFF2-40B4-BE49-F238E27FC236}">
                <a16:creationId xmlns:a16="http://schemas.microsoft.com/office/drawing/2014/main" id="{99667C2A-A1DB-91B4-A9E7-41CC6615136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Tree>
    <p:custDataLst>
      <p:tags r:id="rId1"/>
    </p:custDataLst>
    <p:extLst>
      <p:ext uri="{BB962C8B-B14F-4D97-AF65-F5344CB8AC3E}">
        <p14:creationId xmlns:p14="http://schemas.microsoft.com/office/powerpoint/2010/main" val="39771054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Section Divider + Content-Dark">
    <p:bg bwMode="gray">
      <p:bgPr>
        <a:solidFill>
          <a:srgbClr val="0A2999"/>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3" y="3345752"/>
            <a:ext cx="5476333" cy="905256"/>
          </a:xfrm>
        </p:spPr>
        <p:txBody>
          <a:bodyPr lIns="0" tIns="0" rIns="0" bIns="0"/>
          <a:lstStyle>
            <a:lvl1pPr marL="0" indent="0">
              <a:spcBef>
                <a:spcPts val="600"/>
              </a:spcBef>
              <a:buNone/>
              <a:defRPr sz="1800">
                <a:solidFill>
                  <a:schemeClr val="bg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173" y="1690688"/>
            <a:ext cx="5476334" cy="1508760"/>
          </a:xfrm>
        </p:spPr>
        <p:txBody>
          <a:bodyPr vert="horz" lIns="0" tIns="0" rIns="0" bIns="0" rtlCol="0" anchor="b" anchorCtr="0">
            <a:noAutofit/>
          </a:bodyPr>
          <a:lstStyle>
            <a:lvl1pPr>
              <a:defRPr lang="en-US" sz="3200" b="0" dirty="0">
                <a:solidFill>
                  <a:schemeClr val="bg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4" name="Rectangle 3">
            <a:extLst>
              <a:ext uri="{FF2B5EF4-FFF2-40B4-BE49-F238E27FC236}">
                <a16:creationId xmlns:a16="http://schemas.microsoft.com/office/drawing/2014/main" id="{C554A72B-377A-5513-FF17-9B8A8A189C25}"/>
              </a:ext>
              <a:ext uri="{C183D7F6-B498-43B3-948B-1728B52AA6E4}">
                <adec:decorative xmlns:adec="http://schemas.microsoft.com/office/drawing/2017/decorative" val="1"/>
              </a:ext>
            </a:extLst>
          </p:cNvPr>
          <p:cNvSpPr/>
          <p:nvPr/>
        </p:nvSpPr>
        <p:spPr bwMode="gray">
          <a:xfrm>
            <a:off x="6267495" y="1"/>
            <a:ext cx="5924505" cy="621614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7" name="Content Placeholder 6">
            <a:extLst>
              <a:ext uri="{FF2B5EF4-FFF2-40B4-BE49-F238E27FC236}">
                <a16:creationId xmlns:a16="http://schemas.microsoft.com/office/drawing/2014/main" id="{1BA97F8A-1C48-E6C8-2513-79B276F83739}"/>
              </a:ext>
            </a:extLst>
          </p:cNvPr>
          <p:cNvSpPr>
            <a:spLocks noGrp="1"/>
          </p:cNvSpPr>
          <p:nvPr>
            <p:ph sz="quarter" idx="11"/>
          </p:nvPr>
        </p:nvSpPr>
        <p:spPr>
          <a:xfrm>
            <a:off x="6705760" y="1690689"/>
            <a:ext cx="5028922" cy="3703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Google Shape;49;p7">
            <a:extLst>
              <a:ext uri="{FF2B5EF4-FFF2-40B4-BE49-F238E27FC236}">
                <a16:creationId xmlns:a16="http://schemas.microsoft.com/office/drawing/2014/main" id="{D0B1962C-7A75-E763-7925-ECED9C59C780}"/>
              </a:ext>
              <a:ext uri="{C183D7F6-B498-43B3-948B-1728B52AA6E4}">
                <adec:decorative xmlns:adec="http://schemas.microsoft.com/office/drawing/2017/decorative" val="1"/>
              </a:ext>
            </a:extLst>
          </p:cNvPr>
          <p:cNvSpPr/>
          <p:nvPr/>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9" name="Slide Number Placeholder 5">
            <a:extLst>
              <a:ext uri="{FF2B5EF4-FFF2-40B4-BE49-F238E27FC236}">
                <a16:creationId xmlns:a16="http://schemas.microsoft.com/office/drawing/2014/main" id="{903467CB-3CB1-AF09-82BF-806E79D4DC88}"/>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11" name="Text Placeholder 3">
            <a:extLst>
              <a:ext uri="{FF2B5EF4-FFF2-40B4-BE49-F238E27FC236}">
                <a16:creationId xmlns:a16="http://schemas.microsoft.com/office/drawing/2014/main" id="{53B9A3B6-E124-DBFB-0656-4433557D97C8}"/>
              </a:ext>
            </a:extLst>
          </p:cNvPr>
          <p:cNvSpPr txBox="1">
            <a:spLocks/>
          </p:cNvSpPr>
          <p:nvPr/>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12" name="Graphic 11" descr="ASTP logo">
            <a:extLst>
              <a:ext uri="{FF2B5EF4-FFF2-40B4-BE49-F238E27FC236}">
                <a16:creationId xmlns:a16="http://schemas.microsoft.com/office/drawing/2014/main" id="{837B34B4-F7D7-2635-D724-0F2239EFB3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14" name="Rectangle 13">
            <a:extLst>
              <a:ext uri="{FF2B5EF4-FFF2-40B4-BE49-F238E27FC236}">
                <a16:creationId xmlns:a16="http://schemas.microsoft.com/office/drawing/2014/main" id="{5E779B07-5E45-AEF0-99DA-8442B6DC9FB8}"/>
              </a:ext>
              <a:ext uri="{C183D7F6-B498-43B3-948B-1728B52AA6E4}">
                <adec:decorative xmlns:adec="http://schemas.microsoft.com/office/drawing/2017/decorative" val="1"/>
              </a:ext>
            </a:extLst>
          </p:cNvPr>
          <p:cNvSpPr/>
          <p:nvPr/>
        </p:nvSpPr>
        <p:spPr bwMode="gray">
          <a:xfrm>
            <a:off x="6267495" y="1"/>
            <a:ext cx="5924505" cy="621614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15" name="Google Shape;49;p7">
            <a:extLst>
              <a:ext uri="{FF2B5EF4-FFF2-40B4-BE49-F238E27FC236}">
                <a16:creationId xmlns:a16="http://schemas.microsoft.com/office/drawing/2014/main" id="{943693F8-FEB4-ECC9-6B14-B2D92A571154}"/>
              </a:ext>
              <a:ext uri="{C183D7F6-B498-43B3-948B-1728B52AA6E4}">
                <adec:decorative xmlns:adec="http://schemas.microsoft.com/office/drawing/2017/decorative" val="1"/>
              </a:ext>
            </a:extLst>
          </p:cNvPr>
          <p:cNvSpPr/>
          <p:nvPr/>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6" name="Slide Number Placeholder 5">
            <a:extLst>
              <a:ext uri="{FF2B5EF4-FFF2-40B4-BE49-F238E27FC236}">
                <a16:creationId xmlns:a16="http://schemas.microsoft.com/office/drawing/2014/main" id="{B199D1BF-FF2D-9E3D-103F-74D4C7233391}"/>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17" name="Text Placeholder 3">
            <a:extLst>
              <a:ext uri="{FF2B5EF4-FFF2-40B4-BE49-F238E27FC236}">
                <a16:creationId xmlns:a16="http://schemas.microsoft.com/office/drawing/2014/main" id="{D427A171-5B23-995D-E93F-1D3B925510BE}"/>
              </a:ext>
            </a:extLst>
          </p:cNvPr>
          <p:cNvSpPr txBox="1">
            <a:spLocks/>
          </p:cNvSpPr>
          <p:nvPr/>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18" name="Graphic 17" descr="ASTP logo">
            <a:extLst>
              <a:ext uri="{FF2B5EF4-FFF2-40B4-BE49-F238E27FC236}">
                <a16:creationId xmlns:a16="http://schemas.microsoft.com/office/drawing/2014/main" id="{7DF9B44D-7290-F06D-AF57-C95E29E2B9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19" name="Rectangle 18">
            <a:extLst>
              <a:ext uri="{FF2B5EF4-FFF2-40B4-BE49-F238E27FC236}">
                <a16:creationId xmlns:a16="http://schemas.microsoft.com/office/drawing/2014/main" id="{B4664F7F-D73B-0397-C7A7-D4DC6ADA647A}"/>
              </a:ext>
              <a:ext uri="{C183D7F6-B498-43B3-948B-1728B52AA6E4}">
                <adec:decorative xmlns:adec="http://schemas.microsoft.com/office/drawing/2017/decorative" val="1"/>
              </a:ext>
            </a:extLst>
          </p:cNvPr>
          <p:cNvSpPr/>
          <p:nvPr/>
        </p:nvSpPr>
        <p:spPr bwMode="gray">
          <a:xfrm>
            <a:off x="6267495" y="1"/>
            <a:ext cx="5924505" cy="621614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20" name="Google Shape;49;p7">
            <a:extLst>
              <a:ext uri="{FF2B5EF4-FFF2-40B4-BE49-F238E27FC236}">
                <a16:creationId xmlns:a16="http://schemas.microsoft.com/office/drawing/2014/main" id="{87636CAD-C09E-F7D5-C9B2-F72903C2139F}"/>
              </a:ext>
              <a:ext uri="{C183D7F6-B498-43B3-948B-1728B52AA6E4}">
                <adec:decorative xmlns:adec="http://schemas.microsoft.com/office/drawing/2017/decorative" val="1"/>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21" name="Slide Number Placeholder 5">
            <a:extLst>
              <a:ext uri="{FF2B5EF4-FFF2-40B4-BE49-F238E27FC236}">
                <a16:creationId xmlns:a16="http://schemas.microsoft.com/office/drawing/2014/main" id="{AB200EF7-8B15-26A3-24A3-485928A7CDF2}"/>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22" name="Text Placeholder 3">
            <a:extLst>
              <a:ext uri="{FF2B5EF4-FFF2-40B4-BE49-F238E27FC236}">
                <a16:creationId xmlns:a16="http://schemas.microsoft.com/office/drawing/2014/main" id="{D4BBDB25-5EBD-CEA0-A0B4-5F0C4824C18E}"/>
              </a:ext>
            </a:extLst>
          </p:cNvPr>
          <p:cNvSpPr txBox="1">
            <a:spLocks/>
          </p:cNvSpPr>
          <p:nvPr userDrawn="1"/>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23" name="Graphic 22" descr="ASTP logo">
            <a:extLst>
              <a:ext uri="{FF2B5EF4-FFF2-40B4-BE49-F238E27FC236}">
                <a16:creationId xmlns:a16="http://schemas.microsoft.com/office/drawing/2014/main" id="{66D544DC-386B-E3DD-747C-3E943C75500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24" name="Rectangle 23">
            <a:extLst>
              <a:ext uri="{FF2B5EF4-FFF2-40B4-BE49-F238E27FC236}">
                <a16:creationId xmlns:a16="http://schemas.microsoft.com/office/drawing/2014/main" id="{718A0EA1-82C9-6B62-8F81-C2CD2AFD58D4}"/>
              </a:ext>
              <a:ext uri="{C183D7F6-B498-43B3-948B-1728B52AA6E4}">
                <adec:decorative xmlns:adec="http://schemas.microsoft.com/office/drawing/2017/decorative" val="1"/>
              </a:ext>
            </a:extLst>
          </p:cNvPr>
          <p:cNvSpPr/>
          <p:nvPr userDrawn="1"/>
        </p:nvSpPr>
        <p:spPr bwMode="gray">
          <a:xfrm>
            <a:off x="6267495" y="1"/>
            <a:ext cx="5924505" cy="621614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Tree>
    <p:custDataLst>
      <p:tags r:id="rId1"/>
    </p:custDataLst>
    <p:extLst>
      <p:ext uri="{BB962C8B-B14F-4D97-AF65-F5344CB8AC3E}">
        <p14:creationId xmlns:p14="http://schemas.microsoft.com/office/powerpoint/2010/main" val="1079769064"/>
      </p:ext>
    </p:extLst>
  </p:cSld>
  <p:clrMapOvr>
    <a:masterClrMapping/>
  </p:clrMapOvr>
  <p:extLst>
    <p:ext uri="{DCECCB84-F9BA-43D5-87BE-67443E8EF086}">
      <p15:sldGuideLst xmlns:p15="http://schemas.microsoft.com/office/powerpoint/2012/main">
        <p15:guide id="1" pos="4223">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14257134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5" name="Content Placeholder 4">
            <a:extLst>
              <a:ext uri="{FF2B5EF4-FFF2-40B4-BE49-F238E27FC236}">
                <a16:creationId xmlns:a16="http://schemas.microsoft.com/office/drawing/2014/main" id="{55053DFD-DD4D-697F-1139-609687C4E80B}"/>
              </a:ext>
            </a:extLst>
          </p:cNvPr>
          <p:cNvSpPr>
            <a:spLocks noGrp="1"/>
          </p:cNvSpPr>
          <p:nvPr>
            <p:ph sz="quarter" idx="10"/>
          </p:nvPr>
        </p:nvSpPr>
        <p:spPr>
          <a:xfrm>
            <a:off x="457320" y="1690688"/>
            <a:ext cx="11277362" cy="4595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5270827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ontent_2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6" name="Content Placeholder 5">
            <a:extLst>
              <a:ext uri="{FF2B5EF4-FFF2-40B4-BE49-F238E27FC236}">
                <a16:creationId xmlns:a16="http://schemas.microsoft.com/office/drawing/2014/main" id="{FF4A951F-7F06-3C3C-1CF5-9A3C02E7B0E9}"/>
              </a:ext>
            </a:extLst>
          </p:cNvPr>
          <p:cNvSpPr>
            <a:spLocks noGrp="1"/>
          </p:cNvSpPr>
          <p:nvPr>
            <p:ph sz="quarter" idx="10"/>
          </p:nvPr>
        </p:nvSpPr>
        <p:spPr>
          <a:xfrm>
            <a:off x="457319" y="1690688"/>
            <a:ext cx="5467187" cy="4595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C12A6DAF-C623-9C3A-EFA6-870D2676ADB0}"/>
              </a:ext>
            </a:extLst>
          </p:cNvPr>
          <p:cNvSpPr>
            <a:spLocks noGrp="1"/>
          </p:cNvSpPr>
          <p:nvPr>
            <p:ph sz="quarter" idx="11"/>
          </p:nvPr>
        </p:nvSpPr>
        <p:spPr>
          <a:xfrm>
            <a:off x="6267495" y="1690688"/>
            <a:ext cx="5467186" cy="4595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40125562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Content_3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Content Placeholder 3">
            <a:extLst>
              <a:ext uri="{FF2B5EF4-FFF2-40B4-BE49-F238E27FC236}">
                <a16:creationId xmlns:a16="http://schemas.microsoft.com/office/drawing/2014/main" id="{AD9FE6A0-0850-BC6F-11AE-4B08F8A9FE35}"/>
              </a:ext>
            </a:extLst>
          </p:cNvPr>
          <p:cNvSpPr>
            <a:spLocks noGrp="1"/>
          </p:cNvSpPr>
          <p:nvPr>
            <p:ph sz="quarter" idx="12"/>
          </p:nvPr>
        </p:nvSpPr>
        <p:spPr>
          <a:xfrm>
            <a:off x="457320" y="1690689"/>
            <a:ext cx="3494225" cy="4595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A63BCADD-9869-CCB7-AFD3-B370EFE0DFEE}"/>
              </a:ext>
            </a:extLst>
          </p:cNvPr>
          <p:cNvSpPr>
            <a:spLocks noGrp="1"/>
          </p:cNvSpPr>
          <p:nvPr>
            <p:ph sz="quarter" idx="13"/>
          </p:nvPr>
        </p:nvSpPr>
        <p:spPr>
          <a:xfrm>
            <a:off x="4344532" y="1690689"/>
            <a:ext cx="3494225" cy="4595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C3F98BC9-F223-77BE-C34B-AF9B928813EE}"/>
              </a:ext>
            </a:extLst>
          </p:cNvPr>
          <p:cNvSpPr>
            <a:spLocks noGrp="1"/>
          </p:cNvSpPr>
          <p:nvPr>
            <p:ph sz="quarter" idx="14"/>
          </p:nvPr>
        </p:nvSpPr>
        <p:spPr>
          <a:xfrm>
            <a:off x="8239911" y="1690689"/>
            <a:ext cx="3494225" cy="4595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2247018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oxed Content _1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57320" y="1690688"/>
            <a:ext cx="5467795"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FF553FDC-145C-B531-E832-3CADDBA412D4}"/>
              </a:ext>
            </a:extLst>
          </p:cNvPr>
          <p:cNvSpPr>
            <a:spLocks noGrp="1"/>
          </p:cNvSpPr>
          <p:nvPr>
            <p:ph sz="quarter" idx="18"/>
          </p:nvPr>
        </p:nvSpPr>
        <p:spPr>
          <a:xfrm>
            <a:off x="457320" y="2368296"/>
            <a:ext cx="5467186"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6235207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oxed Content _2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Text Placeholder 4">
            <a:extLst>
              <a:ext uri="{FF2B5EF4-FFF2-40B4-BE49-F238E27FC236}">
                <a16:creationId xmlns:a16="http://schemas.microsoft.com/office/drawing/2014/main" id="{AE4EBFC5-472E-0D9D-4AC3-EA0789A5FC43}"/>
              </a:ext>
            </a:extLst>
          </p:cNvPr>
          <p:cNvSpPr>
            <a:spLocks noGrp="1"/>
          </p:cNvSpPr>
          <p:nvPr>
            <p:ph type="body" sz="quarter" idx="17"/>
          </p:nvPr>
        </p:nvSpPr>
        <p:spPr bwMode="gray">
          <a:xfrm>
            <a:off x="457319" y="1690688"/>
            <a:ext cx="5467187"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CCCBF604-AD7C-FFCB-68E0-83E247B0CC13}"/>
              </a:ext>
            </a:extLst>
          </p:cNvPr>
          <p:cNvSpPr>
            <a:spLocks noGrp="1"/>
          </p:cNvSpPr>
          <p:nvPr>
            <p:ph sz="quarter" idx="20"/>
          </p:nvPr>
        </p:nvSpPr>
        <p:spPr>
          <a:xfrm>
            <a:off x="457319" y="2368296"/>
            <a:ext cx="5467187"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AB91C661-E5C2-36F5-C334-D6FB6028B1AC}"/>
              </a:ext>
            </a:extLst>
          </p:cNvPr>
          <p:cNvSpPr>
            <a:spLocks noGrp="1"/>
          </p:cNvSpPr>
          <p:nvPr>
            <p:ph type="body" sz="quarter" idx="21"/>
          </p:nvPr>
        </p:nvSpPr>
        <p:spPr bwMode="gray">
          <a:xfrm>
            <a:off x="6275510" y="1690688"/>
            <a:ext cx="5467187"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8" name="Content Placeholder 5">
            <a:extLst>
              <a:ext uri="{FF2B5EF4-FFF2-40B4-BE49-F238E27FC236}">
                <a16:creationId xmlns:a16="http://schemas.microsoft.com/office/drawing/2014/main" id="{13F6F47F-A8A9-2070-EEBA-E4275628294B}"/>
              </a:ext>
            </a:extLst>
          </p:cNvPr>
          <p:cNvSpPr>
            <a:spLocks noGrp="1"/>
          </p:cNvSpPr>
          <p:nvPr>
            <p:ph sz="quarter" idx="22"/>
          </p:nvPr>
        </p:nvSpPr>
        <p:spPr>
          <a:xfrm>
            <a:off x="6275510" y="2368296"/>
            <a:ext cx="5467187"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523181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Dark">
    <p:bg bwMode="gray">
      <p:bgPr>
        <a:solidFill>
          <a:srgbClr val="0A2999"/>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3" y="3345752"/>
            <a:ext cx="8380626" cy="905256"/>
          </a:xfrm>
        </p:spPr>
        <p:txBody>
          <a:bodyPr lIns="0" tIns="0" rIns="0" bIns="0"/>
          <a:lstStyle>
            <a:lvl1pPr marL="0" indent="0">
              <a:spcBef>
                <a:spcPts val="600"/>
              </a:spcBef>
              <a:buNone/>
              <a:defRPr sz="1799">
                <a:solidFill>
                  <a:schemeClr val="bg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t>Click to edit Master text styles</a:t>
            </a:r>
          </a:p>
        </p:txBody>
      </p:sp>
      <p:sp>
        <p:nvSpPr>
          <p:cNvPr id="2" name="Title 1"/>
          <p:cNvSpPr>
            <a:spLocks noGrp="1"/>
          </p:cNvSpPr>
          <p:nvPr>
            <p:ph type="ctrTitle"/>
          </p:nvPr>
        </p:nvSpPr>
        <p:spPr bwMode="gray">
          <a:xfrm>
            <a:off x="448173" y="1690688"/>
            <a:ext cx="8380627" cy="1508760"/>
          </a:xfrm>
        </p:spPr>
        <p:txBody>
          <a:bodyPr vert="horz" lIns="0" tIns="0" rIns="0" bIns="0" rtlCol="0" anchor="b" anchorCtr="0">
            <a:noAutofit/>
          </a:bodyPr>
          <a:lstStyle>
            <a:lvl1pPr>
              <a:defRPr lang="en-US" sz="3199" b="0" dirty="0">
                <a:solidFill>
                  <a:schemeClr val="bg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userDrawn="1"/>
        </p:nvSpPr>
        <p:spPr bwMode="gray">
          <a:xfrm>
            <a:off x="2" y="6216149"/>
            <a:ext cx="12192000" cy="641784"/>
          </a:xfrm>
          <a:prstGeom prst="rect">
            <a:avLst/>
          </a:prstGeom>
          <a:solidFill>
            <a:schemeClr val="bg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userDrawn="1"/>
        </p:nvSpPr>
        <p:spPr bwMode="gray">
          <a:xfrm>
            <a:off x="1472504"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319" y="6420150"/>
            <a:ext cx="833553" cy="231801"/>
          </a:xfrm>
          <a:prstGeom prst="rect">
            <a:avLst/>
          </a:prstGeom>
        </p:spPr>
      </p:pic>
    </p:spTree>
    <p:custDataLst>
      <p:tags r:id="rId1"/>
    </p:custDataLst>
    <p:extLst>
      <p:ext uri="{BB962C8B-B14F-4D97-AF65-F5344CB8AC3E}">
        <p14:creationId xmlns:p14="http://schemas.microsoft.com/office/powerpoint/2010/main" val="30332664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oxed Content _3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Text Placeholder 4">
            <a:extLst>
              <a:ext uri="{FF2B5EF4-FFF2-40B4-BE49-F238E27FC236}">
                <a16:creationId xmlns:a16="http://schemas.microsoft.com/office/drawing/2014/main" id="{AE4EBFC5-472E-0D9D-4AC3-EA0789A5FC43}"/>
              </a:ext>
            </a:extLst>
          </p:cNvPr>
          <p:cNvSpPr>
            <a:spLocks noGrp="1"/>
          </p:cNvSpPr>
          <p:nvPr>
            <p:ph type="body" sz="quarter" idx="17"/>
          </p:nvPr>
        </p:nvSpPr>
        <p:spPr bwMode="gray">
          <a:xfrm>
            <a:off x="457320" y="1690688"/>
            <a:ext cx="3494224"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6" name="Text Placeholder 4">
            <a:extLst>
              <a:ext uri="{FF2B5EF4-FFF2-40B4-BE49-F238E27FC236}">
                <a16:creationId xmlns:a16="http://schemas.microsoft.com/office/drawing/2014/main" id="{749B7513-CADD-B609-D0CC-9832BAABBF38}"/>
              </a:ext>
            </a:extLst>
          </p:cNvPr>
          <p:cNvSpPr>
            <a:spLocks noGrp="1"/>
          </p:cNvSpPr>
          <p:nvPr>
            <p:ph type="body" sz="quarter" idx="19"/>
          </p:nvPr>
        </p:nvSpPr>
        <p:spPr bwMode="gray">
          <a:xfrm>
            <a:off x="4345682" y="1690688"/>
            <a:ext cx="3502241"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8" name="Text Placeholder 4">
            <a:extLst>
              <a:ext uri="{FF2B5EF4-FFF2-40B4-BE49-F238E27FC236}">
                <a16:creationId xmlns:a16="http://schemas.microsoft.com/office/drawing/2014/main" id="{EDD46EED-7958-B010-F1F8-86A97D735A08}"/>
              </a:ext>
            </a:extLst>
          </p:cNvPr>
          <p:cNvSpPr>
            <a:spLocks noGrp="1"/>
          </p:cNvSpPr>
          <p:nvPr>
            <p:ph type="body" sz="quarter" idx="21"/>
          </p:nvPr>
        </p:nvSpPr>
        <p:spPr bwMode="gray">
          <a:xfrm>
            <a:off x="8240455" y="1690688"/>
            <a:ext cx="3502241"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10" name="Content Placeholder 9">
            <a:extLst>
              <a:ext uri="{FF2B5EF4-FFF2-40B4-BE49-F238E27FC236}">
                <a16:creationId xmlns:a16="http://schemas.microsoft.com/office/drawing/2014/main" id="{D2B4DBFC-B5AC-8F31-409F-5956B0433B79}"/>
              </a:ext>
            </a:extLst>
          </p:cNvPr>
          <p:cNvSpPr>
            <a:spLocks noGrp="1"/>
          </p:cNvSpPr>
          <p:nvPr>
            <p:ph sz="quarter" idx="22"/>
          </p:nvPr>
        </p:nvSpPr>
        <p:spPr>
          <a:xfrm>
            <a:off x="457320" y="2368297"/>
            <a:ext cx="3494223"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9">
            <a:extLst>
              <a:ext uri="{FF2B5EF4-FFF2-40B4-BE49-F238E27FC236}">
                <a16:creationId xmlns:a16="http://schemas.microsoft.com/office/drawing/2014/main" id="{91937E17-F968-3A38-DBAD-A48B9068998C}"/>
              </a:ext>
            </a:extLst>
          </p:cNvPr>
          <p:cNvSpPr>
            <a:spLocks noGrp="1"/>
          </p:cNvSpPr>
          <p:nvPr>
            <p:ph sz="quarter" idx="23"/>
          </p:nvPr>
        </p:nvSpPr>
        <p:spPr>
          <a:xfrm>
            <a:off x="4352698" y="2368297"/>
            <a:ext cx="3494223"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9">
            <a:extLst>
              <a:ext uri="{FF2B5EF4-FFF2-40B4-BE49-F238E27FC236}">
                <a16:creationId xmlns:a16="http://schemas.microsoft.com/office/drawing/2014/main" id="{B0FB9E8E-981A-C14D-37FA-466C4D20BBE9}"/>
              </a:ext>
            </a:extLst>
          </p:cNvPr>
          <p:cNvSpPr>
            <a:spLocks noGrp="1"/>
          </p:cNvSpPr>
          <p:nvPr>
            <p:ph sz="quarter" idx="24"/>
          </p:nvPr>
        </p:nvSpPr>
        <p:spPr>
          <a:xfrm>
            <a:off x="8248076" y="2368297"/>
            <a:ext cx="3494223"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46789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oxed Content _4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57318" y="1690688"/>
            <a:ext cx="5478682"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93279178-3313-1462-07C7-4D0B94B28C9C}"/>
              </a:ext>
            </a:extLst>
          </p:cNvPr>
          <p:cNvSpPr>
            <a:spLocks noGrp="1"/>
          </p:cNvSpPr>
          <p:nvPr>
            <p:ph sz="quarter" idx="24"/>
          </p:nvPr>
        </p:nvSpPr>
        <p:spPr>
          <a:xfrm>
            <a:off x="457319" y="2257463"/>
            <a:ext cx="5478302"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E25AED0C-FBF4-70C9-7712-606F401A3650}"/>
              </a:ext>
            </a:extLst>
          </p:cNvPr>
          <p:cNvSpPr>
            <a:spLocks noGrp="1"/>
          </p:cNvSpPr>
          <p:nvPr>
            <p:ph type="body" sz="quarter" idx="25"/>
          </p:nvPr>
        </p:nvSpPr>
        <p:spPr bwMode="gray">
          <a:xfrm>
            <a:off x="6267496" y="1690688"/>
            <a:ext cx="5478682"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9" name="Content Placeholder 5">
            <a:extLst>
              <a:ext uri="{FF2B5EF4-FFF2-40B4-BE49-F238E27FC236}">
                <a16:creationId xmlns:a16="http://schemas.microsoft.com/office/drawing/2014/main" id="{FBA25819-7F4C-2C1C-68A8-78EBCC86CA47}"/>
              </a:ext>
            </a:extLst>
          </p:cNvPr>
          <p:cNvSpPr>
            <a:spLocks noGrp="1"/>
          </p:cNvSpPr>
          <p:nvPr>
            <p:ph sz="quarter" idx="26"/>
          </p:nvPr>
        </p:nvSpPr>
        <p:spPr>
          <a:xfrm>
            <a:off x="6267496" y="2257463"/>
            <a:ext cx="5478302"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AA9CA79B-75C0-274E-DB0B-DBE8792C8818}"/>
              </a:ext>
            </a:extLst>
          </p:cNvPr>
          <p:cNvSpPr>
            <a:spLocks noGrp="1"/>
          </p:cNvSpPr>
          <p:nvPr>
            <p:ph type="body" sz="quarter" idx="27"/>
          </p:nvPr>
        </p:nvSpPr>
        <p:spPr bwMode="gray">
          <a:xfrm>
            <a:off x="457318" y="3816351"/>
            <a:ext cx="5478682"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13" name="Content Placeholder 5">
            <a:extLst>
              <a:ext uri="{FF2B5EF4-FFF2-40B4-BE49-F238E27FC236}">
                <a16:creationId xmlns:a16="http://schemas.microsoft.com/office/drawing/2014/main" id="{A0E0EAB2-23C5-C823-ADF7-920387F8E95F}"/>
              </a:ext>
            </a:extLst>
          </p:cNvPr>
          <p:cNvSpPr>
            <a:spLocks noGrp="1"/>
          </p:cNvSpPr>
          <p:nvPr>
            <p:ph sz="quarter" idx="28"/>
          </p:nvPr>
        </p:nvSpPr>
        <p:spPr>
          <a:xfrm>
            <a:off x="457319" y="4383125"/>
            <a:ext cx="5478302"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a:extLst>
              <a:ext uri="{FF2B5EF4-FFF2-40B4-BE49-F238E27FC236}">
                <a16:creationId xmlns:a16="http://schemas.microsoft.com/office/drawing/2014/main" id="{FDDD128D-2BE9-98E3-CEDB-956CD6F70F89}"/>
              </a:ext>
            </a:extLst>
          </p:cNvPr>
          <p:cNvSpPr>
            <a:spLocks noGrp="1"/>
          </p:cNvSpPr>
          <p:nvPr>
            <p:ph type="body" sz="quarter" idx="29"/>
          </p:nvPr>
        </p:nvSpPr>
        <p:spPr bwMode="gray">
          <a:xfrm>
            <a:off x="6267496" y="3816351"/>
            <a:ext cx="5478682"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15" name="Content Placeholder 5">
            <a:extLst>
              <a:ext uri="{FF2B5EF4-FFF2-40B4-BE49-F238E27FC236}">
                <a16:creationId xmlns:a16="http://schemas.microsoft.com/office/drawing/2014/main" id="{BBEBC001-218F-22F4-BB36-1A98F8C669E9}"/>
              </a:ext>
            </a:extLst>
          </p:cNvPr>
          <p:cNvSpPr>
            <a:spLocks noGrp="1"/>
          </p:cNvSpPr>
          <p:nvPr>
            <p:ph sz="quarter" idx="30"/>
          </p:nvPr>
        </p:nvSpPr>
        <p:spPr>
          <a:xfrm>
            <a:off x="6267496" y="4383125"/>
            <a:ext cx="5478302"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387777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enter Content_Focused">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2145883" y="2368296"/>
            <a:ext cx="7521141" cy="2850818"/>
          </a:xfrm>
        </p:spPr>
        <p:txBody>
          <a:bodyPr/>
          <a:lstStyle>
            <a:lvl1pPr marL="0" indent="0">
              <a:spcBef>
                <a:spcPts val="1000"/>
              </a:spcBef>
              <a:buNone/>
              <a:defRPr sz="1400">
                <a:solidFill>
                  <a:schemeClr val="accent2"/>
                </a:solidFill>
              </a:defRPr>
            </a:lvl1pPr>
            <a:lvl2pPr marL="347663" indent="-119063">
              <a:spcBef>
                <a:spcPts val="500"/>
              </a:spcBef>
              <a:defRPr sz="1400">
                <a:solidFill>
                  <a:schemeClr val="accent2"/>
                </a:solidFill>
              </a:defRPr>
            </a:lvl2pPr>
            <a:lvl3pPr marL="512763" indent="-107950">
              <a:spcBef>
                <a:spcPts val="200"/>
              </a:spcBef>
              <a:defRPr sz="1200">
                <a:solidFill>
                  <a:schemeClr val="accent2"/>
                </a:solidFill>
              </a:defRPr>
            </a:lvl3pPr>
            <a:lvl4pPr marL="685800" indent="-109538">
              <a:spcBef>
                <a:spcPts val="200"/>
              </a:spcBef>
              <a:defRPr sz="1100">
                <a:solidFill>
                  <a:schemeClr val="accent2"/>
                </a:solidFill>
              </a:defRPr>
            </a:lvl4pPr>
            <a:lvl5pPr marL="858838" indent="-117475">
              <a:spcBef>
                <a:spcPts val="200"/>
              </a:spcBef>
              <a:defRPr sz="1050">
                <a:solidFill>
                  <a:schemeClr val="accent2"/>
                </a:solidFill>
              </a:defRPr>
            </a:lvl5pPr>
          </a:lstStyle>
          <a:p>
            <a:pPr lvl="0"/>
            <a:r>
              <a:rPr lang="en-US"/>
              <a:t>Click to edit Master text styles</a:t>
            </a:r>
          </a:p>
        </p:txBody>
      </p:sp>
      <p:sp>
        <p:nvSpPr>
          <p:cNvPr id="2" name="Title 1"/>
          <p:cNvSpPr>
            <a:spLocks noGrp="1"/>
          </p:cNvSpPr>
          <p:nvPr>
            <p:ph type="title"/>
          </p:nvPr>
        </p:nvSpPr>
        <p:spPr bwMode="gray"/>
        <p:txBody>
          <a:bodyPr/>
          <a:lstStyle/>
          <a:p>
            <a:r>
              <a:rPr lang="en-US"/>
              <a:t>Click to edit Master title style</a:t>
            </a:r>
          </a:p>
        </p:txBody>
      </p:sp>
      <p:sp>
        <p:nvSpPr>
          <p:cNvPr id="4" name="Text Placeholder 4">
            <a:extLst>
              <a:ext uri="{FF2B5EF4-FFF2-40B4-BE49-F238E27FC236}">
                <a16:creationId xmlns:a16="http://schemas.microsoft.com/office/drawing/2014/main" id="{AE4EBFC5-472E-0D9D-4AC3-EA0789A5FC43}"/>
              </a:ext>
            </a:extLst>
          </p:cNvPr>
          <p:cNvSpPr>
            <a:spLocks noGrp="1"/>
          </p:cNvSpPr>
          <p:nvPr>
            <p:ph type="body" sz="quarter" idx="17" hasCustomPrompt="1"/>
          </p:nvPr>
        </p:nvSpPr>
        <p:spPr bwMode="gray">
          <a:xfrm>
            <a:off x="2145883" y="1782604"/>
            <a:ext cx="7521141" cy="493776"/>
          </a:xfrm>
          <a:noFill/>
          <a:effectLst/>
        </p:spPr>
        <p:txBody>
          <a:bodyPr lIns="0" tIns="91440" rIns="0"/>
          <a:lstStyle>
            <a:lvl1pPr marL="9525" indent="-9525">
              <a:spcBef>
                <a:spcPts val="0"/>
              </a:spcBef>
              <a:buNone/>
              <a:tabLst/>
              <a:defRPr sz="1700" b="1">
                <a:solidFill>
                  <a:schemeClr val="accent1"/>
                </a:solidFill>
              </a:defRPr>
            </a:lvl1pPr>
          </a:lstStyle>
          <a:p>
            <a:pPr lvl="0"/>
            <a:r>
              <a:rPr lang="en-US"/>
              <a:t>Headline</a:t>
            </a:r>
          </a:p>
        </p:txBody>
      </p:sp>
    </p:spTree>
    <p:custDataLst>
      <p:tags r:id="rId1"/>
    </p:custDataLst>
    <p:extLst>
      <p:ext uri="{BB962C8B-B14F-4D97-AF65-F5344CB8AC3E}">
        <p14:creationId xmlns:p14="http://schemas.microsoft.com/office/powerpoint/2010/main" val="33217202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ustom Layout-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8E8C2-5945-3D6A-8B9E-DC4E3584451E}"/>
              </a:ext>
            </a:extLst>
          </p:cNvPr>
          <p:cNvSpPr>
            <a:spLocks noGrp="1"/>
          </p:cNvSpPr>
          <p:nvPr>
            <p:ph type="title"/>
          </p:nvPr>
        </p:nvSpPr>
        <p:spPr/>
        <p:txBody>
          <a:bodyPr/>
          <a:lstStyle>
            <a:lvl1pPr>
              <a:defRPr b="0" spc="-50"/>
            </a:lvl1pPr>
          </a:lstStyle>
          <a:p>
            <a:r>
              <a:rPr lang="en-US"/>
              <a:t>Click to edit Master title style</a:t>
            </a:r>
          </a:p>
        </p:txBody>
      </p:sp>
      <p:sp>
        <p:nvSpPr>
          <p:cNvPr id="8" name="Text Placeholder 10">
            <a:extLst>
              <a:ext uri="{FF2B5EF4-FFF2-40B4-BE49-F238E27FC236}">
                <a16:creationId xmlns:a16="http://schemas.microsoft.com/office/drawing/2014/main" id="{0B690C78-265B-C177-00EC-C03891FECC5C}"/>
              </a:ext>
            </a:extLst>
          </p:cNvPr>
          <p:cNvSpPr>
            <a:spLocks noGrp="1"/>
          </p:cNvSpPr>
          <p:nvPr>
            <p:ph type="body" sz="quarter" idx="12" hasCustomPrompt="1"/>
          </p:nvPr>
        </p:nvSpPr>
        <p:spPr>
          <a:xfrm>
            <a:off x="709597" y="1736750"/>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01</a:t>
            </a:r>
          </a:p>
        </p:txBody>
      </p:sp>
      <p:sp>
        <p:nvSpPr>
          <p:cNvPr id="9" name="Text Placeholder 10">
            <a:extLst>
              <a:ext uri="{FF2B5EF4-FFF2-40B4-BE49-F238E27FC236}">
                <a16:creationId xmlns:a16="http://schemas.microsoft.com/office/drawing/2014/main" id="{97B75870-34EF-B172-9DC5-7B3B469DD535}"/>
              </a:ext>
            </a:extLst>
          </p:cNvPr>
          <p:cNvSpPr>
            <a:spLocks noGrp="1"/>
          </p:cNvSpPr>
          <p:nvPr>
            <p:ph type="body" sz="quarter" idx="13" hasCustomPrompt="1"/>
          </p:nvPr>
        </p:nvSpPr>
        <p:spPr>
          <a:xfrm>
            <a:off x="701092" y="1926725"/>
            <a:ext cx="1838234"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1" name="Text Placeholder 10">
            <a:extLst>
              <a:ext uri="{FF2B5EF4-FFF2-40B4-BE49-F238E27FC236}">
                <a16:creationId xmlns:a16="http://schemas.microsoft.com/office/drawing/2014/main" id="{98CDD658-3E19-2918-02C4-5E395910A8E7}"/>
              </a:ext>
            </a:extLst>
          </p:cNvPr>
          <p:cNvSpPr>
            <a:spLocks noGrp="1"/>
          </p:cNvSpPr>
          <p:nvPr>
            <p:ph type="body" sz="quarter" idx="15" hasCustomPrompt="1"/>
          </p:nvPr>
        </p:nvSpPr>
        <p:spPr>
          <a:xfrm>
            <a:off x="2973591" y="1736750"/>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02</a:t>
            </a:r>
          </a:p>
        </p:txBody>
      </p:sp>
      <p:sp>
        <p:nvSpPr>
          <p:cNvPr id="12" name="Text Placeholder 10">
            <a:extLst>
              <a:ext uri="{FF2B5EF4-FFF2-40B4-BE49-F238E27FC236}">
                <a16:creationId xmlns:a16="http://schemas.microsoft.com/office/drawing/2014/main" id="{993A77F2-571C-DD91-C115-B580B6A1E223}"/>
              </a:ext>
            </a:extLst>
          </p:cNvPr>
          <p:cNvSpPr>
            <a:spLocks noGrp="1"/>
          </p:cNvSpPr>
          <p:nvPr>
            <p:ph type="body" sz="quarter" idx="16" hasCustomPrompt="1"/>
          </p:nvPr>
        </p:nvSpPr>
        <p:spPr>
          <a:xfrm>
            <a:off x="2965085" y="1926725"/>
            <a:ext cx="1838234"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4" name="Text Placeholder 10">
            <a:extLst>
              <a:ext uri="{FF2B5EF4-FFF2-40B4-BE49-F238E27FC236}">
                <a16:creationId xmlns:a16="http://schemas.microsoft.com/office/drawing/2014/main" id="{1159A50A-6E6C-77FA-D12E-13DD6B103C87}"/>
              </a:ext>
            </a:extLst>
          </p:cNvPr>
          <p:cNvSpPr>
            <a:spLocks noGrp="1"/>
          </p:cNvSpPr>
          <p:nvPr>
            <p:ph type="body" sz="quarter" idx="18" hasCustomPrompt="1"/>
          </p:nvPr>
        </p:nvSpPr>
        <p:spPr>
          <a:xfrm>
            <a:off x="5192972" y="1736750"/>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03</a:t>
            </a:r>
          </a:p>
        </p:txBody>
      </p:sp>
      <p:sp>
        <p:nvSpPr>
          <p:cNvPr id="15" name="Text Placeholder 10">
            <a:extLst>
              <a:ext uri="{FF2B5EF4-FFF2-40B4-BE49-F238E27FC236}">
                <a16:creationId xmlns:a16="http://schemas.microsoft.com/office/drawing/2014/main" id="{8F837DAE-3A62-3E10-09B8-EB0D617D1C7E}"/>
              </a:ext>
            </a:extLst>
          </p:cNvPr>
          <p:cNvSpPr>
            <a:spLocks noGrp="1"/>
          </p:cNvSpPr>
          <p:nvPr>
            <p:ph type="body" sz="quarter" idx="19" hasCustomPrompt="1"/>
          </p:nvPr>
        </p:nvSpPr>
        <p:spPr>
          <a:xfrm>
            <a:off x="5184466" y="1926725"/>
            <a:ext cx="1838234"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7" name="Text Placeholder 10">
            <a:extLst>
              <a:ext uri="{FF2B5EF4-FFF2-40B4-BE49-F238E27FC236}">
                <a16:creationId xmlns:a16="http://schemas.microsoft.com/office/drawing/2014/main" id="{8DC7A8FD-72FE-188B-65D5-CADA1F348649}"/>
              </a:ext>
            </a:extLst>
          </p:cNvPr>
          <p:cNvSpPr>
            <a:spLocks noGrp="1"/>
          </p:cNvSpPr>
          <p:nvPr>
            <p:ph type="body" sz="quarter" idx="21" hasCustomPrompt="1"/>
          </p:nvPr>
        </p:nvSpPr>
        <p:spPr>
          <a:xfrm>
            <a:off x="7412354" y="1736750"/>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04</a:t>
            </a:r>
          </a:p>
        </p:txBody>
      </p:sp>
      <p:sp>
        <p:nvSpPr>
          <p:cNvPr id="18" name="Text Placeholder 10">
            <a:extLst>
              <a:ext uri="{FF2B5EF4-FFF2-40B4-BE49-F238E27FC236}">
                <a16:creationId xmlns:a16="http://schemas.microsoft.com/office/drawing/2014/main" id="{9C6C264E-5E38-3B0E-6C23-3D7B5B8FC82C}"/>
              </a:ext>
            </a:extLst>
          </p:cNvPr>
          <p:cNvSpPr>
            <a:spLocks noGrp="1"/>
          </p:cNvSpPr>
          <p:nvPr>
            <p:ph type="body" sz="quarter" idx="22" hasCustomPrompt="1"/>
          </p:nvPr>
        </p:nvSpPr>
        <p:spPr>
          <a:xfrm>
            <a:off x="7403848" y="1926725"/>
            <a:ext cx="1838234"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0" name="Text Placeholder 10">
            <a:extLst>
              <a:ext uri="{FF2B5EF4-FFF2-40B4-BE49-F238E27FC236}">
                <a16:creationId xmlns:a16="http://schemas.microsoft.com/office/drawing/2014/main" id="{9A66A8BB-0E11-5EA2-4897-9F538BCA44B0}"/>
              </a:ext>
            </a:extLst>
          </p:cNvPr>
          <p:cNvSpPr>
            <a:spLocks noGrp="1"/>
          </p:cNvSpPr>
          <p:nvPr>
            <p:ph type="body" sz="quarter" idx="24" hasCustomPrompt="1"/>
          </p:nvPr>
        </p:nvSpPr>
        <p:spPr>
          <a:xfrm>
            <a:off x="9654041" y="1736750"/>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05</a:t>
            </a:r>
          </a:p>
        </p:txBody>
      </p:sp>
      <p:sp>
        <p:nvSpPr>
          <p:cNvPr id="21" name="Text Placeholder 10">
            <a:extLst>
              <a:ext uri="{FF2B5EF4-FFF2-40B4-BE49-F238E27FC236}">
                <a16:creationId xmlns:a16="http://schemas.microsoft.com/office/drawing/2014/main" id="{A01DE684-F768-8F57-7C8F-CC046C303635}"/>
              </a:ext>
            </a:extLst>
          </p:cNvPr>
          <p:cNvSpPr>
            <a:spLocks noGrp="1"/>
          </p:cNvSpPr>
          <p:nvPr>
            <p:ph type="body" sz="quarter" idx="25" hasCustomPrompt="1"/>
          </p:nvPr>
        </p:nvSpPr>
        <p:spPr>
          <a:xfrm>
            <a:off x="9645535" y="1926725"/>
            <a:ext cx="1838234"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3" name="Text Placeholder 10">
            <a:extLst>
              <a:ext uri="{FF2B5EF4-FFF2-40B4-BE49-F238E27FC236}">
                <a16:creationId xmlns:a16="http://schemas.microsoft.com/office/drawing/2014/main" id="{1311F253-886E-9838-67DF-E76116461332}"/>
              </a:ext>
            </a:extLst>
          </p:cNvPr>
          <p:cNvSpPr>
            <a:spLocks noGrp="1"/>
          </p:cNvSpPr>
          <p:nvPr>
            <p:ph type="body" sz="quarter" idx="14" hasCustomPrompt="1"/>
          </p:nvPr>
        </p:nvSpPr>
        <p:spPr>
          <a:xfrm>
            <a:off x="701092" y="2436468"/>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marL="231775" indent="-169863">
              <a:tabLst/>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4" name="Text Placeholder 10">
            <a:extLst>
              <a:ext uri="{FF2B5EF4-FFF2-40B4-BE49-F238E27FC236}">
                <a16:creationId xmlns:a16="http://schemas.microsoft.com/office/drawing/2014/main" id="{BD61ECC0-996A-E9CF-9EC0-033871E66F72}"/>
              </a:ext>
            </a:extLst>
          </p:cNvPr>
          <p:cNvSpPr>
            <a:spLocks noGrp="1"/>
          </p:cNvSpPr>
          <p:nvPr>
            <p:ph type="body" sz="quarter" idx="17" hasCustomPrompt="1"/>
          </p:nvPr>
        </p:nvSpPr>
        <p:spPr>
          <a:xfrm>
            <a:off x="2965085" y="2436468"/>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marL="231775" indent="-169863">
              <a:tabLst/>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5" name="Text Placeholder 10">
            <a:extLst>
              <a:ext uri="{FF2B5EF4-FFF2-40B4-BE49-F238E27FC236}">
                <a16:creationId xmlns:a16="http://schemas.microsoft.com/office/drawing/2014/main" id="{219560D7-2BAC-8F4C-6209-4C6DF59FD423}"/>
              </a:ext>
            </a:extLst>
          </p:cNvPr>
          <p:cNvSpPr>
            <a:spLocks noGrp="1"/>
          </p:cNvSpPr>
          <p:nvPr>
            <p:ph type="body" sz="quarter" idx="20" hasCustomPrompt="1"/>
          </p:nvPr>
        </p:nvSpPr>
        <p:spPr>
          <a:xfrm>
            <a:off x="5184466" y="2436468"/>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marL="231775" indent="-169863">
              <a:tabLst/>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6" name="Text Placeholder 10">
            <a:extLst>
              <a:ext uri="{FF2B5EF4-FFF2-40B4-BE49-F238E27FC236}">
                <a16:creationId xmlns:a16="http://schemas.microsoft.com/office/drawing/2014/main" id="{68C0ECE0-5394-6DE6-74C0-00037B13DBFE}"/>
              </a:ext>
            </a:extLst>
          </p:cNvPr>
          <p:cNvSpPr>
            <a:spLocks noGrp="1"/>
          </p:cNvSpPr>
          <p:nvPr>
            <p:ph type="body" sz="quarter" idx="23" hasCustomPrompt="1"/>
          </p:nvPr>
        </p:nvSpPr>
        <p:spPr>
          <a:xfrm>
            <a:off x="7403848" y="2436468"/>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marL="231775" indent="-169863">
              <a:tabLst/>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7" name="Text Placeholder 10">
            <a:extLst>
              <a:ext uri="{FF2B5EF4-FFF2-40B4-BE49-F238E27FC236}">
                <a16:creationId xmlns:a16="http://schemas.microsoft.com/office/drawing/2014/main" id="{32098B9F-E1A9-55B8-6839-8B43B9586B77}"/>
              </a:ext>
            </a:extLst>
          </p:cNvPr>
          <p:cNvSpPr>
            <a:spLocks noGrp="1"/>
          </p:cNvSpPr>
          <p:nvPr>
            <p:ph type="body" sz="quarter" idx="26" hasCustomPrompt="1"/>
          </p:nvPr>
        </p:nvSpPr>
        <p:spPr>
          <a:xfrm>
            <a:off x="9645535" y="2436468"/>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marL="231775" indent="-169863">
              <a:tabLst/>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Tree>
    <p:extLst>
      <p:ext uri="{BB962C8B-B14F-4D97-AF65-F5344CB8AC3E}">
        <p14:creationId xmlns:p14="http://schemas.microsoft.com/office/powerpoint/2010/main" val="2853451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ustom Layout-Lis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143C-A5A9-FE98-CA67-6BFF4C11E50E}"/>
              </a:ext>
            </a:extLst>
          </p:cNvPr>
          <p:cNvSpPr>
            <a:spLocks noGrp="1"/>
          </p:cNvSpPr>
          <p:nvPr>
            <p:ph type="title"/>
          </p:nvPr>
        </p:nvSpPr>
        <p:spPr/>
        <p:txBody>
          <a:bodyPr/>
          <a:lstStyle/>
          <a:p>
            <a:r>
              <a:rPr lang="en-US"/>
              <a:t>Click to edit Master title style</a:t>
            </a:r>
          </a:p>
        </p:txBody>
      </p:sp>
      <p:grpSp>
        <p:nvGrpSpPr>
          <p:cNvPr id="35" name="Group 34">
            <a:extLst>
              <a:ext uri="{FF2B5EF4-FFF2-40B4-BE49-F238E27FC236}">
                <a16:creationId xmlns:a16="http://schemas.microsoft.com/office/drawing/2014/main" id="{4D8C9D69-708B-90B4-A5D4-66E9E94297AD}"/>
              </a:ext>
            </a:extLst>
          </p:cNvPr>
          <p:cNvGrpSpPr/>
          <p:nvPr/>
        </p:nvGrpSpPr>
        <p:grpSpPr>
          <a:xfrm>
            <a:off x="606162" y="1501332"/>
            <a:ext cx="2611618" cy="4283242"/>
            <a:chOff x="1212167" y="7796463"/>
            <a:chExt cx="4206238" cy="8566483"/>
          </a:xfrm>
        </p:grpSpPr>
        <p:sp>
          <p:nvSpPr>
            <p:cNvPr id="36" name="Rounded Rectangle 35">
              <a:extLst>
                <a:ext uri="{FF2B5EF4-FFF2-40B4-BE49-F238E27FC236}">
                  <a16:creationId xmlns:a16="http://schemas.microsoft.com/office/drawing/2014/main" id="{A9AECCF7-F1D8-F380-2E08-8528CE0364F5}"/>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37" name="Round Same Side Corner Rectangle 36">
              <a:extLst>
                <a:ext uri="{FF2B5EF4-FFF2-40B4-BE49-F238E27FC236}">
                  <a16:creationId xmlns:a16="http://schemas.microsoft.com/office/drawing/2014/main" id="{BF960BA2-30DB-D82E-7227-E797DCE14BCE}"/>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sp>
        <p:nvSpPr>
          <p:cNvPr id="38" name="Text Placeholder 10">
            <a:extLst>
              <a:ext uri="{FF2B5EF4-FFF2-40B4-BE49-F238E27FC236}">
                <a16:creationId xmlns:a16="http://schemas.microsoft.com/office/drawing/2014/main" id="{442E49C0-0531-F41F-0C7F-95E1D5FE5995}"/>
              </a:ext>
            </a:extLst>
          </p:cNvPr>
          <p:cNvSpPr>
            <a:spLocks noGrp="1"/>
          </p:cNvSpPr>
          <p:nvPr>
            <p:ph type="body" sz="quarter" idx="19" hasCustomPrompt="1"/>
          </p:nvPr>
        </p:nvSpPr>
        <p:spPr>
          <a:xfrm>
            <a:off x="722703" y="1618360"/>
            <a:ext cx="2353202" cy="294296"/>
          </a:xfrm>
          <a:prstGeom prst="rect">
            <a:avLst/>
          </a:prstGeom>
        </p:spPr>
        <p:txBody>
          <a:bodyPr/>
          <a:lstStyle>
            <a:lvl1pPr marL="0" indent="0">
              <a:buNone/>
              <a:defRPr lang="en-US" sz="1800" b="1" kern="1200" spc="-25" dirty="0">
                <a:solidFill>
                  <a:schemeClr val="bg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39" name="Text Placeholder 10">
            <a:extLst>
              <a:ext uri="{FF2B5EF4-FFF2-40B4-BE49-F238E27FC236}">
                <a16:creationId xmlns:a16="http://schemas.microsoft.com/office/drawing/2014/main" id="{EC4D91AA-BBB7-24A6-7DED-0F3FA7977A21}"/>
              </a:ext>
            </a:extLst>
          </p:cNvPr>
          <p:cNvSpPr>
            <a:spLocks noGrp="1"/>
          </p:cNvSpPr>
          <p:nvPr>
            <p:ph type="body" sz="quarter" idx="20" hasCustomPrompt="1"/>
          </p:nvPr>
        </p:nvSpPr>
        <p:spPr>
          <a:xfrm>
            <a:off x="724461" y="2090392"/>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marL="231775" indent="-169863">
              <a:tabLst/>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40" name="Text Placeholder 10">
            <a:extLst>
              <a:ext uri="{FF2B5EF4-FFF2-40B4-BE49-F238E27FC236}">
                <a16:creationId xmlns:a16="http://schemas.microsoft.com/office/drawing/2014/main" id="{40882936-5AB4-FCBC-D94D-B7DDCF75E62E}"/>
              </a:ext>
            </a:extLst>
          </p:cNvPr>
          <p:cNvSpPr>
            <a:spLocks noGrp="1"/>
          </p:cNvSpPr>
          <p:nvPr>
            <p:ph type="body" sz="quarter" idx="27" hasCustomPrompt="1"/>
          </p:nvPr>
        </p:nvSpPr>
        <p:spPr>
          <a:xfrm>
            <a:off x="724461"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marL="231775" indent="-169863">
              <a:tabLst/>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41" name="Text Placeholder 10">
            <a:extLst>
              <a:ext uri="{FF2B5EF4-FFF2-40B4-BE49-F238E27FC236}">
                <a16:creationId xmlns:a16="http://schemas.microsoft.com/office/drawing/2014/main" id="{0705E783-D831-B2F9-BE06-6D62233362B1}"/>
              </a:ext>
            </a:extLst>
          </p:cNvPr>
          <p:cNvSpPr>
            <a:spLocks noGrp="1"/>
          </p:cNvSpPr>
          <p:nvPr>
            <p:ph type="body" sz="quarter" idx="28" hasCustomPrompt="1"/>
          </p:nvPr>
        </p:nvSpPr>
        <p:spPr>
          <a:xfrm>
            <a:off x="722703"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42" name="Text Placeholder 10">
            <a:extLst>
              <a:ext uri="{FF2B5EF4-FFF2-40B4-BE49-F238E27FC236}">
                <a16:creationId xmlns:a16="http://schemas.microsoft.com/office/drawing/2014/main" id="{92EC8CC2-9EE0-27B9-AFE0-151A33281784}"/>
              </a:ext>
            </a:extLst>
          </p:cNvPr>
          <p:cNvSpPr>
            <a:spLocks noGrp="1"/>
          </p:cNvSpPr>
          <p:nvPr>
            <p:ph type="body" sz="quarter" idx="29" hasCustomPrompt="1"/>
          </p:nvPr>
        </p:nvSpPr>
        <p:spPr>
          <a:xfrm>
            <a:off x="722703"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grpSp>
        <p:nvGrpSpPr>
          <p:cNvPr id="43" name="Group 42">
            <a:extLst>
              <a:ext uri="{FF2B5EF4-FFF2-40B4-BE49-F238E27FC236}">
                <a16:creationId xmlns:a16="http://schemas.microsoft.com/office/drawing/2014/main" id="{2B2BF7EB-237D-5B13-7357-E9A6C64E915A}"/>
              </a:ext>
            </a:extLst>
          </p:cNvPr>
          <p:cNvGrpSpPr/>
          <p:nvPr/>
        </p:nvGrpSpPr>
        <p:grpSpPr>
          <a:xfrm>
            <a:off x="3396574" y="1501332"/>
            <a:ext cx="2611618" cy="4283242"/>
            <a:chOff x="1212167" y="7796463"/>
            <a:chExt cx="4206238" cy="8566483"/>
          </a:xfrm>
        </p:grpSpPr>
        <p:sp>
          <p:nvSpPr>
            <p:cNvPr id="44" name="Rounded Rectangle 43">
              <a:extLst>
                <a:ext uri="{FF2B5EF4-FFF2-40B4-BE49-F238E27FC236}">
                  <a16:creationId xmlns:a16="http://schemas.microsoft.com/office/drawing/2014/main" id="{98E58957-20EC-095E-5D18-587B375AFF17}"/>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45" name="Round Same Side Corner Rectangle 44">
              <a:extLst>
                <a:ext uri="{FF2B5EF4-FFF2-40B4-BE49-F238E27FC236}">
                  <a16:creationId xmlns:a16="http://schemas.microsoft.com/office/drawing/2014/main" id="{1EC801BB-5180-8545-B2E2-DFF97D229FB0}"/>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46" name="Group 45">
            <a:extLst>
              <a:ext uri="{FF2B5EF4-FFF2-40B4-BE49-F238E27FC236}">
                <a16:creationId xmlns:a16="http://schemas.microsoft.com/office/drawing/2014/main" id="{66BC06E0-4518-9C1E-AA0B-8038D0A7B69E}"/>
              </a:ext>
            </a:extLst>
          </p:cNvPr>
          <p:cNvGrpSpPr/>
          <p:nvPr/>
        </p:nvGrpSpPr>
        <p:grpSpPr>
          <a:xfrm>
            <a:off x="6186985" y="1501332"/>
            <a:ext cx="2611618" cy="4283242"/>
            <a:chOff x="1212167" y="7796463"/>
            <a:chExt cx="4206238" cy="8566483"/>
          </a:xfrm>
        </p:grpSpPr>
        <p:sp>
          <p:nvSpPr>
            <p:cNvPr id="47" name="Rounded Rectangle 46">
              <a:extLst>
                <a:ext uri="{FF2B5EF4-FFF2-40B4-BE49-F238E27FC236}">
                  <a16:creationId xmlns:a16="http://schemas.microsoft.com/office/drawing/2014/main" id="{C87CDED0-4F3D-8E19-E434-15F989E64888}"/>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48" name="Round Same Side Corner Rectangle 47">
              <a:extLst>
                <a:ext uri="{FF2B5EF4-FFF2-40B4-BE49-F238E27FC236}">
                  <a16:creationId xmlns:a16="http://schemas.microsoft.com/office/drawing/2014/main" id="{C46BE0AC-E93C-E6C4-F01F-423C46B18D15}"/>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49" name="Group 48">
            <a:extLst>
              <a:ext uri="{FF2B5EF4-FFF2-40B4-BE49-F238E27FC236}">
                <a16:creationId xmlns:a16="http://schemas.microsoft.com/office/drawing/2014/main" id="{85BA169A-BE5B-E11D-DD22-E435ABB43A6B}"/>
              </a:ext>
            </a:extLst>
          </p:cNvPr>
          <p:cNvGrpSpPr/>
          <p:nvPr/>
        </p:nvGrpSpPr>
        <p:grpSpPr>
          <a:xfrm>
            <a:off x="8977396" y="1501332"/>
            <a:ext cx="2611618" cy="4283242"/>
            <a:chOff x="1212167" y="7796463"/>
            <a:chExt cx="4206238" cy="8566483"/>
          </a:xfrm>
        </p:grpSpPr>
        <p:sp>
          <p:nvSpPr>
            <p:cNvPr id="50" name="Rounded Rectangle 49">
              <a:extLst>
                <a:ext uri="{FF2B5EF4-FFF2-40B4-BE49-F238E27FC236}">
                  <a16:creationId xmlns:a16="http://schemas.microsoft.com/office/drawing/2014/main" id="{624750F1-131F-20F4-6690-54CD4064F760}"/>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51" name="Round Same Side Corner Rectangle 50">
              <a:extLst>
                <a:ext uri="{FF2B5EF4-FFF2-40B4-BE49-F238E27FC236}">
                  <a16:creationId xmlns:a16="http://schemas.microsoft.com/office/drawing/2014/main" id="{709C5BAD-A1F5-F3E2-5BCD-33147526D3D5}"/>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sp>
        <p:nvSpPr>
          <p:cNvPr id="52" name="Text Placeholder 10">
            <a:extLst>
              <a:ext uri="{FF2B5EF4-FFF2-40B4-BE49-F238E27FC236}">
                <a16:creationId xmlns:a16="http://schemas.microsoft.com/office/drawing/2014/main" id="{BEAB3AA4-9FD7-38F0-D51B-9F011AD65409}"/>
              </a:ext>
            </a:extLst>
          </p:cNvPr>
          <p:cNvSpPr>
            <a:spLocks noGrp="1"/>
          </p:cNvSpPr>
          <p:nvPr>
            <p:ph type="body" sz="quarter" idx="30" hasCustomPrompt="1"/>
          </p:nvPr>
        </p:nvSpPr>
        <p:spPr>
          <a:xfrm>
            <a:off x="3518519" y="1618360"/>
            <a:ext cx="2353202" cy="294296"/>
          </a:xfrm>
          <a:prstGeom prst="rect">
            <a:avLst/>
          </a:prstGeom>
        </p:spPr>
        <p:txBody>
          <a:bodyPr/>
          <a:lstStyle>
            <a:lvl1pPr marL="0" indent="0">
              <a:buNone/>
              <a:defRPr lang="en-US" sz="1800" b="1" kern="1200" spc="-25" dirty="0">
                <a:solidFill>
                  <a:schemeClr val="bg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53" name="Text Placeholder 10">
            <a:extLst>
              <a:ext uri="{FF2B5EF4-FFF2-40B4-BE49-F238E27FC236}">
                <a16:creationId xmlns:a16="http://schemas.microsoft.com/office/drawing/2014/main" id="{C81FE944-2241-55AB-2038-245012258D2A}"/>
              </a:ext>
            </a:extLst>
          </p:cNvPr>
          <p:cNvSpPr>
            <a:spLocks noGrp="1"/>
          </p:cNvSpPr>
          <p:nvPr>
            <p:ph type="body" sz="quarter" idx="31" hasCustomPrompt="1"/>
          </p:nvPr>
        </p:nvSpPr>
        <p:spPr>
          <a:xfrm>
            <a:off x="3520276" y="2090392"/>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marL="231775" indent="-169863">
              <a:tabLst/>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54" name="Text Placeholder 10">
            <a:extLst>
              <a:ext uri="{FF2B5EF4-FFF2-40B4-BE49-F238E27FC236}">
                <a16:creationId xmlns:a16="http://schemas.microsoft.com/office/drawing/2014/main" id="{E1EDEAFD-47AF-008D-8569-549A708D2909}"/>
              </a:ext>
            </a:extLst>
          </p:cNvPr>
          <p:cNvSpPr>
            <a:spLocks noGrp="1"/>
          </p:cNvSpPr>
          <p:nvPr>
            <p:ph type="body" sz="quarter" idx="32" hasCustomPrompt="1"/>
          </p:nvPr>
        </p:nvSpPr>
        <p:spPr>
          <a:xfrm>
            <a:off x="3520276"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marL="231775" indent="-169863">
              <a:tabLst/>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55" name="Text Placeholder 10">
            <a:extLst>
              <a:ext uri="{FF2B5EF4-FFF2-40B4-BE49-F238E27FC236}">
                <a16:creationId xmlns:a16="http://schemas.microsoft.com/office/drawing/2014/main" id="{FC35CA2F-EF85-C648-0223-0CC5626DF7F2}"/>
              </a:ext>
            </a:extLst>
          </p:cNvPr>
          <p:cNvSpPr>
            <a:spLocks noGrp="1"/>
          </p:cNvSpPr>
          <p:nvPr>
            <p:ph type="body" sz="quarter" idx="33" hasCustomPrompt="1"/>
          </p:nvPr>
        </p:nvSpPr>
        <p:spPr>
          <a:xfrm>
            <a:off x="3518519"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56" name="Text Placeholder 10">
            <a:extLst>
              <a:ext uri="{FF2B5EF4-FFF2-40B4-BE49-F238E27FC236}">
                <a16:creationId xmlns:a16="http://schemas.microsoft.com/office/drawing/2014/main" id="{F0DEA462-36F2-0673-9AD8-E8A2E66CB195}"/>
              </a:ext>
            </a:extLst>
          </p:cNvPr>
          <p:cNvSpPr>
            <a:spLocks noGrp="1"/>
          </p:cNvSpPr>
          <p:nvPr>
            <p:ph type="body" sz="quarter" idx="34" hasCustomPrompt="1"/>
          </p:nvPr>
        </p:nvSpPr>
        <p:spPr>
          <a:xfrm>
            <a:off x="3518519"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57" name="Text Placeholder 10">
            <a:extLst>
              <a:ext uri="{FF2B5EF4-FFF2-40B4-BE49-F238E27FC236}">
                <a16:creationId xmlns:a16="http://schemas.microsoft.com/office/drawing/2014/main" id="{6E618210-8BB8-0BB4-B363-D7EBDD16867B}"/>
              </a:ext>
            </a:extLst>
          </p:cNvPr>
          <p:cNvSpPr>
            <a:spLocks noGrp="1"/>
          </p:cNvSpPr>
          <p:nvPr>
            <p:ph type="body" sz="quarter" idx="35" hasCustomPrompt="1"/>
          </p:nvPr>
        </p:nvSpPr>
        <p:spPr>
          <a:xfrm>
            <a:off x="6314334" y="1618360"/>
            <a:ext cx="2353202" cy="294296"/>
          </a:xfrm>
          <a:prstGeom prst="rect">
            <a:avLst/>
          </a:prstGeom>
        </p:spPr>
        <p:txBody>
          <a:bodyPr/>
          <a:lstStyle>
            <a:lvl1pPr marL="0" indent="0">
              <a:buNone/>
              <a:defRPr lang="en-US" sz="1800" b="1" kern="1200" spc="-25" dirty="0">
                <a:solidFill>
                  <a:schemeClr val="bg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58" name="Text Placeholder 10">
            <a:extLst>
              <a:ext uri="{FF2B5EF4-FFF2-40B4-BE49-F238E27FC236}">
                <a16:creationId xmlns:a16="http://schemas.microsoft.com/office/drawing/2014/main" id="{04DBBC70-404A-D2FF-24E2-C53F61870AE5}"/>
              </a:ext>
            </a:extLst>
          </p:cNvPr>
          <p:cNvSpPr>
            <a:spLocks noGrp="1"/>
          </p:cNvSpPr>
          <p:nvPr>
            <p:ph type="body" sz="quarter" idx="36" hasCustomPrompt="1"/>
          </p:nvPr>
        </p:nvSpPr>
        <p:spPr>
          <a:xfrm>
            <a:off x="6316092" y="2090392"/>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marL="231775" indent="-169863">
              <a:tabLst/>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59" name="Text Placeholder 10">
            <a:extLst>
              <a:ext uri="{FF2B5EF4-FFF2-40B4-BE49-F238E27FC236}">
                <a16:creationId xmlns:a16="http://schemas.microsoft.com/office/drawing/2014/main" id="{72DDB49E-E02F-F52C-2EB9-C951A2F71C5B}"/>
              </a:ext>
            </a:extLst>
          </p:cNvPr>
          <p:cNvSpPr>
            <a:spLocks noGrp="1"/>
          </p:cNvSpPr>
          <p:nvPr>
            <p:ph type="body" sz="quarter" idx="37" hasCustomPrompt="1"/>
          </p:nvPr>
        </p:nvSpPr>
        <p:spPr>
          <a:xfrm>
            <a:off x="6316092"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marL="231775" indent="-169863">
              <a:tabLst/>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60" name="Text Placeholder 10">
            <a:extLst>
              <a:ext uri="{FF2B5EF4-FFF2-40B4-BE49-F238E27FC236}">
                <a16:creationId xmlns:a16="http://schemas.microsoft.com/office/drawing/2014/main" id="{6283C516-73B5-B4BD-E625-DCCAB5759A76}"/>
              </a:ext>
            </a:extLst>
          </p:cNvPr>
          <p:cNvSpPr>
            <a:spLocks noGrp="1"/>
          </p:cNvSpPr>
          <p:nvPr>
            <p:ph type="body" sz="quarter" idx="38" hasCustomPrompt="1"/>
          </p:nvPr>
        </p:nvSpPr>
        <p:spPr>
          <a:xfrm>
            <a:off x="6314334"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61" name="Text Placeholder 10">
            <a:extLst>
              <a:ext uri="{FF2B5EF4-FFF2-40B4-BE49-F238E27FC236}">
                <a16:creationId xmlns:a16="http://schemas.microsoft.com/office/drawing/2014/main" id="{5C2103FF-7A98-F72C-A1AE-15E38C336C3E}"/>
              </a:ext>
            </a:extLst>
          </p:cNvPr>
          <p:cNvSpPr>
            <a:spLocks noGrp="1"/>
          </p:cNvSpPr>
          <p:nvPr>
            <p:ph type="body" sz="quarter" idx="39" hasCustomPrompt="1"/>
          </p:nvPr>
        </p:nvSpPr>
        <p:spPr>
          <a:xfrm>
            <a:off x="6314334"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62" name="Text Placeholder 10">
            <a:extLst>
              <a:ext uri="{FF2B5EF4-FFF2-40B4-BE49-F238E27FC236}">
                <a16:creationId xmlns:a16="http://schemas.microsoft.com/office/drawing/2014/main" id="{6C96AD9B-435B-68D4-2019-711F5863A5D8}"/>
              </a:ext>
            </a:extLst>
          </p:cNvPr>
          <p:cNvSpPr>
            <a:spLocks noGrp="1"/>
          </p:cNvSpPr>
          <p:nvPr>
            <p:ph type="body" sz="quarter" idx="40" hasCustomPrompt="1"/>
          </p:nvPr>
        </p:nvSpPr>
        <p:spPr>
          <a:xfrm>
            <a:off x="9110150" y="1618360"/>
            <a:ext cx="2353202" cy="294296"/>
          </a:xfrm>
          <a:prstGeom prst="rect">
            <a:avLst/>
          </a:prstGeom>
        </p:spPr>
        <p:txBody>
          <a:bodyPr/>
          <a:lstStyle>
            <a:lvl1pPr marL="0" indent="0">
              <a:buNone/>
              <a:defRPr lang="en-US" sz="1800" b="1" kern="1200" spc="-25" dirty="0">
                <a:solidFill>
                  <a:schemeClr val="bg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63" name="Text Placeholder 10">
            <a:extLst>
              <a:ext uri="{FF2B5EF4-FFF2-40B4-BE49-F238E27FC236}">
                <a16:creationId xmlns:a16="http://schemas.microsoft.com/office/drawing/2014/main" id="{5AA40F92-1EB8-C227-9E06-D91DE748EDBB}"/>
              </a:ext>
            </a:extLst>
          </p:cNvPr>
          <p:cNvSpPr>
            <a:spLocks noGrp="1"/>
          </p:cNvSpPr>
          <p:nvPr>
            <p:ph type="body" sz="quarter" idx="41" hasCustomPrompt="1"/>
          </p:nvPr>
        </p:nvSpPr>
        <p:spPr>
          <a:xfrm>
            <a:off x="9111909" y="2090392"/>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marL="231775" indent="-169863">
              <a:tabLst/>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64" name="Text Placeholder 10">
            <a:extLst>
              <a:ext uri="{FF2B5EF4-FFF2-40B4-BE49-F238E27FC236}">
                <a16:creationId xmlns:a16="http://schemas.microsoft.com/office/drawing/2014/main" id="{C8DC9D53-036F-766C-73ED-2DA6E533C7A8}"/>
              </a:ext>
            </a:extLst>
          </p:cNvPr>
          <p:cNvSpPr>
            <a:spLocks noGrp="1"/>
          </p:cNvSpPr>
          <p:nvPr>
            <p:ph type="body" sz="quarter" idx="42" hasCustomPrompt="1"/>
          </p:nvPr>
        </p:nvSpPr>
        <p:spPr>
          <a:xfrm>
            <a:off x="9111909"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marL="231775" indent="-169863">
              <a:tabLst/>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65" name="Text Placeholder 10">
            <a:extLst>
              <a:ext uri="{FF2B5EF4-FFF2-40B4-BE49-F238E27FC236}">
                <a16:creationId xmlns:a16="http://schemas.microsoft.com/office/drawing/2014/main" id="{0255790B-F399-6037-2B00-A4CC020440B5}"/>
              </a:ext>
            </a:extLst>
          </p:cNvPr>
          <p:cNvSpPr>
            <a:spLocks noGrp="1"/>
          </p:cNvSpPr>
          <p:nvPr>
            <p:ph type="body" sz="quarter" idx="43" hasCustomPrompt="1"/>
          </p:nvPr>
        </p:nvSpPr>
        <p:spPr>
          <a:xfrm>
            <a:off x="9110150"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66" name="Text Placeholder 10">
            <a:extLst>
              <a:ext uri="{FF2B5EF4-FFF2-40B4-BE49-F238E27FC236}">
                <a16:creationId xmlns:a16="http://schemas.microsoft.com/office/drawing/2014/main" id="{06D4D0BB-7F9B-4509-03C7-5619A2FA8270}"/>
              </a:ext>
            </a:extLst>
          </p:cNvPr>
          <p:cNvSpPr>
            <a:spLocks noGrp="1"/>
          </p:cNvSpPr>
          <p:nvPr>
            <p:ph type="body" sz="quarter" idx="44" hasCustomPrompt="1"/>
          </p:nvPr>
        </p:nvSpPr>
        <p:spPr>
          <a:xfrm>
            <a:off x="9110150"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grpSp>
        <p:nvGrpSpPr>
          <p:cNvPr id="3" name="Group 2">
            <a:extLst>
              <a:ext uri="{FF2B5EF4-FFF2-40B4-BE49-F238E27FC236}">
                <a16:creationId xmlns:a16="http://schemas.microsoft.com/office/drawing/2014/main" id="{670AA562-9ADE-62CD-57F6-C2A6F17CF234}"/>
              </a:ext>
            </a:extLst>
          </p:cNvPr>
          <p:cNvGrpSpPr/>
          <p:nvPr/>
        </p:nvGrpSpPr>
        <p:grpSpPr>
          <a:xfrm>
            <a:off x="606162" y="1501332"/>
            <a:ext cx="2611618" cy="4283242"/>
            <a:chOff x="1212167" y="7796463"/>
            <a:chExt cx="4206238" cy="8566483"/>
          </a:xfrm>
        </p:grpSpPr>
        <p:sp>
          <p:nvSpPr>
            <p:cNvPr id="4" name="Rounded Rectangle 35">
              <a:extLst>
                <a:ext uri="{FF2B5EF4-FFF2-40B4-BE49-F238E27FC236}">
                  <a16:creationId xmlns:a16="http://schemas.microsoft.com/office/drawing/2014/main" id="{73908A06-19A8-D432-FF16-6195133776DF}"/>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5" name="Round Same Side Corner Rectangle 36">
              <a:extLst>
                <a:ext uri="{FF2B5EF4-FFF2-40B4-BE49-F238E27FC236}">
                  <a16:creationId xmlns:a16="http://schemas.microsoft.com/office/drawing/2014/main" id="{5EAF8A3D-D1FB-C3E1-1C61-3E2A87512EAE}"/>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6" name="Group 5">
            <a:extLst>
              <a:ext uri="{FF2B5EF4-FFF2-40B4-BE49-F238E27FC236}">
                <a16:creationId xmlns:a16="http://schemas.microsoft.com/office/drawing/2014/main" id="{4132C18C-D286-8256-8BA1-AD06AC8AF934}"/>
              </a:ext>
            </a:extLst>
          </p:cNvPr>
          <p:cNvGrpSpPr/>
          <p:nvPr/>
        </p:nvGrpSpPr>
        <p:grpSpPr>
          <a:xfrm>
            <a:off x="3396574" y="1501332"/>
            <a:ext cx="2611618" cy="4283242"/>
            <a:chOff x="1212167" y="7796463"/>
            <a:chExt cx="4206238" cy="8566483"/>
          </a:xfrm>
        </p:grpSpPr>
        <p:sp>
          <p:nvSpPr>
            <p:cNvPr id="7" name="Rounded Rectangle 43">
              <a:extLst>
                <a:ext uri="{FF2B5EF4-FFF2-40B4-BE49-F238E27FC236}">
                  <a16:creationId xmlns:a16="http://schemas.microsoft.com/office/drawing/2014/main" id="{AEF8EB52-B809-210D-4CB1-9ED41ECB72F2}"/>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8" name="Round Same Side Corner Rectangle 44">
              <a:extLst>
                <a:ext uri="{FF2B5EF4-FFF2-40B4-BE49-F238E27FC236}">
                  <a16:creationId xmlns:a16="http://schemas.microsoft.com/office/drawing/2014/main" id="{7E8765B5-343C-FA0C-2145-787A540CA07B}"/>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9" name="Group 8">
            <a:extLst>
              <a:ext uri="{FF2B5EF4-FFF2-40B4-BE49-F238E27FC236}">
                <a16:creationId xmlns:a16="http://schemas.microsoft.com/office/drawing/2014/main" id="{6B7FF342-B621-067E-7DFD-0F436D250D10}"/>
              </a:ext>
            </a:extLst>
          </p:cNvPr>
          <p:cNvGrpSpPr/>
          <p:nvPr/>
        </p:nvGrpSpPr>
        <p:grpSpPr>
          <a:xfrm>
            <a:off x="6186985" y="1501332"/>
            <a:ext cx="2611618" cy="4283242"/>
            <a:chOff x="1212167" y="7796463"/>
            <a:chExt cx="4206238" cy="8566483"/>
          </a:xfrm>
        </p:grpSpPr>
        <p:sp>
          <p:nvSpPr>
            <p:cNvPr id="10" name="Rounded Rectangle 46">
              <a:extLst>
                <a:ext uri="{FF2B5EF4-FFF2-40B4-BE49-F238E27FC236}">
                  <a16:creationId xmlns:a16="http://schemas.microsoft.com/office/drawing/2014/main" id="{3FE4926C-72BA-B1DF-EF73-82D200388F0B}"/>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11" name="Round Same Side Corner Rectangle 47">
              <a:extLst>
                <a:ext uri="{FF2B5EF4-FFF2-40B4-BE49-F238E27FC236}">
                  <a16:creationId xmlns:a16="http://schemas.microsoft.com/office/drawing/2014/main" id="{398F823D-643F-846E-A461-D5B39ADE6C2B}"/>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12" name="Group 11">
            <a:extLst>
              <a:ext uri="{FF2B5EF4-FFF2-40B4-BE49-F238E27FC236}">
                <a16:creationId xmlns:a16="http://schemas.microsoft.com/office/drawing/2014/main" id="{4256DA8B-0F6E-5277-BBFA-EAC704569E91}"/>
              </a:ext>
            </a:extLst>
          </p:cNvPr>
          <p:cNvGrpSpPr/>
          <p:nvPr/>
        </p:nvGrpSpPr>
        <p:grpSpPr>
          <a:xfrm>
            <a:off x="8977396" y="1501332"/>
            <a:ext cx="2611618" cy="4283242"/>
            <a:chOff x="1212167" y="7796463"/>
            <a:chExt cx="4206238" cy="8566483"/>
          </a:xfrm>
        </p:grpSpPr>
        <p:sp>
          <p:nvSpPr>
            <p:cNvPr id="13" name="Rounded Rectangle 49">
              <a:extLst>
                <a:ext uri="{FF2B5EF4-FFF2-40B4-BE49-F238E27FC236}">
                  <a16:creationId xmlns:a16="http://schemas.microsoft.com/office/drawing/2014/main" id="{FFEE58E7-0466-111C-5F2F-2B79DABD1769}"/>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14" name="Round Same Side Corner Rectangle 50">
              <a:extLst>
                <a:ext uri="{FF2B5EF4-FFF2-40B4-BE49-F238E27FC236}">
                  <a16:creationId xmlns:a16="http://schemas.microsoft.com/office/drawing/2014/main" id="{E7BBA16C-0B08-83C2-8A9C-A0CBAAA82E83}"/>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15" name="Group 14">
            <a:extLst>
              <a:ext uri="{FF2B5EF4-FFF2-40B4-BE49-F238E27FC236}">
                <a16:creationId xmlns:a16="http://schemas.microsoft.com/office/drawing/2014/main" id="{E87CE34E-7D19-E114-AE33-A9D4A707FA06}"/>
              </a:ext>
            </a:extLst>
          </p:cNvPr>
          <p:cNvGrpSpPr/>
          <p:nvPr/>
        </p:nvGrpSpPr>
        <p:grpSpPr>
          <a:xfrm>
            <a:off x="606162" y="1501332"/>
            <a:ext cx="2611618" cy="4283242"/>
            <a:chOff x="1212167" y="7796463"/>
            <a:chExt cx="4206238" cy="8566483"/>
          </a:xfrm>
        </p:grpSpPr>
        <p:sp>
          <p:nvSpPr>
            <p:cNvPr id="16" name="Rounded Rectangle 35">
              <a:extLst>
                <a:ext uri="{FF2B5EF4-FFF2-40B4-BE49-F238E27FC236}">
                  <a16:creationId xmlns:a16="http://schemas.microsoft.com/office/drawing/2014/main" id="{5289802F-C144-5057-B322-3E80BD0E386E}"/>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17" name="Round Same Side Corner Rectangle 36">
              <a:extLst>
                <a:ext uri="{FF2B5EF4-FFF2-40B4-BE49-F238E27FC236}">
                  <a16:creationId xmlns:a16="http://schemas.microsoft.com/office/drawing/2014/main" id="{9B59FB8E-EC97-604D-C16F-A19957421C9C}"/>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18" name="Group 17">
            <a:extLst>
              <a:ext uri="{FF2B5EF4-FFF2-40B4-BE49-F238E27FC236}">
                <a16:creationId xmlns:a16="http://schemas.microsoft.com/office/drawing/2014/main" id="{E6B90253-1986-51D6-9A8D-0FE6F27BA776}"/>
              </a:ext>
            </a:extLst>
          </p:cNvPr>
          <p:cNvGrpSpPr/>
          <p:nvPr/>
        </p:nvGrpSpPr>
        <p:grpSpPr>
          <a:xfrm>
            <a:off x="3396574" y="1501332"/>
            <a:ext cx="2611618" cy="4283242"/>
            <a:chOff x="1212167" y="7796463"/>
            <a:chExt cx="4206238" cy="8566483"/>
          </a:xfrm>
        </p:grpSpPr>
        <p:sp>
          <p:nvSpPr>
            <p:cNvPr id="19" name="Rounded Rectangle 43">
              <a:extLst>
                <a:ext uri="{FF2B5EF4-FFF2-40B4-BE49-F238E27FC236}">
                  <a16:creationId xmlns:a16="http://schemas.microsoft.com/office/drawing/2014/main" id="{569E3584-5BE7-D932-D831-53CF626CECC7}"/>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20" name="Round Same Side Corner Rectangle 44">
              <a:extLst>
                <a:ext uri="{FF2B5EF4-FFF2-40B4-BE49-F238E27FC236}">
                  <a16:creationId xmlns:a16="http://schemas.microsoft.com/office/drawing/2014/main" id="{152BAA14-FDD4-A3BD-2A35-1BCB5F48A493}"/>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21" name="Group 20">
            <a:extLst>
              <a:ext uri="{FF2B5EF4-FFF2-40B4-BE49-F238E27FC236}">
                <a16:creationId xmlns:a16="http://schemas.microsoft.com/office/drawing/2014/main" id="{012BF07F-11E5-02DD-DBA5-4E8D4FF30A75}"/>
              </a:ext>
            </a:extLst>
          </p:cNvPr>
          <p:cNvGrpSpPr/>
          <p:nvPr/>
        </p:nvGrpSpPr>
        <p:grpSpPr>
          <a:xfrm>
            <a:off x="6186985" y="1501332"/>
            <a:ext cx="2611618" cy="4283242"/>
            <a:chOff x="1212167" y="7796463"/>
            <a:chExt cx="4206238" cy="8566483"/>
          </a:xfrm>
        </p:grpSpPr>
        <p:sp>
          <p:nvSpPr>
            <p:cNvPr id="22" name="Rounded Rectangle 46">
              <a:extLst>
                <a:ext uri="{FF2B5EF4-FFF2-40B4-BE49-F238E27FC236}">
                  <a16:creationId xmlns:a16="http://schemas.microsoft.com/office/drawing/2014/main" id="{49E6E43E-0B07-D508-977E-D1A15444CDC5}"/>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23" name="Round Same Side Corner Rectangle 47">
              <a:extLst>
                <a:ext uri="{FF2B5EF4-FFF2-40B4-BE49-F238E27FC236}">
                  <a16:creationId xmlns:a16="http://schemas.microsoft.com/office/drawing/2014/main" id="{7E3A7A18-9A4D-7D15-7F55-2ACA48057244}"/>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24" name="Group 23">
            <a:extLst>
              <a:ext uri="{FF2B5EF4-FFF2-40B4-BE49-F238E27FC236}">
                <a16:creationId xmlns:a16="http://schemas.microsoft.com/office/drawing/2014/main" id="{F5E83FC7-269A-F042-36CB-92851203EBE7}"/>
              </a:ext>
            </a:extLst>
          </p:cNvPr>
          <p:cNvGrpSpPr/>
          <p:nvPr/>
        </p:nvGrpSpPr>
        <p:grpSpPr>
          <a:xfrm>
            <a:off x="8977396" y="1501332"/>
            <a:ext cx="2611618" cy="4283242"/>
            <a:chOff x="1212167" y="7796463"/>
            <a:chExt cx="4206238" cy="8566483"/>
          </a:xfrm>
        </p:grpSpPr>
        <p:sp>
          <p:nvSpPr>
            <p:cNvPr id="25" name="Rounded Rectangle 49">
              <a:extLst>
                <a:ext uri="{FF2B5EF4-FFF2-40B4-BE49-F238E27FC236}">
                  <a16:creationId xmlns:a16="http://schemas.microsoft.com/office/drawing/2014/main" id="{529D84C7-07CB-84C3-4064-30BCEFAA21C4}"/>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26" name="Round Same Side Corner Rectangle 50">
              <a:extLst>
                <a:ext uri="{FF2B5EF4-FFF2-40B4-BE49-F238E27FC236}">
                  <a16:creationId xmlns:a16="http://schemas.microsoft.com/office/drawing/2014/main" id="{4AF908B7-C566-FF2C-0383-E53BEFB4C67D}"/>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27" name="Group 26">
            <a:extLst>
              <a:ext uri="{FF2B5EF4-FFF2-40B4-BE49-F238E27FC236}">
                <a16:creationId xmlns:a16="http://schemas.microsoft.com/office/drawing/2014/main" id="{DD6519A9-E40A-1CE4-A04E-D483292E1ADC}"/>
              </a:ext>
            </a:extLst>
          </p:cNvPr>
          <p:cNvGrpSpPr/>
          <p:nvPr userDrawn="1"/>
        </p:nvGrpSpPr>
        <p:grpSpPr>
          <a:xfrm>
            <a:off x="606162" y="1501332"/>
            <a:ext cx="2611618" cy="4283242"/>
            <a:chOff x="1212167" y="7796463"/>
            <a:chExt cx="4206238" cy="8566483"/>
          </a:xfrm>
        </p:grpSpPr>
        <p:sp>
          <p:nvSpPr>
            <p:cNvPr id="28" name="Rounded Rectangle 27">
              <a:extLst>
                <a:ext uri="{FF2B5EF4-FFF2-40B4-BE49-F238E27FC236}">
                  <a16:creationId xmlns:a16="http://schemas.microsoft.com/office/drawing/2014/main" id="{C251C8A7-8DEA-F84D-4C91-34319E7DD27A}"/>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29" name="Round Same Side Corner Rectangle 28">
              <a:extLst>
                <a:ext uri="{FF2B5EF4-FFF2-40B4-BE49-F238E27FC236}">
                  <a16:creationId xmlns:a16="http://schemas.microsoft.com/office/drawing/2014/main" id="{96C33D49-97C1-323D-3532-297E5DB801A9}"/>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30" name="Group 29">
            <a:extLst>
              <a:ext uri="{FF2B5EF4-FFF2-40B4-BE49-F238E27FC236}">
                <a16:creationId xmlns:a16="http://schemas.microsoft.com/office/drawing/2014/main" id="{4760987B-3936-81E0-E849-BD17421790C8}"/>
              </a:ext>
            </a:extLst>
          </p:cNvPr>
          <p:cNvGrpSpPr/>
          <p:nvPr userDrawn="1"/>
        </p:nvGrpSpPr>
        <p:grpSpPr>
          <a:xfrm>
            <a:off x="3396574" y="1501332"/>
            <a:ext cx="2611618" cy="4283242"/>
            <a:chOff x="1212167" y="7796463"/>
            <a:chExt cx="4206238" cy="8566483"/>
          </a:xfrm>
        </p:grpSpPr>
        <p:sp>
          <p:nvSpPr>
            <p:cNvPr id="31" name="Rounded Rectangle 30">
              <a:extLst>
                <a:ext uri="{FF2B5EF4-FFF2-40B4-BE49-F238E27FC236}">
                  <a16:creationId xmlns:a16="http://schemas.microsoft.com/office/drawing/2014/main" id="{1D569E62-6FCD-BD20-1E77-0C4CCD641B94}"/>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32" name="Round Same Side Corner Rectangle 31">
              <a:extLst>
                <a:ext uri="{FF2B5EF4-FFF2-40B4-BE49-F238E27FC236}">
                  <a16:creationId xmlns:a16="http://schemas.microsoft.com/office/drawing/2014/main" id="{B99E0C81-0AB0-98A8-6695-75AF31B8BB25}"/>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33" name="Group 32">
            <a:extLst>
              <a:ext uri="{FF2B5EF4-FFF2-40B4-BE49-F238E27FC236}">
                <a16:creationId xmlns:a16="http://schemas.microsoft.com/office/drawing/2014/main" id="{7E7D24EC-A30A-BF6E-E836-A84980489ADE}"/>
              </a:ext>
            </a:extLst>
          </p:cNvPr>
          <p:cNvGrpSpPr/>
          <p:nvPr userDrawn="1"/>
        </p:nvGrpSpPr>
        <p:grpSpPr>
          <a:xfrm>
            <a:off x="6186985" y="1501332"/>
            <a:ext cx="2611618" cy="4283242"/>
            <a:chOff x="1212167" y="7796463"/>
            <a:chExt cx="4206238" cy="8566483"/>
          </a:xfrm>
        </p:grpSpPr>
        <p:sp>
          <p:nvSpPr>
            <p:cNvPr id="34" name="Rounded Rectangle 33">
              <a:extLst>
                <a:ext uri="{FF2B5EF4-FFF2-40B4-BE49-F238E27FC236}">
                  <a16:creationId xmlns:a16="http://schemas.microsoft.com/office/drawing/2014/main" id="{95D9AC81-405C-F2FB-58DF-A9A9125F38D0}"/>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67" name="Round Same Side Corner Rectangle 66">
              <a:extLst>
                <a:ext uri="{FF2B5EF4-FFF2-40B4-BE49-F238E27FC236}">
                  <a16:creationId xmlns:a16="http://schemas.microsoft.com/office/drawing/2014/main" id="{3FC8505A-0BC0-A9F8-EDF5-9D5CD60DD59E}"/>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68" name="Group 67">
            <a:extLst>
              <a:ext uri="{FF2B5EF4-FFF2-40B4-BE49-F238E27FC236}">
                <a16:creationId xmlns:a16="http://schemas.microsoft.com/office/drawing/2014/main" id="{1F18C269-84CE-BD45-3BD8-CEB0EA530317}"/>
              </a:ext>
            </a:extLst>
          </p:cNvPr>
          <p:cNvGrpSpPr/>
          <p:nvPr userDrawn="1"/>
        </p:nvGrpSpPr>
        <p:grpSpPr>
          <a:xfrm>
            <a:off x="8977396" y="1501332"/>
            <a:ext cx="2611618" cy="4283242"/>
            <a:chOff x="1212167" y="7796463"/>
            <a:chExt cx="4206238" cy="8566483"/>
          </a:xfrm>
        </p:grpSpPr>
        <p:sp>
          <p:nvSpPr>
            <p:cNvPr id="69" name="Rounded Rectangle 68">
              <a:extLst>
                <a:ext uri="{FF2B5EF4-FFF2-40B4-BE49-F238E27FC236}">
                  <a16:creationId xmlns:a16="http://schemas.microsoft.com/office/drawing/2014/main" id="{29F7A894-BD63-CD83-C05D-B4BEBC1C2E1E}"/>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70" name="Round Same Side Corner Rectangle 69">
              <a:extLst>
                <a:ext uri="{FF2B5EF4-FFF2-40B4-BE49-F238E27FC236}">
                  <a16:creationId xmlns:a16="http://schemas.microsoft.com/office/drawing/2014/main" id="{ADDF6B67-45EE-2E10-4B48-84486C0AE193}"/>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spTree>
    <p:extLst>
      <p:ext uri="{BB962C8B-B14F-4D97-AF65-F5344CB8AC3E}">
        <p14:creationId xmlns:p14="http://schemas.microsoft.com/office/powerpoint/2010/main" val="3683332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ustom Layout - Lis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FF97C-2908-17BF-53D2-2CEA0DD5200E}"/>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D24DCE5D-9297-E391-FE34-B09869D00FC8}"/>
              </a:ext>
            </a:extLst>
          </p:cNvPr>
          <p:cNvSpPr>
            <a:spLocks noGrp="1"/>
          </p:cNvSpPr>
          <p:nvPr>
            <p:ph sz="quarter" idx="10" hasCustomPrompt="1"/>
          </p:nvPr>
        </p:nvSpPr>
        <p:spPr>
          <a:xfrm>
            <a:off x="457319" y="1690689"/>
            <a:ext cx="2561305" cy="484621"/>
          </a:xfrm>
          <a:solidFill>
            <a:schemeClr val="bg2"/>
          </a:solidFill>
        </p:spPr>
        <p:txBody>
          <a:bodyPr lIns="137160" tIns="137160" anchor="t" anchorCtr="0"/>
          <a:lstStyle>
            <a:lvl1pPr marL="0" indent="0">
              <a:buNone/>
              <a:defRPr sz="1400" b="1">
                <a:solidFill>
                  <a:schemeClr val="accent1"/>
                </a:solidFill>
              </a:defRPr>
            </a:lvl1pPr>
          </a:lstStyle>
          <a:p>
            <a:pPr lvl="0"/>
            <a:r>
              <a:rPr lang="en-US"/>
              <a:t>Headline</a:t>
            </a:r>
          </a:p>
        </p:txBody>
      </p:sp>
      <p:sp>
        <p:nvSpPr>
          <p:cNvPr id="6" name="Content Placeholder 4">
            <a:extLst>
              <a:ext uri="{FF2B5EF4-FFF2-40B4-BE49-F238E27FC236}">
                <a16:creationId xmlns:a16="http://schemas.microsoft.com/office/drawing/2014/main" id="{920E944A-BB56-E105-B1A9-E3B54DFE1A40}"/>
              </a:ext>
            </a:extLst>
          </p:cNvPr>
          <p:cNvSpPr>
            <a:spLocks noGrp="1"/>
          </p:cNvSpPr>
          <p:nvPr>
            <p:ph sz="quarter" idx="11" hasCustomPrompt="1"/>
          </p:nvPr>
        </p:nvSpPr>
        <p:spPr>
          <a:xfrm>
            <a:off x="3374534" y="1690689"/>
            <a:ext cx="2561305" cy="484621"/>
          </a:xfrm>
          <a:solidFill>
            <a:schemeClr val="bg2"/>
          </a:solidFill>
        </p:spPr>
        <p:txBody>
          <a:bodyPr lIns="137160" tIns="137160" anchor="t" anchorCtr="0"/>
          <a:lstStyle>
            <a:lvl1pPr marL="0" indent="0">
              <a:buNone/>
              <a:defRPr sz="1400" b="1">
                <a:solidFill>
                  <a:schemeClr val="accent1"/>
                </a:solidFill>
              </a:defRPr>
            </a:lvl1pPr>
          </a:lstStyle>
          <a:p>
            <a:pPr lvl="0"/>
            <a:r>
              <a:rPr lang="en-US"/>
              <a:t>Headline</a:t>
            </a:r>
          </a:p>
        </p:txBody>
      </p:sp>
      <p:sp>
        <p:nvSpPr>
          <p:cNvPr id="10" name="Content Placeholder 9">
            <a:extLst>
              <a:ext uri="{FF2B5EF4-FFF2-40B4-BE49-F238E27FC236}">
                <a16:creationId xmlns:a16="http://schemas.microsoft.com/office/drawing/2014/main" id="{C348AFB4-3ABA-AB2C-4D82-568574CA1694}"/>
              </a:ext>
            </a:extLst>
          </p:cNvPr>
          <p:cNvSpPr>
            <a:spLocks noGrp="1"/>
          </p:cNvSpPr>
          <p:nvPr>
            <p:ph sz="quarter" idx="14"/>
          </p:nvPr>
        </p:nvSpPr>
        <p:spPr>
          <a:xfrm>
            <a:off x="457319" y="2290814"/>
            <a:ext cx="2561305" cy="3032075"/>
          </a:xfrm>
        </p:spPr>
        <p:txBody>
          <a:bodyPr/>
          <a:lstStyle>
            <a:lvl1pPr>
              <a:lnSpc>
                <a:spcPct val="100000"/>
              </a:lnSpc>
              <a:defRPr sz="1200"/>
            </a:lvl1pPr>
            <a:lvl2pPr>
              <a:defRPr sz="1050"/>
            </a:lvl2pPr>
            <a:lvl3pPr>
              <a:defRPr sz="900"/>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11" name="Content Placeholder 9">
            <a:extLst>
              <a:ext uri="{FF2B5EF4-FFF2-40B4-BE49-F238E27FC236}">
                <a16:creationId xmlns:a16="http://schemas.microsoft.com/office/drawing/2014/main" id="{CC99DD03-A1D6-3DBE-08B2-180AEF31DFA4}"/>
              </a:ext>
            </a:extLst>
          </p:cNvPr>
          <p:cNvSpPr>
            <a:spLocks noGrp="1"/>
          </p:cNvSpPr>
          <p:nvPr>
            <p:ph sz="quarter" idx="15"/>
          </p:nvPr>
        </p:nvSpPr>
        <p:spPr>
          <a:xfrm>
            <a:off x="3374534" y="2290814"/>
            <a:ext cx="2561305" cy="3032075"/>
          </a:xfrm>
        </p:spPr>
        <p:txBody>
          <a:bodyPr/>
          <a:lstStyle>
            <a:lvl1pPr>
              <a:lnSpc>
                <a:spcPct val="100000"/>
              </a:lnSpc>
              <a:defRPr sz="1200"/>
            </a:lvl1pPr>
            <a:lvl2pPr>
              <a:defRPr sz="1050"/>
            </a:lvl2pPr>
            <a:lvl3pPr>
              <a:defRPr sz="900"/>
            </a:lvl3pPr>
          </a:lstStyle>
          <a:p>
            <a:pPr lvl="0"/>
            <a:r>
              <a:rPr lang="en-US"/>
              <a:t>Click to edit Master text styles</a:t>
            </a:r>
          </a:p>
          <a:p>
            <a:pPr lvl="1"/>
            <a:r>
              <a:rPr lang="en-US"/>
              <a:t>Second level</a:t>
            </a:r>
          </a:p>
          <a:p>
            <a:pPr lvl="2"/>
            <a:r>
              <a:rPr lang="en-US"/>
              <a:t>Third level</a:t>
            </a:r>
          </a:p>
        </p:txBody>
      </p:sp>
      <p:sp>
        <p:nvSpPr>
          <p:cNvPr id="3" name="Content Placeholder 4">
            <a:extLst>
              <a:ext uri="{FF2B5EF4-FFF2-40B4-BE49-F238E27FC236}">
                <a16:creationId xmlns:a16="http://schemas.microsoft.com/office/drawing/2014/main" id="{D6D6736C-C7CC-B078-341C-4284C75379FA}"/>
              </a:ext>
            </a:extLst>
          </p:cNvPr>
          <p:cNvSpPr>
            <a:spLocks noGrp="1"/>
          </p:cNvSpPr>
          <p:nvPr>
            <p:ph sz="quarter" idx="16" hasCustomPrompt="1"/>
          </p:nvPr>
        </p:nvSpPr>
        <p:spPr>
          <a:xfrm>
            <a:off x="6268116" y="1690689"/>
            <a:ext cx="2561305" cy="484621"/>
          </a:xfrm>
          <a:solidFill>
            <a:schemeClr val="bg2"/>
          </a:solidFill>
        </p:spPr>
        <p:txBody>
          <a:bodyPr lIns="137160" tIns="137160" anchor="t" anchorCtr="0"/>
          <a:lstStyle>
            <a:lvl1pPr marL="0" indent="0">
              <a:buNone/>
              <a:defRPr sz="1400" b="1">
                <a:solidFill>
                  <a:schemeClr val="accent1"/>
                </a:solidFill>
              </a:defRPr>
            </a:lvl1pPr>
          </a:lstStyle>
          <a:p>
            <a:pPr lvl="0"/>
            <a:r>
              <a:rPr lang="en-US"/>
              <a:t>Headline</a:t>
            </a:r>
          </a:p>
        </p:txBody>
      </p:sp>
      <p:sp>
        <p:nvSpPr>
          <p:cNvPr id="4" name="Content Placeholder 9">
            <a:extLst>
              <a:ext uri="{FF2B5EF4-FFF2-40B4-BE49-F238E27FC236}">
                <a16:creationId xmlns:a16="http://schemas.microsoft.com/office/drawing/2014/main" id="{4B650904-E19B-DCC1-4E68-3F333BE7845C}"/>
              </a:ext>
            </a:extLst>
          </p:cNvPr>
          <p:cNvSpPr>
            <a:spLocks noGrp="1"/>
          </p:cNvSpPr>
          <p:nvPr>
            <p:ph sz="quarter" idx="17"/>
          </p:nvPr>
        </p:nvSpPr>
        <p:spPr>
          <a:xfrm>
            <a:off x="6268116" y="2290814"/>
            <a:ext cx="2561305" cy="3032075"/>
          </a:xfrm>
        </p:spPr>
        <p:txBody>
          <a:bodyPr/>
          <a:lstStyle>
            <a:lvl1pPr>
              <a:lnSpc>
                <a:spcPct val="100000"/>
              </a:lnSpc>
              <a:defRPr sz="1200"/>
            </a:lvl1pPr>
            <a:lvl2pPr>
              <a:defRPr sz="1050"/>
            </a:lvl2pPr>
            <a:lvl3pPr>
              <a:defRPr sz="900"/>
            </a:lvl3pPr>
          </a:lstStyle>
          <a:p>
            <a:pPr lvl="0"/>
            <a:r>
              <a:rPr lang="en-US"/>
              <a:t>Click to edit Master text styles</a:t>
            </a:r>
          </a:p>
          <a:p>
            <a:pPr lvl="1"/>
            <a:r>
              <a:rPr lang="en-US"/>
              <a:t>Second level</a:t>
            </a:r>
          </a:p>
          <a:p>
            <a:pPr lvl="2"/>
            <a:r>
              <a:rPr lang="en-US"/>
              <a:t>Third level</a:t>
            </a:r>
          </a:p>
        </p:txBody>
      </p:sp>
      <p:sp>
        <p:nvSpPr>
          <p:cNvPr id="7" name="Content Placeholder 4">
            <a:extLst>
              <a:ext uri="{FF2B5EF4-FFF2-40B4-BE49-F238E27FC236}">
                <a16:creationId xmlns:a16="http://schemas.microsoft.com/office/drawing/2014/main" id="{787F8F6B-0565-EA0E-2EF4-ED921D661DA9}"/>
              </a:ext>
            </a:extLst>
          </p:cNvPr>
          <p:cNvSpPr>
            <a:spLocks noGrp="1"/>
          </p:cNvSpPr>
          <p:nvPr>
            <p:ph sz="quarter" idx="18" hasCustomPrompt="1"/>
          </p:nvPr>
        </p:nvSpPr>
        <p:spPr>
          <a:xfrm>
            <a:off x="9161699" y="1690689"/>
            <a:ext cx="2561305" cy="484621"/>
          </a:xfrm>
          <a:solidFill>
            <a:schemeClr val="bg2"/>
          </a:solidFill>
        </p:spPr>
        <p:txBody>
          <a:bodyPr lIns="137160" tIns="137160" anchor="t" anchorCtr="0"/>
          <a:lstStyle>
            <a:lvl1pPr marL="0" indent="0">
              <a:buNone/>
              <a:defRPr sz="1400" b="1">
                <a:solidFill>
                  <a:schemeClr val="accent1"/>
                </a:solidFill>
              </a:defRPr>
            </a:lvl1pPr>
          </a:lstStyle>
          <a:p>
            <a:pPr lvl="0"/>
            <a:r>
              <a:rPr lang="en-US"/>
              <a:t>Headline</a:t>
            </a:r>
          </a:p>
        </p:txBody>
      </p:sp>
      <p:sp>
        <p:nvSpPr>
          <p:cNvPr id="8" name="Content Placeholder 9">
            <a:extLst>
              <a:ext uri="{FF2B5EF4-FFF2-40B4-BE49-F238E27FC236}">
                <a16:creationId xmlns:a16="http://schemas.microsoft.com/office/drawing/2014/main" id="{C7251808-078C-4BAC-EB96-A91DA02E01C6}"/>
              </a:ext>
            </a:extLst>
          </p:cNvPr>
          <p:cNvSpPr>
            <a:spLocks noGrp="1"/>
          </p:cNvSpPr>
          <p:nvPr>
            <p:ph sz="quarter" idx="19"/>
          </p:nvPr>
        </p:nvSpPr>
        <p:spPr>
          <a:xfrm>
            <a:off x="9161699" y="2290814"/>
            <a:ext cx="2561305" cy="3032075"/>
          </a:xfrm>
        </p:spPr>
        <p:txBody>
          <a:bodyPr/>
          <a:lstStyle>
            <a:lvl1pPr>
              <a:lnSpc>
                <a:spcPct val="100000"/>
              </a:lnSpc>
              <a:defRPr sz="1200"/>
            </a:lvl1pPr>
            <a:lvl2pPr>
              <a:defRPr sz="1050"/>
            </a:lvl2pPr>
            <a:lvl3pPr>
              <a:defRPr sz="9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124550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21D1736-F448-387E-D060-35654F3C5272}"/>
              </a:ext>
            </a:extLst>
          </p:cNvPr>
          <p:cNvSpPr>
            <a:spLocks noGrp="1"/>
          </p:cNvSpPr>
          <p:nvPr>
            <p:ph type="body" sz="quarter" idx="10"/>
          </p:nvPr>
        </p:nvSpPr>
        <p:spPr>
          <a:xfrm>
            <a:off x="4870924" y="2937431"/>
            <a:ext cx="6591429" cy="366486"/>
          </a:xfrm>
          <a:solidFill>
            <a:schemeClr val="bg1"/>
          </a:solidFill>
          <a:effectLst>
            <a:outerShdw dist="12700" dir="16200000" rotWithShape="0">
              <a:schemeClr val="bg1">
                <a:lumMod val="75000"/>
              </a:schemeClr>
            </a:outerShdw>
          </a:effectLst>
        </p:spPr>
        <p:txBody>
          <a:bodyPr/>
          <a:lstStyle>
            <a:lvl1pPr marL="0" indent="0">
              <a:buNone/>
              <a:defRPr sz="1500" b="1">
                <a:solidFill>
                  <a:schemeClr val="accent2"/>
                </a:solidFill>
              </a:defRPr>
            </a:lvl1pPr>
            <a:lvl2pPr marL="287337" indent="0">
              <a:buNone/>
              <a:defRPr/>
            </a:lvl2pPr>
          </a:lstStyle>
          <a:p>
            <a:pPr lvl="0"/>
            <a:r>
              <a:rPr lang="en-US"/>
              <a:t>Click to edit Master text styles</a:t>
            </a:r>
          </a:p>
        </p:txBody>
      </p:sp>
      <p:sp>
        <p:nvSpPr>
          <p:cNvPr id="9" name="Text Placeholder 7">
            <a:extLst>
              <a:ext uri="{FF2B5EF4-FFF2-40B4-BE49-F238E27FC236}">
                <a16:creationId xmlns:a16="http://schemas.microsoft.com/office/drawing/2014/main" id="{8550CA50-2BCA-3324-6A41-4D1EDFBE8C36}"/>
              </a:ext>
            </a:extLst>
          </p:cNvPr>
          <p:cNvSpPr>
            <a:spLocks noGrp="1"/>
          </p:cNvSpPr>
          <p:nvPr>
            <p:ph type="body" sz="quarter" idx="11"/>
          </p:nvPr>
        </p:nvSpPr>
        <p:spPr>
          <a:xfrm>
            <a:off x="4870924" y="904299"/>
            <a:ext cx="6591429" cy="366486"/>
          </a:xfrm>
          <a:solidFill>
            <a:schemeClr val="bg1"/>
          </a:solidFill>
          <a:effectLst>
            <a:outerShdw dist="12700" dir="16200000" rotWithShape="0">
              <a:schemeClr val="bg1">
                <a:lumMod val="75000"/>
              </a:schemeClr>
            </a:outerShdw>
          </a:effectLst>
        </p:spPr>
        <p:txBody>
          <a:bodyPr/>
          <a:lstStyle>
            <a:lvl1pPr marL="0" indent="0">
              <a:buNone/>
              <a:defRPr sz="1500" b="1">
                <a:solidFill>
                  <a:schemeClr val="accent2"/>
                </a:solidFill>
              </a:defRPr>
            </a:lvl1pPr>
            <a:lvl2pPr marL="287337" indent="0">
              <a:buNone/>
              <a:defRPr/>
            </a:lvl2pPr>
          </a:lstStyle>
          <a:p>
            <a:pPr lvl="0"/>
            <a:r>
              <a:rPr lang="en-US"/>
              <a:t>Click to edit Master text styles</a:t>
            </a:r>
          </a:p>
        </p:txBody>
      </p:sp>
      <p:sp>
        <p:nvSpPr>
          <p:cNvPr id="2" name="Rectangle 1">
            <a:extLst>
              <a:ext uri="{FF2B5EF4-FFF2-40B4-BE49-F238E27FC236}">
                <a16:creationId xmlns:a16="http://schemas.microsoft.com/office/drawing/2014/main" id="{DE726761-15ED-1C9F-009A-27DAD199FFA4}"/>
              </a:ext>
              <a:ext uri="{C183D7F6-B498-43B3-948B-1728B52AA6E4}">
                <adec:decorative xmlns:adec="http://schemas.microsoft.com/office/drawing/2017/decorative" val="1"/>
              </a:ext>
            </a:extLst>
          </p:cNvPr>
          <p:cNvSpPr/>
          <p:nvPr/>
        </p:nvSpPr>
        <p:spPr bwMode="gray">
          <a:xfrm>
            <a:off x="0" y="0"/>
            <a:ext cx="4141278" cy="6858000"/>
          </a:xfrm>
          <a:prstGeom prst="rect">
            <a:avLst/>
          </a:prstGeom>
          <a:solidFill>
            <a:srgbClr val="0A2999"/>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6" name="Rectangle 5">
            <a:extLst>
              <a:ext uri="{FF2B5EF4-FFF2-40B4-BE49-F238E27FC236}">
                <a16:creationId xmlns:a16="http://schemas.microsoft.com/office/drawing/2014/main" id="{4379C19C-0D35-E6D2-BF44-FC396C21A6C4}"/>
              </a:ext>
              <a:ext uri="{C183D7F6-B498-43B3-948B-1728B52AA6E4}">
                <adec:decorative xmlns:adec="http://schemas.microsoft.com/office/drawing/2017/decorative" val="1"/>
              </a:ext>
            </a:extLst>
          </p:cNvPr>
          <p:cNvSpPr/>
          <p:nvPr/>
        </p:nvSpPr>
        <p:spPr bwMode="gray">
          <a:xfrm>
            <a:off x="4141278" y="5953701"/>
            <a:ext cx="8050723" cy="904298"/>
          </a:xfrm>
          <a:prstGeom prst="rect">
            <a:avLst/>
          </a:prstGeom>
          <a:solidFill>
            <a:schemeClr val="bg2">
              <a:alpha val="74837"/>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pic>
        <p:nvPicPr>
          <p:cNvPr id="11" name="Graphic 10">
            <a:extLst>
              <a:ext uri="{FF2B5EF4-FFF2-40B4-BE49-F238E27FC236}">
                <a16:creationId xmlns:a16="http://schemas.microsoft.com/office/drawing/2014/main" id="{A9913015-2B21-01FE-F90D-AA4E09410D7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rcRect l="29262"/>
          <a:stretch/>
        </p:blipFill>
        <p:spPr>
          <a:xfrm>
            <a:off x="-1" y="502551"/>
            <a:ext cx="4141278" cy="5852899"/>
          </a:xfrm>
          <a:prstGeom prst="rect">
            <a:avLst/>
          </a:prstGeom>
        </p:spPr>
      </p:pic>
      <p:sp>
        <p:nvSpPr>
          <p:cNvPr id="3" name="Rectangle 2">
            <a:extLst>
              <a:ext uri="{FF2B5EF4-FFF2-40B4-BE49-F238E27FC236}">
                <a16:creationId xmlns:a16="http://schemas.microsoft.com/office/drawing/2014/main" id="{EF705FD0-3F23-DE38-B8D1-5336BA791B10}"/>
              </a:ext>
              <a:ext uri="{C183D7F6-B498-43B3-948B-1728B52AA6E4}">
                <adec:decorative xmlns:adec="http://schemas.microsoft.com/office/drawing/2017/decorative" val="1"/>
              </a:ext>
            </a:extLst>
          </p:cNvPr>
          <p:cNvSpPr/>
          <p:nvPr/>
        </p:nvSpPr>
        <p:spPr bwMode="gray">
          <a:xfrm>
            <a:off x="0" y="0"/>
            <a:ext cx="4141278" cy="6858000"/>
          </a:xfrm>
          <a:prstGeom prst="rect">
            <a:avLst/>
          </a:prstGeom>
          <a:solidFill>
            <a:srgbClr val="0A2999"/>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4" name="Rectangle 3">
            <a:extLst>
              <a:ext uri="{FF2B5EF4-FFF2-40B4-BE49-F238E27FC236}">
                <a16:creationId xmlns:a16="http://schemas.microsoft.com/office/drawing/2014/main" id="{802D923F-EAF8-F8C4-8C12-5457900D133C}"/>
              </a:ext>
              <a:ext uri="{C183D7F6-B498-43B3-948B-1728B52AA6E4}">
                <adec:decorative xmlns:adec="http://schemas.microsoft.com/office/drawing/2017/decorative" val="1"/>
              </a:ext>
            </a:extLst>
          </p:cNvPr>
          <p:cNvSpPr/>
          <p:nvPr/>
        </p:nvSpPr>
        <p:spPr bwMode="gray">
          <a:xfrm>
            <a:off x="4141278" y="5953701"/>
            <a:ext cx="8050723" cy="904298"/>
          </a:xfrm>
          <a:prstGeom prst="rect">
            <a:avLst/>
          </a:prstGeom>
          <a:solidFill>
            <a:schemeClr val="bg2">
              <a:alpha val="74837"/>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pic>
        <p:nvPicPr>
          <p:cNvPr id="5" name="Graphic 4">
            <a:extLst>
              <a:ext uri="{FF2B5EF4-FFF2-40B4-BE49-F238E27FC236}">
                <a16:creationId xmlns:a16="http://schemas.microsoft.com/office/drawing/2014/main" id="{178C043C-F669-3182-501D-50C699B7AD85}"/>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rcRect l="29262"/>
          <a:stretch/>
        </p:blipFill>
        <p:spPr>
          <a:xfrm>
            <a:off x="-1" y="502551"/>
            <a:ext cx="4141278" cy="5852899"/>
          </a:xfrm>
          <a:prstGeom prst="rect">
            <a:avLst/>
          </a:prstGeom>
        </p:spPr>
      </p:pic>
      <p:sp>
        <p:nvSpPr>
          <p:cNvPr id="7" name="Rectangle 6">
            <a:extLst>
              <a:ext uri="{FF2B5EF4-FFF2-40B4-BE49-F238E27FC236}">
                <a16:creationId xmlns:a16="http://schemas.microsoft.com/office/drawing/2014/main" id="{9E7254CC-3CD6-38C9-3DEB-8FF407727AF6}"/>
              </a:ext>
              <a:ext uri="{C183D7F6-B498-43B3-948B-1728B52AA6E4}">
                <adec:decorative xmlns:adec="http://schemas.microsoft.com/office/drawing/2017/decorative" val="1"/>
              </a:ext>
            </a:extLst>
          </p:cNvPr>
          <p:cNvSpPr/>
          <p:nvPr/>
        </p:nvSpPr>
        <p:spPr bwMode="gray">
          <a:xfrm>
            <a:off x="0" y="0"/>
            <a:ext cx="4141278" cy="6858000"/>
          </a:xfrm>
          <a:prstGeom prst="rect">
            <a:avLst/>
          </a:prstGeom>
          <a:solidFill>
            <a:srgbClr val="0A2999"/>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10" name="Rectangle 9">
            <a:extLst>
              <a:ext uri="{FF2B5EF4-FFF2-40B4-BE49-F238E27FC236}">
                <a16:creationId xmlns:a16="http://schemas.microsoft.com/office/drawing/2014/main" id="{156F9FDC-AD61-176F-01F6-F1ABDC14842F}"/>
              </a:ext>
              <a:ext uri="{C183D7F6-B498-43B3-948B-1728B52AA6E4}">
                <adec:decorative xmlns:adec="http://schemas.microsoft.com/office/drawing/2017/decorative" val="1"/>
              </a:ext>
            </a:extLst>
          </p:cNvPr>
          <p:cNvSpPr/>
          <p:nvPr/>
        </p:nvSpPr>
        <p:spPr bwMode="gray">
          <a:xfrm>
            <a:off x="4141278" y="5953701"/>
            <a:ext cx="8050723" cy="904298"/>
          </a:xfrm>
          <a:prstGeom prst="rect">
            <a:avLst/>
          </a:prstGeom>
          <a:solidFill>
            <a:schemeClr val="bg2">
              <a:alpha val="74837"/>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pic>
        <p:nvPicPr>
          <p:cNvPr id="12" name="Graphic 11">
            <a:extLst>
              <a:ext uri="{FF2B5EF4-FFF2-40B4-BE49-F238E27FC236}">
                <a16:creationId xmlns:a16="http://schemas.microsoft.com/office/drawing/2014/main" id="{5D2A1972-922F-5B81-C11D-6A016D320DC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rcRect l="29262"/>
          <a:stretch/>
        </p:blipFill>
        <p:spPr>
          <a:xfrm>
            <a:off x="-1" y="502551"/>
            <a:ext cx="4141278" cy="5852899"/>
          </a:xfrm>
          <a:prstGeom prst="rect">
            <a:avLst/>
          </a:prstGeom>
        </p:spPr>
      </p:pic>
      <p:sp>
        <p:nvSpPr>
          <p:cNvPr id="13" name="Rectangle 12">
            <a:extLst>
              <a:ext uri="{FF2B5EF4-FFF2-40B4-BE49-F238E27FC236}">
                <a16:creationId xmlns:a16="http://schemas.microsoft.com/office/drawing/2014/main" id="{1B236859-1079-8B9A-DF42-9B4977E717F5}"/>
              </a:ext>
              <a:ext uri="{C183D7F6-B498-43B3-948B-1728B52AA6E4}">
                <adec:decorative xmlns:adec="http://schemas.microsoft.com/office/drawing/2017/decorative" val="1"/>
              </a:ext>
            </a:extLst>
          </p:cNvPr>
          <p:cNvSpPr/>
          <p:nvPr userDrawn="1"/>
        </p:nvSpPr>
        <p:spPr bwMode="gray">
          <a:xfrm>
            <a:off x="0" y="0"/>
            <a:ext cx="4141278" cy="6858000"/>
          </a:xfrm>
          <a:prstGeom prst="rect">
            <a:avLst/>
          </a:prstGeom>
          <a:solidFill>
            <a:srgbClr val="0A2999"/>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14" name="Rectangle 13">
            <a:extLst>
              <a:ext uri="{FF2B5EF4-FFF2-40B4-BE49-F238E27FC236}">
                <a16:creationId xmlns:a16="http://schemas.microsoft.com/office/drawing/2014/main" id="{80252788-AC4C-5006-EA41-F09DD4028D92}"/>
              </a:ext>
              <a:ext uri="{C183D7F6-B498-43B3-948B-1728B52AA6E4}">
                <adec:decorative xmlns:adec="http://schemas.microsoft.com/office/drawing/2017/decorative" val="1"/>
              </a:ext>
            </a:extLst>
          </p:cNvPr>
          <p:cNvSpPr/>
          <p:nvPr userDrawn="1"/>
        </p:nvSpPr>
        <p:spPr bwMode="gray">
          <a:xfrm>
            <a:off x="4141278" y="5953701"/>
            <a:ext cx="8050723" cy="904298"/>
          </a:xfrm>
          <a:prstGeom prst="rect">
            <a:avLst/>
          </a:prstGeom>
          <a:solidFill>
            <a:schemeClr val="bg2">
              <a:alpha val="74837"/>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pic>
        <p:nvPicPr>
          <p:cNvPr id="15" name="Graphic 14">
            <a:extLst>
              <a:ext uri="{FF2B5EF4-FFF2-40B4-BE49-F238E27FC236}">
                <a16:creationId xmlns:a16="http://schemas.microsoft.com/office/drawing/2014/main" id="{DB839B4D-4169-6CA2-4AA3-1EA7C7F6548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29262"/>
          <a:stretch/>
        </p:blipFill>
        <p:spPr>
          <a:xfrm>
            <a:off x="-1" y="502551"/>
            <a:ext cx="4141278" cy="5852899"/>
          </a:xfrm>
          <a:prstGeom prst="rect">
            <a:avLst/>
          </a:prstGeom>
        </p:spPr>
      </p:pic>
    </p:spTree>
    <p:extLst>
      <p:ext uri="{BB962C8B-B14F-4D97-AF65-F5344CB8AC3E}">
        <p14:creationId xmlns:p14="http://schemas.microsoft.com/office/powerpoint/2010/main" val="31901096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cSld name="1_Title Slide-Light">
    <p:bg bwMode="gray">
      <p:bgPr>
        <a:solidFill>
          <a:srgbClr val="0A2999"/>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15F220E-1442-823D-C0CB-123C0505D7CD}"/>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208" t="-6667" b="6667"/>
          <a:stretch/>
        </p:blipFill>
        <p:spPr>
          <a:xfrm>
            <a:off x="7473011" y="0"/>
            <a:ext cx="4718990" cy="6858000"/>
          </a:xfrm>
          <a:prstGeom prst="rect">
            <a:avLst/>
          </a:prstGeom>
        </p:spPr>
      </p:pic>
      <p:sp>
        <p:nvSpPr>
          <p:cNvPr id="2" name="Rectangle 1">
            <a:extLst>
              <a:ext uri="{FF2B5EF4-FFF2-40B4-BE49-F238E27FC236}">
                <a16:creationId xmlns:a16="http://schemas.microsoft.com/office/drawing/2014/main" id="{0E3F32BF-68C5-9040-2D9D-D2B58ECB6E1B}"/>
              </a:ext>
              <a:ext uri="{C183D7F6-B498-43B3-948B-1728B52AA6E4}">
                <adec:decorative xmlns:adec="http://schemas.microsoft.com/office/drawing/2017/decorative" val="1"/>
              </a:ext>
            </a:extLst>
          </p:cNvPr>
          <p:cNvSpPr/>
          <p:nvPr/>
        </p:nvSpPr>
        <p:spPr bwMode="gray">
          <a:xfrm>
            <a:off x="1" y="0"/>
            <a:ext cx="7473009" cy="6858000"/>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49" name="Title 1"/>
          <p:cNvSpPr>
            <a:spLocks noGrp="1"/>
          </p:cNvSpPr>
          <p:nvPr>
            <p:ph type="ctrTitle"/>
          </p:nvPr>
        </p:nvSpPr>
        <p:spPr bwMode="gray">
          <a:xfrm>
            <a:off x="457318" y="2193926"/>
            <a:ext cx="6553320" cy="1235074"/>
          </a:xfrm>
        </p:spPr>
        <p:txBody>
          <a:bodyPr vert="horz" lIns="0" tIns="0" rIns="0" bIns="0" rtlCol="0" anchor="b" anchorCtr="0">
            <a:noAutofit/>
          </a:bodyPr>
          <a:lstStyle>
            <a:lvl1pPr>
              <a:spcBef>
                <a:spcPts val="0"/>
              </a:spcBef>
              <a:defRPr lang="en-US" sz="3400" b="1" dirty="0">
                <a:solidFill>
                  <a:schemeClr val="accent2"/>
                </a:solidFill>
                <a:latin typeface="+mj-lt"/>
              </a:defRPr>
            </a:lvl1pPr>
          </a:lstStyle>
          <a:p>
            <a:pPr lvl="0"/>
            <a:r>
              <a:rPr lang="en-US"/>
              <a:t>Click to edit Master title style</a:t>
            </a:r>
          </a:p>
        </p:txBody>
      </p:sp>
      <p:sp>
        <p:nvSpPr>
          <p:cNvPr id="6" name="Text Placeholder 5"/>
          <p:cNvSpPr>
            <a:spLocks noGrp="1"/>
          </p:cNvSpPr>
          <p:nvPr>
            <p:ph type="body" sz="quarter" idx="10"/>
          </p:nvPr>
        </p:nvSpPr>
        <p:spPr bwMode="gray">
          <a:xfrm>
            <a:off x="484216" y="3585672"/>
            <a:ext cx="4234775" cy="876363"/>
          </a:xfrm>
        </p:spPr>
        <p:txBody>
          <a:bodyPr lIns="0" tIns="0" rIns="0" bIns="0" anchor="t" anchorCtr="0"/>
          <a:lstStyle>
            <a:lvl1pPr marL="0" indent="0">
              <a:spcBef>
                <a:spcPts val="600"/>
              </a:spcBef>
              <a:buNone/>
              <a:defRPr sz="1800">
                <a:solidFill>
                  <a:schemeClr val="accent2"/>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3" name="Text Placeholder 2"/>
          <p:cNvSpPr>
            <a:spLocks noGrp="1"/>
          </p:cNvSpPr>
          <p:nvPr>
            <p:ph type="body" sz="quarter" idx="11"/>
          </p:nvPr>
        </p:nvSpPr>
        <p:spPr bwMode="gray">
          <a:xfrm>
            <a:off x="484216" y="5865446"/>
            <a:ext cx="6526422" cy="438150"/>
          </a:xfrm>
        </p:spPr>
        <p:txBody>
          <a:bodyPr lIns="0" tIns="0" rIns="0" bIns="0" anchor="b" anchorCtr="0"/>
          <a:lstStyle>
            <a:lvl1pPr marL="0" indent="0">
              <a:spcBef>
                <a:spcPts val="300"/>
              </a:spcBef>
              <a:buNone/>
              <a:defRPr sz="1200">
                <a:solidFill>
                  <a:schemeClr val="bg1">
                    <a:lumMod val="50000"/>
                  </a:schemeClr>
                </a:solidFill>
              </a:defRPr>
            </a:lvl1pPr>
          </a:lstStyle>
          <a:p>
            <a:pPr lvl="0"/>
            <a:r>
              <a:rPr lang="en-US"/>
              <a:t>Click to edit Master text styles</a:t>
            </a:r>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5" name="Graphic 4" descr="ASTP logo">
            <a:extLst>
              <a:ext uri="{FF2B5EF4-FFF2-40B4-BE49-F238E27FC236}">
                <a16:creationId xmlns:a16="http://schemas.microsoft.com/office/drawing/2014/main" id="{721A8959-C237-407F-E690-90C92728E1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319" y="457201"/>
            <a:ext cx="2561306" cy="410163"/>
          </a:xfrm>
          <a:prstGeom prst="rect">
            <a:avLst/>
          </a:prstGeom>
        </p:spPr>
      </p:pic>
      <p:pic>
        <p:nvPicPr>
          <p:cNvPr id="4" name="Graphic 3">
            <a:extLst>
              <a:ext uri="{FF2B5EF4-FFF2-40B4-BE49-F238E27FC236}">
                <a16:creationId xmlns:a16="http://schemas.microsoft.com/office/drawing/2014/main" id="{3FC97517-DC3F-FEE9-1186-172FAB03CB1E}"/>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208" t="-6667" b="6667"/>
          <a:stretch/>
        </p:blipFill>
        <p:spPr>
          <a:xfrm>
            <a:off x="7473011" y="0"/>
            <a:ext cx="4718990" cy="6858000"/>
          </a:xfrm>
          <a:prstGeom prst="rect">
            <a:avLst/>
          </a:prstGeom>
        </p:spPr>
      </p:pic>
      <p:sp>
        <p:nvSpPr>
          <p:cNvPr id="8" name="Rectangle 7">
            <a:extLst>
              <a:ext uri="{FF2B5EF4-FFF2-40B4-BE49-F238E27FC236}">
                <a16:creationId xmlns:a16="http://schemas.microsoft.com/office/drawing/2014/main" id="{BB83BDF7-B677-2BCE-E807-850923230CE5}"/>
              </a:ext>
              <a:ext uri="{C183D7F6-B498-43B3-948B-1728B52AA6E4}">
                <adec:decorative xmlns:adec="http://schemas.microsoft.com/office/drawing/2017/decorative" val="1"/>
              </a:ext>
            </a:extLst>
          </p:cNvPr>
          <p:cNvSpPr/>
          <p:nvPr/>
        </p:nvSpPr>
        <p:spPr bwMode="gray">
          <a:xfrm>
            <a:off x="1" y="0"/>
            <a:ext cx="7473009" cy="6858000"/>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9" name="Title 1">
            <a:extLst>
              <a:ext uri="{FF2B5EF4-FFF2-40B4-BE49-F238E27FC236}">
                <a16:creationId xmlns:a16="http://schemas.microsoft.com/office/drawing/2014/main" id="{A628F471-73F6-1607-605E-472E62CEB8A5}"/>
              </a:ext>
            </a:extLst>
          </p:cNvPr>
          <p:cNvSpPr>
            <a:spLocks noGrp="1"/>
          </p:cNvSpPr>
          <p:nvPr>
            <p:ph type="ctrTitle"/>
          </p:nvPr>
        </p:nvSpPr>
        <p:spPr bwMode="gray">
          <a:xfrm>
            <a:off x="457318" y="2193926"/>
            <a:ext cx="6553320" cy="1235074"/>
          </a:xfrm>
        </p:spPr>
        <p:txBody>
          <a:bodyPr vert="horz" lIns="0" tIns="0" rIns="0" bIns="0" rtlCol="0" anchor="b" anchorCtr="0">
            <a:noAutofit/>
          </a:bodyPr>
          <a:lstStyle>
            <a:lvl1pPr>
              <a:spcBef>
                <a:spcPts val="0"/>
              </a:spcBef>
              <a:defRPr lang="en-US" sz="3400" b="1" dirty="0">
                <a:solidFill>
                  <a:schemeClr val="accent2"/>
                </a:solidFill>
                <a:latin typeface="+mj-lt"/>
              </a:defRPr>
            </a:lvl1pPr>
          </a:lstStyle>
          <a:p>
            <a:pPr lvl="0"/>
            <a:r>
              <a:rPr lang="en-US"/>
              <a:t>Click to edit Master title style</a:t>
            </a:r>
          </a:p>
        </p:txBody>
      </p:sp>
      <p:sp>
        <p:nvSpPr>
          <p:cNvPr id="10" name="Text Placeholder 5">
            <a:extLst>
              <a:ext uri="{FF2B5EF4-FFF2-40B4-BE49-F238E27FC236}">
                <a16:creationId xmlns:a16="http://schemas.microsoft.com/office/drawing/2014/main" id="{3F4D2B2D-2462-904C-3382-197CB1D9D869}"/>
              </a:ext>
            </a:extLst>
          </p:cNvPr>
          <p:cNvSpPr>
            <a:spLocks noGrp="1"/>
          </p:cNvSpPr>
          <p:nvPr>
            <p:ph type="body" sz="quarter" idx="10"/>
          </p:nvPr>
        </p:nvSpPr>
        <p:spPr bwMode="gray">
          <a:xfrm>
            <a:off x="484216" y="3585672"/>
            <a:ext cx="4234775" cy="876363"/>
          </a:xfrm>
        </p:spPr>
        <p:txBody>
          <a:bodyPr lIns="0" tIns="0" rIns="0" bIns="0" anchor="t" anchorCtr="0"/>
          <a:lstStyle>
            <a:lvl1pPr marL="0" indent="0">
              <a:spcBef>
                <a:spcPts val="600"/>
              </a:spcBef>
              <a:buNone/>
              <a:defRPr sz="1800">
                <a:solidFill>
                  <a:schemeClr val="accent2"/>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11" name="Text Placeholder 2">
            <a:extLst>
              <a:ext uri="{FF2B5EF4-FFF2-40B4-BE49-F238E27FC236}">
                <a16:creationId xmlns:a16="http://schemas.microsoft.com/office/drawing/2014/main" id="{0B17F57C-72E4-D6C7-BE26-236BB6E13989}"/>
              </a:ext>
            </a:extLst>
          </p:cNvPr>
          <p:cNvSpPr>
            <a:spLocks noGrp="1"/>
          </p:cNvSpPr>
          <p:nvPr>
            <p:ph type="body" sz="quarter" idx="11"/>
          </p:nvPr>
        </p:nvSpPr>
        <p:spPr bwMode="gray">
          <a:xfrm>
            <a:off x="484216" y="5865446"/>
            <a:ext cx="6526422" cy="438150"/>
          </a:xfrm>
        </p:spPr>
        <p:txBody>
          <a:bodyPr lIns="0" tIns="0" rIns="0" bIns="0" anchor="b" anchorCtr="0"/>
          <a:lstStyle>
            <a:lvl1pPr marL="0" indent="0">
              <a:spcBef>
                <a:spcPts val="300"/>
              </a:spcBef>
              <a:buNone/>
              <a:defRPr sz="1200">
                <a:solidFill>
                  <a:schemeClr val="bg1">
                    <a:lumMod val="50000"/>
                  </a:schemeClr>
                </a:solidFill>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4FFEF379-7FFE-192F-EF52-AEC75CCDC2B0}"/>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13" name="Graphic 12" descr="ASTP logo">
            <a:extLst>
              <a:ext uri="{FF2B5EF4-FFF2-40B4-BE49-F238E27FC236}">
                <a16:creationId xmlns:a16="http://schemas.microsoft.com/office/drawing/2014/main" id="{D17DE09A-01B1-2699-C630-BC818E8E45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319" y="457201"/>
            <a:ext cx="2561306" cy="410163"/>
          </a:xfrm>
          <a:prstGeom prst="rect">
            <a:avLst/>
          </a:prstGeom>
        </p:spPr>
      </p:pic>
    </p:spTree>
    <p:custDataLst>
      <p:tags r:id="rId1"/>
    </p:custDataLst>
    <p:extLst>
      <p:ext uri="{BB962C8B-B14F-4D97-AF65-F5344CB8AC3E}">
        <p14:creationId xmlns:p14="http://schemas.microsoft.com/office/powerpoint/2010/main" val="3606443579"/>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4415">
          <p15:clr>
            <a:srgbClr val="FBAE40"/>
          </p15:clr>
        </p15:guide>
        <p15:guide id="3" pos="4703">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1_Title Slide-Dark">
    <p:bg bwMode="gray">
      <p:bgPr>
        <a:solidFill>
          <a:schemeClr val="accent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15F220E-1442-823D-C0CB-123C0505D7CD}"/>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208" t="-6667" b="6667"/>
          <a:stretch/>
        </p:blipFill>
        <p:spPr>
          <a:xfrm>
            <a:off x="7473011" y="0"/>
            <a:ext cx="4718990" cy="6858000"/>
          </a:xfrm>
          <a:prstGeom prst="rect">
            <a:avLst/>
          </a:prstGeom>
        </p:spPr>
      </p:pic>
      <p:sp>
        <p:nvSpPr>
          <p:cNvPr id="4" name="Rectangle 3">
            <a:extLst>
              <a:ext uri="{FF2B5EF4-FFF2-40B4-BE49-F238E27FC236}">
                <a16:creationId xmlns:a16="http://schemas.microsoft.com/office/drawing/2014/main" id="{34373061-45D8-7DD4-41AF-36D53D59DA73}"/>
              </a:ext>
              <a:ext uri="{C183D7F6-B498-43B3-948B-1728B52AA6E4}">
                <adec:decorative xmlns:adec="http://schemas.microsoft.com/office/drawing/2017/decorative" val="1"/>
              </a:ext>
            </a:extLst>
          </p:cNvPr>
          <p:cNvSpPr/>
          <p:nvPr/>
        </p:nvSpPr>
        <p:spPr bwMode="gray">
          <a:xfrm>
            <a:off x="1" y="0"/>
            <a:ext cx="7473009" cy="6858000"/>
          </a:xfrm>
          <a:prstGeom prst="rect">
            <a:avLst/>
          </a:prstGeom>
          <a:solidFill>
            <a:srgbClr val="0A2999"/>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2" name="Title 1">
            <a:extLst>
              <a:ext uri="{FF2B5EF4-FFF2-40B4-BE49-F238E27FC236}">
                <a16:creationId xmlns:a16="http://schemas.microsoft.com/office/drawing/2014/main" id="{DA94A963-C850-E282-B7DA-BC0F263CA1CE}"/>
              </a:ext>
            </a:extLst>
          </p:cNvPr>
          <p:cNvSpPr>
            <a:spLocks noGrp="1"/>
          </p:cNvSpPr>
          <p:nvPr>
            <p:ph type="ctrTitle"/>
          </p:nvPr>
        </p:nvSpPr>
        <p:spPr bwMode="gray">
          <a:xfrm>
            <a:off x="457318" y="2193926"/>
            <a:ext cx="6553320" cy="1235074"/>
          </a:xfrm>
        </p:spPr>
        <p:txBody>
          <a:bodyPr vert="horz" lIns="0" tIns="0" rIns="0" bIns="0" rtlCol="0" anchor="b" anchorCtr="0">
            <a:noAutofit/>
          </a:bodyPr>
          <a:lstStyle>
            <a:lvl1pPr>
              <a:spcBef>
                <a:spcPts val="0"/>
              </a:spcBef>
              <a:defRPr lang="en-US" sz="3400" b="1" dirty="0">
                <a:solidFill>
                  <a:schemeClr val="bg1"/>
                </a:solidFill>
                <a:latin typeface="+mj-lt"/>
              </a:defRPr>
            </a:lvl1pPr>
          </a:lstStyle>
          <a:p>
            <a:pPr lvl="0"/>
            <a:r>
              <a:rPr lang="en-US"/>
              <a:t>Click to edit Master title style</a:t>
            </a:r>
          </a:p>
        </p:txBody>
      </p:sp>
      <p:sp>
        <p:nvSpPr>
          <p:cNvPr id="5" name="Text Placeholder 5">
            <a:extLst>
              <a:ext uri="{FF2B5EF4-FFF2-40B4-BE49-F238E27FC236}">
                <a16:creationId xmlns:a16="http://schemas.microsoft.com/office/drawing/2014/main" id="{9C6A64CE-3F9B-820E-DFED-E239AB1B011C}"/>
              </a:ext>
            </a:extLst>
          </p:cNvPr>
          <p:cNvSpPr>
            <a:spLocks noGrp="1"/>
          </p:cNvSpPr>
          <p:nvPr>
            <p:ph type="body" sz="quarter" idx="10"/>
          </p:nvPr>
        </p:nvSpPr>
        <p:spPr bwMode="gray">
          <a:xfrm>
            <a:off x="484216" y="3585672"/>
            <a:ext cx="4234775" cy="876363"/>
          </a:xfrm>
        </p:spPr>
        <p:txBody>
          <a:bodyPr lIns="0" tIns="0" rIns="0" bIns="0" anchor="t" anchorCtr="0"/>
          <a:lstStyle>
            <a:lvl1pPr marL="0" indent="0">
              <a:spcBef>
                <a:spcPts val="600"/>
              </a:spcBef>
              <a:buNone/>
              <a:defRPr sz="1800">
                <a:solidFill>
                  <a:schemeClr val="bg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9" name="Text Placeholder 2">
            <a:extLst>
              <a:ext uri="{FF2B5EF4-FFF2-40B4-BE49-F238E27FC236}">
                <a16:creationId xmlns:a16="http://schemas.microsoft.com/office/drawing/2014/main" id="{1FAFD5B1-7597-7F37-59FC-A85E019E7331}"/>
              </a:ext>
            </a:extLst>
          </p:cNvPr>
          <p:cNvSpPr>
            <a:spLocks noGrp="1"/>
          </p:cNvSpPr>
          <p:nvPr>
            <p:ph type="body" sz="quarter" idx="11"/>
          </p:nvPr>
        </p:nvSpPr>
        <p:spPr bwMode="gray">
          <a:xfrm>
            <a:off x="484216" y="5865446"/>
            <a:ext cx="6526422" cy="438150"/>
          </a:xfrm>
        </p:spPr>
        <p:txBody>
          <a:bodyPr lIns="0" tIns="0" rIns="0" bIns="0" anchor="b" anchorCtr="0"/>
          <a:lstStyle>
            <a:lvl1pPr marL="0" indent="0">
              <a:spcBef>
                <a:spcPts val="300"/>
              </a:spcBef>
              <a:buNone/>
              <a:defRPr sz="1200">
                <a:solidFill>
                  <a:schemeClr val="bg1">
                    <a:lumMod val="75000"/>
                  </a:schemeClr>
                </a:solidFill>
              </a:defRPr>
            </a:lvl1pPr>
          </a:lstStyle>
          <a:p>
            <a:pPr lvl="0"/>
            <a:r>
              <a:rPr lang="en-US"/>
              <a:t>Click to edit Master text styles</a:t>
            </a:r>
          </a:p>
        </p:txBody>
      </p:sp>
      <p:pic>
        <p:nvPicPr>
          <p:cNvPr id="6" name="Graphic 5" descr="ASTP logo">
            <a:extLst>
              <a:ext uri="{FF2B5EF4-FFF2-40B4-BE49-F238E27FC236}">
                <a16:creationId xmlns:a16="http://schemas.microsoft.com/office/drawing/2014/main" id="{9826F96B-BF7D-1670-DA32-830BE7676E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320" y="457200"/>
            <a:ext cx="2561306" cy="409402"/>
          </a:xfrm>
          <a:prstGeom prst="rect">
            <a:avLst/>
          </a:prstGeom>
        </p:spPr>
      </p:pic>
      <p:pic>
        <p:nvPicPr>
          <p:cNvPr id="3" name="Graphic 2">
            <a:extLst>
              <a:ext uri="{FF2B5EF4-FFF2-40B4-BE49-F238E27FC236}">
                <a16:creationId xmlns:a16="http://schemas.microsoft.com/office/drawing/2014/main" id="{6FB6B75A-BD29-3B74-F84D-3C05B5AAFD38}"/>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208" t="-6667" b="6667"/>
          <a:stretch/>
        </p:blipFill>
        <p:spPr>
          <a:xfrm>
            <a:off x="7473011" y="0"/>
            <a:ext cx="4718990" cy="6858000"/>
          </a:xfrm>
          <a:prstGeom prst="rect">
            <a:avLst/>
          </a:prstGeom>
        </p:spPr>
      </p:pic>
      <p:sp>
        <p:nvSpPr>
          <p:cNvPr id="8" name="Rectangle 7">
            <a:extLst>
              <a:ext uri="{FF2B5EF4-FFF2-40B4-BE49-F238E27FC236}">
                <a16:creationId xmlns:a16="http://schemas.microsoft.com/office/drawing/2014/main" id="{D2B76A1B-87D0-BE71-065B-BF9A606AFF79}"/>
              </a:ext>
              <a:ext uri="{C183D7F6-B498-43B3-948B-1728B52AA6E4}">
                <adec:decorative xmlns:adec="http://schemas.microsoft.com/office/drawing/2017/decorative" val="1"/>
              </a:ext>
            </a:extLst>
          </p:cNvPr>
          <p:cNvSpPr/>
          <p:nvPr/>
        </p:nvSpPr>
        <p:spPr bwMode="gray">
          <a:xfrm>
            <a:off x="1" y="0"/>
            <a:ext cx="7473009" cy="6858000"/>
          </a:xfrm>
          <a:prstGeom prst="rect">
            <a:avLst/>
          </a:prstGeom>
          <a:solidFill>
            <a:srgbClr val="0A2999"/>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10" name="Slide Number Placeholder 5">
            <a:extLst>
              <a:ext uri="{FF2B5EF4-FFF2-40B4-BE49-F238E27FC236}">
                <a16:creationId xmlns:a16="http://schemas.microsoft.com/office/drawing/2014/main" id="{8768F6AA-CEB9-4FF1-C3A4-1DAADC148C2D}"/>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11" name="Graphic 10" descr="ASTP logo">
            <a:extLst>
              <a:ext uri="{FF2B5EF4-FFF2-40B4-BE49-F238E27FC236}">
                <a16:creationId xmlns:a16="http://schemas.microsoft.com/office/drawing/2014/main" id="{10A0AB43-9C6F-F754-3B98-C72F9E7447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320" y="457200"/>
            <a:ext cx="2561306" cy="409402"/>
          </a:xfrm>
          <a:prstGeom prst="rect">
            <a:avLst/>
          </a:prstGeom>
        </p:spPr>
      </p:pic>
    </p:spTree>
    <p:custDataLst>
      <p:tags r:id="rId1"/>
    </p:custDataLst>
    <p:extLst>
      <p:ext uri="{BB962C8B-B14F-4D97-AF65-F5344CB8AC3E}">
        <p14:creationId xmlns:p14="http://schemas.microsoft.com/office/powerpoint/2010/main" val="276897983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4415">
          <p15:clr>
            <a:srgbClr val="FBAE40"/>
          </p15:clr>
        </p15:guide>
        <p15:guide id="3" pos="4703">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46896E-438A-1B6E-6B7D-6738ECA385AB}"/>
              </a:ext>
              <a:ext uri="{C183D7F6-B498-43B3-948B-1728B52AA6E4}">
                <adec:decorative xmlns:adec="http://schemas.microsoft.com/office/drawing/2017/decorative" val="1"/>
              </a:ext>
            </a:extLst>
          </p:cNvPr>
          <p:cNvSpPr/>
          <p:nvPr/>
        </p:nvSpPr>
        <p:spPr bwMode="gray">
          <a:xfrm>
            <a:off x="-1" y="1"/>
            <a:ext cx="1409659" cy="6857999"/>
          </a:xfrm>
          <a:prstGeom prst="rect">
            <a:avLst/>
          </a:prstGeom>
          <a:solidFill>
            <a:schemeClr val="bg2"/>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3" name="Content Placeholder 2"/>
          <p:cNvSpPr>
            <a:spLocks noGrp="1"/>
          </p:cNvSpPr>
          <p:nvPr>
            <p:ph idx="1"/>
          </p:nvPr>
        </p:nvSpPr>
        <p:spPr bwMode="gray">
          <a:xfrm>
            <a:off x="1905496" y="1347812"/>
            <a:ext cx="9872334" cy="4540669"/>
          </a:xfrm>
        </p:spPr>
        <p:txBody>
          <a:bodyPr anchor="t" anchorCtr="0"/>
          <a:lstStyle>
            <a:lvl1pPr marL="342900" indent="-342900">
              <a:buFont typeface="+mj-lt"/>
              <a:buAutoNum type="arabicPeriod"/>
              <a:defRPr sz="1800" b="0">
                <a:solidFill>
                  <a:schemeClr val="accent1"/>
                </a:solidFill>
              </a:defRPr>
            </a:lvl1pPr>
            <a:lvl2pPr marL="571500" indent="-169863">
              <a:spcBef>
                <a:spcPts val="400"/>
              </a:spcBef>
              <a:buClr>
                <a:schemeClr val="accent1"/>
              </a:buClr>
              <a:buFont typeface="System Font Regular"/>
              <a:buChar char="‣"/>
              <a:defRPr sz="1200">
                <a:solidFill>
                  <a:schemeClr val="tx1">
                    <a:lumMod val="65000"/>
                    <a:lumOff val="35000"/>
                  </a:schemeClr>
                </a:solidFill>
              </a:defRPr>
            </a:lvl2pPr>
            <a:lvl3pPr marL="742950" indent="-171450">
              <a:defRPr/>
            </a:lvl3pPr>
            <a:lvl4pPr marL="971550" indent="-171450">
              <a:defRPr/>
            </a:lvl4pPr>
            <a:lvl5pPr marL="1171575" indent="-142875">
              <a:defRPr/>
            </a:lvl5pPr>
          </a:lstStyle>
          <a:p>
            <a:pPr lvl="0"/>
            <a:r>
              <a:rPr lang="en-US"/>
              <a:t>Click to edit Master text styles</a:t>
            </a:r>
          </a:p>
          <a:p>
            <a:pPr lvl="1"/>
            <a:r>
              <a:rPr lang="en-US"/>
              <a:t>Second level</a:t>
            </a:r>
          </a:p>
        </p:txBody>
      </p:sp>
      <p:pic>
        <p:nvPicPr>
          <p:cNvPr id="9" name="Graphic 8">
            <a:extLst>
              <a:ext uri="{FF2B5EF4-FFF2-40B4-BE49-F238E27FC236}">
                <a16:creationId xmlns:a16="http://schemas.microsoft.com/office/drawing/2014/main" id="{CBBA5F88-3FE9-6DB6-4351-F2585AD52E2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8016" y="747936"/>
            <a:ext cx="443284" cy="443169"/>
          </a:xfrm>
          <a:prstGeom prst="rect">
            <a:avLst/>
          </a:prstGeom>
        </p:spPr>
      </p:pic>
      <p:cxnSp>
        <p:nvCxnSpPr>
          <p:cNvPr id="11" name="Straight Connector 10">
            <a:extLst>
              <a:ext uri="{FF2B5EF4-FFF2-40B4-BE49-F238E27FC236}">
                <a16:creationId xmlns:a16="http://schemas.microsoft.com/office/drawing/2014/main" id="{BA12A7CC-2393-FC0D-94CB-5525C544558A}"/>
              </a:ext>
              <a:ext uri="{C183D7F6-B498-43B3-948B-1728B52AA6E4}">
                <adec:decorative xmlns:adec="http://schemas.microsoft.com/office/drawing/2017/decorative" val="1"/>
              </a:ext>
            </a:extLst>
          </p:cNvPr>
          <p:cNvCxnSpPr>
            <a:cxnSpLocks/>
            <a:stCxn id="9" idx="3"/>
          </p:cNvCxnSpPr>
          <p:nvPr/>
        </p:nvCxnSpPr>
        <p:spPr bwMode="gray">
          <a:xfrm flipV="1">
            <a:off x="1631300" y="969520"/>
            <a:ext cx="7197499" cy="1"/>
          </a:xfrm>
          <a:prstGeom prst="line">
            <a:avLst/>
          </a:prstGeom>
          <a:ln w="12700">
            <a:gradFill>
              <a:gsLst>
                <a:gs pos="0">
                  <a:schemeClr val="accent1"/>
                </a:gs>
                <a:gs pos="39000">
                  <a:schemeClr val="accent3"/>
                </a:gs>
                <a:gs pos="100000">
                  <a:schemeClr val="accent3">
                    <a:lumMod val="20000"/>
                    <a:lumOff val="80000"/>
                    <a:alpha val="0"/>
                  </a:schemeClr>
                </a:gs>
              </a:gsLst>
              <a:lin ang="0" scaled="0"/>
            </a:gradFill>
            <a:headEnd/>
            <a:tailEn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00256B9-B044-4332-CF9D-0C8189C04255}"/>
              </a:ext>
              <a:ext uri="{C183D7F6-B498-43B3-948B-1728B52AA6E4}">
                <adec:decorative xmlns:adec="http://schemas.microsoft.com/office/drawing/2017/decorative" val="1"/>
              </a:ext>
            </a:extLst>
          </p:cNvPr>
          <p:cNvCxnSpPr>
            <a:cxnSpLocks/>
            <a:stCxn id="9" idx="0"/>
          </p:cNvCxnSpPr>
          <p:nvPr/>
        </p:nvCxnSpPr>
        <p:spPr bwMode="gray">
          <a:xfrm flipV="1">
            <a:off x="1409658" y="1"/>
            <a:ext cx="0" cy="747935"/>
          </a:xfrm>
          <a:prstGeom prst="line">
            <a:avLst/>
          </a:prstGeom>
          <a:ln w="12700">
            <a:headEnd/>
            <a:tailEn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8934DC-E402-69CA-3ED0-6B34050BEAC5}"/>
              </a:ext>
              <a:ext uri="{C183D7F6-B498-43B3-948B-1728B52AA6E4}">
                <adec:decorative xmlns:adec="http://schemas.microsoft.com/office/drawing/2017/decorative" val="1"/>
              </a:ext>
            </a:extLst>
          </p:cNvPr>
          <p:cNvCxnSpPr>
            <a:cxnSpLocks/>
            <a:endCxn id="9" idx="2"/>
          </p:cNvCxnSpPr>
          <p:nvPr/>
        </p:nvCxnSpPr>
        <p:spPr bwMode="gray">
          <a:xfrm flipV="1">
            <a:off x="1409658" y="1191104"/>
            <a:ext cx="0" cy="5666896"/>
          </a:xfrm>
          <a:prstGeom prst="line">
            <a:avLst/>
          </a:prstGeom>
          <a:ln w="12700">
            <a:gradFill>
              <a:gsLst>
                <a:gs pos="80000">
                  <a:schemeClr val="accent1"/>
                </a:gs>
                <a:gs pos="38000">
                  <a:schemeClr val="accent3"/>
                </a:gs>
                <a:gs pos="0">
                  <a:schemeClr val="accent3">
                    <a:lumMod val="20000"/>
                    <a:lumOff val="80000"/>
                  </a:schemeClr>
                </a:gs>
              </a:gsLst>
              <a:lin ang="5400000" scaled="0"/>
            </a:gradFill>
            <a:headEnd/>
            <a:tailE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13BA51-1C50-2E59-EA14-DDC4858D9FD8}"/>
              </a:ext>
              <a:ext uri="{C183D7F6-B498-43B3-948B-1728B52AA6E4}">
                <adec:decorative xmlns:adec="http://schemas.microsoft.com/office/drawing/2017/decorative" val="1"/>
              </a:ext>
            </a:extLst>
          </p:cNvPr>
          <p:cNvCxnSpPr>
            <a:cxnSpLocks/>
            <a:stCxn id="9" idx="1"/>
          </p:cNvCxnSpPr>
          <p:nvPr/>
        </p:nvCxnSpPr>
        <p:spPr bwMode="gray">
          <a:xfrm flipH="1">
            <a:off x="0" y="969520"/>
            <a:ext cx="1188015" cy="0"/>
          </a:xfrm>
          <a:prstGeom prst="line">
            <a:avLst/>
          </a:prstGeom>
          <a:ln w="12700">
            <a:headEnd/>
            <a:tailEnd/>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45D01F8C-5A62-F5B3-3047-E3C8BCEB8A23}"/>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2" name="Rectangle 1">
            <a:extLst>
              <a:ext uri="{FF2B5EF4-FFF2-40B4-BE49-F238E27FC236}">
                <a16:creationId xmlns:a16="http://schemas.microsoft.com/office/drawing/2014/main" id="{4F14E3B7-416A-2D84-EC4A-BF5C8C9BB44E}"/>
              </a:ext>
              <a:ext uri="{C183D7F6-B498-43B3-948B-1728B52AA6E4}">
                <adec:decorative xmlns:adec="http://schemas.microsoft.com/office/drawing/2017/decorative" val="1"/>
              </a:ext>
            </a:extLst>
          </p:cNvPr>
          <p:cNvSpPr/>
          <p:nvPr/>
        </p:nvSpPr>
        <p:spPr bwMode="gray">
          <a:xfrm>
            <a:off x="-1" y="1"/>
            <a:ext cx="1409659" cy="6857999"/>
          </a:xfrm>
          <a:prstGeom prst="rect">
            <a:avLst/>
          </a:prstGeom>
          <a:solidFill>
            <a:schemeClr val="bg2"/>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pic>
        <p:nvPicPr>
          <p:cNvPr id="4" name="Graphic 3">
            <a:extLst>
              <a:ext uri="{FF2B5EF4-FFF2-40B4-BE49-F238E27FC236}">
                <a16:creationId xmlns:a16="http://schemas.microsoft.com/office/drawing/2014/main" id="{4EBE092E-32AA-F513-12B4-CD120C97506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8016" y="747936"/>
            <a:ext cx="443284" cy="443169"/>
          </a:xfrm>
          <a:prstGeom prst="rect">
            <a:avLst/>
          </a:prstGeom>
        </p:spPr>
      </p:pic>
      <p:cxnSp>
        <p:nvCxnSpPr>
          <p:cNvPr id="7" name="Straight Connector 6">
            <a:extLst>
              <a:ext uri="{FF2B5EF4-FFF2-40B4-BE49-F238E27FC236}">
                <a16:creationId xmlns:a16="http://schemas.microsoft.com/office/drawing/2014/main" id="{AFC484DE-5845-4B55-27A5-A87F96791F1E}"/>
              </a:ext>
              <a:ext uri="{C183D7F6-B498-43B3-948B-1728B52AA6E4}">
                <adec:decorative xmlns:adec="http://schemas.microsoft.com/office/drawing/2017/decorative" val="1"/>
              </a:ext>
            </a:extLst>
          </p:cNvPr>
          <p:cNvCxnSpPr>
            <a:cxnSpLocks/>
            <a:stCxn id="9" idx="3"/>
          </p:cNvCxnSpPr>
          <p:nvPr/>
        </p:nvCxnSpPr>
        <p:spPr bwMode="gray">
          <a:xfrm flipV="1">
            <a:off x="1631300" y="969520"/>
            <a:ext cx="7197499" cy="1"/>
          </a:xfrm>
          <a:prstGeom prst="line">
            <a:avLst/>
          </a:prstGeom>
          <a:ln w="12700">
            <a:gradFill>
              <a:gsLst>
                <a:gs pos="0">
                  <a:schemeClr val="accent1"/>
                </a:gs>
                <a:gs pos="39000">
                  <a:schemeClr val="accent3"/>
                </a:gs>
                <a:gs pos="100000">
                  <a:schemeClr val="accent3">
                    <a:lumMod val="20000"/>
                    <a:lumOff val="80000"/>
                    <a:alpha val="0"/>
                  </a:schemeClr>
                </a:gs>
              </a:gsLst>
              <a:lin ang="0" scaled="0"/>
            </a:gradFill>
            <a:headEnd/>
            <a:tailEn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5A4028E-5F32-1672-4437-F56BE2BBCF45}"/>
              </a:ext>
              <a:ext uri="{C183D7F6-B498-43B3-948B-1728B52AA6E4}">
                <adec:decorative xmlns:adec="http://schemas.microsoft.com/office/drawing/2017/decorative" val="1"/>
              </a:ext>
            </a:extLst>
          </p:cNvPr>
          <p:cNvCxnSpPr>
            <a:cxnSpLocks/>
            <a:stCxn id="9" idx="0"/>
          </p:cNvCxnSpPr>
          <p:nvPr/>
        </p:nvCxnSpPr>
        <p:spPr bwMode="gray">
          <a:xfrm flipV="1">
            <a:off x="1409658" y="1"/>
            <a:ext cx="0" cy="747935"/>
          </a:xfrm>
          <a:prstGeom prst="line">
            <a:avLst/>
          </a:prstGeom>
          <a:ln w="12700">
            <a:headEnd/>
            <a:tailE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465BFD8-6DEA-D1C2-483E-97471098C7C1}"/>
              </a:ext>
              <a:ext uri="{C183D7F6-B498-43B3-948B-1728B52AA6E4}">
                <adec:decorative xmlns:adec="http://schemas.microsoft.com/office/drawing/2017/decorative" val="1"/>
              </a:ext>
            </a:extLst>
          </p:cNvPr>
          <p:cNvCxnSpPr>
            <a:cxnSpLocks/>
            <a:endCxn id="9" idx="2"/>
          </p:cNvCxnSpPr>
          <p:nvPr/>
        </p:nvCxnSpPr>
        <p:spPr bwMode="gray">
          <a:xfrm flipV="1">
            <a:off x="1409658" y="1191104"/>
            <a:ext cx="0" cy="5666896"/>
          </a:xfrm>
          <a:prstGeom prst="line">
            <a:avLst/>
          </a:prstGeom>
          <a:ln w="12700">
            <a:gradFill>
              <a:gsLst>
                <a:gs pos="80000">
                  <a:schemeClr val="accent1"/>
                </a:gs>
                <a:gs pos="38000">
                  <a:schemeClr val="accent3"/>
                </a:gs>
                <a:gs pos="0">
                  <a:schemeClr val="accent3">
                    <a:lumMod val="20000"/>
                    <a:lumOff val="80000"/>
                  </a:schemeClr>
                </a:gs>
              </a:gsLst>
              <a:lin ang="5400000" scaled="0"/>
            </a:gradFill>
            <a:headEnd/>
            <a:tailEn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C2D705-94A4-6CEC-0FD8-10A52990E422}"/>
              </a:ext>
              <a:ext uri="{C183D7F6-B498-43B3-948B-1728B52AA6E4}">
                <adec:decorative xmlns:adec="http://schemas.microsoft.com/office/drawing/2017/decorative" val="1"/>
              </a:ext>
            </a:extLst>
          </p:cNvPr>
          <p:cNvCxnSpPr>
            <a:cxnSpLocks/>
            <a:stCxn id="9" idx="1"/>
          </p:cNvCxnSpPr>
          <p:nvPr/>
        </p:nvCxnSpPr>
        <p:spPr bwMode="gray">
          <a:xfrm flipH="1">
            <a:off x="0" y="969520"/>
            <a:ext cx="1188015" cy="0"/>
          </a:xfrm>
          <a:prstGeom prst="line">
            <a:avLst/>
          </a:prstGeom>
          <a:ln w="12700">
            <a:headEnd/>
            <a:tailEnd/>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61B54B64-9A58-ED79-0FE8-8BAD1CFA0848}"/>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Tree>
    <p:custDataLst>
      <p:tags r:id="rId1"/>
    </p:custDataLst>
    <p:extLst>
      <p:ext uri="{BB962C8B-B14F-4D97-AF65-F5344CB8AC3E}">
        <p14:creationId xmlns:p14="http://schemas.microsoft.com/office/powerpoint/2010/main" val="18001192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 Content-Dark">
    <p:bg bwMode="gray">
      <p:bgPr>
        <a:solidFill>
          <a:srgbClr val="0A2999"/>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4" y="3345752"/>
            <a:ext cx="5476333" cy="905256"/>
          </a:xfrm>
        </p:spPr>
        <p:txBody>
          <a:bodyPr lIns="0" tIns="0" rIns="0" bIns="0"/>
          <a:lstStyle>
            <a:lvl1pPr marL="0" indent="0">
              <a:spcBef>
                <a:spcPts val="600"/>
              </a:spcBef>
              <a:buNone/>
              <a:defRPr sz="1799">
                <a:solidFill>
                  <a:schemeClr val="bg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t>Click to edit Master text styles</a:t>
            </a:r>
          </a:p>
        </p:txBody>
      </p:sp>
      <p:sp>
        <p:nvSpPr>
          <p:cNvPr id="2" name="Title 1"/>
          <p:cNvSpPr>
            <a:spLocks noGrp="1"/>
          </p:cNvSpPr>
          <p:nvPr>
            <p:ph type="ctrTitle"/>
          </p:nvPr>
        </p:nvSpPr>
        <p:spPr bwMode="gray">
          <a:xfrm>
            <a:off x="448173" y="1690688"/>
            <a:ext cx="5476334" cy="1508760"/>
          </a:xfrm>
        </p:spPr>
        <p:txBody>
          <a:bodyPr vert="horz" lIns="0" tIns="0" rIns="0" bIns="0" rtlCol="0" anchor="b" anchorCtr="0">
            <a:noAutofit/>
          </a:bodyPr>
          <a:lstStyle>
            <a:lvl1pPr>
              <a:defRPr lang="en-US" sz="3199" b="0" dirty="0">
                <a:solidFill>
                  <a:schemeClr val="bg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userDrawn="1"/>
        </p:nvSpPr>
        <p:spPr bwMode="gray">
          <a:xfrm>
            <a:off x="2" y="6216149"/>
            <a:ext cx="12192000"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userDrawn="1"/>
        </p:nvSpPr>
        <p:spPr bwMode="gray">
          <a:xfrm>
            <a:off x="1472504"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319" y="6420150"/>
            <a:ext cx="833553" cy="231801"/>
          </a:xfrm>
          <a:prstGeom prst="rect">
            <a:avLst/>
          </a:prstGeom>
        </p:spPr>
      </p:pic>
      <p:sp>
        <p:nvSpPr>
          <p:cNvPr id="4" name="Rectangle 3">
            <a:extLst>
              <a:ext uri="{FF2B5EF4-FFF2-40B4-BE49-F238E27FC236}">
                <a16:creationId xmlns:a16="http://schemas.microsoft.com/office/drawing/2014/main" id="{C554A72B-377A-5513-FF17-9B8A8A189C25}"/>
              </a:ext>
              <a:ext uri="{C183D7F6-B498-43B3-948B-1728B52AA6E4}">
                <adec:decorative xmlns:adec="http://schemas.microsoft.com/office/drawing/2017/decorative" val="1"/>
              </a:ext>
            </a:extLst>
          </p:cNvPr>
          <p:cNvSpPr/>
          <p:nvPr userDrawn="1"/>
        </p:nvSpPr>
        <p:spPr bwMode="gray">
          <a:xfrm>
            <a:off x="6267495" y="3"/>
            <a:ext cx="5924505" cy="621614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799" b="1">
              <a:solidFill>
                <a:schemeClr val="accent1"/>
              </a:solidFill>
              <a:latin typeface="+mj-lt"/>
            </a:endParaRPr>
          </a:p>
        </p:txBody>
      </p:sp>
      <p:sp>
        <p:nvSpPr>
          <p:cNvPr id="7" name="Content Placeholder 6">
            <a:extLst>
              <a:ext uri="{FF2B5EF4-FFF2-40B4-BE49-F238E27FC236}">
                <a16:creationId xmlns:a16="http://schemas.microsoft.com/office/drawing/2014/main" id="{1BA97F8A-1C48-E6C8-2513-79B276F83739}"/>
              </a:ext>
            </a:extLst>
          </p:cNvPr>
          <p:cNvSpPr>
            <a:spLocks noGrp="1"/>
          </p:cNvSpPr>
          <p:nvPr>
            <p:ph sz="quarter" idx="11"/>
          </p:nvPr>
        </p:nvSpPr>
        <p:spPr>
          <a:xfrm>
            <a:off x="6705760" y="1690691"/>
            <a:ext cx="5028922" cy="3703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808801560"/>
      </p:ext>
    </p:extLst>
  </p:cSld>
  <p:clrMapOvr>
    <a:masterClrMapping/>
  </p:clrMapOvr>
  <p:extLst>
    <p:ext uri="{DCECCB84-F9BA-43D5-87BE-67443E8EF086}">
      <p15:sldGuideLst xmlns:p15="http://schemas.microsoft.com/office/powerpoint/2012/main">
        <p15:guide id="1" pos="4223">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1_Section Divider-Light">
    <p:bg bwMode="gray">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3" y="3345752"/>
            <a:ext cx="8380626" cy="905256"/>
          </a:xfrm>
        </p:spPr>
        <p:txBody>
          <a:bodyPr lIns="0" tIns="0" rIns="0" bIns="0"/>
          <a:lstStyle>
            <a:lvl1pPr marL="0" indent="0">
              <a:spcBef>
                <a:spcPts val="600"/>
              </a:spcBef>
              <a:buNone/>
              <a:defRPr sz="1800">
                <a:solidFill>
                  <a:schemeClr val="accent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172" y="1690688"/>
            <a:ext cx="8380627" cy="1508760"/>
          </a:xfrm>
        </p:spPr>
        <p:txBody>
          <a:bodyPr vert="horz" lIns="0" tIns="0" rIns="0" bIns="0" rtlCol="0" anchor="b" anchorCtr="0">
            <a:noAutofit/>
          </a:bodyPr>
          <a:lstStyle>
            <a:lvl1pPr>
              <a:defRPr lang="en-US" sz="3200" b="0" dirty="0">
                <a:solidFill>
                  <a:schemeClr val="accent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4" name="Google Shape;49;p7">
            <a:extLst>
              <a:ext uri="{FF2B5EF4-FFF2-40B4-BE49-F238E27FC236}">
                <a16:creationId xmlns:a16="http://schemas.microsoft.com/office/drawing/2014/main" id="{838CF0AC-FD57-68B9-6E92-7586AE135CF1}"/>
              </a:ext>
              <a:ext uri="{C183D7F6-B498-43B3-948B-1728B52AA6E4}">
                <adec:decorative xmlns:adec="http://schemas.microsoft.com/office/drawing/2017/decorative" val="1"/>
              </a:ext>
            </a:extLst>
          </p:cNvPr>
          <p:cNvSpPr/>
          <p:nvPr/>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6" name="Slide Number Placeholder 5">
            <a:extLst>
              <a:ext uri="{FF2B5EF4-FFF2-40B4-BE49-F238E27FC236}">
                <a16:creationId xmlns:a16="http://schemas.microsoft.com/office/drawing/2014/main" id="{D383F50A-EDC3-AA7A-605B-EDB538AF00E3}"/>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7" name="Text Placeholder 3">
            <a:extLst>
              <a:ext uri="{FF2B5EF4-FFF2-40B4-BE49-F238E27FC236}">
                <a16:creationId xmlns:a16="http://schemas.microsoft.com/office/drawing/2014/main" id="{19E565BE-DCDA-7D6C-C984-7636025ECCB1}"/>
              </a:ext>
            </a:extLst>
          </p:cNvPr>
          <p:cNvSpPr txBox="1">
            <a:spLocks/>
          </p:cNvSpPr>
          <p:nvPr/>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9" name="Graphic 8" descr="ASTP logo">
            <a:extLst>
              <a:ext uri="{FF2B5EF4-FFF2-40B4-BE49-F238E27FC236}">
                <a16:creationId xmlns:a16="http://schemas.microsoft.com/office/drawing/2014/main" id="{B4881400-6709-2C7E-9A38-5C67513B07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11" name="Google Shape;49;p7">
            <a:extLst>
              <a:ext uri="{FF2B5EF4-FFF2-40B4-BE49-F238E27FC236}">
                <a16:creationId xmlns:a16="http://schemas.microsoft.com/office/drawing/2014/main" id="{3B29735F-A930-FE92-9B05-ECDA849BED6B}"/>
              </a:ext>
              <a:ext uri="{C183D7F6-B498-43B3-948B-1728B52AA6E4}">
                <adec:decorative xmlns:adec="http://schemas.microsoft.com/office/drawing/2017/decorative" val="1"/>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2" name="Slide Number Placeholder 5">
            <a:extLst>
              <a:ext uri="{FF2B5EF4-FFF2-40B4-BE49-F238E27FC236}">
                <a16:creationId xmlns:a16="http://schemas.microsoft.com/office/drawing/2014/main" id="{4FAEB3B4-1C25-F52D-275F-1FFB4107BE7A}"/>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14" name="Text Placeholder 3">
            <a:extLst>
              <a:ext uri="{FF2B5EF4-FFF2-40B4-BE49-F238E27FC236}">
                <a16:creationId xmlns:a16="http://schemas.microsoft.com/office/drawing/2014/main" id="{AB28B570-6CA4-B8B2-FBC4-5E8F44C76DC4}"/>
              </a:ext>
            </a:extLst>
          </p:cNvPr>
          <p:cNvSpPr txBox="1">
            <a:spLocks/>
          </p:cNvSpPr>
          <p:nvPr userDrawn="1"/>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15" name="Graphic 14" descr="ASTP logo">
            <a:extLst>
              <a:ext uri="{FF2B5EF4-FFF2-40B4-BE49-F238E27FC236}">
                <a16:creationId xmlns:a16="http://schemas.microsoft.com/office/drawing/2014/main" id="{856BB12D-5EF2-1C82-E49B-DA0D91E7E19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Tree>
    <p:custDataLst>
      <p:tags r:id="rId1"/>
    </p:custDataLst>
    <p:extLst>
      <p:ext uri="{BB962C8B-B14F-4D97-AF65-F5344CB8AC3E}">
        <p14:creationId xmlns:p14="http://schemas.microsoft.com/office/powerpoint/2010/main" val="19131435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1_Section Divider + Content-Light">
    <p:bg bwMode="gray">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3" y="3345752"/>
            <a:ext cx="5476333" cy="905256"/>
          </a:xfrm>
        </p:spPr>
        <p:txBody>
          <a:bodyPr lIns="0" tIns="0" rIns="0" bIns="0"/>
          <a:lstStyle>
            <a:lvl1pPr marL="0" indent="0">
              <a:spcBef>
                <a:spcPts val="600"/>
              </a:spcBef>
              <a:buNone/>
              <a:defRPr sz="1800">
                <a:solidFill>
                  <a:schemeClr val="accent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173" y="1690688"/>
            <a:ext cx="5476334" cy="1508760"/>
          </a:xfrm>
        </p:spPr>
        <p:txBody>
          <a:bodyPr vert="horz" lIns="0" tIns="0" rIns="0" bIns="0" rtlCol="0" anchor="b" anchorCtr="0">
            <a:noAutofit/>
          </a:bodyPr>
          <a:lstStyle>
            <a:lvl1pPr>
              <a:defRPr lang="en-US" sz="3200" b="0" dirty="0">
                <a:solidFill>
                  <a:schemeClr val="accent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4" name="Rectangle 3">
            <a:extLst>
              <a:ext uri="{FF2B5EF4-FFF2-40B4-BE49-F238E27FC236}">
                <a16:creationId xmlns:a16="http://schemas.microsoft.com/office/drawing/2014/main" id="{C554A72B-377A-5513-FF17-9B8A8A189C25}"/>
              </a:ext>
              <a:ext uri="{C183D7F6-B498-43B3-948B-1728B52AA6E4}">
                <adec:decorative xmlns:adec="http://schemas.microsoft.com/office/drawing/2017/decorative" val="1"/>
              </a:ext>
            </a:extLst>
          </p:cNvPr>
          <p:cNvSpPr/>
          <p:nvPr/>
        </p:nvSpPr>
        <p:spPr bwMode="gray">
          <a:xfrm>
            <a:off x="6267495" y="1"/>
            <a:ext cx="5924505" cy="621614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7" name="Content Placeholder 6">
            <a:extLst>
              <a:ext uri="{FF2B5EF4-FFF2-40B4-BE49-F238E27FC236}">
                <a16:creationId xmlns:a16="http://schemas.microsoft.com/office/drawing/2014/main" id="{1BA97F8A-1C48-E6C8-2513-79B276F83739}"/>
              </a:ext>
            </a:extLst>
          </p:cNvPr>
          <p:cNvSpPr>
            <a:spLocks noGrp="1"/>
          </p:cNvSpPr>
          <p:nvPr>
            <p:ph sz="quarter" idx="11"/>
          </p:nvPr>
        </p:nvSpPr>
        <p:spPr>
          <a:xfrm>
            <a:off x="6705760" y="1690689"/>
            <a:ext cx="5028922" cy="3703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Google Shape;49;p7">
            <a:extLst>
              <a:ext uri="{FF2B5EF4-FFF2-40B4-BE49-F238E27FC236}">
                <a16:creationId xmlns:a16="http://schemas.microsoft.com/office/drawing/2014/main" id="{0B89E1B0-A62E-CA85-B380-B344C5BABCB7}"/>
              </a:ext>
              <a:ext uri="{C183D7F6-B498-43B3-948B-1728B52AA6E4}">
                <adec:decorative xmlns:adec="http://schemas.microsoft.com/office/drawing/2017/decorative" val="1"/>
              </a:ext>
            </a:extLst>
          </p:cNvPr>
          <p:cNvSpPr/>
          <p:nvPr/>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9" name="Slide Number Placeholder 5">
            <a:extLst>
              <a:ext uri="{FF2B5EF4-FFF2-40B4-BE49-F238E27FC236}">
                <a16:creationId xmlns:a16="http://schemas.microsoft.com/office/drawing/2014/main" id="{0BEFDC5F-D9A2-F8C5-569F-A631DDAE5332}"/>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11" name="Text Placeholder 3">
            <a:extLst>
              <a:ext uri="{FF2B5EF4-FFF2-40B4-BE49-F238E27FC236}">
                <a16:creationId xmlns:a16="http://schemas.microsoft.com/office/drawing/2014/main" id="{949857BB-EB2D-6A40-680D-2711CB005A03}"/>
              </a:ext>
            </a:extLst>
          </p:cNvPr>
          <p:cNvSpPr txBox="1">
            <a:spLocks/>
          </p:cNvSpPr>
          <p:nvPr/>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12" name="Graphic 11" descr="ASTP logo">
            <a:extLst>
              <a:ext uri="{FF2B5EF4-FFF2-40B4-BE49-F238E27FC236}">
                <a16:creationId xmlns:a16="http://schemas.microsoft.com/office/drawing/2014/main" id="{A1F68124-E40B-9AF3-2ED7-B4F318ECFE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14" name="Rectangle 13">
            <a:extLst>
              <a:ext uri="{FF2B5EF4-FFF2-40B4-BE49-F238E27FC236}">
                <a16:creationId xmlns:a16="http://schemas.microsoft.com/office/drawing/2014/main" id="{777CD259-3091-F50F-504E-E5D423E866F5}"/>
              </a:ext>
              <a:ext uri="{C183D7F6-B498-43B3-948B-1728B52AA6E4}">
                <adec:decorative xmlns:adec="http://schemas.microsoft.com/office/drawing/2017/decorative" val="1"/>
              </a:ext>
            </a:extLst>
          </p:cNvPr>
          <p:cNvSpPr/>
          <p:nvPr/>
        </p:nvSpPr>
        <p:spPr bwMode="gray">
          <a:xfrm>
            <a:off x="6267495" y="1"/>
            <a:ext cx="5924505" cy="621614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Tree>
    <p:custDataLst>
      <p:tags r:id="rId1"/>
    </p:custDataLst>
    <p:extLst>
      <p:ext uri="{BB962C8B-B14F-4D97-AF65-F5344CB8AC3E}">
        <p14:creationId xmlns:p14="http://schemas.microsoft.com/office/powerpoint/2010/main" val="1298441838"/>
      </p:ext>
    </p:extLst>
  </p:cSld>
  <p:clrMapOvr>
    <a:masterClrMapping/>
  </p:clrMapOvr>
  <p:hf sldNum="0" hdr="0" ftr="0" dt="0"/>
  <p:extLst>
    <p:ext uri="{DCECCB84-F9BA-43D5-87BE-67443E8EF086}">
      <p15:sldGuideLst xmlns:p15="http://schemas.microsoft.com/office/powerpoint/2012/main">
        <p15:guide id="1" pos="4223">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1_Section Divider-Dark">
    <p:bg bwMode="gray">
      <p:bgPr>
        <a:solidFill>
          <a:srgbClr val="0A2999"/>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3" y="3345752"/>
            <a:ext cx="8380626" cy="905256"/>
          </a:xfrm>
        </p:spPr>
        <p:txBody>
          <a:bodyPr lIns="0" tIns="0" rIns="0" bIns="0"/>
          <a:lstStyle>
            <a:lvl1pPr marL="0" indent="0">
              <a:spcBef>
                <a:spcPts val="600"/>
              </a:spcBef>
              <a:buNone/>
              <a:defRPr sz="1800">
                <a:solidFill>
                  <a:schemeClr val="bg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172" y="1690688"/>
            <a:ext cx="8380627" cy="1508760"/>
          </a:xfrm>
        </p:spPr>
        <p:txBody>
          <a:bodyPr vert="horz" lIns="0" tIns="0" rIns="0" bIns="0" rtlCol="0" anchor="b" anchorCtr="0">
            <a:noAutofit/>
          </a:bodyPr>
          <a:lstStyle>
            <a:lvl1pPr>
              <a:defRPr lang="en-US" sz="3200" b="0" dirty="0">
                <a:solidFill>
                  <a:schemeClr val="bg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p:nvSpPr>
        <p:spPr bwMode="gray">
          <a:xfrm>
            <a:off x="1" y="6216149"/>
            <a:ext cx="12192000" cy="641784"/>
          </a:xfrm>
          <a:prstGeom prst="rect">
            <a:avLst/>
          </a:prstGeom>
          <a:solidFill>
            <a:schemeClr val="bg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4" name="Google Shape;49;p7">
            <a:extLst>
              <a:ext uri="{FF2B5EF4-FFF2-40B4-BE49-F238E27FC236}">
                <a16:creationId xmlns:a16="http://schemas.microsoft.com/office/drawing/2014/main" id="{85CE22B2-9FA0-1177-B862-972E9633A525}"/>
              </a:ext>
              <a:ext uri="{C183D7F6-B498-43B3-948B-1728B52AA6E4}">
                <adec:decorative xmlns:adec="http://schemas.microsoft.com/office/drawing/2017/decorative" val="1"/>
              </a:ext>
            </a:extLst>
          </p:cNvPr>
          <p:cNvSpPr/>
          <p:nvPr/>
        </p:nvSpPr>
        <p:spPr bwMode="gray">
          <a:xfrm>
            <a:off x="1" y="6216149"/>
            <a:ext cx="12192000" cy="641784"/>
          </a:xfrm>
          <a:prstGeom prst="rect">
            <a:avLst/>
          </a:prstGeom>
          <a:solidFill>
            <a:schemeClr val="bg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6" name="Slide Number Placeholder 5">
            <a:extLst>
              <a:ext uri="{FF2B5EF4-FFF2-40B4-BE49-F238E27FC236}">
                <a16:creationId xmlns:a16="http://schemas.microsoft.com/office/drawing/2014/main" id="{601B7A78-FA55-665F-51EB-FC37B8535D17}"/>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7" name="Text Placeholder 3">
            <a:extLst>
              <a:ext uri="{FF2B5EF4-FFF2-40B4-BE49-F238E27FC236}">
                <a16:creationId xmlns:a16="http://schemas.microsoft.com/office/drawing/2014/main" id="{2A1E1515-07BC-BDFC-0B27-1FE78553A490}"/>
              </a:ext>
            </a:extLst>
          </p:cNvPr>
          <p:cNvSpPr txBox="1">
            <a:spLocks/>
          </p:cNvSpPr>
          <p:nvPr/>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9" name="Graphic 8" descr="ASTP logo">
            <a:extLst>
              <a:ext uri="{FF2B5EF4-FFF2-40B4-BE49-F238E27FC236}">
                <a16:creationId xmlns:a16="http://schemas.microsoft.com/office/drawing/2014/main" id="{48231F91-D730-D8D5-8EC0-91E6EAB322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Tree>
    <p:custDataLst>
      <p:tags r:id="rId1"/>
    </p:custDataLst>
    <p:extLst>
      <p:ext uri="{BB962C8B-B14F-4D97-AF65-F5344CB8AC3E}">
        <p14:creationId xmlns:p14="http://schemas.microsoft.com/office/powerpoint/2010/main" val="3221066495"/>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1_Section Divider + Content-Dark">
    <p:bg bwMode="gray">
      <p:bgPr>
        <a:solidFill>
          <a:srgbClr val="0A2999"/>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3" y="3345752"/>
            <a:ext cx="5476333" cy="905256"/>
          </a:xfrm>
        </p:spPr>
        <p:txBody>
          <a:bodyPr lIns="0" tIns="0" rIns="0" bIns="0"/>
          <a:lstStyle>
            <a:lvl1pPr marL="0" indent="0">
              <a:spcBef>
                <a:spcPts val="600"/>
              </a:spcBef>
              <a:buNone/>
              <a:defRPr sz="1800">
                <a:solidFill>
                  <a:schemeClr val="bg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173" y="1690688"/>
            <a:ext cx="5476334" cy="1508760"/>
          </a:xfrm>
        </p:spPr>
        <p:txBody>
          <a:bodyPr vert="horz" lIns="0" tIns="0" rIns="0" bIns="0" rtlCol="0" anchor="b" anchorCtr="0">
            <a:noAutofit/>
          </a:bodyPr>
          <a:lstStyle>
            <a:lvl1pPr>
              <a:defRPr lang="en-US" sz="3200" b="0" dirty="0">
                <a:solidFill>
                  <a:schemeClr val="bg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4" name="Rectangle 3">
            <a:extLst>
              <a:ext uri="{FF2B5EF4-FFF2-40B4-BE49-F238E27FC236}">
                <a16:creationId xmlns:a16="http://schemas.microsoft.com/office/drawing/2014/main" id="{C554A72B-377A-5513-FF17-9B8A8A189C25}"/>
              </a:ext>
              <a:ext uri="{C183D7F6-B498-43B3-948B-1728B52AA6E4}">
                <adec:decorative xmlns:adec="http://schemas.microsoft.com/office/drawing/2017/decorative" val="1"/>
              </a:ext>
            </a:extLst>
          </p:cNvPr>
          <p:cNvSpPr/>
          <p:nvPr/>
        </p:nvSpPr>
        <p:spPr bwMode="gray">
          <a:xfrm>
            <a:off x="6267495" y="1"/>
            <a:ext cx="5924505" cy="621614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7" name="Content Placeholder 6">
            <a:extLst>
              <a:ext uri="{FF2B5EF4-FFF2-40B4-BE49-F238E27FC236}">
                <a16:creationId xmlns:a16="http://schemas.microsoft.com/office/drawing/2014/main" id="{1BA97F8A-1C48-E6C8-2513-79B276F83739}"/>
              </a:ext>
            </a:extLst>
          </p:cNvPr>
          <p:cNvSpPr>
            <a:spLocks noGrp="1"/>
          </p:cNvSpPr>
          <p:nvPr>
            <p:ph sz="quarter" idx="11"/>
          </p:nvPr>
        </p:nvSpPr>
        <p:spPr>
          <a:xfrm>
            <a:off x="6705760" y="1690689"/>
            <a:ext cx="5028922" cy="3703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Google Shape;49;p7">
            <a:extLst>
              <a:ext uri="{FF2B5EF4-FFF2-40B4-BE49-F238E27FC236}">
                <a16:creationId xmlns:a16="http://schemas.microsoft.com/office/drawing/2014/main" id="{56C1B301-291A-0678-575E-628FBF1769C7}"/>
              </a:ext>
              <a:ext uri="{C183D7F6-B498-43B3-948B-1728B52AA6E4}">
                <adec:decorative xmlns:adec="http://schemas.microsoft.com/office/drawing/2017/decorative" val="1"/>
              </a:ext>
            </a:extLst>
          </p:cNvPr>
          <p:cNvSpPr/>
          <p:nvPr/>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9" name="Slide Number Placeholder 5">
            <a:extLst>
              <a:ext uri="{FF2B5EF4-FFF2-40B4-BE49-F238E27FC236}">
                <a16:creationId xmlns:a16="http://schemas.microsoft.com/office/drawing/2014/main" id="{3E0B922D-5FF6-1438-57A2-2178270CF48C}"/>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11" name="Text Placeholder 3">
            <a:extLst>
              <a:ext uri="{FF2B5EF4-FFF2-40B4-BE49-F238E27FC236}">
                <a16:creationId xmlns:a16="http://schemas.microsoft.com/office/drawing/2014/main" id="{1855C0EB-FF7E-A558-4F73-4D11362A313B}"/>
              </a:ext>
            </a:extLst>
          </p:cNvPr>
          <p:cNvSpPr txBox="1">
            <a:spLocks/>
          </p:cNvSpPr>
          <p:nvPr/>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12" name="Graphic 11" descr="ASTP logo">
            <a:extLst>
              <a:ext uri="{FF2B5EF4-FFF2-40B4-BE49-F238E27FC236}">
                <a16:creationId xmlns:a16="http://schemas.microsoft.com/office/drawing/2014/main" id="{4E4BDC00-8AAB-6500-7AD3-B86E40FB64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14" name="Rectangle 13">
            <a:extLst>
              <a:ext uri="{FF2B5EF4-FFF2-40B4-BE49-F238E27FC236}">
                <a16:creationId xmlns:a16="http://schemas.microsoft.com/office/drawing/2014/main" id="{76B9663F-109A-0F1F-702B-05807581F132}"/>
              </a:ext>
              <a:ext uri="{C183D7F6-B498-43B3-948B-1728B52AA6E4}">
                <adec:decorative xmlns:adec="http://schemas.microsoft.com/office/drawing/2017/decorative" val="1"/>
              </a:ext>
            </a:extLst>
          </p:cNvPr>
          <p:cNvSpPr/>
          <p:nvPr/>
        </p:nvSpPr>
        <p:spPr bwMode="gray">
          <a:xfrm>
            <a:off x="6267495" y="1"/>
            <a:ext cx="5924505" cy="621614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Tree>
    <p:custDataLst>
      <p:tags r:id="rId1"/>
    </p:custDataLst>
    <p:extLst>
      <p:ext uri="{BB962C8B-B14F-4D97-AF65-F5344CB8AC3E}">
        <p14:creationId xmlns:p14="http://schemas.microsoft.com/office/powerpoint/2010/main" val="1744790254"/>
      </p:ext>
    </p:extLst>
  </p:cSld>
  <p:clrMapOvr>
    <a:masterClrMapping/>
  </p:clrMapOvr>
  <p:hf sldNum="0" hdr="0" ftr="0" dt="0"/>
  <p:extLst>
    <p:ext uri="{DCECCB84-F9BA-43D5-87BE-67443E8EF086}">
      <p15:sldGuideLst xmlns:p15="http://schemas.microsoft.com/office/powerpoint/2012/main">
        <p15:guide id="1" pos="4223">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468640584"/>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5" name="Content Placeholder 4">
            <a:extLst>
              <a:ext uri="{FF2B5EF4-FFF2-40B4-BE49-F238E27FC236}">
                <a16:creationId xmlns:a16="http://schemas.microsoft.com/office/drawing/2014/main" id="{55053DFD-DD4D-697F-1139-609687C4E80B}"/>
              </a:ext>
            </a:extLst>
          </p:cNvPr>
          <p:cNvSpPr>
            <a:spLocks noGrp="1"/>
          </p:cNvSpPr>
          <p:nvPr>
            <p:ph sz="quarter" idx="10"/>
          </p:nvPr>
        </p:nvSpPr>
        <p:spPr>
          <a:xfrm>
            <a:off x="457320" y="1690688"/>
            <a:ext cx="11277362" cy="4595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71612969"/>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_Title and Content_2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6" name="Content Placeholder 5">
            <a:extLst>
              <a:ext uri="{FF2B5EF4-FFF2-40B4-BE49-F238E27FC236}">
                <a16:creationId xmlns:a16="http://schemas.microsoft.com/office/drawing/2014/main" id="{FF4A951F-7F06-3C3C-1CF5-9A3C02E7B0E9}"/>
              </a:ext>
            </a:extLst>
          </p:cNvPr>
          <p:cNvSpPr>
            <a:spLocks noGrp="1"/>
          </p:cNvSpPr>
          <p:nvPr>
            <p:ph sz="quarter" idx="10"/>
          </p:nvPr>
        </p:nvSpPr>
        <p:spPr>
          <a:xfrm>
            <a:off x="457319" y="1690688"/>
            <a:ext cx="5467187" cy="4595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C12A6DAF-C623-9C3A-EFA6-870D2676ADB0}"/>
              </a:ext>
            </a:extLst>
          </p:cNvPr>
          <p:cNvSpPr>
            <a:spLocks noGrp="1"/>
          </p:cNvSpPr>
          <p:nvPr>
            <p:ph sz="quarter" idx="11"/>
          </p:nvPr>
        </p:nvSpPr>
        <p:spPr>
          <a:xfrm>
            <a:off x="6267495" y="1690688"/>
            <a:ext cx="5467186" cy="4595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554303388"/>
      </p:ext>
    </p:extLst>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Title and Content_3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Content Placeholder 3">
            <a:extLst>
              <a:ext uri="{FF2B5EF4-FFF2-40B4-BE49-F238E27FC236}">
                <a16:creationId xmlns:a16="http://schemas.microsoft.com/office/drawing/2014/main" id="{AD9FE6A0-0850-BC6F-11AE-4B08F8A9FE35}"/>
              </a:ext>
            </a:extLst>
          </p:cNvPr>
          <p:cNvSpPr>
            <a:spLocks noGrp="1"/>
          </p:cNvSpPr>
          <p:nvPr>
            <p:ph sz="quarter" idx="12"/>
          </p:nvPr>
        </p:nvSpPr>
        <p:spPr>
          <a:xfrm>
            <a:off x="457320" y="1690689"/>
            <a:ext cx="3494225" cy="4595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A63BCADD-9869-CCB7-AFD3-B370EFE0DFEE}"/>
              </a:ext>
            </a:extLst>
          </p:cNvPr>
          <p:cNvSpPr>
            <a:spLocks noGrp="1"/>
          </p:cNvSpPr>
          <p:nvPr>
            <p:ph sz="quarter" idx="13"/>
          </p:nvPr>
        </p:nvSpPr>
        <p:spPr>
          <a:xfrm>
            <a:off x="4344532" y="1690689"/>
            <a:ext cx="3494225" cy="4595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C3F98BC9-F223-77BE-C34B-AF9B928813EE}"/>
              </a:ext>
            </a:extLst>
          </p:cNvPr>
          <p:cNvSpPr>
            <a:spLocks noGrp="1"/>
          </p:cNvSpPr>
          <p:nvPr>
            <p:ph sz="quarter" idx="14"/>
          </p:nvPr>
        </p:nvSpPr>
        <p:spPr>
          <a:xfrm>
            <a:off x="8239911" y="1690689"/>
            <a:ext cx="3494225" cy="4595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4108336538"/>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_Boxed Content _1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57320" y="1690688"/>
            <a:ext cx="5467795"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FF553FDC-145C-B531-E832-3CADDBA412D4}"/>
              </a:ext>
            </a:extLst>
          </p:cNvPr>
          <p:cNvSpPr>
            <a:spLocks noGrp="1"/>
          </p:cNvSpPr>
          <p:nvPr>
            <p:ph sz="quarter" idx="18"/>
          </p:nvPr>
        </p:nvSpPr>
        <p:spPr>
          <a:xfrm>
            <a:off x="457320" y="2368296"/>
            <a:ext cx="5467186"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486498387"/>
      </p:ext>
    </p:extLst>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_Boxed Content _2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Text Placeholder 4">
            <a:extLst>
              <a:ext uri="{FF2B5EF4-FFF2-40B4-BE49-F238E27FC236}">
                <a16:creationId xmlns:a16="http://schemas.microsoft.com/office/drawing/2014/main" id="{AE4EBFC5-472E-0D9D-4AC3-EA0789A5FC43}"/>
              </a:ext>
            </a:extLst>
          </p:cNvPr>
          <p:cNvSpPr>
            <a:spLocks noGrp="1"/>
          </p:cNvSpPr>
          <p:nvPr>
            <p:ph type="body" sz="quarter" idx="17"/>
          </p:nvPr>
        </p:nvSpPr>
        <p:spPr bwMode="gray">
          <a:xfrm>
            <a:off x="457319" y="1690688"/>
            <a:ext cx="5467187"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CCCBF604-AD7C-FFCB-68E0-83E247B0CC13}"/>
              </a:ext>
            </a:extLst>
          </p:cNvPr>
          <p:cNvSpPr>
            <a:spLocks noGrp="1"/>
          </p:cNvSpPr>
          <p:nvPr>
            <p:ph sz="quarter" idx="20"/>
          </p:nvPr>
        </p:nvSpPr>
        <p:spPr>
          <a:xfrm>
            <a:off x="457319" y="2368296"/>
            <a:ext cx="5467187"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AB91C661-E5C2-36F5-C334-D6FB6028B1AC}"/>
              </a:ext>
            </a:extLst>
          </p:cNvPr>
          <p:cNvSpPr>
            <a:spLocks noGrp="1"/>
          </p:cNvSpPr>
          <p:nvPr>
            <p:ph type="body" sz="quarter" idx="21"/>
          </p:nvPr>
        </p:nvSpPr>
        <p:spPr bwMode="gray">
          <a:xfrm>
            <a:off x="6275510" y="1690688"/>
            <a:ext cx="5467187"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8" name="Content Placeholder 5">
            <a:extLst>
              <a:ext uri="{FF2B5EF4-FFF2-40B4-BE49-F238E27FC236}">
                <a16:creationId xmlns:a16="http://schemas.microsoft.com/office/drawing/2014/main" id="{13F6F47F-A8A9-2070-EEBA-E4275628294B}"/>
              </a:ext>
            </a:extLst>
          </p:cNvPr>
          <p:cNvSpPr>
            <a:spLocks noGrp="1"/>
          </p:cNvSpPr>
          <p:nvPr>
            <p:ph sz="quarter" idx="22"/>
          </p:nvPr>
        </p:nvSpPr>
        <p:spPr>
          <a:xfrm>
            <a:off x="6275510" y="2368296"/>
            <a:ext cx="5467187"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58995280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25118826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_Boxed Content _3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Text Placeholder 4">
            <a:extLst>
              <a:ext uri="{FF2B5EF4-FFF2-40B4-BE49-F238E27FC236}">
                <a16:creationId xmlns:a16="http://schemas.microsoft.com/office/drawing/2014/main" id="{AE4EBFC5-472E-0D9D-4AC3-EA0789A5FC43}"/>
              </a:ext>
            </a:extLst>
          </p:cNvPr>
          <p:cNvSpPr>
            <a:spLocks noGrp="1"/>
          </p:cNvSpPr>
          <p:nvPr>
            <p:ph type="body" sz="quarter" idx="17"/>
          </p:nvPr>
        </p:nvSpPr>
        <p:spPr bwMode="gray">
          <a:xfrm>
            <a:off x="457320" y="1690688"/>
            <a:ext cx="3494224"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6" name="Text Placeholder 4">
            <a:extLst>
              <a:ext uri="{FF2B5EF4-FFF2-40B4-BE49-F238E27FC236}">
                <a16:creationId xmlns:a16="http://schemas.microsoft.com/office/drawing/2014/main" id="{749B7513-CADD-B609-D0CC-9832BAABBF38}"/>
              </a:ext>
            </a:extLst>
          </p:cNvPr>
          <p:cNvSpPr>
            <a:spLocks noGrp="1"/>
          </p:cNvSpPr>
          <p:nvPr>
            <p:ph type="body" sz="quarter" idx="19"/>
          </p:nvPr>
        </p:nvSpPr>
        <p:spPr bwMode="gray">
          <a:xfrm>
            <a:off x="4345682" y="1690688"/>
            <a:ext cx="3502241"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8" name="Text Placeholder 4">
            <a:extLst>
              <a:ext uri="{FF2B5EF4-FFF2-40B4-BE49-F238E27FC236}">
                <a16:creationId xmlns:a16="http://schemas.microsoft.com/office/drawing/2014/main" id="{EDD46EED-7958-B010-F1F8-86A97D735A08}"/>
              </a:ext>
            </a:extLst>
          </p:cNvPr>
          <p:cNvSpPr>
            <a:spLocks noGrp="1"/>
          </p:cNvSpPr>
          <p:nvPr>
            <p:ph type="body" sz="quarter" idx="21"/>
          </p:nvPr>
        </p:nvSpPr>
        <p:spPr bwMode="gray">
          <a:xfrm>
            <a:off x="8240455" y="1690688"/>
            <a:ext cx="3502241"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10" name="Content Placeholder 9">
            <a:extLst>
              <a:ext uri="{FF2B5EF4-FFF2-40B4-BE49-F238E27FC236}">
                <a16:creationId xmlns:a16="http://schemas.microsoft.com/office/drawing/2014/main" id="{D2B4DBFC-B5AC-8F31-409F-5956B0433B79}"/>
              </a:ext>
            </a:extLst>
          </p:cNvPr>
          <p:cNvSpPr>
            <a:spLocks noGrp="1"/>
          </p:cNvSpPr>
          <p:nvPr>
            <p:ph sz="quarter" idx="22"/>
          </p:nvPr>
        </p:nvSpPr>
        <p:spPr>
          <a:xfrm>
            <a:off x="457320" y="2368297"/>
            <a:ext cx="3494223"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9">
            <a:extLst>
              <a:ext uri="{FF2B5EF4-FFF2-40B4-BE49-F238E27FC236}">
                <a16:creationId xmlns:a16="http://schemas.microsoft.com/office/drawing/2014/main" id="{91937E17-F968-3A38-DBAD-A48B9068998C}"/>
              </a:ext>
            </a:extLst>
          </p:cNvPr>
          <p:cNvSpPr>
            <a:spLocks noGrp="1"/>
          </p:cNvSpPr>
          <p:nvPr>
            <p:ph sz="quarter" idx="23"/>
          </p:nvPr>
        </p:nvSpPr>
        <p:spPr>
          <a:xfrm>
            <a:off x="4352698" y="2368297"/>
            <a:ext cx="3494223"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9">
            <a:extLst>
              <a:ext uri="{FF2B5EF4-FFF2-40B4-BE49-F238E27FC236}">
                <a16:creationId xmlns:a16="http://schemas.microsoft.com/office/drawing/2014/main" id="{B0FB9E8E-981A-C14D-37FA-466C4D20BBE9}"/>
              </a:ext>
            </a:extLst>
          </p:cNvPr>
          <p:cNvSpPr>
            <a:spLocks noGrp="1"/>
          </p:cNvSpPr>
          <p:nvPr>
            <p:ph sz="quarter" idx="24"/>
          </p:nvPr>
        </p:nvSpPr>
        <p:spPr>
          <a:xfrm>
            <a:off x="8248076" y="2368297"/>
            <a:ext cx="3494223"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826902385"/>
      </p:ext>
    </p:extLst>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Boxed Content _4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57318" y="1690688"/>
            <a:ext cx="5478682"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93279178-3313-1462-07C7-4D0B94B28C9C}"/>
              </a:ext>
            </a:extLst>
          </p:cNvPr>
          <p:cNvSpPr>
            <a:spLocks noGrp="1"/>
          </p:cNvSpPr>
          <p:nvPr>
            <p:ph sz="quarter" idx="24"/>
          </p:nvPr>
        </p:nvSpPr>
        <p:spPr>
          <a:xfrm>
            <a:off x="457319" y="2257463"/>
            <a:ext cx="5478302"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E25AED0C-FBF4-70C9-7712-606F401A3650}"/>
              </a:ext>
            </a:extLst>
          </p:cNvPr>
          <p:cNvSpPr>
            <a:spLocks noGrp="1"/>
          </p:cNvSpPr>
          <p:nvPr>
            <p:ph type="body" sz="quarter" idx="25"/>
          </p:nvPr>
        </p:nvSpPr>
        <p:spPr bwMode="gray">
          <a:xfrm>
            <a:off x="6267496" y="1690688"/>
            <a:ext cx="5478682"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9" name="Content Placeholder 5">
            <a:extLst>
              <a:ext uri="{FF2B5EF4-FFF2-40B4-BE49-F238E27FC236}">
                <a16:creationId xmlns:a16="http://schemas.microsoft.com/office/drawing/2014/main" id="{FBA25819-7F4C-2C1C-68A8-78EBCC86CA47}"/>
              </a:ext>
            </a:extLst>
          </p:cNvPr>
          <p:cNvSpPr>
            <a:spLocks noGrp="1"/>
          </p:cNvSpPr>
          <p:nvPr>
            <p:ph sz="quarter" idx="26"/>
          </p:nvPr>
        </p:nvSpPr>
        <p:spPr>
          <a:xfrm>
            <a:off x="6267496" y="2257463"/>
            <a:ext cx="5478302"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AA9CA79B-75C0-274E-DB0B-DBE8792C8818}"/>
              </a:ext>
            </a:extLst>
          </p:cNvPr>
          <p:cNvSpPr>
            <a:spLocks noGrp="1"/>
          </p:cNvSpPr>
          <p:nvPr>
            <p:ph type="body" sz="quarter" idx="27"/>
          </p:nvPr>
        </p:nvSpPr>
        <p:spPr bwMode="gray">
          <a:xfrm>
            <a:off x="457318" y="3816351"/>
            <a:ext cx="5478682"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13" name="Content Placeholder 5">
            <a:extLst>
              <a:ext uri="{FF2B5EF4-FFF2-40B4-BE49-F238E27FC236}">
                <a16:creationId xmlns:a16="http://schemas.microsoft.com/office/drawing/2014/main" id="{A0E0EAB2-23C5-C823-ADF7-920387F8E95F}"/>
              </a:ext>
            </a:extLst>
          </p:cNvPr>
          <p:cNvSpPr>
            <a:spLocks noGrp="1"/>
          </p:cNvSpPr>
          <p:nvPr>
            <p:ph sz="quarter" idx="28"/>
          </p:nvPr>
        </p:nvSpPr>
        <p:spPr>
          <a:xfrm>
            <a:off x="457319" y="4383125"/>
            <a:ext cx="5478302"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a:extLst>
              <a:ext uri="{FF2B5EF4-FFF2-40B4-BE49-F238E27FC236}">
                <a16:creationId xmlns:a16="http://schemas.microsoft.com/office/drawing/2014/main" id="{FDDD128D-2BE9-98E3-CEDB-956CD6F70F89}"/>
              </a:ext>
            </a:extLst>
          </p:cNvPr>
          <p:cNvSpPr>
            <a:spLocks noGrp="1"/>
          </p:cNvSpPr>
          <p:nvPr>
            <p:ph type="body" sz="quarter" idx="29"/>
          </p:nvPr>
        </p:nvSpPr>
        <p:spPr bwMode="gray">
          <a:xfrm>
            <a:off x="6267496" y="3816351"/>
            <a:ext cx="5478682"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15" name="Content Placeholder 5">
            <a:extLst>
              <a:ext uri="{FF2B5EF4-FFF2-40B4-BE49-F238E27FC236}">
                <a16:creationId xmlns:a16="http://schemas.microsoft.com/office/drawing/2014/main" id="{BBEBC001-218F-22F4-BB36-1A98F8C669E9}"/>
              </a:ext>
            </a:extLst>
          </p:cNvPr>
          <p:cNvSpPr>
            <a:spLocks noGrp="1"/>
          </p:cNvSpPr>
          <p:nvPr>
            <p:ph sz="quarter" idx="30"/>
          </p:nvPr>
        </p:nvSpPr>
        <p:spPr>
          <a:xfrm>
            <a:off x="6267496" y="4383125"/>
            <a:ext cx="5478302"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948688969"/>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1_Center Content_Focused">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2145883" y="2368296"/>
            <a:ext cx="7521141" cy="2850818"/>
          </a:xfrm>
        </p:spPr>
        <p:txBody>
          <a:bodyPr/>
          <a:lstStyle>
            <a:lvl1pPr marL="0" indent="0">
              <a:spcBef>
                <a:spcPts val="1000"/>
              </a:spcBef>
              <a:buNone/>
              <a:defRPr sz="1400">
                <a:solidFill>
                  <a:schemeClr val="accent2"/>
                </a:solidFill>
              </a:defRPr>
            </a:lvl1pPr>
            <a:lvl2pPr marL="347663" indent="-119063">
              <a:spcBef>
                <a:spcPts val="500"/>
              </a:spcBef>
              <a:defRPr sz="1400">
                <a:solidFill>
                  <a:schemeClr val="accent2"/>
                </a:solidFill>
              </a:defRPr>
            </a:lvl2pPr>
            <a:lvl3pPr marL="512763" indent="-107950">
              <a:spcBef>
                <a:spcPts val="200"/>
              </a:spcBef>
              <a:defRPr sz="1200">
                <a:solidFill>
                  <a:schemeClr val="accent2"/>
                </a:solidFill>
              </a:defRPr>
            </a:lvl3pPr>
            <a:lvl4pPr marL="685800" indent="-109538">
              <a:spcBef>
                <a:spcPts val="200"/>
              </a:spcBef>
              <a:defRPr sz="1100">
                <a:solidFill>
                  <a:schemeClr val="accent2"/>
                </a:solidFill>
              </a:defRPr>
            </a:lvl4pPr>
            <a:lvl5pPr marL="858838" indent="-117475">
              <a:spcBef>
                <a:spcPts val="200"/>
              </a:spcBef>
              <a:defRPr sz="1050">
                <a:solidFill>
                  <a:schemeClr val="accent2"/>
                </a:solidFill>
              </a:defRPr>
            </a:lvl5pPr>
          </a:lstStyle>
          <a:p>
            <a:pPr lvl="0"/>
            <a:r>
              <a:rPr lang="en-US"/>
              <a:t>Click to edit Master text styles</a:t>
            </a:r>
          </a:p>
        </p:txBody>
      </p:sp>
      <p:sp>
        <p:nvSpPr>
          <p:cNvPr id="2" name="Title 1"/>
          <p:cNvSpPr>
            <a:spLocks noGrp="1"/>
          </p:cNvSpPr>
          <p:nvPr>
            <p:ph type="title"/>
          </p:nvPr>
        </p:nvSpPr>
        <p:spPr bwMode="gray"/>
        <p:txBody>
          <a:bodyPr/>
          <a:lstStyle/>
          <a:p>
            <a:r>
              <a:rPr lang="en-US"/>
              <a:t>Click to edit Master title style</a:t>
            </a:r>
          </a:p>
        </p:txBody>
      </p:sp>
      <p:sp>
        <p:nvSpPr>
          <p:cNvPr id="4" name="Text Placeholder 4">
            <a:extLst>
              <a:ext uri="{FF2B5EF4-FFF2-40B4-BE49-F238E27FC236}">
                <a16:creationId xmlns:a16="http://schemas.microsoft.com/office/drawing/2014/main" id="{AE4EBFC5-472E-0D9D-4AC3-EA0789A5FC43}"/>
              </a:ext>
            </a:extLst>
          </p:cNvPr>
          <p:cNvSpPr>
            <a:spLocks noGrp="1"/>
          </p:cNvSpPr>
          <p:nvPr>
            <p:ph type="body" sz="quarter" idx="17" hasCustomPrompt="1"/>
          </p:nvPr>
        </p:nvSpPr>
        <p:spPr bwMode="gray">
          <a:xfrm>
            <a:off x="2145883" y="1782604"/>
            <a:ext cx="7521141" cy="493776"/>
          </a:xfrm>
          <a:noFill/>
          <a:effectLst/>
        </p:spPr>
        <p:txBody>
          <a:bodyPr lIns="0" tIns="91440" rIns="0"/>
          <a:lstStyle>
            <a:lvl1pPr marL="9525" indent="-9525">
              <a:spcBef>
                <a:spcPts val="0"/>
              </a:spcBef>
              <a:buNone/>
              <a:tabLst/>
              <a:defRPr sz="1700" b="1">
                <a:solidFill>
                  <a:schemeClr val="accent1"/>
                </a:solidFill>
              </a:defRPr>
            </a:lvl1pPr>
          </a:lstStyle>
          <a:p>
            <a:pPr lvl="0"/>
            <a:r>
              <a:rPr lang="en-US"/>
              <a:t>Headline</a:t>
            </a:r>
          </a:p>
        </p:txBody>
      </p:sp>
    </p:spTree>
    <p:custDataLst>
      <p:tags r:id="rId1"/>
    </p:custDataLst>
    <p:extLst>
      <p:ext uri="{BB962C8B-B14F-4D97-AF65-F5344CB8AC3E}">
        <p14:creationId xmlns:p14="http://schemas.microsoft.com/office/powerpoint/2010/main" val="4016377158"/>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1_Custom Layout-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8E8C2-5945-3D6A-8B9E-DC4E3584451E}"/>
              </a:ext>
            </a:extLst>
          </p:cNvPr>
          <p:cNvSpPr>
            <a:spLocks noGrp="1"/>
          </p:cNvSpPr>
          <p:nvPr>
            <p:ph type="title"/>
          </p:nvPr>
        </p:nvSpPr>
        <p:spPr/>
        <p:txBody>
          <a:bodyPr/>
          <a:lstStyle>
            <a:lvl1pPr>
              <a:defRPr b="0" spc="-50"/>
            </a:lvl1pPr>
          </a:lstStyle>
          <a:p>
            <a:r>
              <a:rPr lang="en-US"/>
              <a:t>Click to edit Master title style</a:t>
            </a:r>
          </a:p>
        </p:txBody>
      </p:sp>
      <p:sp>
        <p:nvSpPr>
          <p:cNvPr id="8" name="Text Placeholder 10">
            <a:extLst>
              <a:ext uri="{FF2B5EF4-FFF2-40B4-BE49-F238E27FC236}">
                <a16:creationId xmlns:a16="http://schemas.microsoft.com/office/drawing/2014/main" id="{0B690C78-265B-C177-00EC-C03891FECC5C}"/>
              </a:ext>
            </a:extLst>
          </p:cNvPr>
          <p:cNvSpPr>
            <a:spLocks noGrp="1"/>
          </p:cNvSpPr>
          <p:nvPr>
            <p:ph type="body" sz="quarter" idx="12" hasCustomPrompt="1"/>
          </p:nvPr>
        </p:nvSpPr>
        <p:spPr>
          <a:xfrm>
            <a:off x="709597" y="1736750"/>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01</a:t>
            </a:r>
          </a:p>
        </p:txBody>
      </p:sp>
      <p:sp>
        <p:nvSpPr>
          <p:cNvPr id="9" name="Text Placeholder 10">
            <a:extLst>
              <a:ext uri="{FF2B5EF4-FFF2-40B4-BE49-F238E27FC236}">
                <a16:creationId xmlns:a16="http://schemas.microsoft.com/office/drawing/2014/main" id="{97B75870-34EF-B172-9DC5-7B3B469DD535}"/>
              </a:ext>
            </a:extLst>
          </p:cNvPr>
          <p:cNvSpPr>
            <a:spLocks noGrp="1"/>
          </p:cNvSpPr>
          <p:nvPr>
            <p:ph type="body" sz="quarter" idx="13" hasCustomPrompt="1"/>
          </p:nvPr>
        </p:nvSpPr>
        <p:spPr>
          <a:xfrm>
            <a:off x="701092" y="1926725"/>
            <a:ext cx="1838234"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1" name="Text Placeholder 10">
            <a:extLst>
              <a:ext uri="{FF2B5EF4-FFF2-40B4-BE49-F238E27FC236}">
                <a16:creationId xmlns:a16="http://schemas.microsoft.com/office/drawing/2014/main" id="{98CDD658-3E19-2918-02C4-5E395910A8E7}"/>
              </a:ext>
            </a:extLst>
          </p:cNvPr>
          <p:cNvSpPr>
            <a:spLocks noGrp="1"/>
          </p:cNvSpPr>
          <p:nvPr>
            <p:ph type="body" sz="quarter" idx="15" hasCustomPrompt="1"/>
          </p:nvPr>
        </p:nvSpPr>
        <p:spPr>
          <a:xfrm>
            <a:off x="2973591" y="1736750"/>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02</a:t>
            </a:r>
          </a:p>
        </p:txBody>
      </p:sp>
      <p:sp>
        <p:nvSpPr>
          <p:cNvPr id="12" name="Text Placeholder 10">
            <a:extLst>
              <a:ext uri="{FF2B5EF4-FFF2-40B4-BE49-F238E27FC236}">
                <a16:creationId xmlns:a16="http://schemas.microsoft.com/office/drawing/2014/main" id="{993A77F2-571C-DD91-C115-B580B6A1E223}"/>
              </a:ext>
            </a:extLst>
          </p:cNvPr>
          <p:cNvSpPr>
            <a:spLocks noGrp="1"/>
          </p:cNvSpPr>
          <p:nvPr>
            <p:ph type="body" sz="quarter" idx="16" hasCustomPrompt="1"/>
          </p:nvPr>
        </p:nvSpPr>
        <p:spPr>
          <a:xfrm>
            <a:off x="2965085" y="1926725"/>
            <a:ext cx="1838234"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4" name="Text Placeholder 10">
            <a:extLst>
              <a:ext uri="{FF2B5EF4-FFF2-40B4-BE49-F238E27FC236}">
                <a16:creationId xmlns:a16="http://schemas.microsoft.com/office/drawing/2014/main" id="{1159A50A-6E6C-77FA-D12E-13DD6B103C87}"/>
              </a:ext>
            </a:extLst>
          </p:cNvPr>
          <p:cNvSpPr>
            <a:spLocks noGrp="1"/>
          </p:cNvSpPr>
          <p:nvPr>
            <p:ph type="body" sz="quarter" idx="18" hasCustomPrompt="1"/>
          </p:nvPr>
        </p:nvSpPr>
        <p:spPr>
          <a:xfrm>
            <a:off x="5192972" y="1736750"/>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03</a:t>
            </a:r>
          </a:p>
        </p:txBody>
      </p:sp>
      <p:sp>
        <p:nvSpPr>
          <p:cNvPr id="15" name="Text Placeholder 10">
            <a:extLst>
              <a:ext uri="{FF2B5EF4-FFF2-40B4-BE49-F238E27FC236}">
                <a16:creationId xmlns:a16="http://schemas.microsoft.com/office/drawing/2014/main" id="{8F837DAE-3A62-3E10-09B8-EB0D617D1C7E}"/>
              </a:ext>
            </a:extLst>
          </p:cNvPr>
          <p:cNvSpPr>
            <a:spLocks noGrp="1"/>
          </p:cNvSpPr>
          <p:nvPr>
            <p:ph type="body" sz="quarter" idx="19" hasCustomPrompt="1"/>
          </p:nvPr>
        </p:nvSpPr>
        <p:spPr>
          <a:xfrm>
            <a:off x="5184466" y="1926725"/>
            <a:ext cx="1838234"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7" name="Text Placeholder 10">
            <a:extLst>
              <a:ext uri="{FF2B5EF4-FFF2-40B4-BE49-F238E27FC236}">
                <a16:creationId xmlns:a16="http://schemas.microsoft.com/office/drawing/2014/main" id="{8DC7A8FD-72FE-188B-65D5-CADA1F348649}"/>
              </a:ext>
            </a:extLst>
          </p:cNvPr>
          <p:cNvSpPr>
            <a:spLocks noGrp="1"/>
          </p:cNvSpPr>
          <p:nvPr>
            <p:ph type="body" sz="quarter" idx="21" hasCustomPrompt="1"/>
          </p:nvPr>
        </p:nvSpPr>
        <p:spPr>
          <a:xfrm>
            <a:off x="7412354" y="1736750"/>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04</a:t>
            </a:r>
          </a:p>
        </p:txBody>
      </p:sp>
      <p:sp>
        <p:nvSpPr>
          <p:cNvPr id="18" name="Text Placeholder 10">
            <a:extLst>
              <a:ext uri="{FF2B5EF4-FFF2-40B4-BE49-F238E27FC236}">
                <a16:creationId xmlns:a16="http://schemas.microsoft.com/office/drawing/2014/main" id="{9C6C264E-5E38-3B0E-6C23-3D7B5B8FC82C}"/>
              </a:ext>
            </a:extLst>
          </p:cNvPr>
          <p:cNvSpPr>
            <a:spLocks noGrp="1"/>
          </p:cNvSpPr>
          <p:nvPr>
            <p:ph type="body" sz="quarter" idx="22" hasCustomPrompt="1"/>
          </p:nvPr>
        </p:nvSpPr>
        <p:spPr>
          <a:xfrm>
            <a:off x="7403848" y="1926725"/>
            <a:ext cx="1838234"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0" name="Text Placeholder 10">
            <a:extLst>
              <a:ext uri="{FF2B5EF4-FFF2-40B4-BE49-F238E27FC236}">
                <a16:creationId xmlns:a16="http://schemas.microsoft.com/office/drawing/2014/main" id="{9A66A8BB-0E11-5EA2-4897-9F538BCA44B0}"/>
              </a:ext>
            </a:extLst>
          </p:cNvPr>
          <p:cNvSpPr>
            <a:spLocks noGrp="1"/>
          </p:cNvSpPr>
          <p:nvPr>
            <p:ph type="body" sz="quarter" idx="24" hasCustomPrompt="1"/>
          </p:nvPr>
        </p:nvSpPr>
        <p:spPr>
          <a:xfrm>
            <a:off x="9654041" y="1736750"/>
            <a:ext cx="1838234"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05</a:t>
            </a:r>
          </a:p>
        </p:txBody>
      </p:sp>
      <p:sp>
        <p:nvSpPr>
          <p:cNvPr id="21" name="Text Placeholder 10">
            <a:extLst>
              <a:ext uri="{FF2B5EF4-FFF2-40B4-BE49-F238E27FC236}">
                <a16:creationId xmlns:a16="http://schemas.microsoft.com/office/drawing/2014/main" id="{A01DE684-F768-8F57-7C8F-CC046C303635}"/>
              </a:ext>
            </a:extLst>
          </p:cNvPr>
          <p:cNvSpPr>
            <a:spLocks noGrp="1"/>
          </p:cNvSpPr>
          <p:nvPr>
            <p:ph type="body" sz="quarter" idx="25" hasCustomPrompt="1"/>
          </p:nvPr>
        </p:nvSpPr>
        <p:spPr>
          <a:xfrm>
            <a:off x="9645535" y="1926725"/>
            <a:ext cx="1838234"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3" name="Text Placeholder 10">
            <a:extLst>
              <a:ext uri="{FF2B5EF4-FFF2-40B4-BE49-F238E27FC236}">
                <a16:creationId xmlns:a16="http://schemas.microsoft.com/office/drawing/2014/main" id="{1311F253-886E-9838-67DF-E76116461332}"/>
              </a:ext>
            </a:extLst>
          </p:cNvPr>
          <p:cNvSpPr>
            <a:spLocks noGrp="1"/>
          </p:cNvSpPr>
          <p:nvPr>
            <p:ph type="body" sz="quarter" idx="14" hasCustomPrompt="1"/>
          </p:nvPr>
        </p:nvSpPr>
        <p:spPr>
          <a:xfrm>
            <a:off x="701092" y="2436468"/>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marL="231775" indent="-169863">
              <a:tabLst/>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4" name="Text Placeholder 10">
            <a:extLst>
              <a:ext uri="{FF2B5EF4-FFF2-40B4-BE49-F238E27FC236}">
                <a16:creationId xmlns:a16="http://schemas.microsoft.com/office/drawing/2014/main" id="{BD61ECC0-996A-E9CF-9EC0-033871E66F72}"/>
              </a:ext>
            </a:extLst>
          </p:cNvPr>
          <p:cNvSpPr>
            <a:spLocks noGrp="1"/>
          </p:cNvSpPr>
          <p:nvPr>
            <p:ph type="body" sz="quarter" idx="17" hasCustomPrompt="1"/>
          </p:nvPr>
        </p:nvSpPr>
        <p:spPr>
          <a:xfrm>
            <a:off x="2965085" y="2436468"/>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marL="231775" indent="-169863">
              <a:tabLst/>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5" name="Text Placeholder 10">
            <a:extLst>
              <a:ext uri="{FF2B5EF4-FFF2-40B4-BE49-F238E27FC236}">
                <a16:creationId xmlns:a16="http://schemas.microsoft.com/office/drawing/2014/main" id="{219560D7-2BAC-8F4C-6209-4C6DF59FD423}"/>
              </a:ext>
            </a:extLst>
          </p:cNvPr>
          <p:cNvSpPr>
            <a:spLocks noGrp="1"/>
          </p:cNvSpPr>
          <p:nvPr>
            <p:ph type="body" sz="quarter" idx="20" hasCustomPrompt="1"/>
          </p:nvPr>
        </p:nvSpPr>
        <p:spPr>
          <a:xfrm>
            <a:off x="5184466" y="2436468"/>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marL="231775" indent="-169863">
              <a:tabLst/>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6" name="Text Placeholder 10">
            <a:extLst>
              <a:ext uri="{FF2B5EF4-FFF2-40B4-BE49-F238E27FC236}">
                <a16:creationId xmlns:a16="http://schemas.microsoft.com/office/drawing/2014/main" id="{68C0ECE0-5394-6DE6-74C0-00037B13DBFE}"/>
              </a:ext>
            </a:extLst>
          </p:cNvPr>
          <p:cNvSpPr>
            <a:spLocks noGrp="1"/>
          </p:cNvSpPr>
          <p:nvPr>
            <p:ph type="body" sz="quarter" idx="23" hasCustomPrompt="1"/>
          </p:nvPr>
        </p:nvSpPr>
        <p:spPr>
          <a:xfrm>
            <a:off x="7403848" y="2436468"/>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marL="231775" indent="-169863">
              <a:tabLst/>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7" name="Text Placeholder 10">
            <a:extLst>
              <a:ext uri="{FF2B5EF4-FFF2-40B4-BE49-F238E27FC236}">
                <a16:creationId xmlns:a16="http://schemas.microsoft.com/office/drawing/2014/main" id="{32098B9F-E1A9-55B8-6839-8B43B9586B77}"/>
              </a:ext>
            </a:extLst>
          </p:cNvPr>
          <p:cNvSpPr>
            <a:spLocks noGrp="1"/>
          </p:cNvSpPr>
          <p:nvPr>
            <p:ph type="body" sz="quarter" idx="26" hasCustomPrompt="1"/>
          </p:nvPr>
        </p:nvSpPr>
        <p:spPr>
          <a:xfrm>
            <a:off x="9645535" y="2436468"/>
            <a:ext cx="1838234"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marL="231775" indent="-169863">
              <a:tabLst/>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Tree>
    <p:extLst>
      <p:ext uri="{BB962C8B-B14F-4D97-AF65-F5344CB8AC3E}">
        <p14:creationId xmlns:p14="http://schemas.microsoft.com/office/powerpoint/2010/main" val="3696637060"/>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_Custom Layout-Lis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143C-A5A9-FE98-CA67-6BFF4C11E50E}"/>
              </a:ext>
            </a:extLst>
          </p:cNvPr>
          <p:cNvSpPr>
            <a:spLocks noGrp="1"/>
          </p:cNvSpPr>
          <p:nvPr>
            <p:ph type="title"/>
          </p:nvPr>
        </p:nvSpPr>
        <p:spPr/>
        <p:txBody>
          <a:bodyPr/>
          <a:lstStyle/>
          <a:p>
            <a:r>
              <a:rPr lang="en-US"/>
              <a:t>Click to edit Master title style</a:t>
            </a:r>
          </a:p>
        </p:txBody>
      </p:sp>
      <p:grpSp>
        <p:nvGrpSpPr>
          <p:cNvPr id="35" name="Group 34">
            <a:extLst>
              <a:ext uri="{FF2B5EF4-FFF2-40B4-BE49-F238E27FC236}">
                <a16:creationId xmlns:a16="http://schemas.microsoft.com/office/drawing/2014/main" id="{4D8C9D69-708B-90B4-A5D4-66E9E94297AD}"/>
              </a:ext>
            </a:extLst>
          </p:cNvPr>
          <p:cNvGrpSpPr/>
          <p:nvPr/>
        </p:nvGrpSpPr>
        <p:grpSpPr>
          <a:xfrm>
            <a:off x="606162" y="1501332"/>
            <a:ext cx="2611618" cy="4283242"/>
            <a:chOff x="1212167" y="7796463"/>
            <a:chExt cx="4206238" cy="8566483"/>
          </a:xfrm>
        </p:grpSpPr>
        <p:sp>
          <p:nvSpPr>
            <p:cNvPr id="36" name="Rounded Rectangle 35">
              <a:extLst>
                <a:ext uri="{FF2B5EF4-FFF2-40B4-BE49-F238E27FC236}">
                  <a16:creationId xmlns:a16="http://schemas.microsoft.com/office/drawing/2014/main" id="{A9AECCF7-F1D8-F380-2E08-8528CE0364F5}"/>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37" name="Round Same Side Corner Rectangle 36">
              <a:extLst>
                <a:ext uri="{FF2B5EF4-FFF2-40B4-BE49-F238E27FC236}">
                  <a16:creationId xmlns:a16="http://schemas.microsoft.com/office/drawing/2014/main" id="{BF960BA2-30DB-D82E-7227-E797DCE14BCE}"/>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sp>
        <p:nvSpPr>
          <p:cNvPr id="38" name="Text Placeholder 10">
            <a:extLst>
              <a:ext uri="{FF2B5EF4-FFF2-40B4-BE49-F238E27FC236}">
                <a16:creationId xmlns:a16="http://schemas.microsoft.com/office/drawing/2014/main" id="{442E49C0-0531-F41F-0C7F-95E1D5FE5995}"/>
              </a:ext>
            </a:extLst>
          </p:cNvPr>
          <p:cNvSpPr>
            <a:spLocks noGrp="1"/>
          </p:cNvSpPr>
          <p:nvPr>
            <p:ph type="body" sz="quarter" idx="19" hasCustomPrompt="1"/>
          </p:nvPr>
        </p:nvSpPr>
        <p:spPr>
          <a:xfrm>
            <a:off x="722703" y="1618360"/>
            <a:ext cx="2353202" cy="294296"/>
          </a:xfrm>
          <a:prstGeom prst="rect">
            <a:avLst/>
          </a:prstGeom>
        </p:spPr>
        <p:txBody>
          <a:bodyPr/>
          <a:lstStyle>
            <a:lvl1pPr marL="0" indent="0">
              <a:buNone/>
              <a:defRPr lang="en-US" sz="1800" b="1" kern="1200" spc="-25" dirty="0">
                <a:solidFill>
                  <a:schemeClr val="bg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39" name="Text Placeholder 10">
            <a:extLst>
              <a:ext uri="{FF2B5EF4-FFF2-40B4-BE49-F238E27FC236}">
                <a16:creationId xmlns:a16="http://schemas.microsoft.com/office/drawing/2014/main" id="{EC4D91AA-BBB7-24A6-7DED-0F3FA7977A21}"/>
              </a:ext>
            </a:extLst>
          </p:cNvPr>
          <p:cNvSpPr>
            <a:spLocks noGrp="1"/>
          </p:cNvSpPr>
          <p:nvPr>
            <p:ph type="body" sz="quarter" idx="20" hasCustomPrompt="1"/>
          </p:nvPr>
        </p:nvSpPr>
        <p:spPr>
          <a:xfrm>
            <a:off x="724461" y="2090392"/>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marL="231775" indent="-169863">
              <a:tabLst/>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40" name="Text Placeholder 10">
            <a:extLst>
              <a:ext uri="{FF2B5EF4-FFF2-40B4-BE49-F238E27FC236}">
                <a16:creationId xmlns:a16="http://schemas.microsoft.com/office/drawing/2014/main" id="{40882936-5AB4-FCBC-D94D-B7DDCF75E62E}"/>
              </a:ext>
            </a:extLst>
          </p:cNvPr>
          <p:cNvSpPr>
            <a:spLocks noGrp="1"/>
          </p:cNvSpPr>
          <p:nvPr>
            <p:ph type="body" sz="quarter" idx="27" hasCustomPrompt="1"/>
          </p:nvPr>
        </p:nvSpPr>
        <p:spPr>
          <a:xfrm>
            <a:off x="724461"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marL="231775" indent="-169863">
              <a:tabLst/>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41" name="Text Placeholder 10">
            <a:extLst>
              <a:ext uri="{FF2B5EF4-FFF2-40B4-BE49-F238E27FC236}">
                <a16:creationId xmlns:a16="http://schemas.microsoft.com/office/drawing/2014/main" id="{0705E783-D831-B2F9-BE06-6D62233362B1}"/>
              </a:ext>
            </a:extLst>
          </p:cNvPr>
          <p:cNvSpPr>
            <a:spLocks noGrp="1"/>
          </p:cNvSpPr>
          <p:nvPr>
            <p:ph type="body" sz="quarter" idx="28" hasCustomPrompt="1"/>
          </p:nvPr>
        </p:nvSpPr>
        <p:spPr>
          <a:xfrm>
            <a:off x="722703"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42" name="Text Placeholder 10">
            <a:extLst>
              <a:ext uri="{FF2B5EF4-FFF2-40B4-BE49-F238E27FC236}">
                <a16:creationId xmlns:a16="http://schemas.microsoft.com/office/drawing/2014/main" id="{92EC8CC2-9EE0-27B9-AFE0-151A33281784}"/>
              </a:ext>
            </a:extLst>
          </p:cNvPr>
          <p:cNvSpPr>
            <a:spLocks noGrp="1"/>
          </p:cNvSpPr>
          <p:nvPr>
            <p:ph type="body" sz="quarter" idx="29" hasCustomPrompt="1"/>
          </p:nvPr>
        </p:nvSpPr>
        <p:spPr>
          <a:xfrm>
            <a:off x="722703"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grpSp>
        <p:nvGrpSpPr>
          <p:cNvPr id="43" name="Group 42">
            <a:extLst>
              <a:ext uri="{FF2B5EF4-FFF2-40B4-BE49-F238E27FC236}">
                <a16:creationId xmlns:a16="http://schemas.microsoft.com/office/drawing/2014/main" id="{2B2BF7EB-237D-5B13-7357-E9A6C64E915A}"/>
              </a:ext>
            </a:extLst>
          </p:cNvPr>
          <p:cNvGrpSpPr/>
          <p:nvPr/>
        </p:nvGrpSpPr>
        <p:grpSpPr>
          <a:xfrm>
            <a:off x="3396574" y="1501332"/>
            <a:ext cx="2611618" cy="4283242"/>
            <a:chOff x="1212167" y="7796463"/>
            <a:chExt cx="4206238" cy="8566483"/>
          </a:xfrm>
        </p:grpSpPr>
        <p:sp>
          <p:nvSpPr>
            <p:cNvPr id="44" name="Rounded Rectangle 43">
              <a:extLst>
                <a:ext uri="{FF2B5EF4-FFF2-40B4-BE49-F238E27FC236}">
                  <a16:creationId xmlns:a16="http://schemas.microsoft.com/office/drawing/2014/main" id="{98E58957-20EC-095E-5D18-587B375AFF17}"/>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45" name="Round Same Side Corner Rectangle 44">
              <a:extLst>
                <a:ext uri="{FF2B5EF4-FFF2-40B4-BE49-F238E27FC236}">
                  <a16:creationId xmlns:a16="http://schemas.microsoft.com/office/drawing/2014/main" id="{1EC801BB-5180-8545-B2E2-DFF97D229FB0}"/>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46" name="Group 45">
            <a:extLst>
              <a:ext uri="{FF2B5EF4-FFF2-40B4-BE49-F238E27FC236}">
                <a16:creationId xmlns:a16="http://schemas.microsoft.com/office/drawing/2014/main" id="{66BC06E0-4518-9C1E-AA0B-8038D0A7B69E}"/>
              </a:ext>
            </a:extLst>
          </p:cNvPr>
          <p:cNvGrpSpPr/>
          <p:nvPr/>
        </p:nvGrpSpPr>
        <p:grpSpPr>
          <a:xfrm>
            <a:off x="6186985" y="1501332"/>
            <a:ext cx="2611618" cy="4283242"/>
            <a:chOff x="1212167" y="7796463"/>
            <a:chExt cx="4206238" cy="8566483"/>
          </a:xfrm>
        </p:grpSpPr>
        <p:sp>
          <p:nvSpPr>
            <p:cNvPr id="47" name="Rounded Rectangle 46">
              <a:extLst>
                <a:ext uri="{FF2B5EF4-FFF2-40B4-BE49-F238E27FC236}">
                  <a16:creationId xmlns:a16="http://schemas.microsoft.com/office/drawing/2014/main" id="{C87CDED0-4F3D-8E19-E434-15F989E64888}"/>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48" name="Round Same Side Corner Rectangle 47">
              <a:extLst>
                <a:ext uri="{FF2B5EF4-FFF2-40B4-BE49-F238E27FC236}">
                  <a16:creationId xmlns:a16="http://schemas.microsoft.com/office/drawing/2014/main" id="{C46BE0AC-E93C-E6C4-F01F-423C46B18D15}"/>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49" name="Group 48">
            <a:extLst>
              <a:ext uri="{FF2B5EF4-FFF2-40B4-BE49-F238E27FC236}">
                <a16:creationId xmlns:a16="http://schemas.microsoft.com/office/drawing/2014/main" id="{85BA169A-BE5B-E11D-DD22-E435ABB43A6B}"/>
              </a:ext>
            </a:extLst>
          </p:cNvPr>
          <p:cNvGrpSpPr/>
          <p:nvPr/>
        </p:nvGrpSpPr>
        <p:grpSpPr>
          <a:xfrm>
            <a:off x="8977396" y="1501332"/>
            <a:ext cx="2611618" cy="4283242"/>
            <a:chOff x="1212167" y="7796463"/>
            <a:chExt cx="4206238" cy="8566483"/>
          </a:xfrm>
        </p:grpSpPr>
        <p:sp>
          <p:nvSpPr>
            <p:cNvPr id="50" name="Rounded Rectangle 49">
              <a:extLst>
                <a:ext uri="{FF2B5EF4-FFF2-40B4-BE49-F238E27FC236}">
                  <a16:creationId xmlns:a16="http://schemas.microsoft.com/office/drawing/2014/main" id="{624750F1-131F-20F4-6690-54CD4064F760}"/>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51" name="Round Same Side Corner Rectangle 50">
              <a:extLst>
                <a:ext uri="{FF2B5EF4-FFF2-40B4-BE49-F238E27FC236}">
                  <a16:creationId xmlns:a16="http://schemas.microsoft.com/office/drawing/2014/main" id="{709C5BAD-A1F5-F3E2-5BCD-33147526D3D5}"/>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sp>
        <p:nvSpPr>
          <p:cNvPr id="52" name="Text Placeholder 10">
            <a:extLst>
              <a:ext uri="{FF2B5EF4-FFF2-40B4-BE49-F238E27FC236}">
                <a16:creationId xmlns:a16="http://schemas.microsoft.com/office/drawing/2014/main" id="{BEAB3AA4-9FD7-38F0-D51B-9F011AD65409}"/>
              </a:ext>
            </a:extLst>
          </p:cNvPr>
          <p:cNvSpPr>
            <a:spLocks noGrp="1"/>
          </p:cNvSpPr>
          <p:nvPr>
            <p:ph type="body" sz="quarter" idx="30" hasCustomPrompt="1"/>
          </p:nvPr>
        </p:nvSpPr>
        <p:spPr>
          <a:xfrm>
            <a:off x="3518519" y="1618360"/>
            <a:ext cx="2353202" cy="294296"/>
          </a:xfrm>
          <a:prstGeom prst="rect">
            <a:avLst/>
          </a:prstGeom>
        </p:spPr>
        <p:txBody>
          <a:bodyPr/>
          <a:lstStyle>
            <a:lvl1pPr marL="0" indent="0">
              <a:buNone/>
              <a:defRPr lang="en-US" sz="1800" b="1" kern="1200" spc="-25" dirty="0">
                <a:solidFill>
                  <a:schemeClr val="bg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53" name="Text Placeholder 10">
            <a:extLst>
              <a:ext uri="{FF2B5EF4-FFF2-40B4-BE49-F238E27FC236}">
                <a16:creationId xmlns:a16="http://schemas.microsoft.com/office/drawing/2014/main" id="{C81FE944-2241-55AB-2038-245012258D2A}"/>
              </a:ext>
            </a:extLst>
          </p:cNvPr>
          <p:cNvSpPr>
            <a:spLocks noGrp="1"/>
          </p:cNvSpPr>
          <p:nvPr>
            <p:ph type="body" sz="quarter" idx="31" hasCustomPrompt="1"/>
          </p:nvPr>
        </p:nvSpPr>
        <p:spPr>
          <a:xfrm>
            <a:off x="3520276" y="2090392"/>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marL="231775" indent="-169863">
              <a:tabLst/>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54" name="Text Placeholder 10">
            <a:extLst>
              <a:ext uri="{FF2B5EF4-FFF2-40B4-BE49-F238E27FC236}">
                <a16:creationId xmlns:a16="http://schemas.microsoft.com/office/drawing/2014/main" id="{E1EDEAFD-47AF-008D-8569-549A708D2909}"/>
              </a:ext>
            </a:extLst>
          </p:cNvPr>
          <p:cNvSpPr>
            <a:spLocks noGrp="1"/>
          </p:cNvSpPr>
          <p:nvPr>
            <p:ph type="body" sz="quarter" idx="32" hasCustomPrompt="1"/>
          </p:nvPr>
        </p:nvSpPr>
        <p:spPr>
          <a:xfrm>
            <a:off x="3520276"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marL="231775" indent="-169863">
              <a:tabLst/>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55" name="Text Placeholder 10">
            <a:extLst>
              <a:ext uri="{FF2B5EF4-FFF2-40B4-BE49-F238E27FC236}">
                <a16:creationId xmlns:a16="http://schemas.microsoft.com/office/drawing/2014/main" id="{FC35CA2F-EF85-C648-0223-0CC5626DF7F2}"/>
              </a:ext>
            </a:extLst>
          </p:cNvPr>
          <p:cNvSpPr>
            <a:spLocks noGrp="1"/>
          </p:cNvSpPr>
          <p:nvPr>
            <p:ph type="body" sz="quarter" idx="33" hasCustomPrompt="1"/>
          </p:nvPr>
        </p:nvSpPr>
        <p:spPr>
          <a:xfrm>
            <a:off x="3518519"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56" name="Text Placeholder 10">
            <a:extLst>
              <a:ext uri="{FF2B5EF4-FFF2-40B4-BE49-F238E27FC236}">
                <a16:creationId xmlns:a16="http://schemas.microsoft.com/office/drawing/2014/main" id="{F0DEA462-36F2-0673-9AD8-E8A2E66CB195}"/>
              </a:ext>
            </a:extLst>
          </p:cNvPr>
          <p:cNvSpPr>
            <a:spLocks noGrp="1"/>
          </p:cNvSpPr>
          <p:nvPr>
            <p:ph type="body" sz="quarter" idx="34" hasCustomPrompt="1"/>
          </p:nvPr>
        </p:nvSpPr>
        <p:spPr>
          <a:xfrm>
            <a:off x="3518519"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57" name="Text Placeholder 10">
            <a:extLst>
              <a:ext uri="{FF2B5EF4-FFF2-40B4-BE49-F238E27FC236}">
                <a16:creationId xmlns:a16="http://schemas.microsoft.com/office/drawing/2014/main" id="{6E618210-8BB8-0BB4-B363-D7EBDD16867B}"/>
              </a:ext>
            </a:extLst>
          </p:cNvPr>
          <p:cNvSpPr>
            <a:spLocks noGrp="1"/>
          </p:cNvSpPr>
          <p:nvPr>
            <p:ph type="body" sz="quarter" idx="35" hasCustomPrompt="1"/>
          </p:nvPr>
        </p:nvSpPr>
        <p:spPr>
          <a:xfrm>
            <a:off x="6314334" y="1618360"/>
            <a:ext cx="2353202" cy="294296"/>
          </a:xfrm>
          <a:prstGeom prst="rect">
            <a:avLst/>
          </a:prstGeom>
        </p:spPr>
        <p:txBody>
          <a:bodyPr/>
          <a:lstStyle>
            <a:lvl1pPr marL="0" indent="0">
              <a:buNone/>
              <a:defRPr lang="en-US" sz="1800" b="1" kern="1200" spc="-25" dirty="0">
                <a:solidFill>
                  <a:schemeClr val="bg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58" name="Text Placeholder 10">
            <a:extLst>
              <a:ext uri="{FF2B5EF4-FFF2-40B4-BE49-F238E27FC236}">
                <a16:creationId xmlns:a16="http://schemas.microsoft.com/office/drawing/2014/main" id="{04DBBC70-404A-D2FF-24E2-C53F61870AE5}"/>
              </a:ext>
            </a:extLst>
          </p:cNvPr>
          <p:cNvSpPr>
            <a:spLocks noGrp="1"/>
          </p:cNvSpPr>
          <p:nvPr>
            <p:ph type="body" sz="quarter" idx="36" hasCustomPrompt="1"/>
          </p:nvPr>
        </p:nvSpPr>
        <p:spPr>
          <a:xfrm>
            <a:off x="6316092" y="2090392"/>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marL="231775" indent="-169863">
              <a:tabLst/>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59" name="Text Placeholder 10">
            <a:extLst>
              <a:ext uri="{FF2B5EF4-FFF2-40B4-BE49-F238E27FC236}">
                <a16:creationId xmlns:a16="http://schemas.microsoft.com/office/drawing/2014/main" id="{72DDB49E-E02F-F52C-2EB9-C951A2F71C5B}"/>
              </a:ext>
            </a:extLst>
          </p:cNvPr>
          <p:cNvSpPr>
            <a:spLocks noGrp="1"/>
          </p:cNvSpPr>
          <p:nvPr>
            <p:ph type="body" sz="quarter" idx="37" hasCustomPrompt="1"/>
          </p:nvPr>
        </p:nvSpPr>
        <p:spPr>
          <a:xfrm>
            <a:off x="6316092"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marL="231775" indent="-169863">
              <a:tabLst/>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60" name="Text Placeholder 10">
            <a:extLst>
              <a:ext uri="{FF2B5EF4-FFF2-40B4-BE49-F238E27FC236}">
                <a16:creationId xmlns:a16="http://schemas.microsoft.com/office/drawing/2014/main" id="{6283C516-73B5-B4BD-E625-DCCAB5759A76}"/>
              </a:ext>
            </a:extLst>
          </p:cNvPr>
          <p:cNvSpPr>
            <a:spLocks noGrp="1"/>
          </p:cNvSpPr>
          <p:nvPr>
            <p:ph type="body" sz="quarter" idx="38" hasCustomPrompt="1"/>
          </p:nvPr>
        </p:nvSpPr>
        <p:spPr>
          <a:xfrm>
            <a:off x="6314334"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61" name="Text Placeholder 10">
            <a:extLst>
              <a:ext uri="{FF2B5EF4-FFF2-40B4-BE49-F238E27FC236}">
                <a16:creationId xmlns:a16="http://schemas.microsoft.com/office/drawing/2014/main" id="{5C2103FF-7A98-F72C-A1AE-15E38C336C3E}"/>
              </a:ext>
            </a:extLst>
          </p:cNvPr>
          <p:cNvSpPr>
            <a:spLocks noGrp="1"/>
          </p:cNvSpPr>
          <p:nvPr>
            <p:ph type="body" sz="quarter" idx="39" hasCustomPrompt="1"/>
          </p:nvPr>
        </p:nvSpPr>
        <p:spPr>
          <a:xfrm>
            <a:off x="6314334"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62" name="Text Placeholder 10">
            <a:extLst>
              <a:ext uri="{FF2B5EF4-FFF2-40B4-BE49-F238E27FC236}">
                <a16:creationId xmlns:a16="http://schemas.microsoft.com/office/drawing/2014/main" id="{6C96AD9B-435B-68D4-2019-711F5863A5D8}"/>
              </a:ext>
            </a:extLst>
          </p:cNvPr>
          <p:cNvSpPr>
            <a:spLocks noGrp="1"/>
          </p:cNvSpPr>
          <p:nvPr>
            <p:ph type="body" sz="quarter" idx="40" hasCustomPrompt="1"/>
          </p:nvPr>
        </p:nvSpPr>
        <p:spPr>
          <a:xfrm>
            <a:off x="9110150" y="1618360"/>
            <a:ext cx="2353202" cy="294296"/>
          </a:xfrm>
          <a:prstGeom prst="rect">
            <a:avLst/>
          </a:prstGeom>
        </p:spPr>
        <p:txBody>
          <a:bodyPr/>
          <a:lstStyle>
            <a:lvl1pPr marL="0" indent="0">
              <a:buNone/>
              <a:defRPr lang="en-US" sz="1800" b="1" kern="1200" spc="-25" dirty="0">
                <a:solidFill>
                  <a:schemeClr val="bg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63" name="Text Placeholder 10">
            <a:extLst>
              <a:ext uri="{FF2B5EF4-FFF2-40B4-BE49-F238E27FC236}">
                <a16:creationId xmlns:a16="http://schemas.microsoft.com/office/drawing/2014/main" id="{5AA40F92-1EB8-C227-9E06-D91DE748EDBB}"/>
              </a:ext>
            </a:extLst>
          </p:cNvPr>
          <p:cNvSpPr>
            <a:spLocks noGrp="1"/>
          </p:cNvSpPr>
          <p:nvPr>
            <p:ph type="body" sz="quarter" idx="41" hasCustomPrompt="1"/>
          </p:nvPr>
        </p:nvSpPr>
        <p:spPr>
          <a:xfrm>
            <a:off x="9111909" y="2090392"/>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marL="231775" indent="-169863">
              <a:tabLst/>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64" name="Text Placeholder 10">
            <a:extLst>
              <a:ext uri="{FF2B5EF4-FFF2-40B4-BE49-F238E27FC236}">
                <a16:creationId xmlns:a16="http://schemas.microsoft.com/office/drawing/2014/main" id="{C8DC9D53-036F-766C-73ED-2DA6E533C7A8}"/>
              </a:ext>
            </a:extLst>
          </p:cNvPr>
          <p:cNvSpPr>
            <a:spLocks noGrp="1"/>
          </p:cNvSpPr>
          <p:nvPr>
            <p:ph type="body" sz="quarter" idx="42" hasCustomPrompt="1"/>
          </p:nvPr>
        </p:nvSpPr>
        <p:spPr>
          <a:xfrm>
            <a:off x="9111909"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marL="231775" indent="-169863">
              <a:tabLst/>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65" name="Text Placeholder 10">
            <a:extLst>
              <a:ext uri="{FF2B5EF4-FFF2-40B4-BE49-F238E27FC236}">
                <a16:creationId xmlns:a16="http://schemas.microsoft.com/office/drawing/2014/main" id="{0255790B-F399-6037-2B00-A4CC020440B5}"/>
              </a:ext>
            </a:extLst>
          </p:cNvPr>
          <p:cNvSpPr>
            <a:spLocks noGrp="1"/>
          </p:cNvSpPr>
          <p:nvPr>
            <p:ph type="body" sz="quarter" idx="43" hasCustomPrompt="1"/>
          </p:nvPr>
        </p:nvSpPr>
        <p:spPr>
          <a:xfrm>
            <a:off x="9110150"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66" name="Text Placeholder 10">
            <a:extLst>
              <a:ext uri="{FF2B5EF4-FFF2-40B4-BE49-F238E27FC236}">
                <a16:creationId xmlns:a16="http://schemas.microsoft.com/office/drawing/2014/main" id="{06D4D0BB-7F9B-4509-03C7-5619A2FA8270}"/>
              </a:ext>
            </a:extLst>
          </p:cNvPr>
          <p:cNvSpPr>
            <a:spLocks noGrp="1"/>
          </p:cNvSpPr>
          <p:nvPr>
            <p:ph type="body" sz="quarter" idx="44" hasCustomPrompt="1"/>
          </p:nvPr>
        </p:nvSpPr>
        <p:spPr>
          <a:xfrm>
            <a:off x="9110150"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grpSp>
        <p:nvGrpSpPr>
          <p:cNvPr id="3" name="Group 2">
            <a:extLst>
              <a:ext uri="{FF2B5EF4-FFF2-40B4-BE49-F238E27FC236}">
                <a16:creationId xmlns:a16="http://schemas.microsoft.com/office/drawing/2014/main" id="{08E75789-7415-7E91-4146-53058FC85310}"/>
              </a:ext>
            </a:extLst>
          </p:cNvPr>
          <p:cNvGrpSpPr/>
          <p:nvPr/>
        </p:nvGrpSpPr>
        <p:grpSpPr>
          <a:xfrm>
            <a:off x="606162" y="1501332"/>
            <a:ext cx="2611618" cy="4283242"/>
            <a:chOff x="1212167" y="7796463"/>
            <a:chExt cx="4206238" cy="8566483"/>
          </a:xfrm>
        </p:grpSpPr>
        <p:sp>
          <p:nvSpPr>
            <p:cNvPr id="4" name="Rounded Rectangle 35">
              <a:extLst>
                <a:ext uri="{FF2B5EF4-FFF2-40B4-BE49-F238E27FC236}">
                  <a16:creationId xmlns:a16="http://schemas.microsoft.com/office/drawing/2014/main" id="{FB58C5CC-C485-3294-35B1-8030B5E12887}"/>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5" name="Round Same Side Corner Rectangle 36">
              <a:extLst>
                <a:ext uri="{FF2B5EF4-FFF2-40B4-BE49-F238E27FC236}">
                  <a16:creationId xmlns:a16="http://schemas.microsoft.com/office/drawing/2014/main" id="{E28D86D2-143F-3293-EE99-29883DB8AD45}"/>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6" name="Group 5">
            <a:extLst>
              <a:ext uri="{FF2B5EF4-FFF2-40B4-BE49-F238E27FC236}">
                <a16:creationId xmlns:a16="http://schemas.microsoft.com/office/drawing/2014/main" id="{9E0FA81D-6B75-FFB3-8A3E-8DDE6FDA7B07}"/>
              </a:ext>
            </a:extLst>
          </p:cNvPr>
          <p:cNvGrpSpPr/>
          <p:nvPr/>
        </p:nvGrpSpPr>
        <p:grpSpPr>
          <a:xfrm>
            <a:off x="3396574" y="1501332"/>
            <a:ext cx="2611618" cy="4283242"/>
            <a:chOff x="1212167" y="7796463"/>
            <a:chExt cx="4206238" cy="8566483"/>
          </a:xfrm>
        </p:grpSpPr>
        <p:sp>
          <p:nvSpPr>
            <p:cNvPr id="7" name="Rounded Rectangle 43">
              <a:extLst>
                <a:ext uri="{FF2B5EF4-FFF2-40B4-BE49-F238E27FC236}">
                  <a16:creationId xmlns:a16="http://schemas.microsoft.com/office/drawing/2014/main" id="{829F4307-1A61-0AA0-E0C6-BB48E255D052}"/>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8" name="Round Same Side Corner Rectangle 44">
              <a:extLst>
                <a:ext uri="{FF2B5EF4-FFF2-40B4-BE49-F238E27FC236}">
                  <a16:creationId xmlns:a16="http://schemas.microsoft.com/office/drawing/2014/main" id="{21B2C1D6-86B8-1914-5523-D049B6725929}"/>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9" name="Group 8">
            <a:extLst>
              <a:ext uri="{FF2B5EF4-FFF2-40B4-BE49-F238E27FC236}">
                <a16:creationId xmlns:a16="http://schemas.microsoft.com/office/drawing/2014/main" id="{800BF65A-057F-6962-6199-7B716AD719AF}"/>
              </a:ext>
            </a:extLst>
          </p:cNvPr>
          <p:cNvGrpSpPr/>
          <p:nvPr/>
        </p:nvGrpSpPr>
        <p:grpSpPr>
          <a:xfrm>
            <a:off x="6186985" y="1501332"/>
            <a:ext cx="2611618" cy="4283242"/>
            <a:chOff x="1212167" y="7796463"/>
            <a:chExt cx="4206238" cy="8566483"/>
          </a:xfrm>
        </p:grpSpPr>
        <p:sp>
          <p:nvSpPr>
            <p:cNvPr id="10" name="Rounded Rectangle 46">
              <a:extLst>
                <a:ext uri="{FF2B5EF4-FFF2-40B4-BE49-F238E27FC236}">
                  <a16:creationId xmlns:a16="http://schemas.microsoft.com/office/drawing/2014/main" id="{3BFAB0C3-AFCF-3ACC-7342-E50A5904F5FA}"/>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11" name="Round Same Side Corner Rectangle 47">
              <a:extLst>
                <a:ext uri="{FF2B5EF4-FFF2-40B4-BE49-F238E27FC236}">
                  <a16:creationId xmlns:a16="http://schemas.microsoft.com/office/drawing/2014/main" id="{C2610890-2FB2-37AA-921C-0F1314478EF9}"/>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12" name="Group 11">
            <a:extLst>
              <a:ext uri="{FF2B5EF4-FFF2-40B4-BE49-F238E27FC236}">
                <a16:creationId xmlns:a16="http://schemas.microsoft.com/office/drawing/2014/main" id="{0B21B380-A4A6-C895-2EDA-8C8C7E722615}"/>
              </a:ext>
            </a:extLst>
          </p:cNvPr>
          <p:cNvGrpSpPr/>
          <p:nvPr/>
        </p:nvGrpSpPr>
        <p:grpSpPr>
          <a:xfrm>
            <a:off x="8977396" y="1501332"/>
            <a:ext cx="2611618" cy="4283242"/>
            <a:chOff x="1212167" y="7796463"/>
            <a:chExt cx="4206238" cy="8566483"/>
          </a:xfrm>
        </p:grpSpPr>
        <p:sp>
          <p:nvSpPr>
            <p:cNvPr id="13" name="Rounded Rectangle 49">
              <a:extLst>
                <a:ext uri="{FF2B5EF4-FFF2-40B4-BE49-F238E27FC236}">
                  <a16:creationId xmlns:a16="http://schemas.microsoft.com/office/drawing/2014/main" id="{BF793D66-AD0F-06ED-7AA0-770747DB0C35}"/>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14" name="Round Same Side Corner Rectangle 50">
              <a:extLst>
                <a:ext uri="{FF2B5EF4-FFF2-40B4-BE49-F238E27FC236}">
                  <a16:creationId xmlns:a16="http://schemas.microsoft.com/office/drawing/2014/main" id="{BBD14DF6-2736-E352-24A9-802DAB642EA2}"/>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spTree>
    <p:extLst>
      <p:ext uri="{BB962C8B-B14F-4D97-AF65-F5344CB8AC3E}">
        <p14:creationId xmlns:p14="http://schemas.microsoft.com/office/powerpoint/2010/main" val="1115377252"/>
      </p:ext>
    </p:extLst>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_Custom Layout - Lis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FF97C-2908-17BF-53D2-2CEA0DD5200E}"/>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D24DCE5D-9297-E391-FE34-B09869D00FC8}"/>
              </a:ext>
            </a:extLst>
          </p:cNvPr>
          <p:cNvSpPr>
            <a:spLocks noGrp="1"/>
          </p:cNvSpPr>
          <p:nvPr>
            <p:ph sz="quarter" idx="10" hasCustomPrompt="1"/>
          </p:nvPr>
        </p:nvSpPr>
        <p:spPr>
          <a:xfrm>
            <a:off x="457319" y="1690689"/>
            <a:ext cx="2561305" cy="484621"/>
          </a:xfrm>
          <a:solidFill>
            <a:schemeClr val="bg2"/>
          </a:solidFill>
        </p:spPr>
        <p:txBody>
          <a:bodyPr lIns="137160" tIns="137160" anchor="t" anchorCtr="0"/>
          <a:lstStyle>
            <a:lvl1pPr marL="0" indent="0">
              <a:buNone/>
              <a:defRPr sz="1400" b="1">
                <a:solidFill>
                  <a:schemeClr val="accent1"/>
                </a:solidFill>
              </a:defRPr>
            </a:lvl1pPr>
          </a:lstStyle>
          <a:p>
            <a:pPr lvl="0"/>
            <a:r>
              <a:rPr lang="en-US"/>
              <a:t>Headline</a:t>
            </a:r>
          </a:p>
        </p:txBody>
      </p:sp>
      <p:sp>
        <p:nvSpPr>
          <p:cNvPr id="6" name="Content Placeholder 4">
            <a:extLst>
              <a:ext uri="{FF2B5EF4-FFF2-40B4-BE49-F238E27FC236}">
                <a16:creationId xmlns:a16="http://schemas.microsoft.com/office/drawing/2014/main" id="{920E944A-BB56-E105-B1A9-E3B54DFE1A40}"/>
              </a:ext>
            </a:extLst>
          </p:cNvPr>
          <p:cNvSpPr>
            <a:spLocks noGrp="1"/>
          </p:cNvSpPr>
          <p:nvPr>
            <p:ph sz="quarter" idx="11" hasCustomPrompt="1"/>
          </p:nvPr>
        </p:nvSpPr>
        <p:spPr>
          <a:xfrm>
            <a:off x="3374534" y="1690689"/>
            <a:ext cx="2561305" cy="484621"/>
          </a:xfrm>
          <a:solidFill>
            <a:schemeClr val="bg2"/>
          </a:solidFill>
        </p:spPr>
        <p:txBody>
          <a:bodyPr lIns="137160" tIns="137160" anchor="t" anchorCtr="0"/>
          <a:lstStyle>
            <a:lvl1pPr marL="0" indent="0">
              <a:buNone/>
              <a:defRPr sz="1400" b="1">
                <a:solidFill>
                  <a:schemeClr val="accent1"/>
                </a:solidFill>
              </a:defRPr>
            </a:lvl1pPr>
          </a:lstStyle>
          <a:p>
            <a:pPr lvl="0"/>
            <a:r>
              <a:rPr lang="en-US"/>
              <a:t>Headline</a:t>
            </a:r>
          </a:p>
        </p:txBody>
      </p:sp>
      <p:sp>
        <p:nvSpPr>
          <p:cNvPr id="10" name="Content Placeholder 9">
            <a:extLst>
              <a:ext uri="{FF2B5EF4-FFF2-40B4-BE49-F238E27FC236}">
                <a16:creationId xmlns:a16="http://schemas.microsoft.com/office/drawing/2014/main" id="{C348AFB4-3ABA-AB2C-4D82-568574CA1694}"/>
              </a:ext>
            </a:extLst>
          </p:cNvPr>
          <p:cNvSpPr>
            <a:spLocks noGrp="1"/>
          </p:cNvSpPr>
          <p:nvPr>
            <p:ph sz="quarter" idx="14"/>
          </p:nvPr>
        </p:nvSpPr>
        <p:spPr>
          <a:xfrm>
            <a:off x="457319" y="2290814"/>
            <a:ext cx="2561305" cy="3032075"/>
          </a:xfrm>
        </p:spPr>
        <p:txBody>
          <a:bodyPr/>
          <a:lstStyle>
            <a:lvl1pPr>
              <a:lnSpc>
                <a:spcPct val="100000"/>
              </a:lnSpc>
              <a:defRPr sz="1200"/>
            </a:lvl1pPr>
            <a:lvl2pPr>
              <a:defRPr sz="1050"/>
            </a:lvl2pPr>
            <a:lvl3pPr>
              <a:defRPr sz="900"/>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11" name="Content Placeholder 9">
            <a:extLst>
              <a:ext uri="{FF2B5EF4-FFF2-40B4-BE49-F238E27FC236}">
                <a16:creationId xmlns:a16="http://schemas.microsoft.com/office/drawing/2014/main" id="{CC99DD03-A1D6-3DBE-08B2-180AEF31DFA4}"/>
              </a:ext>
            </a:extLst>
          </p:cNvPr>
          <p:cNvSpPr>
            <a:spLocks noGrp="1"/>
          </p:cNvSpPr>
          <p:nvPr>
            <p:ph sz="quarter" idx="15"/>
          </p:nvPr>
        </p:nvSpPr>
        <p:spPr>
          <a:xfrm>
            <a:off x="3374534" y="2290814"/>
            <a:ext cx="2561305" cy="3032075"/>
          </a:xfrm>
        </p:spPr>
        <p:txBody>
          <a:bodyPr/>
          <a:lstStyle>
            <a:lvl1pPr>
              <a:lnSpc>
                <a:spcPct val="100000"/>
              </a:lnSpc>
              <a:defRPr sz="1200"/>
            </a:lvl1pPr>
            <a:lvl2pPr>
              <a:defRPr sz="1050"/>
            </a:lvl2pPr>
            <a:lvl3pPr>
              <a:defRPr sz="900"/>
            </a:lvl3pPr>
          </a:lstStyle>
          <a:p>
            <a:pPr lvl="0"/>
            <a:r>
              <a:rPr lang="en-US"/>
              <a:t>Click to edit Master text styles</a:t>
            </a:r>
          </a:p>
          <a:p>
            <a:pPr lvl="1"/>
            <a:r>
              <a:rPr lang="en-US"/>
              <a:t>Second level</a:t>
            </a:r>
          </a:p>
          <a:p>
            <a:pPr lvl="2"/>
            <a:r>
              <a:rPr lang="en-US"/>
              <a:t>Third level</a:t>
            </a:r>
          </a:p>
        </p:txBody>
      </p:sp>
      <p:sp>
        <p:nvSpPr>
          <p:cNvPr id="3" name="Content Placeholder 4">
            <a:extLst>
              <a:ext uri="{FF2B5EF4-FFF2-40B4-BE49-F238E27FC236}">
                <a16:creationId xmlns:a16="http://schemas.microsoft.com/office/drawing/2014/main" id="{D6D6736C-C7CC-B078-341C-4284C75379FA}"/>
              </a:ext>
            </a:extLst>
          </p:cNvPr>
          <p:cNvSpPr>
            <a:spLocks noGrp="1"/>
          </p:cNvSpPr>
          <p:nvPr>
            <p:ph sz="quarter" idx="16" hasCustomPrompt="1"/>
          </p:nvPr>
        </p:nvSpPr>
        <p:spPr>
          <a:xfrm>
            <a:off x="6268116" y="1690689"/>
            <a:ext cx="2561305" cy="484621"/>
          </a:xfrm>
          <a:solidFill>
            <a:schemeClr val="bg2"/>
          </a:solidFill>
        </p:spPr>
        <p:txBody>
          <a:bodyPr lIns="137160" tIns="137160" anchor="t" anchorCtr="0"/>
          <a:lstStyle>
            <a:lvl1pPr marL="0" indent="0">
              <a:buNone/>
              <a:defRPr sz="1400" b="1">
                <a:solidFill>
                  <a:schemeClr val="accent1"/>
                </a:solidFill>
              </a:defRPr>
            </a:lvl1pPr>
          </a:lstStyle>
          <a:p>
            <a:pPr lvl="0"/>
            <a:r>
              <a:rPr lang="en-US"/>
              <a:t>Headline</a:t>
            </a:r>
          </a:p>
        </p:txBody>
      </p:sp>
      <p:sp>
        <p:nvSpPr>
          <p:cNvPr id="4" name="Content Placeholder 9">
            <a:extLst>
              <a:ext uri="{FF2B5EF4-FFF2-40B4-BE49-F238E27FC236}">
                <a16:creationId xmlns:a16="http://schemas.microsoft.com/office/drawing/2014/main" id="{4B650904-E19B-DCC1-4E68-3F333BE7845C}"/>
              </a:ext>
            </a:extLst>
          </p:cNvPr>
          <p:cNvSpPr>
            <a:spLocks noGrp="1"/>
          </p:cNvSpPr>
          <p:nvPr>
            <p:ph sz="quarter" idx="17"/>
          </p:nvPr>
        </p:nvSpPr>
        <p:spPr>
          <a:xfrm>
            <a:off x="6268116" y="2290814"/>
            <a:ext cx="2561305" cy="3032075"/>
          </a:xfrm>
        </p:spPr>
        <p:txBody>
          <a:bodyPr/>
          <a:lstStyle>
            <a:lvl1pPr>
              <a:lnSpc>
                <a:spcPct val="100000"/>
              </a:lnSpc>
              <a:defRPr sz="1200"/>
            </a:lvl1pPr>
            <a:lvl2pPr>
              <a:defRPr sz="1050"/>
            </a:lvl2pPr>
            <a:lvl3pPr>
              <a:defRPr sz="900"/>
            </a:lvl3pPr>
          </a:lstStyle>
          <a:p>
            <a:pPr lvl="0"/>
            <a:r>
              <a:rPr lang="en-US"/>
              <a:t>Click to edit Master text styles</a:t>
            </a:r>
          </a:p>
          <a:p>
            <a:pPr lvl="1"/>
            <a:r>
              <a:rPr lang="en-US"/>
              <a:t>Second level</a:t>
            </a:r>
          </a:p>
          <a:p>
            <a:pPr lvl="2"/>
            <a:r>
              <a:rPr lang="en-US"/>
              <a:t>Third level</a:t>
            </a:r>
          </a:p>
        </p:txBody>
      </p:sp>
      <p:sp>
        <p:nvSpPr>
          <p:cNvPr id="7" name="Content Placeholder 4">
            <a:extLst>
              <a:ext uri="{FF2B5EF4-FFF2-40B4-BE49-F238E27FC236}">
                <a16:creationId xmlns:a16="http://schemas.microsoft.com/office/drawing/2014/main" id="{787F8F6B-0565-EA0E-2EF4-ED921D661DA9}"/>
              </a:ext>
            </a:extLst>
          </p:cNvPr>
          <p:cNvSpPr>
            <a:spLocks noGrp="1"/>
          </p:cNvSpPr>
          <p:nvPr>
            <p:ph sz="quarter" idx="18" hasCustomPrompt="1"/>
          </p:nvPr>
        </p:nvSpPr>
        <p:spPr>
          <a:xfrm>
            <a:off x="9161699" y="1690689"/>
            <a:ext cx="2561305" cy="484621"/>
          </a:xfrm>
          <a:solidFill>
            <a:schemeClr val="bg2"/>
          </a:solidFill>
        </p:spPr>
        <p:txBody>
          <a:bodyPr lIns="137160" tIns="137160" anchor="t" anchorCtr="0"/>
          <a:lstStyle>
            <a:lvl1pPr marL="0" indent="0">
              <a:buNone/>
              <a:defRPr sz="1400" b="1">
                <a:solidFill>
                  <a:schemeClr val="accent1"/>
                </a:solidFill>
              </a:defRPr>
            </a:lvl1pPr>
          </a:lstStyle>
          <a:p>
            <a:pPr lvl="0"/>
            <a:r>
              <a:rPr lang="en-US"/>
              <a:t>Headline</a:t>
            </a:r>
          </a:p>
        </p:txBody>
      </p:sp>
      <p:sp>
        <p:nvSpPr>
          <p:cNvPr id="8" name="Content Placeholder 9">
            <a:extLst>
              <a:ext uri="{FF2B5EF4-FFF2-40B4-BE49-F238E27FC236}">
                <a16:creationId xmlns:a16="http://schemas.microsoft.com/office/drawing/2014/main" id="{C7251808-078C-4BAC-EB96-A91DA02E01C6}"/>
              </a:ext>
            </a:extLst>
          </p:cNvPr>
          <p:cNvSpPr>
            <a:spLocks noGrp="1"/>
          </p:cNvSpPr>
          <p:nvPr>
            <p:ph sz="quarter" idx="19"/>
          </p:nvPr>
        </p:nvSpPr>
        <p:spPr>
          <a:xfrm>
            <a:off x="9161699" y="2290814"/>
            <a:ext cx="2561305" cy="3032075"/>
          </a:xfrm>
        </p:spPr>
        <p:txBody>
          <a:bodyPr/>
          <a:lstStyle>
            <a:lvl1pPr>
              <a:lnSpc>
                <a:spcPct val="100000"/>
              </a:lnSpc>
              <a:defRPr sz="1200"/>
            </a:lvl1pPr>
            <a:lvl2pPr>
              <a:defRPr sz="1050"/>
            </a:lvl2pPr>
            <a:lvl3pPr>
              <a:defRPr sz="9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97451852"/>
      </p:ext>
    </p:extLst>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1_Closin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21D1736-F448-387E-D060-35654F3C5272}"/>
              </a:ext>
            </a:extLst>
          </p:cNvPr>
          <p:cNvSpPr>
            <a:spLocks noGrp="1"/>
          </p:cNvSpPr>
          <p:nvPr>
            <p:ph type="body" sz="quarter" idx="10"/>
          </p:nvPr>
        </p:nvSpPr>
        <p:spPr>
          <a:xfrm>
            <a:off x="4870924" y="2937431"/>
            <a:ext cx="6591429" cy="366486"/>
          </a:xfrm>
          <a:solidFill>
            <a:schemeClr val="bg1"/>
          </a:solidFill>
          <a:effectLst>
            <a:outerShdw dist="12700" dir="16200000" rotWithShape="0">
              <a:schemeClr val="bg1">
                <a:lumMod val="75000"/>
              </a:schemeClr>
            </a:outerShdw>
          </a:effectLst>
        </p:spPr>
        <p:txBody>
          <a:bodyPr/>
          <a:lstStyle>
            <a:lvl1pPr marL="0" indent="0">
              <a:buNone/>
              <a:defRPr sz="1500" b="1">
                <a:solidFill>
                  <a:schemeClr val="accent2"/>
                </a:solidFill>
              </a:defRPr>
            </a:lvl1pPr>
            <a:lvl2pPr marL="287337" indent="0">
              <a:buNone/>
              <a:defRPr/>
            </a:lvl2pPr>
          </a:lstStyle>
          <a:p>
            <a:pPr lvl="0"/>
            <a:r>
              <a:rPr lang="en-US"/>
              <a:t>Click to edit Master text styles</a:t>
            </a:r>
          </a:p>
        </p:txBody>
      </p:sp>
      <p:sp>
        <p:nvSpPr>
          <p:cNvPr id="9" name="Text Placeholder 7">
            <a:extLst>
              <a:ext uri="{FF2B5EF4-FFF2-40B4-BE49-F238E27FC236}">
                <a16:creationId xmlns:a16="http://schemas.microsoft.com/office/drawing/2014/main" id="{8550CA50-2BCA-3324-6A41-4D1EDFBE8C36}"/>
              </a:ext>
            </a:extLst>
          </p:cNvPr>
          <p:cNvSpPr>
            <a:spLocks noGrp="1"/>
          </p:cNvSpPr>
          <p:nvPr>
            <p:ph type="body" sz="quarter" idx="11"/>
          </p:nvPr>
        </p:nvSpPr>
        <p:spPr>
          <a:xfrm>
            <a:off x="4870924" y="904299"/>
            <a:ext cx="6591429" cy="366486"/>
          </a:xfrm>
          <a:solidFill>
            <a:schemeClr val="bg1"/>
          </a:solidFill>
          <a:effectLst>
            <a:outerShdw dist="12700" dir="16200000" rotWithShape="0">
              <a:schemeClr val="bg1">
                <a:lumMod val="75000"/>
              </a:schemeClr>
            </a:outerShdw>
          </a:effectLst>
        </p:spPr>
        <p:txBody>
          <a:bodyPr/>
          <a:lstStyle>
            <a:lvl1pPr marL="0" indent="0">
              <a:buNone/>
              <a:defRPr sz="1500" b="1">
                <a:solidFill>
                  <a:schemeClr val="accent2"/>
                </a:solidFill>
              </a:defRPr>
            </a:lvl1pPr>
            <a:lvl2pPr marL="287337" indent="0">
              <a:buNone/>
              <a:defRPr/>
            </a:lvl2pPr>
          </a:lstStyle>
          <a:p>
            <a:pPr lvl="0"/>
            <a:r>
              <a:rPr lang="en-US"/>
              <a:t>Click to edit Master text styles</a:t>
            </a:r>
          </a:p>
        </p:txBody>
      </p:sp>
      <p:sp>
        <p:nvSpPr>
          <p:cNvPr id="2" name="Rectangle 1">
            <a:extLst>
              <a:ext uri="{FF2B5EF4-FFF2-40B4-BE49-F238E27FC236}">
                <a16:creationId xmlns:a16="http://schemas.microsoft.com/office/drawing/2014/main" id="{DE726761-15ED-1C9F-009A-27DAD199FFA4}"/>
              </a:ext>
              <a:ext uri="{C183D7F6-B498-43B3-948B-1728B52AA6E4}">
                <adec:decorative xmlns:adec="http://schemas.microsoft.com/office/drawing/2017/decorative" val="1"/>
              </a:ext>
            </a:extLst>
          </p:cNvPr>
          <p:cNvSpPr/>
          <p:nvPr/>
        </p:nvSpPr>
        <p:spPr bwMode="gray">
          <a:xfrm>
            <a:off x="0" y="0"/>
            <a:ext cx="4141278" cy="6858000"/>
          </a:xfrm>
          <a:prstGeom prst="rect">
            <a:avLst/>
          </a:prstGeom>
          <a:solidFill>
            <a:srgbClr val="0A2999"/>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6" name="Rectangle 5">
            <a:extLst>
              <a:ext uri="{FF2B5EF4-FFF2-40B4-BE49-F238E27FC236}">
                <a16:creationId xmlns:a16="http://schemas.microsoft.com/office/drawing/2014/main" id="{4379C19C-0D35-E6D2-BF44-FC396C21A6C4}"/>
              </a:ext>
              <a:ext uri="{C183D7F6-B498-43B3-948B-1728B52AA6E4}">
                <adec:decorative xmlns:adec="http://schemas.microsoft.com/office/drawing/2017/decorative" val="1"/>
              </a:ext>
            </a:extLst>
          </p:cNvPr>
          <p:cNvSpPr/>
          <p:nvPr/>
        </p:nvSpPr>
        <p:spPr bwMode="gray">
          <a:xfrm>
            <a:off x="4141278" y="5953701"/>
            <a:ext cx="8050723" cy="904298"/>
          </a:xfrm>
          <a:prstGeom prst="rect">
            <a:avLst/>
          </a:prstGeom>
          <a:solidFill>
            <a:schemeClr val="bg2">
              <a:alpha val="74837"/>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pic>
        <p:nvPicPr>
          <p:cNvPr id="11" name="Graphic 10">
            <a:extLst>
              <a:ext uri="{FF2B5EF4-FFF2-40B4-BE49-F238E27FC236}">
                <a16:creationId xmlns:a16="http://schemas.microsoft.com/office/drawing/2014/main" id="{A9913015-2B21-01FE-F90D-AA4E09410D7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rcRect l="29262"/>
          <a:stretch/>
        </p:blipFill>
        <p:spPr>
          <a:xfrm>
            <a:off x="-1" y="502551"/>
            <a:ext cx="4141278" cy="5852899"/>
          </a:xfrm>
          <a:prstGeom prst="rect">
            <a:avLst/>
          </a:prstGeom>
        </p:spPr>
      </p:pic>
      <p:sp>
        <p:nvSpPr>
          <p:cNvPr id="3" name="Rectangle 2">
            <a:extLst>
              <a:ext uri="{FF2B5EF4-FFF2-40B4-BE49-F238E27FC236}">
                <a16:creationId xmlns:a16="http://schemas.microsoft.com/office/drawing/2014/main" id="{9B284ED5-87F3-E0E7-2C02-11698242CD8F}"/>
              </a:ext>
              <a:ext uri="{C183D7F6-B498-43B3-948B-1728B52AA6E4}">
                <adec:decorative xmlns:adec="http://schemas.microsoft.com/office/drawing/2017/decorative" val="1"/>
              </a:ext>
            </a:extLst>
          </p:cNvPr>
          <p:cNvSpPr/>
          <p:nvPr/>
        </p:nvSpPr>
        <p:spPr bwMode="gray">
          <a:xfrm>
            <a:off x="0" y="0"/>
            <a:ext cx="4141278" cy="6858000"/>
          </a:xfrm>
          <a:prstGeom prst="rect">
            <a:avLst/>
          </a:prstGeom>
          <a:solidFill>
            <a:srgbClr val="0A2999"/>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4" name="Rectangle 3">
            <a:extLst>
              <a:ext uri="{FF2B5EF4-FFF2-40B4-BE49-F238E27FC236}">
                <a16:creationId xmlns:a16="http://schemas.microsoft.com/office/drawing/2014/main" id="{35C6C266-C81E-F213-27CC-68FCBDF3AC74}"/>
              </a:ext>
              <a:ext uri="{C183D7F6-B498-43B3-948B-1728B52AA6E4}">
                <adec:decorative xmlns:adec="http://schemas.microsoft.com/office/drawing/2017/decorative" val="1"/>
              </a:ext>
            </a:extLst>
          </p:cNvPr>
          <p:cNvSpPr/>
          <p:nvPr/>
        </p:nvSpPr>
        <p:spPr bwMode="gray">
          <a:xfrm>
            <a:off x="4141278" y="5953701"/>
            <a:ext cx="8050723" cy="904298"/>
          </a:xfrm>
          <a:prstGeom prst="rect">
            <a:avLst/>
          </a:prstGeom>
          <a:solidFill>
            <a:schemeClr val="bg2">
              <a:alpha val="74837"/>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pic>
        <p:nvPicPr>
          <p:cNvPr id="5" name="Graphic 4">
            <a:extLst>
              <a:ext uri="{FF2B5EF4-FFF2-40B4-BE49-F238E27FC236}">
                <a16:creationId xmlns:a16="http://schemas.microsoft.com/office/drawing/2014/main" id="{A16C7082-BFFF-8DDB-DE01-7875F97BC04A}"/>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rcRect l="29262"/>
          <a:stretch/>
        </p:blipFill>
        <p:spPr>
          <a:xfrm>
            <a:off x="-1" y="502551"/>
            <a:ext cx="4141278" cy="5852899"/>
          </a:xfrm>
          <a:prstGeom prst="rect">
            <a:avLst/>
          </a:prstGeom>
        </p:spPr>
      </p:pic>
    </p:spTree>
    <p:extLst>
      <p:ext uri="{BB962C8B-B14F-4D97-AF65-F5344CB8AC3E}">
        <p14:creationId xmlns:p14="http://schemas.microsoft.com/office/powerpoint/2010/main" val="1705863712"/>
      </p:ext>
    </p:extLst>
  </p:cSld>
  <p:clrMapOvr>
    <a:masterClrMapping/>
  </p:clrMapOvr>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cSld name="2_Title Slide-Light">
    <p:bg bwMode="gray">
      <p:bgPr>
        <a:solidFill>
          <a:srgbClr val="0A2999"/>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15F220E-1442-823D-C0CB-123C0505D7CD}"/>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208" t="-6667" b="6667"/>
          <a:stretch/>
        </p:blipFill>
        <p:spPr>
          <a:xfrm>
            <a:off x="7473011" y="0"/>
            <a:ext cx="4718990" cy="6858000"/>
          </a:xfrm>
          <a:prstGeom prst="rect">
            <a:avLst/>
          </a:prstGeom>
        </p:spPr>
      </p:pic>
      <p:sp>
        <p:nvSpPr>
          <p:cNvPr id="2" name="Rectangle 1">
            <a:extLst>
              <a:ext uri="{FF2B5EF4-FFF2-40B4-BE49-F238E27FC236}">
                <a16:creationId xmlns:a16="http://schemas.microsoft.com/office/drawing/2014/main" id="{0E3F32BF-68C5-9040-2D9D-D2B58ECB6E1B}"/>
              </a:ext>
              <a:ext uri="{C183D7F6-B498-43B3-948B-1728B52AA6E4}">
                <adec:decorative xmlns:adec="http://schemas.microsoft.com/office/drawing/2017/decorative" val="1"/>
              </a:ext>
            </a:extLst>
          </p:cNvPr>
          <p:cNvSpPr/>
          <p:nvPr/>
        </p:nvSpPr>
        <p:spPr bwMode="gray">
          <a:xfrm>
            <a:off x="1" y="0"/>
            <a:ext cx="7473009" cy="6858000"/>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49" name="Title 1"/>
          <p:cNvSpPr>
            <a:spLocks noGrp="1"/>
          </p:cNvSpPr>
          <p:nvPr>
            <p:ph type="ctrTitle"/>
          </p:nvPr>
        </p:nvSpPr>
        <p:spPr bwMode="gray">
          <a:xfrm>
            <a:off x="457318" y="2193926"/>
            <a:ext cx="6553320" cy="1235074"/>
          </a:xfrm>
        </p:spPr>
        <p:txBody>
          <a:bodyPr vert="horz" lIns="0" tIns="0" rIns="0" bIns="0" rtlCol="0" anchor="b" anchorCtr="0">
            <a:noAutofit/>
          </a:bodyPr>
          <a:lstStyle>
            <a:lvl1pPr>
              <a:spcBef>
                <a:spcPts val="0"/>
              </a:spcBef>
              <a:defRPr lang="en-US" sz="3400" b="1" dirty="0">
                <a:solidFill>
                  <a:schemeClr val="accent2"/>
                </a:solidFill>
                <a:latin typeface="+mj-lt"/>
              </a:defRPr>
            </a:lvl1pPr>
          </a:lstStyle>
          <a:p>
            <a:pPr lvl="0"/>
            <a:r>
              <a:rPr lang="en-US"/>
              <a:t>Click to edit Master title style</a:t>
            </a:r>
          </a:p>
        </p:txBody>
      </p:sp>
      <p:sp>
        <p:nvSpPr>
          <p:cNvPr id="6" name="Text Placeholder 5"/>
          <p:cNvSpPr>
            <a:spLocks noGrp="1"/>
          </p:cNvSpPr>
          <p:nvPr>
            <p:ph type="body" sz="quarter" idx="10"/>
          </p:nvPr>
        </p:nvSpPr>
        <p:spPr bwMode="gray">
          <a:xfrm>
            <a:off x="484216" y="3585672"/>
            <a:ext cx="4234775" cy="876363"/>
          </a:xfrm>
        </p:spPr>
        <p:txBody>
          <a:bodyPr lIns="0" tIns="0" rIns="0" bIns="0" anchor="t" anchorCtr="0"/>
          <a:lstStyle>
            <a:lvl1pPr marL="0" indent="0">
              <a:spcBef>
                <a:spcPts val="600"/>
              </a:spcBef>
              <a:buNone/>
              <a:defRPr sz="1800">
                <a:solidFill>
                  <a:schemeClr val="accent2"/>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3" name="Text Placeholder 2"/>
          <p:cNvSpPr>
            <a:spLocks noGrp="1"/>
          </p:cNvSpPr>
          <p:nvPr>
            <p:ph type="body" sz="quarter" idx="11"/>
          </p:nvPr>
        </p:nvSpPr>
        <p:spPr bwMode="gray">
          <a:xfrm>
            <a:off x="484216" y="5865446"/>
            <a:ext cx="6526422" cy="438150"/>
          </a:xfrm>
        </p:spPr>
        <p:txBody>
          <a:bodyPr lIns="0" tIns="0" rIns="0" bIns="0" anchor="b" anchorCtr="0"/>
          <a:lstStyle>
            <a:lvl1pPr marL="0" indent="0">
              <a:spcBef>
                <a:spcPts val="300"/>
              </a:spcBef>
              <a:buNone/>
              <a:defRPr sz="1200">
                <a:solidFill>
                  <a:schemeClr val="bg1">
                    <a:lumMod val="50000"/>
                  </a:schemeClr>
                </a:solidFill>
              </a:defRPr>
            </a:lvl1pPr>
          </a:lstStyle>
          <a:p>
            <a:pPr lvl="0"/>
            <a:r>
              <a:rPr lang="en-US"/>
              <a:t>Click to edit Master text styles</a:t>
            </a:r>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5" name="Graphic 4" descr="ASTP logo">
            <a:extLst>
              <a:ext uri="{FF2B5EF4-FFF2-40B4-BE49-F238E27FC236}">
                <a16:creationId xmlns:a16="http://schemas.microsoft.com/office/drawing/2014/main" id="{721A8959-C237-407F-E690-90C92728E1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319" y="457201"/>
            <a:ext cx="2561306" cy="410163"/>
          </a:xfrm>
          <a:prstGeom prst="rect">
            <a:avLst/>
          </a:prstGeom>
        </p:spPr>
      </p:pic>
    </p:spTree>
    <p:custDataLst>
      <p:tags r:id="rId1"/>
    </p:custDataLst>
    <p:extLst>
      <p:ext uri="{BB962C8B-B14F-4D97-AF65-F5344CB8AC3E}">
        <p14:creationId xmlns:p14="http://schemas.microsoft.com/office/powerpoint/2010/main" val="3708025045"/>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4415">
          <p15:clr>
            <a:srgbClr val="FBAE40"/>
          </p15:clr>
        </p15:guide>
        <p15:guide id="3" pos="4703">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2_Title Slide-Dark">
    <p:bg bwMode="gray">
      <p:bgPr>
        <a:solidFill>
          <a:schemeClr val="accent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15F220E-1442-823D-C0CB-123C0505D7CD}"/>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208" t="-6667" b="6667"/>
          <a:stretch/>
        </p:blipFill>
        <p:spPr>
          <a:xfrm>
            <a:off x="7473011" y="0"/>
            <a:ext cx="4718990" cy="6858000"/>
          </a:xfrm>
          <a:prstGeom prst="rect">
            <a:avLst/>
          </a:prstGeom>
        </p:spPr>
      </p:pic>
      <p:sp>
        <p:nvSpPr>
          <p:cNvPr id="4" name="Rectangle 3">
            <a:extLst>
              <a:ext uri="{FF2B5EF4-FFF2-40B4-BE49-F238E27FC236}">
                <a16:creationId xmlns:a16="http://schemas.microsoft.com/office/drawing/2014/main" id="{34373061-45D8-7DD4-41AF-36D53D59DA73}"/>
              </a:ext>
              <a:ext uri="{C183D7F6-B498-43B3-948B-1728B52AA6E4}">
                <adec:decorative xmlns:adec="http://schemas.microsoft.com/office/drawing/2017/decorative" val="1"/>
              </a:ext>
            </a:extLst>
          </p:cNvPr>
          <p:cNvSpPr/>
          <p:nvPr/>
        </p:nvSpPr>
        <p:spPr bwMode="gray">
          <a:xfrm>
            <a:off x="1" y="0"/>
            <a:ext cx="7473009" cy="6858000"/>
          </a:xfrm>
          <a:prstGeom prst="rect">
            <a:avLst/>
          </a:prstGeom>
          <a:solidFill>
            <a:srgbClr val="0A2999"/>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2" name="Title 1">
            <a:extLst>
              <a:ext uri="{FF2B5EF4-FFF2-40B4-BE49-F238E27FC236}">
                <a16:creationId xmlns:a16="http://schemas.microsoft.com/office/drawing/2014/main" id="{DA94A963-C850-E282-B7DA-BC0F263CA1CE}"/>
              </a:ext>
            </a:extLst>
          </p:cNvPr>
          <p:cNvSpPr>
            <a:spLocks noGrp="1"/>
          </p:cNvSpPr>
          <p:nvPr>
            <p:ph type="ctrTitle"/>
          </p:nvPr>
        </p:nvSpPr>
        <p:spPr bwMode="gray">
          <a:xfrm>
            <a:off x="457318" y="2193926"/>
            <a:ext cx="6553320" cy="1235074"/>
          </a:xfrm>
        </p:spPr>
        <p:txBody>
          <a:bodyPr vert="horz" lIns="0" tIns="0" rIns="0" bIns="0" rtlCol="0" anchor="b" anchorCtr="0">
            <a:noAutofit/>
          </a:bodyPr>
          <a:lstStyle>
            <a:lvl1pPr>
              <a:spcBef>
                <a:spcPts val="0"/>
              </a:spcBef>
              <a:defRPr lang="en-US" sz="3400" b="1" dirty="0">
                <a:solidFill>
                  <a:schemeClr val="bg1"/>
                </a:solidFill>
                <a:latin typeface="+mj-lt"/>
              </a:defRPr>
            </a:lvl1pPr>
          </a:lstStyle>
          <a:p>
            <a:pPr lvl="0"/>
            <a:r>
              <a:rPr lang="en-US"/>
              <a:t>Click to edit Master title style</a:t>
            </a:r>
          </a:p>
        </p:txBody>
      </p:sp>
      <p:sp>
        <p:nvSpPr>
          <p:cNvPr id="5" name="Text Placeholder 5">
            <a:extLst>
              <a:ext uri="{FF2B5EF4-FFF2-40B4-BE49-F238E27FC236}">
                <a16:creationId xmlns:a16="http://schemas.microsoft.com/office/drawing/2014/main" id="{9C6A64CE-3F9B-820E-DFED-E239AB1B011C}"/>
              </a:ext>
            </a:extLst>
          </p:cNvPr>
          <p:cNvSpPr>
            <a:spLocks noGrp="1"/>
          </p:cNvSpPr>
          <p:nvPr>
            <p:ph type="body" sz="quarter" idx="10"/>
          </p:nvPr>
        </p:nvSpPr>
        <p:spPr bwMode="gray">
          <a:xfrm>
            <a:off x="484216" y="3585672"/>
            <a:ext cx="4234775" cy="876363"/>
          </a:xfrm>
        </p:spPr>
        <p:txBody>
          <a:bodyPr lIns="0" tIns="0" rIns="0" bIns="0" anchor="t" anchorCtr="0"/>
          <a:lstStyle>
            <a:lvl1pPr marL="0" indent="0">
              <a:spcBef>
                <a:spcPts val="600"/>
              </a:spcBef>
              <a:buNone/>
              <a:defRPr sz="1800">
                <a:solidFill>
                  <a:schemeClr val="bg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9" name="Text Placeholder 2">
            <a:extLst>
              <a:ext uri="{FF2B5EF4-FFF2-40B4-BE49-F238E27FC236}">
                <a16:creationId xmlns:a16="http://schemas.microsoft.com/office/drawing/2014/main" id="{1FAFD5B1-7597-7F37-59FC-A85E019E7331}"/>
              </a:ext>
            </a:extLst>
          </p:cNvPr>
          <p:cNvSpPr>
            <a:spLocks noGrp="1"/>
          </p:cNvSpPr>
          <p:nvPr>
            <p:ph type="body" sz="quarter" idx="11"/>
          </p:nvPr>
        </p:nvSpPr>
        <p:spPr bwMode="gray">
          <a:xfrm>
            <a:off x="484216" y="5865446"/>
            <a:ext cx="6526422" cy="438150"/>
          </a:xfrm>
        </p:spPr>
        <p:txBody>
          <a:bodyPr lIns="0" tIns="0" rIns="0" bIns="0" anchor="b" anchorCtr="0"/>
          <a:lstStyle>
            <a:lvl1pPr marL="0" indent="0">
              <a:spcBef>
                <a:spcPts val="300"/>
              </a:spcBef>
              <a:buNone/>
              <a:defRPr sz="1200">
                <a:solidFill>
                  <a:schemeClr val="bg1">
                    <a:lumMod val="75000"/>
                  </a:schemeClr>
                </a:solidFill>
              </a:defRPr>
            </a:lvl1pPr>
          </a:lstStyle>
          <a:p>
            <a:pPr lvl="0"/>
            <a:r>
              <a:rPr lang="en-US"/>
              <a:t>Click to edit Master text styles</a:t>
            </a:r>
          </a:p>
        </p:txBody>
      </p:sp>
      <p:pic>
        <p:nvPicPr>
          <p:cNvPr id="6" name="Graphic 5" descr="ASTP logo">
            <a:extLst>
              <a:ext uri="{FF2B5EF4-FFF2-40B4-BE49-F238E27FC236}">
                <a16:creationId xmlns:a16="http://schemas.microsoft.com/office/drawing/2014/main" id="{9826F96B-BF7D-1670-DA32-830BE7676E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320" y="457200"/>
            <a:ext cx="2561306" cy="409402"/>
          </a:xfrm>
          <a:prstGeom prst="rect">
            <a:avLst/>
          </a:prstGeom>
        </p:spPr>
      </p:pic>
    </p:spTree>
    <p:custDataLst>
      <p:tags r:id="rId1"/>
    </p:custDataLst>
    <p:extLst>
      <p:ext uri="{BB962C8B-B14F-4D97-AF65-F5344CB8AC3E}">
        <p14:creationId xmlns:p14="http://schemas.microsoft.com/office/powerpoint/2010/main" val="3167097823"/>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4415">
          <p15:clr>
            <a:srgbClr val="FBAE40"/>
          </p15:clr>
        </p15:guide>
        <p15:guide id="3" pos="4703">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2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46896E-438A-1B6E-6B7D-6738ECA385AB}"/>
              </a:ext>
              <a:ext uri="{C183D7F6-B498-43B3-948B-1728B52AA6E4}">
                <adec:decorative xmlns:adec="http://schemas.microsoft.com/office/drawing/2017/decorative" val="1"/>
              </a:ext>
            </a:extLst>
          </p:cNvPr>
          <p:cNvSpPr/>
          <p:nvPr/>
        </p:nvSpPr>
        <p:spPr bwMode="gray">
          <a:xfrm>
            <a:off x="-1" y="1"/>
            <a:ext cx="1409659" cy="6857999"/>
          </a:xfrm>
          <a:prstGeom prst="rect">
            <a:avLst/>
          </a:prstGeom>
          <a:solidFill>
            <a:schemeClr val="bg2"/>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3" name="Content Placeholder 2"/>
          <p:cNvSpPr>
            <a:spLocks noGrp="1"/>
          </p:cNvSpPr>
          <p:nvPr>
            <p:ph idx="1"/>
          </p:nvPr>
        </p:nvSpPr>
        <p:spPr bwMode="gray">
          <a:xfrm>
            <a:off x="1905496" y="1347812"/>
            <a:ext cx="9872334" cy="4540669"/>
          </a:xfrm>
        </p:spPr>
        <p:txBody>
          <a:bodyPr anchor="t" anchorCtr="0"/>
          <a:lstStyle>
            <a:lvl1pPr marL="342900" indent="-342900">
              <a:buFont typeface="+mj-lt"/>
              <a:buAutoNum type="arabicPeriod"/>
              <a:defRPr sz="1800" b="0">
                <a:solidFill>
                  <a:schemeClr val="accent1"/>
                </a:solidFill>
              </a:defRPr>
            </a:lvl1pPr>
            <a:lvl2pPr marL="571500" indent="-169863">
              <a:spcBef>
                <a:spcPts val="400"/>
              </a:spcBef>
              <a:buClr>
                <a:schemeClr val="accent1"/>
              </a:buClr>
              <a:buFont typeface="System Font Regular"/>
              <a:buChar char="‣"/>
              <a:defRPr sz="1200">
                <a:solidFill>
                  <a:schemeClr val="tx1">
                    <a:lumMod val="65000"/>
                    <a:lumOff val="35000"/>
                  </a:schemeClr>
                </a:solidFill>
              </a:defRPr>
            </a:lvl2pPr>
            <a:lvl3pPr marL="742950" indent="-171450">
              <a:defRPr/>
            </a:lvl3pPr>
            <a:lvl4pPr marL="971550" indent="-171450">
              <a:defRPr/>
            </a:lvl4pPr>
            <a:lvl5pPr marL="1171575" indent="-142875">
              <a:defRPr/>
            </a:lvl5pPr>
          </a:lstStyle>
          <a:p>
            <a:pPr lvl="0"/>
            <a:r>
              <a:rPr lang="en-US"/>
              <a:t>Click to edit Master text styles</a:t>
            </a:r>
          </a:p>
          <a:p>
            <a:pPr lvl="1"/>
            <a:r>
              <a:rPr lang="en-US"/>
              <a:t>Second level</a:t>
            </a:r>
          </a:p>
        </p:txBody>
      </p:sp>
      <p:pic>
        <p:nvPicPr>
          <p:cNvPr id="9" name="Graphic 8">
            <a:extLst>
              <a:ext uri="{FF2B5EF4-FFF2-40B4-BE49-F238E27FC236}">
                <a16:creationId xmlns:a16="http://schemas.microsoft.com/office/drawing/2014/main" id="{CBBA5F88-3FE9-6DB6-4351-F2585AD52E2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8016" y="747936"/>
            <a:ext cx="443284" cy="443169"/>
          </a:xfrm>
          <a:prstGeom prst="rect">
            <a:avLst/>
          </a:prstGeom>
        </p:spPr>
      </p:pic>
      <p:cxnSp>
        <p:nvCxnSpPr>
          <p:cNvPr id="11" name="Straight Connector 10">
            <a:extLst>
              <a:ext uri="{FF2B5EF4-FFF2-40B4-BE49-F238E27FC236}">
                <a16:creationId xmlns:a16="http://schemas.microsoft.com/office/drawing/2014/main" id="{BA12A7CC-2393-FC0D-94CB-5525C544558A}"/>
              </a:ext>
              <a:ext uri="{C183D7F6-B498-43B3-948B-1728B52AA6E4}">
                <adec:decorative xmlns:adec="http://schemas.microsoft.com/office/drawing/2017/decorative" val="1"/>
              </a:ext>
            </a:extLst>
          </p:cNvPr>
          <p:cNvCxnSpPr>
            <a:cxnSpLocks/>
            <a:stCxn id="9" idx="3"/>
          </p:cNvCxnSpPr>
          <p:nvPr/>
        </p:nvCxnSpPr>
        <p:spPr bwMode="gray">
          <a:xfrm flipV="1">
            <a:off x="1631300" y="969520"/>
            <a:ext cx="7197499" cy="1"/>
          </a:xfrm>
          <a:prstGeom prst="line">
            <a:avLst/>
          </a:prstGeom>
          <a:ln w="12700">
            <a:gradFill>
              <a:gsLst>
                <a:gs pos="0">
                  <a:schemeClr val="accent1"/>
                </a:gs>
                <a:gs pos="39000">
                  <a:schemeClr val="accent3"/>
                </a:gs>
                <a:gs pos="100000">
                  <a:schemeClr val="accent3">
                    <a:lumMod val="20000"/>
                    <a:lumOff val="80000"/>
                    <a:alpha val="0"/>
                  </a:schemeClr>
                </a:gs>
              </a:gsLst>
              <a:lin ang="0" scaled="0"/>
            </a:gradFill>
            <a:headEnd/>
            <a:tailEn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00256B9-B044-4332-CF9D-0C8189C04255}"/>
              </a:ext>
              <a:ext uri="{C183D7F6-B498-43B3-948B-1728B52AA6E4}">
                <adec:decorative xmlns:adec="http://schemas.microsoft.com/office/drawing/2017/decorative" val="1"/>
              </a:ext>
            </a:extLst>
          </p:cNvPr>
          <p:cNvCxnSpPr>
            <a:cxnSpLocks/>
            <a:stCxn id="9" idx="0"/>
          </p:cNvCxnSpPr>
          <p:nvPr/>
        </p:nvCxnSpPr>
        <p:spPr bwMode="gray">
          <a:xfrm flipV="1">
            <a:off x="1409658" y="1"/>
            <a:ext cx="0" cy="747935"/>
          </a:xfrm>
          <a:prstGeom prst="line">
            <a:avLst/>
          </a:prstGeom>
          <a:ln w="12700">
            <a:headEnd/>
            <a:tailEn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8934DC-E402-69CA-3ED0-6B34050BEAC5}"/>
              </a:ext>
              <a:ext uri="{C183D7F6-B498-43B3-948B-1728B52AA6E4}">
                <adec:decorative xmlns:adec="http://schemas.microsoft.com/office/drawing/2017/decorative" val="1"/>
              </a:ext>
            </a:extLst>
          </p:cNvPr>
          <p:cNvCxnSpPr>
            <a:cxnSpLocks/>
            <a:endCxn id="9" idx="2"/>
          </p:cNvCxnSpPr>
          <p:nvPr/>
        </p:nvCxnSpPr>
        <p:spPr bwMode="gray">
          <a:xfrm flipV="1">
            <a:off x="1409658" y="1191104"/>
            <a:ext cx="0" cy="5666896"/>
          </a:xfrm>
          <a:prstGeom prst="line">
            <a:avLst/>
          </a:prstGeom>
          <a:ln w="12700">
            <a:gradFill>
              <a:gsLst>
                <a:gs pos="80000">
                  <a:schemeClr val="accent1"/>
                </a:gs>
                <a:gs pos="38000">
                  <a:schemeClr val="accent3"/>
                </a:gs>
                <a:gs pos="0">
                  <a:schemeClr val="accent3">
                    <a:lumMod val="20000"/>
                    <a:lumOff val="80000"/>
                  </a:schemeClr>
                </a:gs>
              </a:gsLst>
              <a:lin ang="5400000" scaled="0"/>
            </a:gradFill>
            <a:headEnd/>
            <a:tailE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13BA51-1C50-2E59-EA14-DDC4858D9FD8}"/>
              </a:ext>
              <a:ext uri="{C183D7F6-B498-43B3-948B-1728B52AA6E4}">
                <adec:decorative xmlns:adec="http://schemas.microsoft.com/office/drawing/2017/decorative" val="1"/>
              </a:ext>
            </a:extLst>
          </p:cNvPr>
          <p:cNvCxnSpPr>
            <a:cxnSpLocks/>
            <a:stCxn id="9" idx="1"/>
          </p:cNvCxnSpPr>
          <p:nvPr/>
        </p:nvCxnSpPr>
        <p:spPr bwMode="gray">
          <a:xfrm flipH="1">
            <a:off x="0" y="969520"/>
            <a:ext cx="1188015" cy="0"/>
          </a:xfrm>
          <a:prstGeom prst="line">
            <a:avLst/>
          </a:prstGeom>
          <a:ln w="12700">
            <a:headEnd/>
            <a:tailEnd/>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45D01F8C-5A62-F5B3-3047-E3C8BCEB8A23}"/>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Tree>
    <p:custDataLst>
      <p:tags r:id="rId1"/>
    </p:custDataLst>
    <p:extLst>
      <p:ext uri="{BB962C8B-B14F-4D97-AF65-F5344CB8AC3E}">
        <p14:creationId xmlns:p14="http://schemas.microsoft.com/office/powerpoint/2010/main" val="370247146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5" name="Content Placeholder 4">
            <a:extLst>
              <a:ext uri="{FF2B5EF4-FFF2-40B4-BE49-F238E27FC236}">
                <a16:creationId xmlns:a16="http://schemas.microsoft.com/office/drawing/2014/main" id="{55053DFD-DD4D-697F-1139-609687C4E80B}"/>
              </a:ext>
            </a:extLst>
          </p:cNvPr>
          <p:cNvSpPr>
            <a:spLocks noGrp="1"/>
          </p:cNvSpPr>
          <p:nvPr>
            <p:ph sz="quarter" idx="10"/>
          </p:nvPr>
        </p:nvSpPr>
        <p:spPr>
          <a:xfrm>
            <a:off x="457321" y="1690688"/>
            <a:ext cx="11277362" cy="4595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3515383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2_Section Divider-Light">
    <p:bg bwMode="gray">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3" y="3345752"/>
            <a:ext cx="8380626" cy="905256"/>
          </a:xfrm>
        </p:spPr>
        <p:txBody>
          <a:bodyPr lIns="0" tIns="0" rIns="0" bIns="0"/>
          <a:lstStyle>
            <a:lvl1pPr marL="0" indent="0">
              <a:spcBef>
                <a:spcPts val="600"/>
              </a:spcBef>
              <a:buNone/>
              <a:defRPr sz="1800">
                <a:solidFill>
                  <a:schemeClr val="accent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172" y="1690688"/>
            <a:ext cx="8380627" cy="1508760"/>
          </a:xfrm>
        </p:spPr>
        <p:txBody>
          <a:bodyPr vert="horz" lIns="0" tIns="0" rIns="0" bIns="0" rtlCol="0" anchor="b" anchorCtr="0">
            <a:noAutofit/>
          </a:bodyPr>
          <a:lstStyle>
            <a:lvl1pPr>
              <a:defRPr lang="en-US" sz="3200" b="0" dirty="0">
                <a:solidFill>
                  <a:schemeClr val="accent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Tree>
    <p:custDataLst>
      <p:tags r:id="rId1"/>
    </p:custDataLst>
    <p:extLst>
      <p:ext uri="{BB962C8B-B14F-4D97-AF65-F5344CB8AC3E}">
        <p14:creationId xmlns:p14="http://schemas.microsoft.com/office/powerpoint/2010/main" val="2684955369"/>
      </p:ext>
    </p:extLst>
  </p:cSld>
  <p:clrMapOvr>
    <a:masterClrMapping/>
  </p:clrMapOvr>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2_Section Divider + Content-Light">
    <p:bg bwMode="gray">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3" y="3345752"/>
            <a:ext cx="5476333" cy="905256"/>
          </a:xfrm>
        </p:spPr>
        <p:txBody>
          <a:bodyPr lIns="0" tIns="0" rIns="0" bIns="0"/>
          <a:lstStyle>
            <a:lvl1pPr marL="0" indent="0">
              <a:spcBef>
                <a:spcPts val="600"/>
              </a:spcBef>
              <a:buNone/>
              <a:defRPr sz="1800">
                <a:solidFill>
                  <a:schemeClr val="accent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173" y="1690688"/>
            <a:ext cx="5476334" cy="1508760"/>
          </a:xfrm>
        </p:spPr>
        <p:txBody>
          <a:bodyPr vert="horz" lIns="0" tIns="0" rIns="0" bIns="0" rtlCol="0" anchor="b" anchorCtr="0">
            <a:noAutofit/>
          </a:bodyPr>
          <a:lstStyle>
            <a:lvl1pPr>
              <a:defRPr lang="en-US" sz="3200" b="0" dirty="0">
                <a:solidFill>
                  <a:schemeClr val="accent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4" name="Rectangle 3">
            <a:extLst>
              <a:ext uri="{FF2B5EF4-FFF2-40B4-BE49-F238E27FC236}">
                <a16:creationId xmlns:a16="http://schemas.microsoft.com/office/drawing/2014/main" id="{C554A72B-377A-5513-FF17-9B8A8A189C25}"/>
              </a:ext>
              <a:ext uri="{C183D7F6-B498-43B3-948B-1728B52AA6E4}">
                <adec:decorative xmlns:adec="http://schemas.microsoft.com/office/drawing/2017/decorative" val="1"/>
              </a:ext>
            </a:extLst>
          </p:cNvPr>
          <p:cNvSpPr/>
          <p:nvPr/>
        </p:nvSpPr>
        <p:spPr bwMode="gray">
          <a:xfrm>
            <a:off x="6267495" y="1"/>
            <a:ext cx="5924505" cy="621614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7" name="Content Placeholder 6">
            <a:extLst>
              <a:ext uri="{FF2B5EF4-FFF2-40B4-BE49-F238E27FC236}">
                <a16:creationId xmlns:a16="http://schemas.microsoft.com/office/drawing/2014/main" id="{1BA97F8A-1C48-E6C8-2513-79B276F83739}"/>
              </a:ext>
            </a:extLst>
          </p:cNvPr>
          <p:cNvSpPr>
            <a:spLocks noGrp="1"/>
          </p:cNvSpPr>
          <p:nvPr>
            <p:ph sz="quarter" idx="11"/>
          </p:nvPr>
        </p:nvSpPr>
        <p:spPr>
          <a:xfrm>
            <a:off x="6705760" y="1690689"/>
            <a:ext cx="5028922" cy="3703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531362555"/>
      </p:ext>
    </p:extLst>
  </p:cSld>
  <p:clrMapOvr>
    <a:masterClrMapping/>
  </p:clrMapOvr>
  <p:hf sldNum="0" hdr="0" ftr="0" dt="0"/>
  <p:extLst>
    <p:ext uri="{DCECCB84-F9BA-43D5-87BE-67443E8EF086}">
      <p15:sldGuideLst xmlns:p15="http://schemas.microsoft.com/office/powerpoint/2012/main">
        <p15:guide id="1" pos="4223">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2_Section Divider-Dark">
    <p:bg bwMode="gray">
      <p:bgPr>
        <a:solidFill>
          <a:srgbClr val="0A2999"/>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3" y="3345752"/>
            <a:ext cx="8380626" cy="905256"/>
          </a:xfrm>
        </p:spPr>
        <p:txBody>
          <a:bodyPr lIns="0" tIns="0" rIns="0" bIns="0"/>
          <a:lstStyle>
            <a:lvl1pPr marL="0" indent="0">
              <a:spcBef>
                <a:spcPts val="600"/>
              </a:spcBef>
              <a:buNone/>
              <a:defRPr sz="1800">
                <a:solidFill>
                  <a:schemeClr val="bg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172" y="1690688"/>
            <a:ext cx="8380627" cy="1508760"/>
          </a:xfrm>
        </p:spPr>
        <p:txBody>
          <a:bodyPr vert="horz" lIns="0" tIns="0" rIns="0" bIns="0" rtlCol="0" anchor="b" anchorCtr="0">
            <a:noAutofit/>
          </a:bodyPr>
          <a:lstStyle>
            <a:lvl1pPr>
              <a:defRPr lang="en-US" sz="3200" b="0" dirty="0">
                <a:solidFill>
                  <a:schemeClr val="bg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p:nvSpPr>
        <p:spPr bwMode="gray">
          <a:xfrm>
            <a:off x="1" y="6216149"/>
            <a:ext cx="12192000" cy="641784"/>
          </a:xfrm>
          <a:prstGeom prst="rect">
            <a:avLst/>
          </a:prstGeom>
          <a:solidFill>
            <a:schemeClr val="bg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Tree>
    <p:custDataLst>
      <p:tags r:id="rId1"/>
    </p:custDataLst>
    <p:extLst>
      <p:ext uri="{BB962C8B-B14F-4D97-AF65-F5344CB8AC3E}">
        <p14:creationId xmlns:p14="http://schemas.microsoft.com/office/powerpoint/2010/main" val="1359414233"/>
      </p:ext>
    </p:extLst>
  </p:cSld>
  <p:clrMapOvr>
    <a:masterClrMapping/>
  </p:clrMapOvr>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2_Section Divider + Content-Dark">
    <p:bg bwMode="gray">
      <p:bgPr>
        <a:solidFill>
          <a:srgbClr val="0A2999"/>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3" y="3345752"/>
            <a:ext cx="5476333" cy="905256"/>
          </a:xfrm>
        </p:spPr>
        <p:txBody>
          <a:bodyPr lIns="0" tIns="0" rIns="0" bIns="0"/>
          <a:lstStyle>
            <a:lvl1pPr marL="0" indent="0">
              <a:spcBef>
                <a:spcPts val="600"/>
              </a:spcBef>
              <a:buNone/>
              <a:defRPr sz="1800">
                <a:solidFill>
                  <a:schemeClr val="bg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173" y="1690688"/>
            <a:ext cx="5476334" cy="1508760"/>
          </a:xfrm>
        </p:spPr>
        <p:txBody>
          <a:bodyPr vert="horz" lIns="0" tIns="0" rIns="0" bIns="0" rtlCol="0" anchor="b" anchorCtr="0">
            <a:noAutofit/>
          </a:bodyPr>
          <a:lstStyle>
            <a:lvl1pPr>
              <a:defRPr lang="en-US" sz="3200" b="0" dirty="0">
                <a:solidFill>
                  <a:schemeClr val="bg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
        <p:nvSpPr>
          <p:cNvPr id="4" name="Rectangle 3">
            <a:extLst>
              <a:ext uri="{FF2B5EF4-FFF2-40B4-BE49-F238E27FC236}">
                <a16:creationId xmlns:a16="http://schemas.microsoft.com/office/drawing/2014/main" id="{C554A72B-377A-5513-FF17-9B8A8A189C25}"/>
              </a:ext>
              <a:ext uri="{C183D7F6-B498-43B3-948B-1728B52AA6E4}">
                <adec:decorative xmlns:adec="http://schemas.microsoft.com/office/drawing/2017/decorative" val="1"/>
              </a:ext>
            </a:extLst>
          </p:cNvPr>
          <p:cNvSpPr/>
          <p:nvPr/>
        </p:nvSpPr>
        <p:spPr bwMode="gray">
          <a:xfrm>
            <a:off x="6267495" y="1"/>
            <a:ext cx="5924505" cy="621614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7" name="Content Placeholder 6">
            <a:extLst>
              <a:ext uri="{FF2B5EF4-FFF2-40B4-BE49-F238E27FC236}">
                <a16:creationId xmlns:a16="http://schemas.microsoft.com/office/drawing/2014/main" id="{1BA97F8A-1C48-E6C8-2513-79B276F83739}"/>
              </a:ext>
            </a:extLst>
          </p:cNvPr>
          <p:cNvSpPr>
            <a:spLocks noGrp="1"/>
          </p:cNvSpPr>
          <p:nvPr>
            <p:ph sz="quarter" idx="11"/>
          </p:nvPr>
        </p:nvSpPr>
        <p:spPr>
          <a:xfrm>
            <a:off x="6705760" y="1690689"/>
            <a:ext cx="5028922" cy="3703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770766547"/>
      </p:ext>
    </p:extLst>
  </p:cSld>
  <p:clrMapOvr>
    <a:masterClrMapping/>
  </p:clrMapOvr>
  <p:hf sldNum="0" hdr="0" ftr="0" dt="0"/>
  <p:extLst>
    <p:ext uri="{DCECCB84-F9BA-43D5-87BE-67443E8EF086}">
      <p15:sldGuideLst xmlns:p15="http://schemas.microsoft.com/office/powerpoint/2012/main">
        <p15:guide id="1" pos="4223">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2_Custom Layout-Lis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143C-A5A9-FE98-CA67-6BFF4C11E50E}"/>
              </a:ext>
            </a:extLst>
          </p:cNvPr>
          <p:cNvSpPr>
            <a:spLocks noGrp="1"/>
          </p:cNvSpPr>
          <p:nvPr>
            <p:ph type="title"/>
          </p:nvPr>
        </p:nvSpPr>
        <p:spPr/>
        <p:txBody>
          <a:bodyPr/>
          <a:lstStyle/>
          <a:p>
            <a:r>
              <a:rPr lang="en-US"/>
              <a:t>Click to edit Master title style</a:t>
            </a:r>
          </a:p>
        </p:txBody>
      </p:sp>
      <p:grpSp>
        <p:nvGrpSpPr>
          <p:cNvPr id="35" name="Group 34">
            <a:extLst>
              <a:ext uri="{FF2B5EF4-FFF2-40B4-BE49-F238E27FC236}">
                <a16:creationId xmlns:a16="http://schemas.microsoft.com/office/drawing/2014/main" id="{4D8C9D69-708B-90B4-A5D4-66E9E94297AD}"/>
              </a:ext>
            </a:extLst>
          </p:cNvPr>
          <p:cNvGrpSpPr/>
          <p:nvPr/>
        </p:nvGrpSpPr>
        <p:grpSpPr>
          <a:xfrm>
            <a:off x="606162" y="1501332"/>
            <a:ext cx="2611618" cy="4283242"/>
            <a:chOff x="1212167" y="7796463"/>
            <a:chExt cx="4206238" cy="8566483"/>
          </a:xfrm>
        </p:grpSpPr>
        <p:sp>
          <p:nvSpPr>
            <p:cNvPr id="36" name="Rounded Rectangle 35">
              <a:extLst>
                <a:ext uri="{FF2B5EF4-FFF2-40B4-BE49-F238E27FC236}">
                  <a16:creationId xmlns:a16="http://schemas.microsoft.com/office/drawing/2014/main" id="{A9AECCF7-F1D8-F380-2E08-8528CE0364F5}"/>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37" name="Round Same Side Corner Rectangle 36">
              <a:extLst>
                <a:ext uri="{FF2B5EF4-FFF2-40B4-BE49-F238E27FC236}">
                  <a16:creationId xmlns:a16="http://schemas.microsoft.com/office/drawing/2014/main" id="{BF960BA2-30DB-D82E-7227-E797DCE14BCE}"/>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sp>
        <p:nvSpPr>
          <p:cNvPr id="38" name="Text Placeholder 10">
            <a:extLst>
              <a:ext uri="{FF2B5EF4-FFF2-40B4-BE49-F238E27FC236}">
                <a16:creationId xmlns:a16="http://schemas.microsoft.com/office/drawing/2014/main" id="{442E49C0-0531-F41F-0C7F-95E1D5FE5995}"/>
              </a:ext>
            </a:extLst>
          </p:cNvPr>
          <p:cNvSpPr>
            <a:spLocks noGrp="1"/>
          </p:cNvSpPr>
          <p:nvPr>
            <p:ph type="body" sz="quarter" idx="19" hasCustomPrompt="1"/>
          </p:nvPr>
        </p:nvSpPr>
        <p:spPr>
          <a:xfrm>
            <a:off x="722703" y="1618360"/>
            <a:ext cx="2353202" cy="294296"/>
          </a:xfrm>
          <a:prstGeom prst="rect">
            <a:avLst/>
          </a:prstGeom>
        </p:spPr>
        <p:txBody>
          <a:bodyPr/>
          <a:lstStyle>
            <a:lvl1pPr marL="0" indent="0">
              <a:buNone/>
              <a:defRPr lang="en-US" sz="1800" b="1" kern="1200" spc="-25" dirty="0">
                <a:solidFill>
                  <a:schemeClr val="bg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39" name="Text Placeholder 10">
            <a:extLst>
              <a:ext uri="{FF2B5EF4-FFF2-40B4-BE49-F238E27FC236}">
                <a16:creationId xmlns:a16="http://schemas.microsoft.com/office/drawing/2014/main" id="{EC4D91AA-BBB7-24A6-7DED-0F3FA7977A21}"/>
              </a:ext>
            </a:extLst>
          </p:cNvPr>
          <p:cNvSpPr>
            <a:spLocks noGrp="1"/>
          </p:cNvSpPr>
          <p:nvPr>
            <p:ph type="body" sz="quarter" idx="20" hasCustomPrompt="1"/>
          </p:nvPr>
        </p:nvSpPr>
        <p:spPr>
          <a:xfrm>
            <a:off x="724461" y="2090392"/>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marL="231775" indent="-169863">
              <a:tabLst/>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40" name="Text Placeholder 10">
            <a:extLst>
              <a:ext uri="{FF2B5EF4-FFF2-40B4-BE49-F238E27FC236}">
                <a16:creationId xmlns:a16="http://schemas.microsoft.com/office/drawing/2014/main" id="{40882936-5AB4-FCBC-D94D-B7DDCF75E62E}"/>
              </a:ext>
            </a:extLst>
          </p:cNvPr>
          <p:cNvSpPr>
            <a:spLocks noGrp="1"/>
          </p:cNvSpPr>
          <p:nvPr>
            <p:ph type="body" sz="quarter" idx="27" hasCustomPrompt="1"/>
          </p:nvPr>
        </p:nvSpPr>
        <p:spPr>
          <a:xfrm>
            <a:off x="724461"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marL="231775" indent="-169863">
              <a:tabLst/>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41" name="Text Placeholder 10">
            <a:extLst>
              <a:ext uri="{FF2B5EF4-FFF2-40B4-BE49-F238E27FC236}">
                <a16:creationId xmlns:a16="http://schemas.microsoft.com/office/drawing/2014/main" id="{0705E783-D831-B2F9-BE06-6D62233362B1}"/>
              </a:ext>
            </a:extLst>
          </p:cNvPr>
          <p:cNvSpPr>
            <a:spLocks noGrp="1"/>
          </p:cNvSpPr>
          <p:nvPr>
            <p:ph type="body" sz="quarter" idx="28" hasCustomPrompt="1"/>
          </p:nvPr>
        </p:nvSpPr>
        <p:spPr>
          <a:xfrm>
            <a:off x="722703"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42" name="Text Placeholder 10">
            <a:extLst>
              <a:ext uri="{FF2B5EF4-FFF2-40B4-BE49-F238E27FC236}">
                <a16:creationId xmlns:a16="http://schemas.microsoft.com/office/drawing/2014/main" id="{92EC8CC2-9EE0-27B9-AFE0-151A33281784}"/>
              </a:ext>
            </a:extLst>
          </p:cNvPr>
          <p:cNvSpPr>
            <a:spLocks noGrp="1"/>
          </p:cNvSpPr>
          <p:nvPr>
            <p:ph type="body" sz="quarter" idx="29" hasCustomPrompt="1"/>
          </p:nvPr>
        </p:nvSpPr>
        <p:spPr>
          <a:xfrm>
            <a:off x="722703"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grpSp>
        <p:nvGrpSpPr>
          <p:cNvPr id="43" name="Group 42">
            <a:extLst>
              <a:ext uri="{FF2B5EF4-FFF2-40B4-BE49-F238E27FC236}">
                <a16:creationId xmlns:a16="http://schemas.microsoft.com/office/drawing/2014/main" id="{2B2BF7EB-237D-5B13-7357-E9A6C64E915A}"/>
              </a:ext>
            </a:extLst>
          </p:cNvPr>
          <p:cNvGrpSpPr/>
          <p:nvPr/>
        </p:nvGrpSpPr>
        <p:grpSpPr>
          <a:xfrm>
            <a:off x="3396574" y="1501332"/>
            <a:ext cx="2611618" cy="4283242"/>
            <a:chOff x="1212167" y="7796463"/>
            <a:chExt cx="4206238" cy="8566483"/>
          </a:xfrm>
        </p:grpSpPr>
        <p:sp>
          <p:nvSpPr>
            <p:cNvPr id="44" name="Rounded Rectangle 43">
              <a:extLst>
                <a:ext uri="{FF2B5EF4-FFF2-40B4-BE49-F238E27FC236}">
                  <a16:creationId xmlns:a16="http://schemas.microsoft.com/office/drawing/2014/main" id="{98E58957-20EC-095E-5D18-587B375AFF17}"/>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45" name="Round Same Side Corner Rectangle 44">
              <a:extLst>
                <a:ext uri="{FF2B5EF4-FFF2-40B4-BE49-F238E27FC236}">
                  <a16:creationId xmlns:a16="http://schemas.microsoft.com/office/drawing/2014/main" id="{1EC801BB-5180-8545-B2E2-DFF97D229FB0}"/>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46" name="Group 45">
            <a:extLst>
              <a:ext uri="{FF2B5EF4-FFF2-40B4-BE49-F238E27FC236}">
                <a16:creationId xmlns:a16="http://schemas.microsoft.com/office/drawing/2014/main" id="{66BC06E0-4518-9C1E-AA0B-8038D0A7B69E}"/>
              </a:ext>
            </a:extLst>
          </p:cNvPr>
          <p:cNvGrpSpPr/>
          <p:nvPr/>
        </p:nvGrpSpPr>
        <p:grpSpPr>
          <a:xfrm>
            <a:off x="6186985" y="1501332"/>
            <a:ext cx="2611618" cy="4283242"/>
            <a:chOff x="1212167" y="7796463"/>
            <a:chExt cx="4206238" cy="8566483"/>
          </a:xfrm>
        </p:grpSpPr>
        <p:sp>
          <p:nvSpPr>
            <p:cNvPr id="47" name="Rounded Rectangle 46">
              <a:extLst>
                <a:ext uri="{FF2B5EF4-FFF2-40B4-BE49-F238E27FC236}">
                  <a16:creationId xmlns:a16="http://schemas.microsoft.com/office/drawing/2014/main" id="{C87CDED0-4F3D-8E19-E434-15F989E64888}"/>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48" name="Round Same Side Corner Rectangle 47">
              <a:extLst>
                <a:ext uri="{FF2B5EF4-FFF2-40B4-BE49-F238E27FC236}">
                  <a16:creationId xmlns:a16="http://schemas.microsoft.com/office/drawing/2014/main" id="{C46BE0AC-E93C-E6C4-F01F-423C46B18D15}"/>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49" name="Group 48">
            <a:extLst>
              <a:ext uri="{FF2B5EF4-FFF2-40B4-BE49-F238E27FC236}">
                <a16:creationId xmlns:a16="http://schemas.microsoft.com/office/drawing/2014/main" id="{85BA169A-BE5B-E11D-DD22-E435ABB43A6B}"/>
              </a:ext>
            </a:extLst>
          </p:cNvPr>
          <p:cNvGrpSpPr/>
          <p:nvPr/>
        </p:nvGrpSpPr>
        <p:grpSpPr>
          <a:xfrm>
            <a:off x="8977396" y="1501332"/>
            <a:ext cx="2611618" cy="4283242"/>
            <a:chOff x="1212167" y="7796463"/>
            <a:chExt cx="4206238" cy="8566483"/>
          </a:xfrm>
        </p:grpSpPr>
        <p:sp>
          <p:nvSpPr>
            <p:cNvPr id="50" name="Rounded Rectangle 49">
              <a:extLst>
                <a:ext uri="{FF2B5EF4-FFF2-40B4-BE49-F238E27FC236}">
                  <a16:creationId xmlns:a16="http://schemas.microsoft.com/office/drawing/2014/main" id="{624750F1-131F-20F4-6690-54CD4064F760}"/>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51" name="Round Same Side Corner Rectangle 50">
              <a:extLst>
                <a:ext uri="{FF2B5EF4-FFF2-40B4-BE49-F238E27FC236}">
                  <a16:creationId xmlns:a16="http://schemas.microsoft.com/office/drawing/2014/main" id="{709C5BAD-A1F5-F3E2-5BCD-33147526D3D5}"/>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sp>
        <p:nvSpPr>
          <p:cNvPr id="52" name="Text Placeholder 10">
            <a:extLst>
              <a:ext uri="{FF2B5EF4-FFF2-40B4-BE49-F238E27FC236}">
                <a16:creationId xmlns:a16="http://schemas.microsoft.com/office/drawing/2014/main" id="{BEAB3AA4-9FD7-38F0-D51B-9F011AD65409}"/>
              </a:ext>
            </a:extLst>
          </p:cNvPr>
          <p:cNvSpPr>
            <a:spLocks noGrp="1"/>
          </p:cNvSpPr>
          <p:nvPr>
            <p:ph type="body" sz="quarter" idx="30" hasCustomPrompt="1"/>
          </p:nvPr>
        </p:nvSpPr>
        <p:spPr>
          <a:xfrm>
            <a:off x="3518519" y="1618360"/>
            <a:ext cx="2353202" cy="294296"/>
          </a:xfrm>
          <a:prstGeom prst="rect">
            <a:avLst/>
          </a:prstGeom>
        </p:spPr>
        <p:txBody>
          <a:bodyPr/>
          <a:lstStyle>
            <a:lvl1pPr marL="0" indent="0">
              <a:buNone/>
              <a:defRPr lang="en-US" sz="1800" b="1" kern="1200" spc="-25" dirty="0">
                <a:solidFill>
                  <a:schemeClr val="bg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53" name="Text Placeholder 10">
            <a:extLst>
              <a:ext uri="{FF2B5EF4-FFF2-40B4-BE49-F238E27FC236}">
                <a16:creationId xmlns:a16="http://schemas.microsoft.com/office/drawing/2014/main" id="{C81FE944-2241-55AB-2038-245012258D2A}"/>
              </a:ext>
            </a:extLst>
          </p:cNvPr>
          <p:cNvSpPr>
            <a:spLocks noGrp="1"/>
          </p:cNvSpPr>
          <p:nvPr>
            <p:ph type="body" sz="quarter" idx="31" hasCustomPrompt="1"/>
          </p:nvPr>
        </p:nvSpPr>
        <p:spPr>
          <a:xfrm>
            <a:off x="3520276" y="2090392"/>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marL="231775" indent="-169863">
              <a:tabLst/>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54" name="Text Placeholder 10">
            <a:extLst>
              <a:ext uri="{FF2B5EF4-FFF2-40B4-BE49-F238E27FC236}">
                <a16:creationId xmlns:a16="http://schemas.microsoft.com/office/drawing/2014/main" id="{E1EDEAFD-47AF-008D-8569-549A708D2909}"/>
              </a:ext>
            </a:extLst>
          </p:cNvPr>
          <p:cNvSpPr>
            <a:spLocks noGrp="1"/>
          </p:cNvSpPr>
          <p:nvPr>
            <p:ph type="body" sz="quarter" idx="32" hasCustomPrompt="1"/>
          </p:nvPr>
        </p:nvSpPr>
        <p:spPr>
          <a:xfrm>
            <a:off x="3520276"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marL="231775" indent="-169863">
              <a:tabLst/>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55" name="Text Placeholder 10">
            <a:extLst>
              <a:ext uri="{FF2B5EF4-FFF2-40B4-BE49-F238E27FC236}">
                <a16:creationId xmlns:a16="http://schemas.microsoft.com/office/drawing/2014/main" id="{FC35CA2F-EF85-C648-0223-0CC5626DF7F2}"/>
              </a:ext>
            </a:extLst>
          </p:cNvPr>
          <p:cNvSpPr>
            <a:spLocks noGrp="1"/>
          </p:cNvSpPr>
          <p:nvPr>
            <p:ph type="body" sz="quarter" idx="33" hasCustomPrompt="1"/>
          </p:nvPr>
        </p:nvSpPr>
        <p:spPr>
          <a:xfrm>
            <a:off x="3518519"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56" name="Text Placeholder 10">
            <a:extLst>
              <a:ext uri="{FF2B5EF4-FFF2-40B4-BE49-F238E27FC236}">
                <a16:creationId xmlns:a16="http://schemas.microsoft.com/office/drawing/2014/main" id="{F0DEA462-36F2-0673-9AD8-E8A2E66CB195}"/>
              </a:ext>
            </a:extLst>
          </p:cNvPr>
          <p:cNvSpPr>
            <a:spLocks noGrp="1"/>
          </p:cNvSpPr>
          <p:nvPr>
            <p:ph type="body" sz="quarter" idx="34" hasCustomPrompt="1"/>
          </p:nvPr>
        </p:nvSpPr>
        <p:spPr>
          <a:xfrm>
            <a:off x="3518519"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57" name="Text Placeholder 10">
            <a:extLst>
              <a:ext uri="{FF2B5EF4-FFF2-40B4-BE49-F238E27FC236}">
                <a16:creationId xmlns:a16="http://schemas.microsoft.com/office/drawing/2014/main" id="{6E618210-8BB8-0BB4-B363-D7EBDD16867B}"/>
              </a:ext>
            </a:extLst>
          </p:cNvPr>
          <p:cNvSpPr>
            <a:spLocks noGrp="1"/>
          </p:cNvSpPr>
          <p:nvPr>
            <p:ph type="body" sz="quarter" idx="35" hasCustomPrompt="1"/>
          </p:nvPr>
        </p:nvSpPr>
        <p:spPr>
          <a:xfrm>
            <a:off x="6314334" y="1618360"/>
            <a:ext cx="2353202" cy="294296"/>
          </a:xfrm>
          <a:prstGeom prst="rect">
            <a:avLst/>
          </a:prstGeom>
        </p:spPr>
        <p:txBody>
          <a:bodyPr/>
          <a:lstStyle>
            <a:lvl1pPr marL="0" indent="0">
              <a:buNone/>
              <a:defRPr lang="en-US" sz="1800" b="1" kern="1200" spc="-25" dirty="0">
                <a:solidFill>
                  <a:schemeClr val="bg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58" name="Text Placeholder 10">
            <a:extLst>
              <a:ext uri="{FF2B5EF4-FFF2-40B4-BE49-F238E27FC236}">
                <a16:creationId xmlns:a16="http://schemas.microsoft.com/office/drawing/2014/main" id="{04DBBC70-404A-D2FF-24E2-C53F61870AE5}"/>
              </a:ext>
            </a:extLst>
          </p:cNvPr>
          <p:cNvSpPr>
            <a:spLocks noGrp="1"/>
          </p:cNvSpPr>
          <p:nvPr>
            <p:ph type="body" sz="quarter" idx="36" hasCustomPrompt="1"/>
          </p:nvPr>
        </p:nvSpPr>
        <p:spPr>
          <a:xfrm>
            <a:off x="6316092" y="2090392"/>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marL="231775" indent="-169863">
              <a:tabLst/>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59" name="Text Placeholder 10">
            <a:extLst>
              <a:ext uri="{FF2B5EF4-FFF2-40B4-BE49-F238E27FC236}">
                <a16:creationId xmlns:a16="http://schemas.microsoft.com/office/drawing/2014/main" id="{72DDB49E-E02F-F52C-2EB9-C951A2F71C5B}"/>
              </a:ext>
            </a:extLst>
          </p:cNvPr>
          <p:cNvSpPr>
            <a:spLocks noGrp="1"/>
          </p:cNvSpPr>
          <p:nvPr>
            <p:ph type="body" sz="quarter" idx="37" hasCustomPrompt="1"/>
          </p:nvPr>
        </p:nvSpPr>
        <p:spPr>
          <a:xfrm>
            <a:off x="6316092"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marL="231775" indent="-169863">
              <a:tabLst/>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60" name="Text Placeholder 10">
            <a:extLst>
              <a:ext uri="{FF2B5EF4-FFF2-40B4-BE49-F238E27FC236}">
                <a16:creationId xmlns:a16="http://schemas.microsoft.com/office/drawing/2014/main" id="{6283C516-73B5-B4BD-E625-DCCAB5759A76}"/>
              </a:ext>
            </a:extLst>
          </p:cNvPr>
          <p:cNvSpPr>
            <a:spLocks noGrp="1"/>
          </p:cNvSpPr>
          <p:nvPr>
            <p:ph type="body" sz="quarter" idx="38" hasCustomPrompt="1"/>
          </p:nvPr>
        </p:nvSpPr>
        <p:spPr>
          <a:xfrm>
            <a:off x="6314334"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61" name="Text Placeholder 10">
            <a:extLst>
              <a:ext uri="{FF2B5EF4-FFF2-40B4-BE49-F238E27FC236}">
                <a16:creationId xmlns:a16="http://schemas.microsoft.com/office/drawing/2014/main" id="{5C2103FF-7A98-F72C-A1AE-15E38C336C3E}"/>
              </a:ext>
            </a:extLst>
          </p:cNvPr>
          <p:cNvSpPr>
            <a:spLocks noGrp="1"/>
          </p:cNvSpPr>
          <p:nvPr>
            <p:ph type="body" sz="quarter" idx="39" hasCustomPrompt="1"/>
          </p:nvPr>
        </p:nvSpPr>
        <p:spPr>
          <a:xfrm>
            <a:off x="6314334"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62" name="Text Placeholder 10">
            <a:extLst>
              <a:ext uri="{FF2B5EF4-FFF2-40B4-BE49-F238E27FC236}">
                <a16:creationId xmlns:a16="http://schemas.microsoft.com/office/drawing/2014/main" id="{6C96AD9B-435B-68D4-2019-711F5863A5D8}"/>
              </a:ext>
            </a:extLst>
          </p:cNvPr>
          <p:cNvSpPr>
            <a:spLocks noGrp="1"/>
          </p:cNvSpPr>
          <p:nvPr>
            <p:ph type="body" sz="quarter" idx="40" hasCustomPrompt="1"/>
          </p:nvPr>
        </p:nvSpPr>
        <p:spPr>
          <a:xfrm>
            <a:off x="9110150" y="1618360"/>
            <a:ext cx="2353202" cy="294296"/>
          </a:xfrm>
          <a:prstGeom prst="rect">
            <a:avLst/>
          </a:prstGeom>
        </p:spPr>
        <p:txBody>
          <a:bodyPr/>
          <a:lstStyle>
            <a:lvl1pPr marL="0" indent="0">
              <a:buNone/>
              <a:defRPr lang="en-US" sz="1800" b="1" kern="1200" spc="-25" dirty="0">
                <a:solidFill>
                  <a:schemeClr val="bg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63" name="Text Placeholder 10">
            <a:extLst>
              <a:ext uri="{FF2B5EF4-FFF2-40B4-BE49-F238E27FC236}">
                <a16:creationId xmlns:a16="http://schemas.microsoft.com/office/drawing/2014/main" id="{5AA40F92-1EB8-C227-9E06-D91DE748EDBB}"/>
              </a:ext>
            </a:extLst>
          </p:cNvPr>
          <p:cNvSpPr>
            <a:spLocks noGrp="1"/>
          </p:cNvSpPr>
          <p:nvPr>
            <p:ph type="body" sz="quarter" idx="41" hasCustomPrompt="1"/>
          </p:nvPr>
        </p:nvSpPr>
        <p:spPr>
          <a:xfrm>
            <a:off x="9111909" y="2090392"/>
            <a:ext cx="2316808"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marL="231775" indent="-169863">
              <a:tabLst/>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64" name="Text Placeholder 10">
            <a:extLst>
              <a:ext uri="{FF2B5EF4-FFF2-40B4-BE49-F238E27FC236}">
                <a16:creationId xmlns:a16="http://schemas.microsoft.com/office/drawing/2014/main" id="{C8DC9D53-036F-766C-73ED-2DA6E533C7A8}"/>
              </a:ext>
            </a:extLst>
          </p:cNvPr>
          <p:cNvSpPr>
            <a:spLocks noGrp="1"/>
          </p:cNvSpPr>
          <p:nvPr>
            <p:ph type="body" sz="quarter" idx="42" hasCustomPrompt="1"/>
          </p:nvPr>
        </p:nvSpPr>
        <p:spPr>
          <a:xfrm>
            <a:off x="9111909" y="4768276"/>
            <a:ext cx="2316808"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marL="231775" indent="-169863">
              <a:tabLst/>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65" name="Text Placeholder 10">
            <a:extLst>
              <a:ext uri="{FF2B5EF4-FFF2-40B4-BE49-F238E27FC236}">
                <a16:creationId xmlns:a16="http://schemas.microsoft.com/office/drawing/2014/main" id="{0255790B-F399-6037-2B00-A4CC020440B5}"/>
              </a:ext>
            </a:extLst>
          </p:cNvPr>
          <p:cNvSpPr>
            <a:spLocks noGrp="1"/>
          </p:cNvSpPr>
          <p:nvPr>
            <p:ph type="body" sz="quarter" idx="43" hasCustomPrompt="1"/>
          </p:nvPr>
        </p:nvSpPr>
        <p:spPr>
          <a:xfrm>
            <a:off x="9110150" y="2950772"/>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66" name="Text Placeholder 10">
            <a:extLst>
              <a:ext uri="{FF2B5EF4-FFF2-40B4-BE49-F238E27FC236}">
                <a16:creationId xmlns:a16="http://schemas.microsoft.com/office/drawing/2014/main" id="{06D4D0BB-7F9B-4509-03C7-5619A2FA8270}"/>
              </a:ext>
            </a:extLst>
          </p:cNvPr>
          <p:cNvSpPr>
            <a:spLocks noGrp="1"/>
          </p:cNvSpPr>
          <p:nvPr>
            <p:ph type="body" sz="quarter" idx="44" hasCustomPrompt="1"/>
          </p:nvPr>
        </p:nvSpPr>
        <p:spPr>
          <a:xfrm>
            <a:off x="9110150" y="4557503"/>
            <a:ext cx="2353202"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Tree>
    <p:extLst>
      <p:ext uri="{BB962C8B-B14F-4D97-AF65-F5344CB8AC3E}">
        <p14:creationId xmlns:p14="http://schemas.microsoft.com/office/powerpoint/2010/main" val="1891309238"/>
      </p:ext>
    </p:extLst>
  </p:cSld>
  <p:clrMapOvr>
    <a:masterClrMapping/>
  </p:clrMapOvr>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2_Closin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21D1736-F448-387E-D060-35654F3C5272}"/>
              </a:ext>
            </a:extLst>
          </p:cNvPr>
          <p:cNvSpPr>
            <a:spLocks noGrp="1"/>
          </p:cNvSpPr>
          <p:nvPr>
            <p:ph type="body" sz="quarter" idx="10"/>
          </p:nvPr>
        </p:nvSpPr>
        <p:spPr>
          <a:xfrm>
            <a:off x="4870924" y="2937431"/>
            <a:ext cx="6591429" cy="366486"/>
          </a:xfrm>
          <a:solidFill>
            <a:schemeClr val="bg1"/>
          </a:solidFill>
          <a:effectLst>
            <a:outerShdw dist="12700" dir="16200000" rotWithShape="0">
              <a:schemeClr val="bg1">
                <a:lumMod val="75000"/>
              </a:schemeClr>
            </a:outerShdw>
          </a:effectLst>
        </p:spPr>
        <p:txBody>
          <a:bodyPr/>
          <a:lstStyle>
            <a:lvl1pPr marL="0" indent="0">
              <a:buNone/>
              <a:defRPr sz="1500" b="1">
                <a:solidFill>
                  <a:schemeClr val="accent2"/>
                </a:solidFill>
              </a:defRPr>
            </a:lvl1pPr>
            <a:lvl2pPr marL="287337" indent="0">
              <a:buNone/>
              <a:defRPr/>
            </a:lvl2pPr>
          </a:lstStyle>
          <a:p>
            <a:pPr lvl="0"/>
            <a:r>
              <a:rPr lang="en-US"/>
              <a:t>Click to edit Master text styles</a:t>
            </a:r>
          </a:p>
        </p:txBody>
      </p:sp>
      <p:sp>
        <p:nvSpPr>
          <p:cNvPr id="9" name="Text Placeholder 7">
            <a:extLst>
              <a:ext uri="{FF2B5EF4-FFF2-40B4-BE49-F238E27FC236}">
                <a16:creationId xmlns:a16="http://schemas.microsoft.com/office/drawing/2014/main" id="{8550CA50-2BCA-3324-6A41-4D1EDFBE8C36}"/>
              </a:ext>
            </a:extLst>
          </p:cNvPr>
          <p:cNvSpPr>
            <a:spLocks noGrp="1"/>
          </p:cNvSpPr>
          <p:nvPr>
            <p:ph type="body" sz="quarter" idx="11"/>
          </p:nvPr>
        </p:nvSpPr>
        <p:spPr>
          <a:xfrm>
            <a:off x="4870924" y="904299"/>
            <a:ext cx="6591429" cy="366486"/>
          </a:xfrm>
          <a:solidFill>
            <a:schemeClr val="bg1"/>
          </a:solidFill>
          <a:effectLst>
            <a:outerShdw dist="12700" dir="16200000" rotWithShape="0">
              <a:schemeClr val="bg1">
                <a:lumMod val="75000"/>
              </a:schemeClr>
            </a:outerShdw>
          </a:effectLst>
        </p:spPr>
        <p:txBody>
          <a:bodyPr/>
          <a:lstStyle>
            <a:lvl1pPr marL="0" indent="0">
              <a:buNone/>
              <a:defRPr sz="1500" b="1">
                <a:solidFill>
                  <a:schemeClr val="accent2"/>
                </a:solidFill>
              </a:defRPr>
            </a:lvl1pPr>
            <a:lvl2pPr marL="287337" indent="0">
              <a:buNone/>
              <a:defRPr/>
            </a:lvl2pPr>
          </a:lstStyle>
          <a:p>
            <a:pPr lvl="0"/>
            <a:r>
              <a:rPr lang="en-US"/>
              <a:t>Click to edit Master text styles</a:t>
            </a:r>
          </a:p>
        </p:txBody>
      </p:sp>
      <p:sp>
        <p:nvSpPr>
          <p:cNvPr id="2" name="Rectangle 1">
            <a:extLst>
              <a:ext uri="{FF2B5EF4-FFF2-40B4-BE49-F238E27FC236}">
                <a16:creationId xmlns:a16="http://schemas.microsoft.com/office/drawing/2014/main" id="{DE726761-15ED-1C9F-009A-27DAD199FFA4}"/>
              </a:ext>
              <a:ext uri="{C183D7F6-B498-43B3-948B-1728B52AA6E4}">
                <adec:decorative xmlns:adec="http://schemas.microsoft.com/office/drawing/2017/decorative" val="1"/>
              </a:ext>
            </a:extLst>
          </p:cNvPr>
          <p:cNvSpPr/>
          <p:nvPr/>
        </p:nvSpPr>
        <p:spPr bwMode="gray">
          <a:xfrm>
            <a:off x="0" y="0"/>
            <a:ext cx="4141278" cy="6858000"/>
          </a:xfrm>
          <a:prstGeom prst="rect">
            <a:avLst/>
          </a:prstGeom>
          <a:solidFill>
            <a:srgbClr val="0A2999"/>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6" name="Rectangle 5">
            <a:extLst>
              <a:ext uri="{FF2B5EF4-FFF2-40B4-BE49-F238E27FC236}">
                <a16:creationId xmlns:a16="http://schemas.microsoft.com/office/drawing/2014/main" id="{4379C19C-0D35-E6D2-BF44-FC396C21A6C4}"/>
              </a:ext>
              <a:ext uri="{C183D7F6-B498-43B3-948B-1728B52AA6E4}">
                <adec:decorative xmlns:adec="http://schemas.microsoft.com/office/drawing/2017/decorative" val="1"/>
              </a:ext>
            </a:extLst>
          </p:cNvPr>
          <p:cNvSpPr/>
          <p:nvPr/>
        </p:nvSpPr>
        <p:spPr bwMode="gray">
          <a:xfrm>
            <a:off x="4141278" y="5953701"/>
            <a:ext cx="8050723" cy="904298"/>
          </a:xfrm>
          <a:prstGeom prst="rect">
            <a:avLst/>
          </a:prstGeom>
          <a:solidFill>
            <a:schemeClr val="bg2">
              <a:alpha val="74837"/>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pic>
        <p:nvPicPr>
          <p:cNvPr id="11" name="Graphic 10">
            <a:extLst>
              <a:ext uri="{FF2B5EF4-FFF2-40B4-BE49-F238E27FC236}">
                <a16:creationId xmlns:a16="http://schemas.microsoft.com/office/drawing/2014/main" id="{A9913015-2B21-01FE-F90D-AA4E09410D7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rcRect l="29262"/>
          <a:stretch/>
        </p:blipFill>
        <p:spPr>
          <a:xfrm>
            <a:off x="-1" y="502551"/>
            <a:ext cx="4141278" cy="5852899"/>
          </a:xfrm>
          <a:prstGeom prst="rect">
            <a:avLst/>
          </a:prstGeom>
        </p:spPr>
      </p:pic>
    </p:spTree>
    <p:extLst>
      <p:ext uri="{BB962C8B-B14F-4D97-AF65-F5344CB8AC3E}">
        <p14:creationId xmlns:p14="http://schemas.microsoft.com/office/powerpoint/2010/main" val="2536253487"/>
      </p:ext>
    </p:extLst>
  </p:cSld>
  <p:clrMapOvr>
    <a:masterClrMapping/>
  </p:clrMapOvr>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3_Title Slide-Light">
    <p:bg bwMode="gray">
      <p:bgPr>
        <a:solidFill>
          <a:schemeClr val="bg1"/>
        </a:solidFill>
        <a:effectLst/>
      </p:bgPr>
    </p:bg>
    <p:spTree>
      <p:nvGrpSpPr>
        <p:cNvPr id="1" name=""/>
        <p:cNvGrpSpPr/>
        <p:nvPr/>
      </p:nvGrpSpPr>
      <p:grpSpPr>
        <a:xfrm>
          <a:off x="0" y="0"/>
          <a:ext cx="0" cy="0"/>
          <a:chOff x="0" y="0"/>
          <a:chExt cx="0" cy="0"/>
        </a:xfrm>
      </p:grpSpPr>
      <p:sp>
        <p:nvSpPr>
          <p:cNvPr id="49" name="Title 1"/>
          <p:cNvSpPr>
            <a:spLocks noGrp="1"/>
          </p:cNvSpPr>
          <p:nvPr userDrawn="1">
            <p:ph type="ctrTitle"/>
          </p:nvPr>
        </p:nvSpPr>
        <p:spPr bwMode="gray">
          <a:xfrm>
            <a:off x="457318" y="2193926"/>
            <a:ext cx="5465645" cy="1235074"/>
          </a:xfrm>
        </p:spPr>
        <p:txBody>
          <a:bodyPr vert="horz" lIns="0" tIns="0" rIns="0" bIns="0" rtlCol="0" anchor="b" anchorCtr="0">
            <a:noAutofit/>
          </a:bodyPr>
          <a:lstStyle>
            <a:lvl1pPr>
              <a:spcBef>
                <a:spcPts val="0"/>
              </a:spcBef>
              <a:defRPr lang="en-US" sz="3400" b="1" dirty="0">
                <a:solidFill>
                  <a:schemeClr val="accent2"/>
                </a:solidFill>
                <a:latin typeface="+mj-lt"/>
              </a:defRPr>
            </a:lvl1pPr>
          </a:lstStyle>
          <a:p>
            <a:pPr lvl="0"/>
            <a:r>
              <a:rPr lang="en-US"/>
              <a:t>Click to edit Master title style</a:t>
            </a:r>
          </a:p>
        </p:txBody>
      </p:sp>
      <p:sp>
        <p:nvSpPr>
          <p:cNvPr id="6" name="Text Placeholder 5"/>
          <p:cNvSpPr>
            <a:spLocks noGrp="1"/>
          </p:cNvSpPr>
          <p:nvPr userDrawn="1">
            <p:ph type="body" sz="quarter" idx="10"/>
          </p:nvPr>
        </p:nvSpPr>
        <p:spPr bwMode="gray">
          <a:xfrm>
            <a:off x="484216" y="3585672"/>
            <a:ext cx="4234775" cy="876363"/>
          </a:xfrm>
        </p:spPr>
        <p:txBody>
          <a:bodyPr lIns="0" tIns="0" rIns="0" bIns="0" anchor="t" anchorCtr="0"/>
          <a:lstStyle>
            <a:lvl1pPr marL="0" indent="0">
              <a:spcBef>
                <a:spcPts val="600"/>
              </a:spcBef>
              <a:buNone/>
              <a:defRPr sz="1800">
                <a:solidFill>
                  <a:schemeClr val="accent2"/>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3" name="Text Placeholder 2"/>
          <p:cNvSpPr>
            <a:spLocks noGrp="1"/>
          </p:cNvSpPr>
          <p:nvPr userDrawn="1">
            <p:ph type="body" sz="quarter" idx="11"/>
          </p:nvPr>
        </p:nvSpPr>
        <p:spPr bwMode="gray">
          <a:xfrm>
            <a:off x="484216" y="4956175"/>
            <a:ext cx="4234775" cy="438150"/>
          </a:xfrm>
        </p:spPr>
        <p:txBody>
          <a:bodyPr lIns="0" tIns="0" rIns="0" bIns="0" anchor="b" anchorCtr="0"/>
          <a:lstStyle>
            <a:lvl1pPr marL="0" indent="0">
              <a:spcBef>
                <a:spcPts val="300"/>
              </a:spcBef>
              <a:buNone/>
              <a:defRPr sz="1200">
                <a:solidFill>
                  <a:schemeClr val="bg1">
                    <a:lumMod val="50000"/>
                  </a:schemeClr>
                </a:solidFill>
              </a:defRPr>
            </a:lvl1pPr>
          </a:lstStyle>
          <a:p>
            <a:pPr lvl="0"/>
            <a:r>
              <a:rPr lang="en-US"/>
              <a:t>Click to edit Master text styles</a:t>
            </a:r>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5" name="Graphic 4" descr="ASTP logo">
            <a:extLst>
              <a:ext uri="{FF2B5EF4-FFF2-40B4-BE49-F238E27FC236}">
                <a16:creationId xmlns:a16="http://schemas.microsoft.com/office/drawing/2014/main" id="{721A8959-C237-407F-E690-90C92728E1E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319" y="5965553"/>
            <a:ext cx="2561306" cy="410163"/>
          </a:xfrm>
          <a:prstGeom prst="rect">
            <a:avLst/>
          </a:prstGeom>
        </p:spPr>
      </p:pic>
      <p:pic>
        <p:nvPicPr>
          <p:cNvPr id="4" name="Picture 3" descr="A blue and yellow background&#10;&#10;AI-generated content may be incorrect.">
            <a:extLst>
              <a:ext uri="{FF2B5EF4-FFF2-40B4-BE49-F238E27FC236}">
                <a16:creationId xmlns:a16="http://schemas.microsoft.com/office/drawing/2014/main" id="{F8A78D30-B2E0-C1CE-06B6-33898BCDFA97}"/>
              </a:ext>
            </a:extLst>
          </p:cNvPr>
          <p:cNvPicPr>
            <a:picLocks noChangeAspect="1"/>
          </p:cNvPicPr>
          <p:nvPr userDrawn="1"/>
        </p:nvPicPr>
        <p:blipFill>
          <a:blip r:embed="rId5"/>
          <a:srcRect l="16755"/>
          <a:stretch/>
        </p:blipFill>
        <p:spPr>
          <a:xfrm>
            <a:off x="6008230" y="0"/>
            <a:ext cx="6183770" cy="6858000"/>
          </a:xfrm>
          <a:prstGeom prst="rect">
            <a:avLst/>
          </a:prstGeom>
        </p:spPr>
      </p:pic>
    </p:spTree>
    <p:custDataLst>
      <p:tags r:id="rId1"/>
    </p:custDataLst>
    <p:extLst>
      <p:ext uri="{BB962C8B-B14F-4D97-AF65-F5344CB8AC3E}">
        <p14:creationId xmlns:p14="http://schemas.microsoft.com/office/powerpoint/2010/main" val="2877583884"/>
      </p:ext>
    </p:extLst>
  </p:cSld>
  <p:clrMapOvr>
    <a:masterClrMapping/>
  </p:clrMapOvr>
  <p:extLst>
    <p:ext uri="{DCECCB84-F9BA-43D5-87BE-67443E8EF086}">
      <p15:sldGuideLst xmlns:p15="http://schemas.microsoft.com/office/powerpoint/2012/main">
        <p15:guide id="1" orient="horz" pos="2160">
          <p15:clr>
            <a:srgbClr val="FBAE40"/>
          </p15:clr>
        </p15:guide>
        <p15:guide id="2" pos="4415">
          <p15:clr>
            <a:srgbClr val="FBAE40"/>
          </p15:clr>
        </p15:guide>
        <p15:guide id="3" pos="4703">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3_Title Slide-Dark">
    <p:bg bwMode="gray">
      <p:bgPr>
        <a:solidFill>
          <a:schemeClr val="accent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15F220E-1442-823D-C0CB-123C0505D7CD}"/>
              </a:ext>
              <a:ext uri="{C183D7F6-B498-43B3-948B-1728B52AA6E4}">
                <adec:decorative xmlns:adec="http://schemas.microsoft.com/office/drawing/2017/decorative" val="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1208" t="-6667" b="6667"/>
          <a:stretch/>
        </p:blipFill>
        <p:spPr>
          <a:xfrm>
            <a:off x="7473011" y="0"/>
            <a:ext cx="4718990" cy="6858000"/>
          </a:xfrm>
          <a:prstGeom prst="rect">
            <a:avLst/>
          </a:prstGeom>
        </p:spPr>
      </p:pic>
      <p:sp>
        <p:nvSpPr>
          <p:cNvPr id="4" name="Rectangle 3">
            <a:extLst>
              <a:ext uri="{FF2B5EF4-FFF2-40B4-BE49-F238E27FC236}">
                <a16:creationId xmlns:a16="http://schemas.microsoft.com/office/drawing/2014/main" id="{34373061-45D8-7DD4-41AF-36D53D59DA73}"/>
              </a:ext>
              <a:ext uri="{C183D7F6-B498-43B3-948B-1728B52AA6E4}">
                <adec:decorative xmlns:adec="http://schemas.microsoft.com/office/drawing/2017/decorative" val="1"/>
              </a:ext>
            </a:extLst>
          </p:cNvPr>
          <p:cNvSpPr/>
          <p:nvPr userDrawn="1"/>
        </p:nvSpPr>
        <p:spPr bwMode="gray">
          <a:xfrm>
            <a:off x="1" y="0"/>
            <a:ext cx="7473009" cy="6858000"/>
          </a:xfrm>
          <a:prstGeom prst="rect">
            <a:avLst/>
          </a:prstGeom>
          <a:solidFill>
            <a:srgbClr val="0A2999"/>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2" name="Title 1">
            <a:extLst>
              <a:ext uri="{FF2B5EF4-FFF2-40B4-BE49-F238E27FC236}">
                <a16:creationId xmlns:a16="http://schemas.microsoft.com/office/drawing/2014/main" id="{DA94A963-C850-E282-B7DA-BC0F263CA1CE}"/>
              </a:ext>
            </a:extLst>
          </p:cNvPr>
          <p:cNvSpPr>
            <a:spLocks noGrp="1"/>
          </p:cNvSpPr>
          <p:nvPr>
            <p:ph type="ctrTitle"/>
          </p:nvPr>
        </p:nvSpPr>
        <p:spPr bwMode="gray">
          <a:xfrm>
            <a:off x="457318" y="2193926"/>
            <a:ext cx="6553320" cy="1235074"/>
          </a:xfrm>
        </p:spPr>
        <p:txBody>
          <a:bodyPr vert="horz" lIns="0" tIns="0" rIns="0" bIns="0" rtlCol="0" anchor="b" anchorCtr="0">
            <a:noAutofit/>
          </a:bodyPr>
          <a:lstStyle>
            <a:lvl1pPr>
              <a:spcBef>
                <a:spcPts val="0"/>
              </a:spcBef>
              <a:defRPr lang="en-US" sz="3400" b="1" dirty="0">
                <a:solidFill>
                  <a:schemeClr val="bg1"/>
                </a:solidFill>
                <a:latin typeface="+mj-lt"/>
              </a:defRPr>
            </a:lvl1pPr>
          </a:lstStyle>
          <a:p>
            <a:pPr lvl="0"/>
            <a:r>
              <a:rPr lang="en-US"/>
              <a:t>Click to edit Master title style</a:t>
            </a:r>
          </a:p>
        </p:txBody>
      </p:sp>
      <p:sp>
        <p:nvSpPr>
          <p:cNvPr id="5" name="Text Placeholder 5">
            <a:extLst>
              <a:ext uri="{FF2B5EF4-FFF2-40B4-BE49-F238E27FC236}">
                <a16:creationId xmlns:a16="http://schemas.microsoft.com/office/drawing/2014/main" id="{9C6A64CE-3F9B-820E-DFED-E239AB1B011C}"/>
              </a:ext>
            </a:extLst>
          </p:cNvPr>
          <p:cNvSpPr>
            <a:spLocks noGrp="1"/>
          </p:cNvSpPr>
          <p:nvPr>
            <p:ph type="body" sz="quarter" idx="10"/>
          </p:nvPr>
        </p:nvSpPr>
        <p:spPr bwMode="gray">
          <a:xfrm>
            <a:off x="484216" y="3585672"/>
            <a:ext cx="4234775" cy="876363"/>
          </a:xfrm>
        </p:spPr>
        <p:txBody>
          <a:bodyPr lIns="0" tIns="0" rIns="0" bIns="0" anchor="t" anchorCtr="0"/>
          <a:lstStyle>
            <a:lvl1pPr marL="0" indent="0">
              <a:spcBef>
                <a:spcPts val="600"/>
              </a:spcBef>
              <a:buNone/>
              <a:defRPr sz="1800">
                <a:solidFill>
                  <a:schemeClr val="bg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9" name="Text Placeholder 2">
            <a:extLst>
              <a:ext uri="{FF2B5EF4-FFF2-40B4-BE49-F238E27FC236}">
                <a16:creationId xmlns:a16="http://schemas.microsoft.com/office/drawing/2014/main" id="{1FAFD5B1-7597-7F37-59FC-A85E019E7331}"/>
              </a:ext>
            </a:extLst>
          </p:cNvPr>
          <p:cNvSpPr>
            <a:spLocks noGrp="1"/>
          </p:cNvSpPr>
          <p:nvPr>
            <p:ph type="body" sz="quarter" idx="11"/>
          </p:nvPr>
        </p:nvSpPr>
        <p:spPr bwMode="gray">
          <a:xfrm>
            <a:off x="484216" y="5865446"/>
            <a:ext cx="6526422" cy="438150"/>
          </a:xfrm>
        </p:spPr>
        <p:txBody>
          <a:bodyPr lIns="0" tIns="0" rIns="0" bIns="0" anchor="b" anchorCtr="0"/>
          <a:lstStyle>
            <a:lvl1pPr marL="0" indent="0">
              <a:spcBef>
                <a:spcPts val="300"/>
              </a:spcBef>
              <a:buNone/>
              <a:defRPr sz="1200">
                <a:solidFill>
                  <a:schemeClr val="bg1">
                    <a:lumMod val="75000"/>
                  </a:schemeClr>
                </a:solidFill>
              </a:defRPr>
            </a:lvl1pPr>
          </a:lstStyle>
          <a:p>
            <a:pPr lvl="0"/>
            <a:r>
              <a:rPr lang="en-US"/>
              <a:t>Click to edit Master text styles</a:t>
            </a:r>
          </a:p>
        </p:txBody>
      </p:sp>
      <p:pic>
        <p:nvPicPr>
          <p:cNvPr id="6" name="Graphic 5" descr="ASTP logo">
            <a:extLst>
              <a:ext uri="{FF2B5EF4-FFF2-40B4-BE49-F238E27FC236}">
                <a16:creationId xmlns:a16="http://schemas.microsoft.com/office/drawing/2014/main" id="{9826F96B-BF7D-1670-DA32-830BE7676E9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57320" y="457200"/>
            <a:ext cx="2561306" cy="409402"/>
          </a:xfrm>
          <a:prstGeom prst="rect">
            <a:avLst/>
          </a:prstGeom>
        </p:spPr>
      </p:pic>
    </p:spTree>
    <p:custDataLst>
      <p:tags r:id="rId1"/>
    </p:custDataLst>
    <p:extLst>
      <p:ext uri="{BB962C8B-B14F-4D97-AF65-F5344CB8AC3E}">
        <p14:creationId xmlns:p14="http://schemas.microsoft.com/office/powerpoint/2010/main" val="3940821237"/>
      </p:ext>
    </p:extLst>
  </p:cSld>
  <p:clrMapOvr>
    <a:masterClrMapping/>
  </p:clrMapOvr>
  <p:extLst>
    <p:ext uri="{DCECCB84-F9BA-43D5-87BE-67443E8EF086}">
      <p15:sldGuideLst xmlns:p15="http://schemas.microsoft.com/office/powerpoint/2012/main">
        <p15:guide id="1" orient="horz" pos="2160">
          <p15:clr>
            <a:srgbClr val="FBAE40"/>
          </p15:clr>
        </p15:guide>
        <p15:guide id="2" pos="4415">
          <p15:clr>
            <a:srgbClr val="FBAE40"/>
          </p15:clr>
        </p15:guide>
        <p15:guide id="3" pos="4703">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3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46896E-438A-1B6E-6B7D-6738ECA385AB}"/>
              </a:ext>
              <a:ext uri="{C183D7F6-B498-43B3-948B-1728B52AA6E4}">
                <adec:decorative xmlns:adec="http://schemas.microsoft.com/office/drawing/2017/decorative" val="1"/>
              </a:ext>
            </a:extLst>
          </p:cNvPr>
          <p:cNvSpPr/>
          <p:nvPr userDrawn="1"/>
        </p:nvSpPr>
        <p:spPr bwMode="gray">
          <a:xfrm>
            <a:off x="-1" y="1"/>
            <a:ext cx="1409659" cy="6857999"/>
          </a:xfrm>
          <a:prstGeom prst="rect">
            <a:avLst/>
          </a:prstGeom>
          <a:solidFill>
            <a:schemeClr val="bg2"/>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accent1"/>
              </a:solidFill>
              <a:latin typeface="+mj-lt"/>
            </a:endParaRPr>
          </a:p>
        </p:txBody>
      </p:sp>
      <p:sp>
        <p:nvSpPr>
          <p:cNvPr id="3" name="Content Placeholder 2"/>
          <p:cNvSpPr>
            <a:spLocks noGrp="1"/>
          </p:cNvSpPr>
          <p:nvPr>
            <p:ph idx="1"/>
          </p:nvPr>
        </p:nvSpPr>
        <p:spPr bwMode="gray">
          <a:xfrm>
            <a:off x="1905496" y="1347812"/>
            <a:ext cx="9872334" cy="4540669"/>
          </a:xfrm>
        </p:spPr>
        <p:txBody>
          <a:bodyPr anchor="t" anchorCtr="0"/>
          <a:lstStyle>
            <a:lvl1pPr marL="342900" indent="-342900">
              <a:buFont typeface="+mj-lt"/>
              <a:buAutoNum type="arabicPeriod"/>
              <a:defRPr sz="1800" b="0">
                <a:solidFill>
                  <a:schemeClr val="accent1"/>
                </a:solidFill>
              </a:defRPr>
            </a:lvl1pPr>
            <a:lvl2pPr marL="571500" indent="-169863">
              <a:spcBef>
                <a:spcPts val="400"/>
              </a:spcBef>
              <a:buClr>
                <a:schemeClr val="accent1"/>
              </a:buClr>
              <a:buFont typeface="System Font Regular"/>
              <a:buChar char="‣"/>
              <a:defRPr sz="1200">
                <a:solidFill>
                  <a:schemeClr val="tx1">
                    <a:lumMod val="65000"/>
                    <a:lumOff val="35000"/>
                  </a:schemeClr>
                </a:solidFill>
              </a:defRPr>
            </a:lvl2pPr>
            <a:lvl3pPr marL="742950" indent="-171450">
              <a:defRPr/>
            </a:lvl3pPr>
            <a:lvl4pPr marL="971550" indent="-171450">
              <a:defRPr/>
            </a:lvl4pPr>
            <a:lvl5pPr marL="1171575" indent="-142875">
              <a:defRPr/>
            </a:lvl5pPr>
          </a:lstStyle>
          <a:p>
            <a:pPr lvl="0"/>
            <a:r>
              <a:rPr lang="en-US"/>
              <a:t>Click to edit Master text styles</a:t>
            </a:r>
          </a:p>
          <a:p>
            <a:pPr lvl="1"/>
            <a:r>
              <a:rPr lang="en-US"/>
              <a:t>Second level</a:t>
            </a:r>
          </a:p>
        </p:txBody>
      </p:sp>
      <p:pic>
        <p:nvPicPr>
          <p:cNvPr id="9" name="Graphic 8">
            <a:extLst>
              <a:ext uri="{FF2B5EF4-FFF2-40B4-BE49-F238E27FC236}">
                <a16:creationId xmlns:a16="http://schemas.microsoft.com/office/drawing/2014/main" id="{CBBA5F88-3FE9-6DB6-4351-F2585AD52E2C}"/>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88016" y="747936"/>
            <a:ext cx="443284" cy="443169"/>
          </a:xfrm>
          <a:prstGeom prst="rect">
            <a:avLst/>
          </a:prstGeom>
        </p:spPr>
      </p:pic>
      <p:cxnSp>
        <p:nvCxnSpPr>
          <p:cNvPr id="11" name="Straight Connector 10">
            <a:extLst>
              <a:ext uri="{FF2B5EF4-FFF2-40B4-BE49-F238E27FC236}">
                <a16:creationId xmlns:a16="http://schemas.microsoft.com/office/drawing/2014/main" id="{BA12A7CC-2393-FC0D-94CB-5525C544558A}"/>
              </a:ext>
              <a:ext uri="{C183D7F6-B498-43B3-948B-1728B52AA6E4}">
                <adec:decorative xmlns:adec="http://schemas.microsoft.com/office/drawing/2017/decorative" val="1"/>
              </a:ext>
            </a:extLst>
          </p:cNvPr>
          <p:cNvCxnSpPr>
            <a:cxnSpLocks/>
            <a:stCxn id="9" idx="3"/>
          </p:cNvCxnSpPr>
          <p:nvPr userDrawn="1"/>
        </p:nvCxnSpPr>
        <p:spPr bwMode="gray">
          <a:xfrm flipV="1">
            <a:off x="1631300" y="969520"/>
            <a:ext cx="7197499" cy="1"/>
          </a:xfrm>
          <a:prstGeom prst="line">
            <a:avLst/>
          </a:prstGeom>
          <a:ln w="12700">
            <a:gradFill>
              <a:gsLst>
                <a:gs pos="0">
                  <a:schemeClr val="accent1"/>
                </a:gs>
                <a:gs pos="39000">
                  <a:schemeClr val="accent3"/>
                </a:gs>
                <a:gs pos="100000">
                  <a:schemeClr val="accent3">
                    <a:lumMod val="20000"/>
                    <a:lumOff val="80000"/>
                    <a:alpha val="0"/>
                  </a:schemeClr>
                </a:gs>
              </a:gsLst>
              <a:lin ang="0" scaled="0"/>
            </a:gradFill>
            <a:headEnd/>
            <a:tailEn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00256B9-B044-4332-CF9D-0C8189C04255}"/>
              </a:ext>
              <a:ext uri="{C183D7F6-B498-43B3-948B-1728B52AA6E4}">
                <adec:decorative xmlns:adec="http://schemas.microsoft.com/office/drawing/2017/decorative" val="1"/>
              </a:ext>
            </a:extLst>
          </p:cNvPr>
          <p:cNvCxnSpPr>
            <a:cxnSpLocks/>
            <a:stCxn id="9" idx="0"/>
          </p:cNvCxnSpPr>
          <p:nvPr userDrawn="1"/>
        </p:nvCxnSpPr>
        <p:spPr bwMode="gray">
          <a:xfrm flipV="1">
            <a:off x="1409658" y="1"/>
            <a:ext cx="0" cy="747935"/>
          </a:xfrm>
          <a:prstGeom prst="line">
            <a:avLst/>
          </a:prstGeom>
          <a:ln w="12700">
            <a:headEnd/>
            <a:tailEn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8934DC-E402-69CA-3ED0-6B34050BEAC5}"/>
              </a:ext>
              <a:ext uri="{C183D7F6-B498-43B3-948B-1728B52AA6E4}">
                <adec:decorative xmlns:adec="http://schemas.microsoft.com/office/drawing/2017/decorative" val="1"/>
              </a:ext>
            </a:extLst>
          </p:cNvPr>
          <p:cNvCxnSpPr>
            <a:cxnSpLocks/>
            <a:endCxn id="9" idx="2"/>
          </p:cNvCxnSpPr>
          <p:nvPr userDrawn="1"/>
        </p:nvCxnSpPr>
        <p:spPr bwMode="gray">
          <a:xfrm flipV="1">
            <a:off x="1409658" y="1191104"/>
            <a:ext cx="0" cy="5666896"/>
          </a:xfrm>
          <a:prstGeom prst="line">
            <a:avLst/>
          </a:prstGeom>
          <a:ln w="12700">
            <a:gradFill>
              <a:gsLst>
                <a:gs pos="80000">
                  <a:schemeClr val="accent1"/>
                </a:gs>
                <a:gs pos="38000">
                  <a:schemeClr val="accent3"/>
                </a:gs>
                <a:gs pos="0">
                  <a:schemeClr val="accent3">
                    <a:lumMod val="20000"/>
                    <a:lumOff val="80000"/>
                  </a:schemeClr>
                </a:gs>
              </a:gsLst>
              <a:lin ang="5400000" scaled="0"/>
            </a:gradFill>
            <a:headEnd/>
            <a:tailE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13BA51-1C50-2E59-EA14-DDC4858D9FD8}"/>
              </a:ext>
              <a:ext uri="{C183D7F6-B498-43B3-948B-1728B52AA6E4}">
                <adec:decorative xmlns:adec="http://schemas.microsoft.com/office/drawing/2017/decorative" val="1"/>
              </a:ext>
            </a:extLst>
          </p:cNvPr>
          <p:cNvCxnSpPr>
            <a:cxnSpLocks/>
            <a:stCxn id="9" idx="1"/>
          </p:cNvCxnSpPr>
          <p:nvPr userDrawn="1"/>
        </p:nvCxnSpPr>
        <p:spPr bwMode="gray">
          <a:xfrm flipH="1">
            <a:off x="0" y="969520"/>
            <a:ext cx="1188015" cy="0"/>
          </a:xfrm>
          <a:prstGeom prst="line">
            <a:avLst/>
          </a:prstGeom>
          <a:ln w="12700">
            <a:headEnd/>
            <a:tailEnd/>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45D01F8C-5A62-F5B3-3047-E3C8BCEB8A23}"/>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Tree>
    <p:custDataLst>
      <p:tags r:id="rId1"/>
    </p:custDataLst>
    <p:extLst>
      <p:ext uri="{BB962C8B-B14F-4D97-AF65-F5344CB8AC3E}">
        <p14:creationId xmlns:p14="http://schemas.microsoft.com/office/powerpoint/2010/main" val="15437334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3_Section Divider-Light">
    <p:bg bwMode="gray">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173" y="3345752"/>
            <a:ext cx="8380626" cy="905256"/>
          </a:xfrm>
        </p:spPr>
        <p:txBody>
          <a:bodyPr lIns="0" tIns="0" rIns="0" bIns="0"/>
          <a:lstStyle>
            <a:lvl1pPr marL="0" indent="0">
              <a:spcBef>
                <a:spcPts val="600"/>
              </a:spcBef>
              <a:buNone/>
              <a:defRPr sz="1800">
                <a:solidFill>
                  <a:schemeClr val="accent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172" y="1690688"/>
            <a:ext cx="8380627" cy="1508760"/>
          </a:xfrm>
        </p:spPr>
        <p:txBody>
          <a:bodyPr vert="horz" lIns="0" tIns="0" rIns="0" bIns="0" rtlCol="0" anchor="b" anchorCtr="0">
            <a:noAutofit/>
          </a:bodyPr>
          <a:lstStyle>
            <a:lvl1pPr>
              <a:defRPr lang="en-US" sz="3200" b="0" dirty="0">
                <a:solidFill>
                  <a:schemeClr val="accent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userDrawn="1"/>
        </p:nvSpPr>
        <p:spPr bwMode="gray">
          <a:xfrm>
            <a:off x="1472503" y="6303596"/>
            <a:ext cx="4399475"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319" y="6420148"/>
            <a:ext cx="833553" cy="231801"/>
          </a:xfrm>
          <a:prstGeom prst="rect">
            <a:avLst/>
          </a:prstGeom>
        </p:spPr>
      </p:pic>
    </p:spTree>
    <p:custDataLst>
      <p:tags r:id="rId1"/>
    </p:custDataLst>
    <p:extLst>
      <p:ext uri="{BB962C8B-B14F-4D97-AF65-F5344CB8AC3E}">
        <p14:creationId xmlns:p14="http://schemas.microsoft.com/office/powerpoint/2010/main" val="3545667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2.svg"/><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image" Target="../media/image1.png"/><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ags" Target="../tags/tag20.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heme" Target="../theme/theme2.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72.xml"/><Relationship Id="rId21" Type="http://schemas.openxmlformats.org/officeDocument/2006/relationships/slideLayout" Target="../slideLayouts/slideLayout67.xml"/><Relationship Id="rId34" Type="http://schemas.openxmlformats.org/officeDocument/2006/relationships/slideLayout" Target="../slideLayouts/slideLayout80.xml"/><Relationship Id="rId42" Type="http://schemas.openxmlformats.org/officeDocument/2006/relationships/slideLayout" Target="../slideLayouts/slideLayout88.xml"/><Relationship Id="rId47" Type="http://schemas.openxmlformats.org/officeDocument/2006/relationships/slideLayout" Target="../slideLayouts/slideLayout93.xml"/><Relationship Id="rId50" Type="http://schemas.openxmlformats.org/officeDocument/2006/relationships/slideLayout" Target="../slideLayouts/slideLayout96.xml"/><Relationship Id="rId55" Type="http://schemas.openxmlformats.org/officeDocument/2006/relationships/slideLayout" Target="../slideLayouts/slideLayout101.xml"/><Relationship Id="rId63" Type="http://schemas.openxmlformats.org/officeDocument/2006/relationships/image" Target="../media/image1.png"/><Relationship Id="rId7" Type="http://schemas.openxmlformats.org/officeDocument/2006/relationships/slideLayout" Target="../slideLayouts/slideLayout5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9" Type="http://schemas.openxmlformats.org/officeDocument/2006/relationships/slideLayout" Target="../slideLayouts/slideLayout75.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37" Type="http://schemas.openxmlformats.org/officeDocument/2006/relationships/slideLayout" Target="../slideLayouts/slideLayout83.xml"/><Relationship Id="rId40" Type="http://schemas.openxmlformats.org/officeDocument/2006/relationships/slideLayout" Target="../slideLayouts/slideLayout86.xml"/><Relationship Id="rId45" Type="http://schemas.openxmlformats.org/officeDocument/2006/relationships/slideLayout" Target="../slideLayouts/slideLayout91.xml"/><Relationship Id="rId53" Type="http://schemas.openxmlformats.org/officeDocument/2006/relationships/slideLayout" Target="../slideLayouts/slideLayout99.xml"/><Relationship Id="rId58" Type="http://schemas.openxmlformats.org/officeDocument/2006/relationships/slideLayout" Target="../slideLayouts/slideLayout104.xml"/><Relationship Id="rId66" Type="http://schemas.openxmlformats.org/officeDocument/2006/relationships/image" Target="../media/image19.svg"/><Relationship Id="rId5" Type="http://schemas.openxmlformats.org/officeDocument/2006/relationships/slideLayout" Target="../slideLayouts/slideLayout51.xml"/><Relationship Id="rId61" Type="http://schemas.openxmlformats.org/officeDocument/2006/relationships/theme" Target="../theme/theme3.xml"/><Relationship Id="rId19" Type="http://schemas.openxmlformats.org/officeDocument/2006/relationships/slideLayout" Target="../slideLayouts/slideLayout6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35" Type="http://schemas.openxmlformats.org/officeDocument/2006/relationships/slideLayout" Target="../slideLayouts/slideLayout81.xml"/><Relationship Id="rId43" Type="http://schemas.openxmlformats.org/officeDocument/2006/relationships/slideLayout" Target="../slideLayouts/slideLayout89.xml"/><Relationship Id="rId48" Type="http://schemas.openxmlformats.org/officeDocument/2006/relationships/slideLayout" Target="../slideLayouts/slideLayout94.xml"/><Relationship Id="rId56" Type="http://schemas.openxmlformats.org/officeDocument/2006/relationships/slideLayout" Target="../slideLayouts/slideLayout102.xml"/><Relationship Id="rId64" Type="http://schemas.openxmlformats.org/officeDocument/2006/relationships/image" Target="../media/image2.svg"/><Relationship Id="rId8" Type="http://schemas.openxmlformats.org/officeDocument/2006/relationships/slideLayout" Target="../slideLayouts/slideLayout54.xml"/><Relationship Id="rId51" Type="http://schemas.openxmlformats.org/officeDocument/2006/relationships/slideLayout" Target="../slideLayouts/slideLayout97.xml"/><Relationship Id="rId3" Type="http://schemas.openxmlformats.org/officeDocument/2006/relationships/slideLayout" Target="../slideLayouts/slideLayout49.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slideLayout" Target="../slideLayouts/slideLayout79.xml"/><Relationship Id="rId38" Type="http://schemas.openxmlformats.org/officeDocument/2006/relationships/slideLayout" Target="../slideLayouts/slideLayout84.xml"/><Relationship Id="rId46" Type="http://schemas.openxmlformats.org/officeDocument/2006/relationships/slideLayout" Target="../slideLayouts/slideLayout92.xml"/><Relationship Id="rId59" Type="http://schemas.openxmlformats.org/officeDocument/2006/relationships/slideLayout" Target="../slideLayouts/slideLayout105.xml"/><Relationship Id="rId67" Type="http://schemas.openxmlformats.org/officeDocument/2006/relationships/image" Target="../media/image20.svg"/><Relationship Id="rId20" Type="http://schemas.openxmlformats.org/officeDocument/2006/relationships/slideLayout" Target="../slideLayouts/slideLayout66.xml"/><Relationship Id="rId41" Type="http://schemas.openxmlformats.org/officeDocument/2006/relationships/slideLayout" Target="../slideLayouts/slideLayout87.xml"/><Relationship Id="rId54" Type="http://schemas.openxmlformats.org/officeDocument/2006/relationships/slideLayout" Target="../slideLayouts/slideLayout100.xml"/><Relationship Id="rId62" Type="http://schemas.openxmlformats.org/officeDocument/2006/relationships/tags" Target="../tags/tag39.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36" Type="http://schemas.openxmlformats.org/officeDocument/2006/relationships/slideLayout" Target="../slideLayouts/slideLayout82.xml"/><Relationship Id="rId49" Type="http://schemas.openxmlformats.org/officeDocument/2006/relationships/slideLayout" Target="../slideLayouts/slideLayout95.xml"/><Relationship Id="rId57" Type="http://schemas.openxmlformats.org/officeDocument/2006/relationships/slideLayout" Target="../slideLayouts/slideLayout103.xml"/><Relationship Id="rId10" Type="http://schemas.openxmlformats.org/officeDocument/2006/relationships/slideLayout" Target="../slideLayouts/slideLayout56.xml"/><Relationship Id="rId31" Type="http://schemas.openxmlformats.org/officeDocument/2006/relationships/slideLayout" Target="../slideLayouts/slideLayout77.xml"/><Relationship Id="rId44" Type="http://schemas.openxmlformats.org/officeDocument/2006/relationships/slideLayout" Target="../slideLayouts/slideLayout90.xml"/><Relationship Id="rId52" Type="http://schemas.openxmlformats.org/officeDocument/2006/relationships/slideLayout" Target="../slideLayouts/slideLayout98.xml"/><Relationship Id="rId60" Type="http://schemas.openxmlformats.org/officeDocument/2006/relationships/slideLayout" Target="../slideLayouts/slideLayout106.xml"/><Relationship Id="rId65" Type="http://schemas.openxmlformats.org/officeDocument/2006/relationships/image" Target="../media/image18.png"/><Relationship Id="rId4" Type="http://schemas.openxmlformats.org/officeDocument/2006/relationships/slideLayout" Target="../slideLayouts/slideLayout50.xml"/><Relationship Id="rId9" Type="http://schemas.openxmlformats.org/officeDocument/2006/relationships/slideLayout" Target="../slideLayouts/slideLayout55.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userDrawn="1">
            <p:ph type="body" idx="1"/>
          </p:nvPr>
        </p:nvSpPr>
        <p:spPr bwMode="gray">
          <a:xfrm>
            <a:off x="457319" y="1690691"/>
            <a:ext cx="11285375" cy="3703637"/>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userDrawn="1">
            <p:ph type="title"/>
          </p:nvPr>
        </p:nvSpPr>
        <p:spPr bwMode="gray">
          <a:xfrm>
            <a:off x="457319" y="457200"/>
            <a:ext cx="11285377" cy="890588"/>
          </a:xfrm>
          <a:prstGeom prst="rect">
            <a:avLst/>
          </a:prstGeom>
        </p:spPr>
        <p:txBody>
          <a:bodyPr vert="horz" lIns="0" tIns="0" rIns="0" bIns="45720" rtlCol="0" anchor="t" anchorCtr="0">
            <a:noAutofit/>
          </a:bodyPr>
          <a:lstStyle/>
          <a:p>
            <a:pPr lvl="0"/>
            <a:r>
              <a:rPr lang="en-US"/>
              <a:t>Click to edit Master title style</a:t>
            </a:r>
          </a:p>
        </p:txBody>
      </p:sp>
      <p:sp>
        <p:nvSpPr>
          <p:cNvPr id="11" name="Slide Number Placeholder 5">
            <a:extLst>
              <a:ext uri="{FF2B5EF4-FFF2-40B4-BE49-F238E27FC236}">
                <a16:creationId xmlns:a16="http://schemas.microsoft.com/office/drawing/2014/main" id="{146C14D5-25B9-40A9-A7B3-25F17FEDDC36}"/>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7" name="Graphic 6">
            <a:extLst>
              <a:ext uri="{FF2B5EF4-FFF2-40B4-BE49-F238E27FC236}">
                <a16:creationId xmlns:a16="http://schemas.microsoft.com/office/drawing/2014/main" id="{67CA758C-F1BC-1C40-12E2-D73FB382796C}"/>
              </a:ext>
              <a:ext uri="{C183D7F6-B498-43B3-948B-1728B52AA6E4}">
                <adec:decorative xmlns:adec="http://schemas.microsoft.com/office/drawing/2017/decorative" val="1"/>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457321" y="6499719"/>
            <a:ext cx="1345569" cy="127931"/>
          </a:xfrm>
          <a:prstGeom prst="rect">
            <a:avLst/>
          </a:prstGeom>
        </p:spPr>
      </p:pic>
    </p:spTree>
    <p:custDataLst>
      <p:tags r:id="rId26"/>
    </p:custDataLst>
    <p:extLst>
      <p:ext uri="{BB962C8B-B14F-4D97-AF65-F5344CB8AC3E}">
        <p14:creationId xmlns:p14="http://schemas.microsoft.com/office/powerpoint/2010/main" val="1107192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sldNum="0" hdr="0" ftr="0" dt="0"/>
  <p:txStyles>
    <p:titleStyle>
      <a:lvl1pPr algn="l" defTabSz="914126" rtl="0" eaLnBrk="1" latinLnBrk="0" hangingPunct="1">
        <a:lnSpc>
          <a:spcPct val="100000"/>
        </a:lnSpc>
        <a:spcBef>
          <a:spcPts val="0"/>
        </a:spcBef>
        <a:buNone/>
        <a:defRPr lang="en-US" sz="2649" b="1" kern="1200" spc="-50" dirty="0">
          <a:solidFill>
            <a:schemeClr val="accent2"/>
          </a:solidFill>
          <a:latin typeface="+mj-lt"/>
          <a:ea typeface="+mj-ea"/>
          <a:cs typeface="+mj-cs"/>
        </a:defRPr>
      </a:lvl1pPr>
    </p:titleStyle>
    <p:bodyStyle>
      <a:lvl1pPr marL="228531" indent="-228531" algn="l" defTabSz="914126" rtl="0" eaLnBrk="1" latinLnBrk="0" hangingPunct="1">
        <a:lnSpc>
          <a:spcPct val="110000"/>
        </a:lnSpc>
        <a:spcBef>
          <a:spcPts val="1999"/>
        </a:spcBef>
        <a:buClrTx/>
        <a:buSzPct val="100000"/>
        <a:buFont typeface="Arial" panose="020B0604020202020204" pitchFamily="34" charset="0"/>
        <a:buChar char="•"/>
        <a:defRPr lang="en-US" sz="1500" kern="1200" spc="-20" dirty="0" smtClean="0">
          <a:solidFill>
            <a:schemeClr val="tx2">
              <a:lumMod val="25000"/>
            </a:schemeClr>
          </a:solidFill>
          <a:latin typeface="+mn-lt"/>
          <a:ea typeface="+mn-ea"/>
          <a:cs typeface="+mn-cs"/>
        </a:defRPr>
      </a:lvl1pPr>
      <a:lvl2pPr marL="457063" indent="-169812" algn="l" defTabSz="914126" rtl="0" eaLnBrk="1" latinLnBrk="0" hangingPunct="1">
        <a:lnSpc>
          <a:spcPct val="90000"/>
        </a:lnSpc>
        <a:spcBef>
          <a:spcPts val="300"/>
        </a:spcBef>
        <a:buClrTx/>
        <a:buFont typeface="System Font Regular"/>
        <a:buChar char="‣"/>
        <a:defRPr sz="1300" kern="1200" spc="-20">
          <a:solidFill>
            <a:schemeClr val="tx2">
              <a:lumMod val="25000"/>
            </a:schemeClr>
          </a:solidFill>
          <a:latin typeface="+mn-lt"/>
          <a:ea typeface="+mn-ea"/>
          <a:cs typeface="+mn-cs"/>
        </a:defRPr>
      </a:lvl2pPr>
      <a:lvl3pPr marL="685594" indent="-171399" algn="l" defTabSz="914126" rtl="0" eaLnBrk="1" latinLnBrk="0" hangingPunct="1">
        <a:lnSpc>
          <a:spcPct val="90000"/>
        </a:lnSpc>
        <a:spcBef>
          <a:spcPts val="300"/>
        </a:spcBef>
        <a:buClrTx/>
        <a:buFont typeface="Arial" panose="020B0604020202020204" pitchFamily="34" charset="0"/>
        <a:buChar char="•"/>
        <a:defRPr sz="1100" kern="1200" spc="-20">
          <a:solidFill>
            <a:schemeClr val="tx2">
              <a:lumMod val="25000"/>
            </a:schemeClr>
          </a:solidFill>
          <a:latin typeface="+mn-lt"/>
          <a:ea typeface="+mn-ea"/>
          <a:cs typeface="+mn-cs"/>
        </a:defRPr>
      </a:lvl3pPr>
      <a:lvl4pPr marL="914126" indent="-171399" algn="l" defTabSz="914126" rtl="0" eaLnBrk="1" latinLnBrk="0" hangingPunct="1">
        <a:lnSpc>
          <a:spcPct val="90000"/>
        </a:lnSpc>
        <a:spcBef>
          <a:spcPts val="200"/>
        </a:spcBef>
        <a:buClrTx/>
        <a:buFont typeface="Arial" panose="020B0604020202020204" pitchFamily="34" charset="0"/>
        <a:buChar char="•"/>
        <a:defRPr sz="1000" kern="1200" spc="-20">
          <a:solidFill>
            <a:schemeClr val="tx2">
              <a:lumMod val="25000"/>
            </a:schemeClr>
          </a:solidFill>
          <a:latin typeface="+mn-lt"/>
          <a:ea typeface="+mn-ea"/>
          <a:cs typeface="+mn-cs"/>
        </a:defRPr>
      </a:lvl4pPr>
      <a:lvl5pPr marL="1088698" indent="-114266" algn="l" defTabSz="914126" rtl="0" eaLnBrk="1" latinLnBrk="0" hangingPunct="1">
        <a:lnSpc>
          <a:spcPct val="90000"/>
        </a:lnSpc>
        <a:spcBef>
          <a:spcPts val="100"/>
        </a:spcBef>
        <a:buClrTx/>
        <a:buFont typeface="Arial" panose="020B0604020202020204" pitchFamily="34" charset="0"/>
        <a:buChar char="•"/>
        <a:defRPr sz="950" kern="1200" spc="-20">
          <a:solidFill>
            <a:schemeClr val="tx2">
              <a:lumMod val="25000"/>
            </a:schemeClr>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BAAD7D"/>
          </p15:clr>
        </p15:guide>
        <p15:guide id="2" pos="7678">
          <p15:clr>
            <a:srgbClr val="BAAD7D"/>
          </p15:clr>
        </p15:guide>
        <p15:guide id="3" pos="288">
          <p15:clr>
            <a:srgbClr val="BAAD7D"/>
          </p15:clr>
        </p15:guide>
        <p15:guide id="4" pos="1901">
          <p15:clr>
            <a:srgbClr val="BAAD7D"/>
          </p15:clr>
        </p15:guide>
        <p15:guide id="5" pos="2117">
          <p15:clr>
            <a:srgbClr val="BAAD7D"/>
          </p15:clr>
        </p15:guide>
        <p15:guide id="6" pos="3731">
          <p15:clr>
            <a:srgbClr val="BAAD7D"/>
          </p15:clr>
        </p15:guide>
        <p15:guide id="7" pos="3947">
          <p15:clr>
            <a:srgbClr val="BAAD7D"/>
          </p15:clr>
        </p15:guide>
        <p15:guide id="8" pos="5560">
          <p15:clr>
            <a:srgbClr val="BAAD7D"/>
          </p15:clr>
        </p15:guide>
        <p15:guide id="9" pos="5776">
          <p15:clr>
            <a:srgbClr val="BAAD7D"/>
          </p15:clr>
        </p15:guide>
        <p15:guide id="10" pos="7390">
          <p15:clr>
            <a:srgbClr val="BAAD7D"/>
          </p15:clr>
        </p15:guide>
        <p15:guide id="11" orient="horz">
          <p15:clr>
            <a:srgbClr val="BAAD7D"/>
          </p15:clr>
        </p15:guide>
        <p15:guide id="12" orient="horz" pos="4320">
          <p15:clr>
            <a:srgbClr val="BAAD7D"/>
          </p15:clr>
        </p15:guide>
        <p15:guide id="13" orient="horz" pos="288">
          <p15:clr>
            <a:srgbClr val="BAAD7D"/>
          </p15:clr>
        </p15:guide>
        <p15:guide id="14" orient="horz" pos="849">
          <p15:clr>
            <a:srgbClr val="BAAD7D"/>
          </p15:clr>
        </p15:guide>
        <p15:guide id="15" orient="horz" pos="1065">
          <p15:clr>
            <a:srgbClr val="BAAD7D"/>
          </p15:clr>
        </p15:guide>
        <p15:guide id="16" orient="horz" pos="1627">
          <p15:clr>
            <a:srgbClr val="BAAD7D"/>
          </p15:clr>
        </p15:guide>
        <p15:guide id="17" orient="horz" pos="1843">
          <p15:clr>
            <a:srgbClr val="BAAD7D"/>
          </p15:clr>
        </p15:guide>
        <p15:guide id="18" orient="horz" pos="2404">
          <p15:clr>
            <a:srgbClr val="BAAD7D"/>
          </p15:clr>
        </p15:guide>
        <p15:guide id="19" orient="horz" pos="2620">
          <p15:clr>
            <a:srgbClr val="BAAD7D"/>
          </p15:clr>
        </p15:guide>
        <p15:guide id="20" orient="horz" pos="3182">
          <p15:clr>
            <a:srgbClr val="BAAD7D"/>
          </p15:clr>
        </p15:guide>
        <p15:guide id="21" orient="horz" pos="3398">
          <p15:clr>
            <a:srgbClr val="BAAD7D"/>
          </p15:clr>
        </p15:guide>
        <p15:guide id="22" orient="horz" pos="3960">
          <p15:clr>
            <a:srgbClr val="BAAD7D"/>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userDrawn="1">
            <p:ph type="body" idx="1"/>
          </p:nvPr>
        </p:nvSpPr>
        <p:spPr bwMode="gray">
          <a:xfrm>
            <a:off x="457319" y="1690689"/>
            <a:ext cx="11285375" cy="3703637"/>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userDrawn="1">
            <p:ph type="title"/>
          </p:nvPr>
        </p:nvSpPr>
        <p:spPr bwMode="gray">
          <a:xfrm>
            <a:off x="457319" y="457200"/>
            <a:ext cx="11285377" cy="890588"/>
          </a:xfrm>
          <a:prstGeom prst="rect">
            <a:avLst/>
          </a:prstGeom>
        </p:spPr>
        <p:txBody>
          <a:bodyPr vert="horz" lIns="0" tIns="0" rIns="0" bIns="45720" rtlCol="0" anchor="t" anchorCtr="0">
            <a:noAutofit/>
          </a:bodyPr>
          <a:lstStyle/>
          <a:p>
            <a:pPr lvl="0"/>
            <a:r>
              <a:rPr lang="en-US"/>
              <a:t>Click to edit Master title style</a:t>
            </a:r>
          </a:p>
        </p:txBody>
      </p:sp>
      <p:sp>
        <p:nvSpPr>
          <p:cNvPr id="11" name="Slide Number Placeholder 5">
            <a:extLst>
              <a:ext uri="{FF2B5EF4-FFF2-40B4-BE49-F238E27FC236}">
                <a16:creationId xmlns:a16="http://schemas.microsoft.com/office/drawing/2014/main" id="{146C14D5-25B9-40A9-A7B3-25F17FEDDC36}"/>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7" name="Graphic 6">
            <a:extLst>
              <a:ext uri="{FF2B5EF4-FFF2-40B4-BE49-F238E27FC236}">
                <a16:creationId xmlns:a16="http://schemas.microsoft.com/office/drawing/2014/main" id="{67CA758C-F1BC-1C40-12E2-D73FB382796C}"/>
              </a:ext>
              <a:ext uri="{C183D7F6-B498-43B3-948B-1728B52AA6E4}">
                <adec:decorative xmlns:adec="http://schemas.microsoft.com/office/drawing/2017/decorative" val="1"/>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57320" y="6499717"/>
            <a:ext cx="1345569" cy="127931"/>
          </a:xfrm>
          <a:prstGeom prst="rect">
            <a:avLst/>
          </a:prstGeom>
        </p:spPr>
      </p:pic>
    </p:spTree>
    <p:custDataLst>
      <p:tags r:id="rId24"/>
    </p:custDataLst>
    <p:extLst>
      <p:ext uri="{BB962C8B-B14F-4D97-AF65-F5344CB8AC3E}">
        <p14:creationId xmlns:p14="http://schemas.microsoft.com/office/powerpoint/2010/main" val="172040481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67" r:id="rId21"/>
    <p:sldLayoutId id="2147483768" r:id="rId22"/>
  </p:sldLayoutIdLst>
  <p:hf sldNum="0" hdr="0" ftr="0" dt="0"/>
  <p:txStyles>
    <p:titleStyle>
      <a:lvl1pPr algn="l" defTabSz="914400" rtl="0" eaLnBrk="1" latinLnBrk="0" hangingPunct="1">
        <a:lnSpc>
          <a:spcPct val="100000"/>
        </a:lnSpc>
        <a:spcBef>
          <a:spcPts val="0"/>
        </a:spcBef>
        <a:buNone/>
        <a:defRPr lang="en-US" sz="2650" b="1" kern="1200" spc="-50" dirty="0">
          <a:solidFill>
            <a:schemeClr val="accent2"/>
          </a:solidFill>
          <a:latin typeface="+mj-lt"/>
          <a:ea typeface="+mj-ea"/>
          <a:cs typeface="+mj-cs"/>
        </a:defRPr>
      </a:lvl1pPr>
    </p:titleStyle>
    <p:bodyStyle>
      <a:lvl1pPr marL="228600" indent="-228600" algn="l" defTabSz="914400" rtl="0" eaLnBrk="1" latinLnBrk="0" hangingPunct="1">
        <a:lnSpc>
          <a:spcPct val="110000"/>
        </a:lnSpc>
        <a:spcBef>
          <a:spcPts val="2000"/>
        </a:spcBef>
        <a:buClrTx/>
        <a:buSzPct val="100000"/>
        <a:buFont typeface="Arial" panose="020B0604020202020204" pitchFamily="34" charset="0"/>
        <a:buChar char="•"/>
        <a:defRPr lang="en-US" sz="1500" kern="1200" spc="-20" dirty="0" smtClean="0">
          <a:solidFill>
            <a:schemeClr val="tx2">
              <a:lumMod val="25000"/>
            </a:schemeClr>
          </a:solidFill>
          <a:latin typeface="+mn-lt"/>
          <a:ea typeface="+mn-ea"/>
          <a:cs typeface="+mn-cs"/>
        </a:defRPr>
      </a:lvl1pPr>
      <a:lvl2pPr marL="457200" indent="-169863" algn="l" defTabSz="914400" rtl="0" eaLnBrk="1" latinLnBrk="0" hangingPunct="1">
        <a:lnSpc>
          <a:spcPct val="90000"/>
        </a:lnSpc>
        <a:spcBef>
          <a:spcPts val="300"/>
        </a:spcBef>
        <a:buClrTx/>
        <a:buFont typeface="System Font Regular"/>
        <a:buChar char="‣"/>
        <a:defRPr sz="1300" kern="1200" spc="-20">
          <a:solidFill>
            <a:schemeClr val="tx2">
              <a:lumMod val="25000"/>
            </a:schemeClr>
          </a:solidFill>
          <a:latin typeface="+mn-lt"/>
          <a:ea typeface="+mn-ea"/>
          <a:cs typeface="+mn-cs"/>
        </a:defRPr>
      </a:lvl2pPr>
      <a:lvl3pPr marL="685800" indent="-171450" algn="l" defTabSz="914400" rtl="0" eaLnBrk="1" latinLnBrk="0" hangingPunct="1">
        <a:lnSpc>
          <a:spcPct val="90000"/>
        </a:lnSpc>
        <a:spcBef>
          <a:spcPts val="300"/>
        </a:spcBef>
        <a:buClrTx/>
        <a:buFont typeface="Arial" panose="020B0604020202020204" pitchFamily="34" charset="0"/>
        <a:buChar char="•"/>
        <a:defRPr sz="1100" kern="1200" spc="-20">
          <a:solidFill>
            <a:schemeClr val="tx2">
              <a:lumMod val="25000"/>
            </a:schemeClr>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000" kern="1200" spc="-20">
          <a:solidFill>
            <a:schemeClr val="tx2">
              <a:lumMod val="25000"/>
            </a:schemeClr>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950" kern="1200" spc="-20">
          <a:solidFill>
            <a:schemeClr val="tx2">
              <a:lumMod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BAAD7D"/>
          </p15:clr>
        </p15:guide>
        <p15:guide id="2" pos="7678">
          <p15:clr>
            <a:srgbClr val="BAAD7D"/>
          </p15:clr>
        </p15:guide>
        <p15:guide id="3" pos="288">
          <p15:clr>
            <a:srgbClr val="BAAD7D"/>
          </p15:clr>
        </p15:guide>
        <p15:guide id="4" pos="1901">
          <p15:clr>
            <a:srgbClr val="BAAD7D"/>
          </p15:clr>
        </p15:guide>
        <p15:guide id="5" pos="2117">
          <p15:clr>
            <a:srgbClr val="BAAD7D"/>
          </p15:clr>
        </p15:guide>
        <p15:guide id="6" pos="3731">
          <p15:clr>
            <a:srgbClr val="BAAD7D"/>
          </p15:clr>
        </p15:guide>
        <p15:guide id="7" pos="3947">
          <p15:clr>
            <a:srgbClr val="BAAD7D"/>
          </p15:clr>
        </p15:guide>
        <p15:guide id="8" pos="5560">
          <p15:clr>
            <a:srgbClr val="BAAD7D"/>
          </p15:clr>
        </p15:guide>
        <p15:guide id="9" pos="5776">
          <p15:clr>
            <a:srgbClr val="BAAD7D"/>
          </p15:clr>
        </p15:guide>
        <p15:guide id="10" pos="7390">
          <p15:clr>
            <a:srgbClr val="BAAD7D"/>
          </p15:clr>
        </p15:guide>
        <p15:guide id="11" orient="horz">
          <p15:clr>
            <a:srgbClr val="BAAD7D"/>
          </p15:clr>
        </p15:guide>
        <p15:guide id="12" orient="horz" pos="4320">
          <p15:clr>
            <a:srgbClr val="BAAD7D"/>
          </p15:clr>
        </p15:guide>
        <p15:guide id="13" orient="horz" pos="288">
          <p15:clr>
            <a:srgbClr val="BAAD7D"/>
          </p15:clr>
        </p15:guide>
        <p15:guide id="14" orient="horz" pos="849">
          <p15:clr>
            <a:srgbClr val="BAAD7D"/>
          </p15:clr>
        </p15:guide>
        <p15:guide id="15" orient="horz" pos="1065">
          <p15:clr>
            <a:srgbClr val="BAAD7D"/>
          </p15:clr>
        </p15:guide>
        <p15:guide id="16" orient="horz" pos="1627">
          <p15:clr>
            <a:srgbClr val="BAAD7D"/>
          </p15:clr>
        </p15:guide>
        <p15:guide id="17" orient="horz" pos="1843">
          <p15:clr>
            <a:srgbClr val="BAAD7D"/>
          </p15:clr>
        </p15:guide>
        <p15:guide id="18" orient="horz" pos="2404">
          <p15:clr>
            <a:srgbClr val="BAAD7D"/>
          </p15:clr>
        </p15:guide>
        <p15:guide id="19" orient="horz" pos="2620">
          <p15:clr>
            <a:srgbClr val="BAAD7D"/>
          </p15:clr>
        </p15:guide>
        <p15:guide id="20" orient="horz" pos="3182">
          <p15:clr>
            <a:srgbClr val="BAAD7D"/>
          </p15:clr>
        </p15:guide>
        <p15:guide id="21" orient="horz" pos="3398">
          <p15:clr>
            <a:srgbClr val="BAAD7D"/>
          </p15:clr>
        </p15:guide>
        <p15:guide id="22" orient="horz" pos="3960">
          <p15:clr>
            <a:srgbClr val="BAAD7D"/>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457319" y="1690689"/>
            <a:ext cx="11285375" cy="3703637"/>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bwMode="gray">
          <a:xfrm>
            <a:off x="457319" y="457200"/>
            <a:ext cx="11285377" cy="890588"/>
          </a:xfrm>
          <a:prstGeom prst="rect">
            <a:avLst/>
          </a:prstGeom>
        </p:spPr>
        <p:txBody>
          <a:bodyPr vert="horz" lIns="0" tIns="0" rIns="0" bIns="45720" rtlCol="0" anchor="t" anchorCtr="0">
            <a:noAutofit/>
          </a:bodyPr>
          <a:lstStyle/>
          <a:p>
            <a:pPr lvl="0"/>
            <a:r>
              <a:rPr lang="en-US"/>
              <a:t>Click to edit Master title style</a:t>
            </a:r>
          </a:p>
        </p:txBody>
      </p:sp>
      <p:sp>
        <p:nvSpPr>
          <p:cNvPr id="11" name="Slide Number Placeholder 5">
            <a:extLst>
              <a:ext uri="{FF2B5EF4-FFF2-40B4-BE49-F238E27FC236}">
                <a16:creationId xmlns:a16="http://schemas.microsoft.com/office/drawing/2014/main" id="{146C14D5-25B9-40A9-A7B3-25F17FEDDC36}"/>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7" name="Graphic 6">
            <a:extLst>
              <a:ext uri="{FF2B5EF4-FFF2-40B4-BE49-F238E27FC236}">
                <a16:creationId xmlns:a16="http://schemas.microsoft.com/office/drawing/2014/main" id="{67CA758C-F1BC-1C40-12E2-D73FB382796C}"/>
              </a:ext>
              <a:ext uri="{C183D7F6-B498-43B3-948B-1728B52AA6E4}">
                <adec:decorative xmlns:adec="http://schemas.microsoft.com/office/drawing/2017/decorative" val="1"/>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457320" y="6499717"/>
            <a:ext cx="1345569" cy="127931"/>
          </a:xfrm>
          <a:prstGeom prst="rect">
            <a:avLst/>
          </a:prstGeom>
        </p:spPr>
      </p:pic>
      <p:sp>
        <p:nvSpPr>
          <p:cNvPr id="4" name="Text Placeholder 2">
            <a:extLst>
              <a:ext uri="{FF2B5EF4-FFF2-40B4-BE49-F238E27FC236}">
                <a16:creationId xmlns:a16="http://schemas.microsoft.com/office/drawing/2014/main" id="{EB39C60C-BE02-D6DE-4F11-8AA71F978BFE}"/>
              </a:ext>
            </a:extLst>
          </p:cNvPr>
          <p:cNvSpPr>
            <a:spLocks noGrp="1"/>
          </p:cNvSpPr>
          <p:nvPr>
            <p:ph type="body" idx="1"/>
          </p:nvPr>
        </p:nvSpPr>
        <p:spPr bwMode="gray">
          <a:xfrm>
            <a:off x="457319" y="1690689"/>
            <a:ext cx="11285375" cy="3703637"/>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a:extLst>
              <a:ext uri="{FF2B5EF4-FFF2-40B4-BE49-F238E27FC236}">
                <a16:creationId xmlns:a16="http://schemas.microsoft.com/office/drawing/2014/main" id="{4B34BFEA-F114-7D38-4278-2AB34566FE85}"/>
              </a:ext>
            </a:extLst>
          </p:cNvPr>
          <p:cNvSpPr>
            <a:spLocks noGrp="1"/>
          </p:cNvSpPr>
          <p:nvPr>
            <p:ph type="title"/>
          </p:nvPr>
        </p:nvSpPr>
        <p:spPr bwMode="gray">
          <a:xfrm>
            <a:off x="457319" y="457200"/>
            <a:ext cx="11285377" cy="890588"/>
          </a:xfrm>
          <a:prstGeom prst="rect">
            <a:avLst/>
          </a:prstGeom>
        </p:spPr>
        <p:txBody>
          <a:bodyPr vert="horz" lIns="0" tIns="0" rIns="0" bIns="45720" rtlCol="0" anchor="t" anchorCtr="0">
            <a:noAutofit/>
          </a:bodyPr>
          <a:lstStyle/>
          <a:p>
            <a:pPr lvl="0"/>
            <a:r>
              <a:rPr lang="en-US"/>
              <a:t>Click to edit Master title style</a:t>
            </a:r>
          </a:p>
        </p:txBody>
      </p:sp>
      <p:sp>
        <p:nvSpPr>
          <p:cNvPr id="6" name="Slide Number Placeholder 5">
            <a:extLst>
              <a:ext uri="{FF2B5EF4-FFF2-40B4-BE49-F238E27FC236}">
                <a16:creationId xmlns:a16="http://schemas.microsoft.com/office/drawing/2014/main" id="{79CA95E5-C01E-E03C-84DF-5AA6DF84D61D}"/>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8" name="Graphic 7">
            <a:extLst>
              <a:ext uri="{FF2B5EF4-FFF2-40B4-BE49-F238E27FC236}">
                <a16:creationId xmlns:a16="http://schemas.microsoft.com/office/drawing/2014/main" id="{360453F2-EC44-D11B-47CC-EE9FB72B7FD7}"/>
              </a:ext>
              <a:ext uri="{C183D7F6-B498-43B3-948B-1728B52AA6E4}">
                <adec:decorative xmlns:adec="http://schemas.microsoft.com/office/drawing/2017/decorative" val="1"/>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457320" y="6499717"/>
            <a:ext cx="1345569" cy="127931"/>
          </a:xfrm>
          <a:prstGeom prst="rect">
            <a:avLst/>
          </a:prstGeom>
        </p:spPr>
      </p:pic>
      <p:sp>
        <p:nvSpPr>
          <p:cNvPr id="9" name="Slide Number Placeholder 5">
            <a:extLst>
              <a:ext uri="{FF2B5EF4-FFF2-40B4-BE49-F238E27FC236}">
                <a16:creationId xmlns:a16="http://schemas.microsoft.com/office/drawing/2014/main" id="{CAB17BBB-02AB-EA20-7F14-85C0ADA1E184}"/>
              </a:ext>
            </a:extLst>
          </p:cNvPr>
          <p:cNvSpPr txBox="1">
            <a:spLocks/>
          </p:cNvSpPr>
          <p:nvPr/>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10" name="Graphic 9">
            <a:extLst>
              <a:ext uri="{FF2B5EF4-FFF2-40B4-BE49-F238E27FC236}">
                <a16:creationId xmlns:a16="http://schemas.microsoft.com/office/drawing/2014/main" id="{0AD40E1F-B520-ABA6-66BD-CF536CF89099}"/>
              </a:ext>
              <a:ext uri="{C183D7F6-B498-43B3-948B-1728B52AA6E4}">
                <adec:decorative xmlns:adec="http://schemas.microsoft.com/office/drawing/2017/decorative" val="1"/>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457320" y="6499717"/>
            <a:ext cx="1345569" cy="127931"/>
          </a:xfrm>
          <a:prstGeom prst="rect">
            <a:avLst/>
          </a:prstGeom>
        </p:spPr>
      </p:pic>
      <p:sp>
        <p:nvSpPr>
          <p:cNvPr id="12" name="Text Placeholder 2">
            <a:extLst>
              <a:ext uri="{FF2B5EF4-FFF2-40B4-BE49-F238E27FC236}">
                <a16:creationId xmlns:a16="http://schemas.microsoft.com/office/drawing/2014/main" id="{576BE9BB-97F0-8340-74CE-C1223C85B974}"/>
              </a:ext>
            </a:extLst>
          </p:cNvPr>
          <p:cNvSpPr>
            <a:spLocks noGrp="1"/>
          </p:cNvSpPr>
          <p:nvPr>
            <p:ph type="body" idx="1"/>
          </p:nvPr>
        </p:nvSpPr>
        <p:spPr bwMode="gray">
          <a:xfrm>
            <a:off x="457319" y="1690689"/>
            <a:ext cx="11285375" cy="3703637"/>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7E945A0C-02EA-1821-B762-9A593C3C217E}"/>
              </a:ext>
            </a:extLst>
          </p:cNvPr>
          <p:cNvSpPr>
            <a:spLocks noGrp="1"/>
          </p:cNvSpPr>
          <p:nvPr>
            <p:ph type="title"/>
          </p:nvPr>
        </p:nvSpPr>
        <p:spPr bwMode="gray">
          <a:xfrm>
            <a:off x="457319" y="457200"/>
            <a:ext cx="11285377" cy="890588"/>
          </a:xfrm>
          <a:prstGeom prst="rect">
            <a:avLst/>
          </a:prstGeom>
        </p:spPr>
        <p:txBody>
          <a:bodyPr vert="horz" lIns="0" tIns="0" rIns="0" bIns="45720" rtlCol="0" anchor="t" anchorCtr="0">
            <a:noAutofit/>
          </a:bodyPr>
          <a:lstStyle/>
          <a:p>
            <a:pPr lvl="0"/>
            <a:r>
              <a:rPr lang="en-US"/>
              <a:t>Click to edit Master title style</a:t>
            </a:r>
          </a:p>
        </p:txBody>
      </p:sp>
      <p:sp>
        <p:nvSpPr>
          <p:cNvPr id="14" name="Slide Number Placeholder 5">
            <a:extLst>
              <a:ext uri="{FF2B5EF4-FFF2-40B4-BE49-F238E27FC236}">
                <a16:creationId xmlns:a16="http://schemas.microsoft.com/office/drawing/2014/main" id="{29214B86-DAE0-1940-6812-EDDBC68437F2}"/>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15" name="Graphic 14">
            <a:extLst>
              <a:ext uri="{FF2B5EF4-FFF2-40B4-BE49-F238E27FC236}">
                <a16:creationId xmlns:a16="http://schemas.microsoft.com/office/drawing/2014/main" id="{8FE00AF6-7879-DDEE-E3E4-54ADA4B9F9C7}"/>
              </a:ext>
              <a:ext uri="{C183D7F6-B498-43B3-948B-1728B52AA6E4}">
                <adec:decorative xmlns:adec="http://schemas.microsoft.com/office/drawing/2017/decorative" val="1"/>
              </a:ext>
            </a:extLst>
          </p:cNvPr>
          <p:cNvPicPr>
            <a:picLocks noChangeAspect="1"/>
          </p:cNvPicPr>
          <p:nvPr userDrawn="1"/>
        </p:nvPicPr>
        <p:blipFill>
          <a:blip r:embed="rId65">
            <a:extLst>
              <a:ext uri="{96DAC541-7B7A-43D3-8B79-37D633B846F1}">
                <asvg:svgBlip xmlns:asvg="http://schemas.microsoft.com/office/drawing/2016/SVG/main" r:embed="rId67"/>
              </a:ext>
            </a:extLst>
          </a:blip>
          <a:stretch>
            <a:fillRect/>
          </a:stretch>
        </p:blipFill>
        <p:spPr>
          <a:xfrm>
            <a:off x="457320" y="6499717"/>
            <a:ext cx="1345569" cy="127931"/>
          </a:xfrm>
          <a:prstGeom prst="rect">
            <a:avLst/>
          </a:prstGeom>
        </p:spPr>
      </p:pic>
    </p:spTree>
    <p:custDataLst>
      <p:tags r:id="rId62"/>
    </p:custDataLst>
    <p:extLst>
      <p:ext uri="{BB962C8B-B14F-4D97-AF65-F5344CB8AC3E}">
        <p14:creationId xmlns:p14="http://schemas.microsoft.com/office/powerpoint/2010/main" val="263000863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 id="2147483735" r:id="rId29"/>
    <p:sldLayoutId id="2147483736" r:id="rId30"/>
    <p:sldLayoutId id="2147483737" r:id="rId31"/>
    <p:sldLayoutId id="2147483738" r:id="rId32"/>
    <p:sldLayoutId id="2147483739" r:id="rId33"/>
    <p:sldLayoutId id="2147483740" r:id="rId34"/>
    <p:sldLayoutId id="2147483741" r:id="rId35"/>
    <p:sldLayoutId id="2147483742" r:id="rId36"/>
    <p:sldLayoutId id="2147483743" r:id="rId37"/>
    <p:sldLayoutId id="2147483744" r:id="rId38"/>
    <p:sldLayoutId id="2147483745" r:id="rId39"/>
    <p:sldLayoutId id="2147483746" r:id="rId40"/>
    <p:sldLayoutId id="2147483747" r:id="rId41"/>
    <p:sldLayoutId id="2147483748" r:id="rId42"/>
    <p:sldLayoutId id="2147483749" r:id="rId43"/>
    <p:sldLayoutId id="2147483750" r:id="rId44"/>
    <p:sldLayoutId id="2147483751" r:id="rId45"/>
    <p:sldLayoutId id="2147483752" r:id="rId46"/>
    <p:sldLayoutId id="2147483753" r:id="rId47"/>
    <p:sldLayoutId id="2147483754" r:id="rId48"/>
    <p:sldLayoutId id="2147483755" r:id="rId49"/>
    <p:sldLayoutId id="2147483756" r:id="rId50"/>
    <p:sldLayoutId id="2147483757" r:id="rId51"/>
    <p:sldLayoutId id="2147483758" r:id="rId52"/>
    <p:sldLayoutId id="2147483759" r:id="rId53"/>
    <p:sldLayoutId id="2147483760" r:id="rId54"/>
    <p:sldLayoutId id="2147483761" r:id="rId55"/>
    <p:sldLayoutId id="2147483762" r:id="rId56"/>
    <p:sldLayoutId id="2147483763" r:id="rId57"/>
    <p:sldLayoutId id="2147483764" r:id="rId58"/>
    <p:sldLayoutId id="2147483765" r:id="rId59"/>
    <p:sldLayoutId id="2147483766" r:id="rId60"/>
  </p:sldLayoutIdLst>
  <p:hf sldNum="0" hdr="0" ftr="0" dt="0"/>
  <p:txStyles>
    <p:titleStyle>
      <a:lvl1pPr algn="l" defTabSz="914400" rtl="0" eaLnBrk="1" latinLnBrk="0" hangingPunct="1">
        <a:lnSpc>
          <a:spcPct val="100000"/>
        </a:lnSpc>
        <a:spcBef>
          <a:spcPts val="0"/>
        </a:spcBef>
        <a:buNone/>
        <a:defRPr lang="en-US" sz="2650" b="0" kern="1200" spc="-50" dirty="0">
          <a:solidFill>
            <a:schemeClr val="accent2"/>
          </a:solidFill>
          <a:latin typeface="+mj-lt"/>
          <a:ea typeface="+mj-ea"/>
          <a:cs typeface="+mj-cs"/>
        </a:defRPr>
      </a:lvl1pPr>
    </p:titleStyle>
    <p:bodyStyle>
      <a:lvl1pPr marL="228600" indent="-228600" algn="l" defTabSz="914400" rtl="0" eaLnBrk="1" latinLnBrk="0" hangingPunct="1">
        <a:lnSpc>
          <a:spcPct val="110000"/>
        </a:lnSpc>
        <a:spcBef>
          <a:spcPts val="1000"/>
        </a:spcBef>
        <a:buClrTx/>
        <a:buSzPct val="100000"/>
        <a:buFont typeface="Arial" panose="020B0604020202020204" pitchFamily="34" charset="0"/>
        <a:buChar char="•"/>
        <a:defRPr lang="en-US" sz="1400" kern="1200" spc="-20" dirty="0" smtClean="0">
          <a:solidFill>
            <a:schemeClr val="tx2">
              <a:lumMod val="25000"/>
            </a:schemeClr>
          </a:solidFill>
          <a:latin typeface="+mn-lt"/>
          <a:ea typeface="+mn-ea"/>
          <a:cs typeface="+mn-cs"/>
        </a:defRPr>
      </a:lvl1pPr>
      <a:lvl2pPr marL="457200" indent="-169863" algn="l" defTabSz="914400" rtl="0" eaLnBrk="1" latinLnBrk="0" hangingPunct="1">
        <a:lnSpc>
          <a:spcPct val="90000"/>
        </a:lnSpc>
        <a:spcBef>
          <a:spcPts val="300"/>
        </a:spcBef>
        <a:buClrTx/>
        <a:buFont typeface="System Font Regular"/>
        <a:buChar char="‣"/>
        <a:defRPr sz="1300" kern="1200" spc="-20">
          <a:solidFill>
            <a:schemeClr val="tx2">
              <a:lumMod val="25000"/>
            </a:schemeClr>
          </a:solidFill>
          <a:latin typeface="+mn-lt"/>
          <a:ea typeface="+mn-ea"/>
          <a:cs typeface="+mn-cs"/>
        </a:defRPr>
      </a:lvl2pPr>
      <a:lvl3pPr marL="685800" indent="-171450" algn="l" defTabSz="914400" rtl="0" eaLnBrk="1" latinLnBrk="0" hangingPunct="1">
        <a:lnSpc>
          <a:spcPct val="90000"/>
        </a:lnSpc>
        <a:spcBef>
          <a:spcPts val="300"/>
        </a:spcBef>
        <a:buClrTx/>
        <a:buFont typeface="Arial" panose="020B0604020202020204" pitchFamily="34" charset="0"/>
        <a:buChar char="•"/>
        <a:defRPr sz="1100" kern="1200" spc="-20">
          <a:solidFill>
            <a:schemeClr val="tx2">
              <a:lumMod val="25000"/>
            </a:schemeClr>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000" kern="1200" spc="-20">
          <a:solidFill>
            <a:schemeClr val="tx2">
              <a:lumMod val="25000"/>
            </a:schemeClr>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950" kern="1200" spc="-20">
          <a:solidFill>
            <a:schemeClr val="tx2">
              <a:lumMod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5">
          <p15:clr>
            <a:srgbClr val="BAAD7D"/>
          </p15:clr>
        </p15:guide>
        <p15:guide id="46" pos="7678">
          <p15:clr>
            <a:srgbClr val="BAAD7D"/>
          </p15:clr>
        </p15:guide>
        <p15:guide id="47" pos="288">
          <p15:clr>
            <a:srgbClr val="BAAD7D"/>
          </p15:clr>
        </p15:guide>
        <p15:guide id="48" pos="1901">
          <p15:clr>
            <a:srgbClr val="BAAD7D"/>
          </p15:clr>
        </p15:guide>
        <p15:guide id="49" pos="2117">
          <p15:clr>
            <a:srgbClr val="BAAD7D"/>
          </p15:clr>
        </p15:guide>
        <p15:guide id="50" pos="3731">
          <p15:clr>
            <a:srgbClr val="BAAD7D"/>
          </p15:clr>
        </p15:guide>
        <p15:guide id="51" pos="3947">
          <p15:clr>
            <a:srgbClr val="BAAD7D"/>
          </p15:clr>
        </p15:guide>
        <p15:guide id="52" pos="5560">
          <p15:clr>
            <a:srgbClr val="BAAD7D"/>
          </p15:clr>
        </p15:guide>
        <p15:guide id="53" pos="5776">
          <p15:clr>
            <a:srgbClr val="BAAD7D"/>
          </p15:clr>
        </p15:guide>
        <p15:guide id="54" pos="7390">
          <p15:clr>
            <a:srgbClr val="BAAD7D"/>
          </p15:clr>
        </p15:guide>
        <p15:guide id="55" orient="horz">
          <p15:clr>
            <a:srgbClr val="BAAD7D"/>
          </p15:clr>
        </p15:guide>
        <p15:guide id="56" orient="horz" pos="4320">
          <p15:clr>
            <a:srgbClr val="BAAD7D"/>
          </p15:clr>
        </p15:guide>
        <p15:guide id="57" orient="horz" pos="288">
          <p15:clr>
            <a:srgbClr val="BAAD7D"/>
          </p15:clr>
        </p15:guide>
        <p15:guide id="58" orient="horz" pos="849">
          <p15:clr>
            <a:srgbClr val="BAAD7D"/>
          </p15:clr>
        </p15:guide>
        <p15:guide id="59" orient="horz" pos="1065">
          <p15:clr>
            <a:srgbClr val="BAAD7D"/>
          </p15:clr>
        </p15:guide>
        <p15:guide id="60" orient="horz" pos="1627">
          <p15:clr>
            <a:srgbClr val="BAAD7D"/>
          </p15:clr>
        </p15:guide>
        <p15:guide id="61" orient="horz" pos="1843">
          <p15:clr>
            <a:srgbClr val="BAAD7D"/>
          </p15:clr>
        </p15:guide>
        <p15:guide id="62" orient="horz" pos="2404">
          <p15:clr>
            <a:srgbClr val="BAAD7D"/>
          </p15:clr>
        </p15:guide>
        <p15:guide id="63" orient="horz" pos="2620">
          <p15:clr>
            <a:srgbClr val="BAAD7D"/>
          </p15:clr>
        </p15:guide>
        <p15:guide id="64" orient="horz" pos="3182">
          <p15:clr>
            <a:srgbClr val="BAAD7D"/>
          </p15:clr>
        </p15:guide>
        <p15:guide id="65" orient="horz" pos="3398">
          <p15:clr>
            <a:srgbClr val="BAAD7D"/>
          </p15:clr>
        </p15:guide>
        <p15:guide id="66" orient="horz" pos="3960">
          <p15:clr>
            <a:srgbClr val="BAAD7D"/>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notesSlide" Target="../notesSlides/notesSlide10.xml"/><Relationship Id="rId16" Type="http://schemas.openxmlformats.org/officeDocument/2006/relationships/image" Target="../media/image44.png"/><Relationship Id="rId1" Type="http://schemas.openxmlformats.org/officeDocument/2006/relationships/slideLayout" Target="../slideLayouts/slideLayout32.xml"/><Relationship Id="rId6" Type="http://schemas.openxmlformats.org/officeDocument/2006/relationships/diagramColors" Target="../diagrams/colors2.xml"/><Relationship Id="rId11" Type="http://schemas.openxmlformats.org/officeDocument/2006/relationships/image" Target="../media/image39.png"/><Relationship Id="rId5" Type="http://schemas.openxmlformats.org/officeDocument/2006/relationships/diagramQuickStyle" Target="../diagrams/quickStyle2.xml"/><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diagramLayout" Target="../diagrams/layout2.xml"/><Relationship Id="rId9" Type="http://schemas.openxmlformats.org/officeDocument/2006/relationships/image" Target="../media/image37.png"/><Relationship Id="rId14" Type="http://schemas.openxmlformats.org/officeDocument/2006/relationships/image" Target="../media/image4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hyperlink" Target="https://www.healthit.gov/isa/ONDEC"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55.svg"/><Relationship Id="rId3" Type="http://schemas.openxmlformats.org/officeDocument/2006/relationships/hyperlink" Target="http://healthit.gov/" TargetMode="External"/><Relationship Id="rId7" Type="http://schemas.openxmlformats.org/officeDocument/2006/relationships/image" Target="../media/image52.png"/><Relationship Id="rId12" Type="http://schemas.openxmlformats.org/officeDocument/2006/relationships/image" Target="../media/image54.png"/><Relationship Id="rId17" Type="http://schemas.openxmlformats.org/officeDocument/2006/relationships/image" Target="../media/image59.svg"/><Relationship Id="rId2" Type="http://schemas.openxmlformats.org/officeDocument/2006/relationships/notesSlide" Target="../notesSlides/notesSlide24.xml"/><Relationship Id="rId16" Type="http://schemas.openxmlformats.org/officeDocument/2006/relationships/image" Target="../media/image58.png"/><Relationship Id="rId1" Type="http://schemas.openxmlformats.org/officeDocument/2006/relationships/slideLayout" Target="../slideLayouts/slideLayout66.xml"/><Relationship Id="rId6" Type="http://schemas.openxmlformats.org/officeDocument/2006/relationships/hyperlink" Target="https://www.healthit.gov/form/healthit-feedback-form" TargetMode="External"/><Relationship Id="rId11" Type="http://schemas.openxmlformats.org/officeDocument/2006/relationships/hyperlink" Target="https://www.youtube.com/user/HHSONC" TargetMode="External"/><Relationship Id="rId5" Type="http://schemas.openxmlformats.org/officeDocument/2006/relationships/image" Target="../media/image51.svg"/><Relationship Id="rId15" Type="http://schemas.openxmlformats.org/officeDocument/2006/relationships/image" Target="../media/image57.svg"/><Relationship Id="rId10" Type="http://schemas.openxmlformats.org/officeDocument/2006/relationships/hyperlink" Target="https://www.linkedin.com/company/office-of-the-national-coordinator-for-health-information-technology/posts/?feedView=all" TargetMode="External"/><Relationship Id="rId4" Type="http://schemas.openxmlformats.org/officeDocument/2006/relationships/image" Target="../media/image50.png"/><Relationship Id="rId9" Type="http://schemas.openxmlformats.org/officeDocument/2006/relationships/hyperlink" Target="https://x.com/HHS_TechPolicy" TargetMode="External"/><Relationship Id="rId14" Type="http://schemas.openxmlformats.org/officeDocument/2006/relationships/image" Target="../media/image5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hyperlink" Target="https://www.healthit.gov/isa/standards-version-advancement-process" TargetMode="External"/><Relationship Id="rId2" Type="http://schemas.openxmlformats.org/officeDocument/2006/relationships/notesSlide" Target="../notesSlides/notesSlide2.xml"/><Relationship Id="rId1" Type="http://schemas.openxmlformats.org/officeDocument/2006/relationships/slideLayout" Target="../slideLayouts/slideLayout33.xml"/><Relationship Id="rId4" Type="http://schemas.openxmlformats.org/officeDocument/2006/relationships/hyperlink" Target="https://www.federalregister.gov/documents/2024/01/09/2023-28857/health-data-technology-and-interoperability-certification-program-updates-algorithm-transparency-an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34.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hyperlink" Target="https://www.federalregister.gov/d/2024-29163" TargetMode="External"/><Relationship Id="rId2" Type="http://schemas.openxmlformats.org/officeDocument/2006/relationships/notesSlide" Target="../notesSlides/notesSlide4.xml"/><Relationship Id="rId1" Type="http://schemas.openxmlformats.org/officeDocument/2006/relationships/slideLayout" Target="../slideLayouts/slideLayout32.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4.xml"/><Relationship Id="rId5" Type="http://schemas.openxmlformats.org/officeDocument/2006/relationships/image" Target="../media/image32.sv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B0B708-2D0B-C0AF-5397-32664891CD94}"/>
              </a:ext>
            </a:extLst>
          </p:cNvPr>
          <p:cNvSpPr>
            <a:spLocks noGrp="1"/>
          </p:cNvSpPr>
          <p:nvPr>
            <p:ph type="ctrTitle"/>
          </p:nvPr>
        </p:nvSpPr>
        <p:spPr/>
        <p:txBody>
          <a:bodyPr lIns="0" tIns="91440" rIns="0" bIns="0">
            <a:noAutofit/>
          </a:bodyPr>
          <a:lstStyle/>
          <a:p>
            <a:r>
              <a:rPr lang="en-US" sz="4400"/>
              <a:t>Draft USCDI Version 7</a:t>
            </a:r>
          </a:p>
        </p:txBody>
      </p:sp>
      <p:sp>
        <p:nvSpPr>
          <p:cNvPr id="4" name="Text Placeholder 3">
            <a:extLst>
              <a:ext uri="{FF2B5EF4-FFF2-40B4-BE49-F238E27FC236}">
                <a16:creationId xmlns:a16="http://schemas.microsoft.com/office/drawing/2014/main" id="{E1283C0B-3027-D6DD-2C4D-FF7964F9FBE1}"/>
              </a:ext>
            </a:extLst>
          </p:cNvPr>
          <p:cNvSpPr>
            <a:spLocks noGrp="1"/>
          </p:cNvSpPr>
          <p:nvPr>
            <p:ph type="body" sz="quarter" idx="11"/>
          </p:nvPr>
        </p:nvSpPr>
        <p:spPr>
          <a:xfrm>
            <a:off x="484216" y="5503653"/>
            <a:ext cx="6526422" cy="799943"/>
          </a:xfrm>
        </p:spPr>
        <p:txBody>
          <a:bodyPr/>
          <a:lstStyle/>
          <a:p>
            <a:r>
              <a:rPr lang="en-US" sz="1600" dirty="0">
                <a:solidFill>
                  <a:schemeClr val="accent2"/>
                </a:solidFill>
              </a:rPr>
              <a:t>Sara Armson</a:t>
            </a:r>
          </a:p>
          <a:p>
            <a:r>
              <a:rPr lang="en-US" sz="1600" dirty="0">
                <a:solidFill>
                  <a:schemeClr val="accent2"/>
                </a:solidFill>
              </a:rPr>
              <a:t>Health IT Specialist, Development Lead of USCDI</a:t>
            </a:r>
          </a:p>
          <a:p>
            <a:r>
              <a:rPr lang="en-US" sz="1600" dirty="0">
                <a:solidFill>
                  <a:schemeClr val="accent2"/>
                </a:solidFill>
              </a:rPr>
              <a:t>sara.armson@hhs.gov</a:t>
            </a:r>
          </a:p>
        </p:txBody>
      </p:sp>
      <p:pic>
        <p:nvPicPr>
          <p:cNvPr id="3" name="Picture 2" descr="USCCI logo.">
            <a:extLst>
              <a:ext uri="{FF2B5EF4-FFF2-40B4-BE49-F238E27FC236}">
                <a16:creationId xmlns:a16="http://schemas.microsoft.com/office/drawing/2014/main" id="{670C60CA-AE38-63F6-869F-E73ECB92B8DE}"/>
              </a:ext>
            </a:extLst>
          </p:cNvPr>
          <p:cNvPicPr>
            <a:picLocks noChangeAspect="1"/>
          </p:cNvPicPr>
          <p:nvPr/>
        </p:nvPicPr>
        <p:blipFill>
          <a:blip r:embed="rId2"/>
          <a:stretch>
            <a:fillRect/>
          </a:stretch>
        </p:blipFill>
        <p:spPr>
          <a:xfrm>
            <a:off x="484216" y="3585674"/>
            <a:ext cx="2707829" cy="275684"/>
          </a:xfrm>
          <a:prstGeom prst="rect">
            <a:avLst/>
          </a:prstGeom>
        </p:spPr>
      </p:pic>
    </p:spTree>
    <p:extLst>
      <p:ext uri="{BB962C8B-B14F-4D97-AF65-F5344CB8AC3E}">
        <p14:creationId xmlns:p14="http://schemas.microsoft.com/office/powerpoint/2010/main" val="2125418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4D144DC-850F-23AA-E8E7-4A0CEBCC10BD}"/>
              </a:ext>
            </a:extLst>
          </p:cNvPr>
          <p:cNvSpPr>
            <a:spLocks noGrp="1"/>
          </p:cNvSpPr>
          <p:nvPr>
            <p:ph type="ctrTitle"/>
          </p:nvPr>
        </p:nvSpPr>
        <p:spPr/>
        <p:txBody>
          <a:bodyPr/>
          <a:lstStyle/>
          <a:p>
            <a:r>
              <a:rPr lang="en-US" b="1" dirty="0"/>
              <a:t>New USCDI Data Elements: Where Do They Come From?</a:t>
            </a:r>
          </a:p>
        </p:txBody>
      </p:sp>
      <p:sp>
        <p:nvSpPr>
          <p:cNvPr id="10" name="Content Placeholder 9">
            <a:extLst>
              <a:ext uri="{FF2B5EF4-FFF2-40B4-BE49-F238E27FC236}">
                <a16:creationId xmlns:a16="http://schemas.microsoft.com/office/drawing/2014/main" id="{B63E06DD-0187-1A3F-0902-2C7D4189D3D4}"/>
              </a:ext>
            </a:extLst>
          </p:cNvPr>
          <p:cNvSpPr>
            <a:spLocks noGrp="1"/>
          </p:cNvSpPr>
          <p:nvPr>
            <p:ph sz="quarter" idx="11"/>
          </p:nvPr>
        </p:nvSpPr>
        <p:spPr/>
        <p:txBody>
          <a:bodyPr/>
          <a:lstStyle/>
          <a:p>
            <a:r>
              <a:rPr lang="en-US" sz="2000" dirty="0">
                <a:solidFill>
                  <a:schemeClr val="tx1"/>
                </a:solidFill>
              </a:rPr>
              <a:t>Public Feedback – Submissions through ONDEC</a:t>
            </a:r>
          </a:p>
          <a:p>
            <a:r>
              <a:rPr lang="en-US" sz="2000" dirty="0">
                <a:solidFill>
                  <a:schemeClr val="tx1"/>
                </a:solidFill>
              </a:rPr>
              <a:t>Technically mature &amp; broadly applicable data elements</a:t>
            </a:r>
          </a:p>
          <a:p>
            <a:r>
              <a:rPr lang="en-US" sz="2000" dirty="0">
                <a:solidFill>
                  <a:schemeClr val="tx1"/>
                </a:solidFill>
              </a:rPr>
              <a:t>USCDI+ Domains</a:t>
            </a:r>
          </a:p>
        </p:txBody>
      </p:sp>
    </p:spTree>
    <p:extLst>
      <p:ext uri="{BB962C8B-B14F-4D97-AF65-F5344CB8AC3E}">
        <p14:creationId xmlns:p14="http://schemas.microsoft.com/office/powerpoint/2010/main" val="3648145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text, application, email&#10;&#10;AI-generated content may be incorrect.">
            <a:extLst>
              <a:ext uri="{FF2B5EF4-FFF2-40B4-BE49-F238E27FC236}">
                <a16:creationId xmlns:a16="http://schemas.microsoft.com/office/drawing/2014/main" id="{E7F85C1B-D325-60D2-D807-655E5BF89882}"/>
              </a:ext>
            </a:extLst>
          </p:cNvPr>
          <p:cNvPicPr>
            <a:picLocks noChangeAspect="1"/>
          </p:cNvPicPr>
          <p:nvPr/>
        </p:nvPicPr>
        <p:blipFill>
          <a:blip r:embed="rId3"/>
          <a:stretch>
            <a:fillRect/>
          </a:stretch>
        </p:blipFill>
        <p:spPr>
          <a:xfrm>
            <a:off x="1128004" y="1209246"/>
            <a:ext cx="9935991" cy="5191554"/>
          </a:xfrm>
          <a:prstGeom prst="rect">
            <a:avLst/>
          </a:prstGeom>
          <a:noFill/>
        </p:spPr>
      </p:pic>
      <p:sp>
        <p:nvSpPr>
          <p:cNvPr id="3" name="Title 2">
            <a:extLst>
              <a:ext uri="{FF2B5EF4-FFF2-40B4-BE49-F238E27FC236}">
                <a16:creationId xmlns:a16="http://schemas.microsoft.com/office/drawing/2014/main" id="{9193208F-F3B7-308A-CBFB-973330EFA08C}"/>
              </a:ext>
            </a:extLst>
          </p:cNvPr>
          <p:cNvSpPr>
            <a:spLocks noGrp="1"/>
          </p:cNvSpPr>
          <p:nvPr>
            <p:ph type="title"/>
          </p:nvPr>
        </p:nvSpPr>
        <p:spPr>
          <a:xfrm>
            <a:off x="457319" y="457200"/>
            <a:ext cx="11285377" cy="890588"/>
          </a:xfrm>
        </p:spPr>
        <p:txBody>
          <a:bodyPr anchor="t">
            <a:normAutofit/>
          </a:bodyPr>
          <a:lstStyle/>
          <a:p>
            <a:r>
              <a:rPr lang="en-US" dirty="0"/>
              <a:t>USCDI ONDEC Submission System</a:t>
            </a:r>
          </a:p>
        </p:txBody>
      </p:sp>
    </p:spTree>
    <p:extLst>
      <p:ext uri="{BB962C8B-B14F-4D97-AF65-F5344CB8AC3E}">
        <p14:creationId xmlns:p14="http://schemas.microsoft.com/office/powerpoint/2010/main" val="1583505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4EA8E1-7D90-5A39-EA30-5298223EBDBF}"/>
              </a:ext>
            </a:extLst>
          </p:cNvPr>
          <p:cNvSpPr>
            <a:spLocks noGrp="1"/>
          </p:cNvSpPr>
          <p:nvPr>
            <p:ph type="title"/>
          </p:nvPr>
        </p:nvSpPr>
        <p:spPr/>
        <p:txBody>
          <a:bodyPr/>
          <a:lstStyle/>
          <a:p>
            <a:r>
              <a:rPr lang="en-US" dirty="0"/>
              <a:t>Level Criteria Language</a:t>
            </a:r>
          </a:p>
        </p:txBody>
      </p:sp>
      <p:pic>
        <p:nvPicPr>
          <p:cNvPr id="8" name="Picture 7">
            <a:extLst>
              <a:ext uri="{FF2B5EF4-FFF2-40B4-BE49-F238E27FC236}">
                <a16:creationId xmlns:a16="http://schemas.microsoft.com/office/drawing/2014/main" id="{BC1F5198-4A98-A48A-9EF6-801653F732C7}"/>
              </a:ext>
            </a:extLst>
          </p:cNvPr>
          <p:cNvPicPr>
            <a:picLocks noChangeAspect="1"/>
          </p:cNvPicPr>
          <p:nvPr/>
        </p:nvPicPr>
        <p:blipFill>
          <a:blip r:embed="rId3"/>
          <a:stretch>
            <a:fillRect/>
          </a:stretch>
        </p:blipFill>
        <p:spPr>
          <a:xfrm>
            <a:off x="535057" y="902495"/>
            <a:ext cx="11121887" cy="5536483"/>
          </a:xfrm>
          <a:prstGeom prst="rect">
            <a:avLst/>
          </a:prstGeom>
        </p:spPr>
      </p:pic>
    </p:spTree>
    <p:extLst>
      <p:ext uri="{BB962C8B-B14F-4D97-AF65-F5344CB8AC3E}">
        <p14:creationId xmlns:p14="http://schemas.microsoft.com/office/powerpoint/2010/main" val="3521528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6C242F-B2EA-379F-2A25-1CD83D62AA11}"/>
              </a:ext>
            </a:extLst>
          </p:cNvPr>
          <p:cNvSpPr>
            <a:spLocks noGrp="1"/>
          </p:cNvSpPr>
          <p:nvPr>
            <p:ph type="title"/>
          </p:nvPr>
        </p:nvSpPr>
        <p:spPr>
          <a:xfrm>
            <a:off x="458788" y="457974"/>
            <a:ext cx="11282438" cy="890356"/>
          </a:xfrm>
        </p:spPr>
        <p:txBody>
          <a:bodyPr anchor="t">
            <a:normAutofit/>
          </a:bodyPr>
          <a:lstStyle/>
          <a:p>
            <a:r>
              <a:rPr lang="en-US" spc="0"/>
              <a:t>United States Core Data Interoperability (USCDI)+</a:t>
            </a:r>
            <a:endParaRPr lang="en-US"/>
          </a:p>
        </p:txBody>
      </p:sp>
      <p:sp>
        <p:nvSpPr>
          <p:cNvPr id="12" name="Text Placeholder 4">
            <a:extLst>
              <a:ext uri="{FF2B5EF4-FFF2-40B4-BE49-F238E27FC236}">
                <a16:creationId xmlns:a16="http://schemas.microsoft.com/office/drawing/2014/main" id="{0091F811-50BC-12A8-EDB9-4E45FA0AC3F5}"/>
              </a:ext>
            </a:extLst>
          </p:cNvPr>
          <p:cNvSpPr>
            <a:spLocks noGrp="1"/>
          </p:cNvSpPr>
          <p:nvPr>
            <p:ph type="body" sz="quarter" idx="19"/>
          </p:nvPr>
        </p:nvSpPr>
        <p:spPr>
          <a:xfrm>
            <a:off x="6267450" y="1691142"/>
            <a:ext cx="5483494" cy="631723"/>
          </a:xfrm>
        </p:spPr>
        <p:txBody>
          <a:bodyPr/>
          <a:lstStyle/>
          <a:p>
            <a:r>
              <a:rPr lang="en-US" sz="1999" spc="0"/>
              <a:t>Extending Beyond the USCDI</a:t>
            </a:r>
            <a:endParaRPr lang="en-US" sz="1999"/>
          </a:p>
        </p:txBody>
      </p:sp>
      <p:sp>
        <p:nvSpPr>
          <p:cNvPr id="4" name="Slide Number Placeholder 3">
            <a:extLst>
              <a:ext uri="{FF2B5EF4-FFF2-40B4-BE49-F238E27FC236}">
                <a16:creationId xmlns:a16="http://schemas.microsoft.com/office/drawing/2014/main" id="{54C20A6C-6385-4459-CD2E-61DDFE693244}"/>
              </a:ext>
            </a:extLst>
          </p:cNvPr>
          <p:cNvSpPr>
            <a:spLocks noGrp="1"/>
          </p:cNvSpPr>
          <p:nvPr>
            <p:ph type="sldNum" sz="quarter" idx="4"/>
          </p:nvPr>
        </p:nvSpPr>
        <p:spPr>
          <a:xfrm>
            <a:off x="8610601" y="6355589"/>
            <a:ext cx="2741612" cy="365030"/>
          </a:xfrm>
        </p:spPr>
        <p:txBody>
          <a:bodyPr anchor="ctr">
            <a:normAutofit/>
          </a:bodyPr>
          <a:lstStyle/>
          <a:p>
            <a:pPr defTabSz="914126">
              <a:spcAft>
                <a:spcPts val="600"/>
              </a:spcAft>
              <a:defRPr/>
            </a:pPr>
            <a:fld id="{082653F1-F369-4F2F-8E43-9BC5DBBA180F}" type="slidenum">
              <a:rPr lang="en-US">
                <a:solidFill>
                  <a:srgbClr val="000000">
                    <a:tint val="75000"/>
                  </a:srgbClr>
                </a:solidFill>
                <a:latin typeface="Arial" panose="020B0604020202020204"/>
              </a:rPr>
              <a:pPr defTabSz="914126">
                <a:spcAft>
                  <a:spcPts val="600"/>
                </a:spcAft>
                <a:defRPr/>
              </a:pPr>
              <a:t>13</a:t>
            </a:fld>
            <a:endParaRPr lang="en-US">
              <a:solidFill>
                <a:srgbClr val="000000">
                  <a:tint val="75000"/>
                </a:srgbClr>
              </a:solidFill>
              <a:latin typeface="Arial" panose="020B0604020202020204"/>
            </a:endParaRPr>
          </a:p>
        </p:txBody>
      </p:sp>
      <p:graphicFrame>
        <p:nvGraphicFramePr>
          <p:cNvPr id="6" name="Content Placeholder 1">
            <a:extLst>
              <a:ext uri="{FF2B5EF4-FFF2-40B4-BE49-F238E27FC236}">
                <a16:creationId xmlns:a16="http://schemas.microsoft.com/office/drawing/2014/main" id="{1FC5809F-A478-4996-2487-83DF49F7DC6A}"/>
              </a:ext>
            </a:extLst>
          </p:cNvPr>
          <p:cNvGraphicFramePr>
            <a:graphicFrameLocks noGrp="1"/>
          </p:cNvGraphicFramePr>
          <p:nvPr>
            <p:ph idx="18"/>
          </p:nvPr>
        </p:nvGraphicFramePr>
        <p:xfrm>
          <a:off x="6285181" y="2368572"/>
          <a:ext cx="5448032" cy="3917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The image is a circular diagram representing the goals of the United States Core Data for Interoperability (USCDI). At the center is &quot;USCDI&quot; surrounded by concentric circles labeled from &quot;v1&quot; to &quot;v5&quot; and finally &quot;v*.&quot; Around the outer ring of the circle are sections labeled with different health-related categories: &quot;Maternal Health,&quot; &quot;Behavioral Health,&quot; &quot;Public Health,&quot; &quot;Quality,&quot; and &quot;Cancer.&quot; Each category is prefixed with a &quot;+&quot; symbol, indicating an expansion or addition in these areas. There are small icons of arrows around the outer ring, suggesting connectivity between these areas.&#10;&#10;">
            <a:extLst>
              <a:ext uri="{FF2B5EF4-FFF2-40B4-BE49-F238E27FC236}">
                <a16:creationId xmlns:a16="http://schemas.microsoft.com/office/drawing/2014/main" id="{8685FC5A-4DF3-20D4-9951-00085E295AAF}"/>
              </a:ext>
            </a:extLst>
          </p:cNvPr>
          <p:cNvPicPr>
            <a:picLocks noChangeAspect="1"/>
          </p:cNvPicPr>
          <p:nvPr/>
        </p:nvPicPr>
        <p:blipFill>
          <a:blip r:embed="rId8"/>
          <a:stretch>
            <a:fillRect/>
          </a:stretch>
        </p:blipFill>
        <p:spPr>
          <a:xfrm>
            <a:off x="712326" y="1151548"/>
            <a:ext cx="5033537" cy="5033537"/>
          </a:xfrm>
          <a:prstGeom prst="rect">
            <a:avLst/>
          </a:prstGeom>
        </p:spPr>
      </p:pic>
    </p:spTree>
    <p:extLst>
      <p:ext uri="{BB962C8B-B14F-4D97-AF65-F5344CB8AC3E}">
        <p14:creationId xmlns:p14="http://schemas.microsoft.com/office/powerpoint/2010/main" val="4144181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B1379C6-F004-786F-F066-2D6A4AFCFE3D}"/>
              </a:ext>
            </a:extLst>
          </p:cNvPr>
          <p:cNvSpPr/>
          <p:nvPr/>
        </p:nvSpPr>
        <p:spPr bwMode="gray">
          <a:xfrm>
            <a:off x="315831" y="4076532"/>
            <a:ext cx="11036600" cy="947434"/>
          </a:xfrm>
          <a:prstGeom prst="roundRect">
            <a:avLst/>
          </a:prstGeom>
          <a:solidFill>
            <a:schemeClr val="bg1">
              <a:lumMod val="95000"/>
            </a:schemeClr>
          </a:solidFill>
          <a:ln w="28575" cap="flat" cmpd="sng" algn="ctr">
            <a:noFill/>
            <a:prstDash val="solid"/>
            <a:miter lim="800000"/>
            <a:headEnd type="none" w="med" len="med"/>
            <a:tailEnd type="none" w="med" len="med"/>
          </a:ln>
          <a:effectLst/>
        </p:spPr>
        <p:txBody>
          <a:bodyPr vert="vert270" wrap="square" lIns="91405" tIns="45703" rIns="91405" bIns="45703" numCol="1" rtlCol="0" anchor="ctr" anchorCtr="0" compatLnSpc="1">
            <a:prstTxWarp prst="textNoShape">
              <a:avLst/>
            </a:prstTxWarp>
            <a:noAutofit/>
          </a:bodyPr>
          <a:lstStyle/>
          <a:p>
            <a:pPr defTabSz="914126" fontAlgn="base">
              <a:lnSpc>
                <a:spcPct val="90000"/>
              </a:lnSpc>
              <a:spcAft>
                <a:spcPct val="0"/>
              </a:spcAft>
              <a:buClr>
                <a:srgbClr val="001D91"/>
              </a:buClr>
              <a:buSzPct val="90000"/>
              <a:defRPr/>
            </a:pPr>
            <a:r>
              <a:rPr lang="en-US" sz="1799">
                <a:ln w="0"/>
                <a:solidFill>
                  <a:srgbClr val="001D91">
                    <a:lumMod val="60000"/>
                    <a:lumOff val="40000"/>
                  </a:srgbClr>
                </a:solidFill>
                <a:effectLst>
                  <a:outerShdw blurRad="38100" dist="19050" dir="2700000" algn="tl" rotWithShape="0">
                    <a:srgbClr val="000000">
                      <a:alpha val="40000"/>
                    </a:srgbClr>
                  </a:outerShdw>
                </a:effectLst>
                <a:latin typeface="Arial" panose="020B0604020202020204"/>
              </a:rPr>
              <a:t>Impact</a:t>
            </a: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a:p>
            <a:pPr defTabSz="914126" fontAlgn="base">
              <a:lnSpc>
                <a:spcPct val="90000"/>
              </a:lnSpc>
              <a:spcAft>
                <a:spcPct val="0"/>
              </a:spcAft>
              <a:buClr>
                <a:srgbClr val="001D91"/>
              </a:buClr>
              <a:buSzPct val="90000"/>
              <a:defRPr/>
            </a:pPr>
            <a:endParaRPr lang="en-US" sz="1799">
              <a:ln w="0"/>
              <a:gradFill>
                <a:gsLst>
                  <a:gs pos="0">
                    <a:srgbClr val="AC8BFF">
                      <a:lumMod val="50000"/>
                    </a:srgbClr>
                  </a:gs>
                  <a:gs pos="50000">
                    <a:srgbClr val="AC8BFF"/>
                  </a:gs>
                  <a:gs pos="100000">
                    <a:srgbClr val="AC8BFF">
                      <a:lumMod val="60000"/>
                      <a:lumOff val="40000"/>
                    </a:srgbClr>
                  </a:gs>
                </a:gsLst>
                <a:lin ang="5400000"/>
              </a:gradFill>
              <a:effectLst>
                <a:reflection blurRad="6350" stA="53000" endA="300" endPos="35500" dir="5400000" sy="-90000" algn="bl" rotWithShape="0"/>
              </a:effectLst>
              <a:latin typeface="Arial" panose="020B0604020202020204"/>
            </a:endParaRPr>
          </a:p>
        </p:txBody>
      </p:sp>
      <p:graphicFrame>
        <p:nvGraphicFramePr>
          <p:cNvPr id="3" name="TextBox 13">
            <a:extLst>
              <a:ext uri="{FF2B5EF4-FFF2-40B4-BE49-F238E27FC236}">
                <a16:creationId xmlns:a16="http://schemas.microsoft.com/office/drawing/2014/main" id="{502D0D35-AA93-5DBA-A0F7-FA8983812F2B}"/>
              </a:ext>
            </a:extLst>
          </p:cNvPr>
          <p:cNvGraphicFramePr/>
          <p:nvPr/>
        </p:nvGraphicFramePr>
        <p:xfrm>
          <a:off x="839569" y="1826043"/>
          <a:ext cx="10512862" cy="4350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7">
            <a:extLst>
              <a:ext uri="{FF2B5EF4-FFF2-40B4-BE49-F238E27FC236}">
                <a16:creationId xmlns:a16="http://schemas.microsoft.com/office/drawing/2014/main" id="{46FBD3B5-DAED-A223-14E5-F5E6E31A1ACF}"/>
              </a:ext>
            </a:extLst>
          </p:cNvPr>
          <p:cNvSpPr>
            <a:spLocks noGrp="1"/>
          </p:cNvSpPr>
          <p:nvPr>
            <p:ph type="title"/>
          </p:nvPr>
        </p:nvSpPr>
        <p:spPr>
          <a:xfrm>
            <a:off x="458669" y="457974"/>
            <a:ext cx="11282599" cy="890356"/>
          </a:xfrm>
        </p:spPr>
        <p:txBody>
          <a:bodyPr/>
          <a:lstStyle/>
          <a:p>
            <a:r>
              <a:rPr lang="en-US"/>
              <a:t>USCDI+ Initiatives</a:t>
            </a:r>
          </a:p>
        </p:txBody>
      </p:sp>
      <p:pic>
        <p:nvPicPr>
          <p:cNvPr id="6" name="Picture 5" descr="Icon&#10;&#10;AI-generated content may be incorrect.">
            <a:extLst>
              <a:ext uri="{FF2B5EF4-FFF2-40B4-BE49-F238E27FC236}">
                <a16:creationId xmlns:a16="http://schemas.microsoft.com/office/drawing/2014/main" id="{BB34F32E-FCA0-8F31-7F30-6C26A1C5ABCF}"/>
              </a:ext>
            </a:extLst>
          </p:cNvPr>
          <p:cNvPicPr>
            <a:picLocks noChangeAspect="1"/>
          </p:cNvPicPr>
          <p:nvPr/>
        </p:nvPicPr>
        <p:blipFill>
          <a:blip r:embed="rId8"/>
          <a:stretch>
            <a:fillRect/>
          </a:stretch>
        </p:blipFill>
        <p:spPr>
          <a:xfrm>
            <a:off x="9488355" y="5208528"/>
            <a:ext cx="595336" cy="375744"/>
          </a:xfrm>
          <a:prstGeom prst="rect">
            <a:avLst/>
          </a:prstGeom>
        </p:spPr>
      </p:pic>
      <p:pic>
        <p:nvPicPr>
          <p:cNvPr id="7" name="Picture 6" descr="A picture containing text, clipart&#10;&#10;AI-generated content may be incorrect.">
            <a:extLst>
              <a:ext uri="{FF2B5EF4-FFF2-40B4-BE49-F238E27FC236}">
                <a16:creationId xmlns:a16="http://schemas.microsoft.com/office/drawing/2014/main" id="{4E68391F-AFA5-02B6-7928-8D1843063E12}"/>
              </a:ext>
            </a:extLst>
          </p:cNvPr>
          <p:cNvPicPr>
            <a:picLocks noChangeAspect="1"/>
          </p:cNvPicPr>
          <p:nvPr/>
        </p:nvPicPr>
        <p:blipFill>
          <a:blip r:embed="rId9"/>
          <a:stretch>
            <a:fillRect/>
          </a:stretch>
        </p:blipFill>
        <p:spPr>
          <a:xfrm>
            <a:off x="9782795" y="5636095"/>
            <a:ext cx="698123" cy="192343"/>
          </a:xfrm>
          <a:prstGeom prst="rect">
            <a:avLst/>
          </a:prstGeom>
        </p:spPr>
      </p:pic>
      <p:pic>
        <p:nvPicPr>
          <p:cNvPr id="8" name="Picture 7">
            <a:extLst>
              <a:ext uri="{FF2B5EF4-FFF2-40B4-BE49-F238E27FC236}">
                <a16:creationId xmlns:a16="http://schemas.microsoft.com/office/drawing/2014/main" id="{B2A07677-6E6A-1762-8F13-49852189A5BC}"/>
              </a:ext>
            </a:extLst>
          </p:cNvPr>
          <p:cNvPicPr>
            <a:picLocks noChangeAspect="1"/>
          </p:cNvPicPr>
          <p:nvPr/>
        </p:nvPicPr>
        <p:blipFill>
          <a:blip r:embed="rId10"/>
          <a:stretch>
            <a:fillRect/>
          </a:stretch>
        </p:blipFill>
        <p:spPr>
          <a:xfrm>
            <a:off x="10217852" y="5171571"/>
            <a:ext cx="526131" cy="402993"/>
          </a:xfrm>
          <a:prstGeom prst="rect">
            <a:avLst/>
          </a:prstGeom>
        </p:spPr>
      </p:pic>
      <p:pic>
        <p:nvPicPr>
          <p:cNvPr id="9" name="Picture 8" descr="Icon&#10;&#10;AI-generated content may be incorrect.">
            <a:extLst>
              <a:ext uri="{FF2B5EF4-FFF2-40B4-BE49-F238E27FC236}">
                <a16:creationId xmlns:a16="http://schemas.microsoft.com/office/drawing/2014/main" id="{69B13586-09C8-6B0D-265F-DC8D2369BE14}"/>
              </a:ext>
            </a:extLst>
          </p:cNvPr>
          <p:cNvPicPr>
            <a:picLocks noChangeAspect="1"/>
          </p:cNvPicPr>
          <p:nvPr/>
        </p:nvPicPr>
        <p:blipFill>
          <a:blip r:embed="rId8"/>
          <a:stretch>
            <a:fillRect/>
          </a:stretch>
        </p:blipFill>
        <p:spPr>
          <a:xfrm>
            <a:off x="4829315" y="5171570"/>
            <a:ext cx="595336" cy="375744"/>
          </a:xfrm>
          <a:prstGeom prst="rect">
            <a:avLst/>
          </a:prstGeom>
        </p:spPr>
      </p:pic>
      <p:pic>
        <p:nvPicPr>
          <p:cNvPr id="10" name="Picture 9">
            <a:extLst>
              <a:ext uri="{FF2B5EF4-FFF2-40B4-BE49-F238E27FC236}">
                <a16:creationId xmlns:a16="http://schemas.microsoft.com/office/drawing/2014/main" id="{46944A0F-5507-5260-5F09-11E2519B6077}"/>
              </a:ext>
            </a:extLst>
          </p:cNvPr>
          <p:cNvPicPr>
            <a:picLocks noChangeAspect="1"/>
          </p:cNvPicPr>
          <p:nvPr/>
        </p:nvPicPr>
        <p:blipFill>
          <a:blip r:embed="rId10"/>
          <a:stretch>
            <a:fillRect/>
          </a:stretch>
        </p:blipFill>
        <p:spPr>
          <a:xfrm>
            <a:off x="4199796" y="5547200"/>
            <a:ext cx="455770" cy="349100"/>
          </a:xfrm>
          <a:prstGeom prst="rect">
            <a:avLst/>
          </a:prstGeom>
        </p:spPr>
      </p:pic>
      <p:pic>
        <p:nvPicPr>
          <p:cNvPr id="11" name="Picture 10" descr="Logo, company name&#10;&#10;AI-generated content may be incorrect.">
            <a:extLst>
              <a:ext uri="{FF2B5EF4-FFF2-40B4-BE49-F238E27FC236}">
                <a16:creationId xmlns:a16="http://schemas.microsoft.com/office/drawing/2014/main" id="{6A0DBBF3-3343-59CD-144D-9A96678FE1C9}"/>
              </a:ext>
            </a:extLst>
          </p:cNvPr>
          <p:cNvPicPr>
            <a:picLocks noChangeAspect="1"/>
          </p:cNvPicPr>
          <p:nvPr/>
        </p:nvPicPr>
        <p:blipFill>
          <a:blip r:embed="rId11"/>
          <a:stretch>
            <a:fillRect/>
          </a:stretch>
        </p:blipFill>
        <p:spPr>
          <a:xfrm>
            <a:off x="4808195" y="5578858"/>
            <a:ext cx="680962" cy="251229"/>
          </a:xfrm>
          <a:prstGeom prst="rect">
            <a:avLst/>
          </a:prstGeom>
        </p:spPr>
      </p:pic>
      <p:pic>
        <p:nvPicPr>
          <p:cNvPr id="12" name="Picture 2">
            <a:extLst>
              <a:ext uri="{FF2B5EF4-FFF2-40B4-BE49-F238E27FC236}">
                <a16:creationId xmlns:a16="http://schemas.microsoft.com/office/drawing/2014/main" id="{1F7D4A2A-C95F-2920-583B-B215AC8F981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71167" y="5126436"/>
            <a:ext cx="484401" cy="4844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76733A07-B293-7D4C-F96D-A54DD36A363F}"/>
              </a:ext>
            </a:extLst>
          </p:cNvPr>
          <p:cNvPicPr>
            <a:picLocks noChangeAspect="1"/>
          </p:cNvPicPr>
          <p:nvPr/>
        </p:nvPicPr>
        <p:blipFill>
          <a:blip r:embed="rId13"/>
          <a:stretch>
            <a:fillRect/>
          </a:stretch>
        </p:blipFill>
        <p:spPr>
          <a:xfrm>
            <a:off x="6982069" y="5347491"/>
            <a:ext cx="866263" cy="308375"/>
          </a:xfrm>
          <a:prstGeom prst="rect">
            <a:avLst/>
          </a:prstGeom>
        </p:spPr>
      </p:pic>
      <p:pic>
        <p:nvPicPr>
          <p:cNvPr id="14" name="Picture 13" descr="Icon&#10;&#10;AI-generated content may be incorrect.">
            <a:extLst>
              <a:ext uri="{FF2B5EF4-FFF2-40B4-BE49-F238E27FC236}">
                <a16:creationId xmlns:a16="http://schemas.microsoft.com/office/drawing/2014/main" id="{23B046E0-2548-CF9A-9477-C013EADE45FE}"/>
              </a:ext>
            </a:extLst>
          </p:cNvPr>
          <p:cNvPicPr>
            <a:picLocks noChangeAspect="1"/>
          </p:cNvPicPr>
          <p:nvPr/>
        </p:nvPicPr>
        <p:blipFill>
          <a:blip r:embed="rId8"/>
          <a:stretch>
            <a:fillRect/>
          </a:stretch>
        </p:blipFill>
        <p:spPr>
          <a:xfrm>
            <a:off x="1660903" y="5517909"/>
            <a:ext cx="443118" cy="279672"/>
          </a:xfrm>
          <a:prstGeom prst="rect">
            <a:avLst/>
          </a:prstGeom>
        </p:spPr>
      </p:pic>
      <p:pic>
        <p:nvPicPr>
          <p:cNvPr id="15" name="Picture 14" descr="Logo, company name&#10;&#10;AI-generated content may be incorrect.">
            <a:extLst>
              <a:ext uri="{FF2B5EF4-FFF2-40B4-BE49-F238E27FC236}">
                <a16:creationId xmlns:a16="http://schemas.microsoft.com/office/drawing/2014/main" id="{6A0807A3-9264-8AD9-4824-9923A0ED8EEB}"/>
              </a:ext>
            </a:extLst>
          </p:cNvPr>
          <p:cNvPicPr>
            <a:picLocks noChangeAspect="1"/>
          </p:cNvPicPr>
          <p:nvPr/>
        </p:nvPicPr>
        <p:blipFill>
          <a:blip r:embed="rId11"/>
          <a:stretch>
            <a:fillRect/>
          </a:stretch>
        </p:blipFill>
        <p:spPr>
          <a:xfrm>
            <a:off x="1218613" y="5222808"/>
            <a:ext cx="680962" cy="251229"/>
          </a:xfrm>
          <a:prstGeom prst="rect">
            <a:avLst/>
          </a:prstGeom>
        </p:spPr>
      </p:pic>
      <p:pic>
        <p:nvPicPr>
          <p:cNvPr id="16" name="Picture 15" descr="A picture containing text, clipart&#10;&#10;AI-generated content may be incorrect.">
            <a:extLst>
              <a:ext uri="{FF2B5EF4-FFF2-40B4-BE49-F238E27FC236}">
                <a16:creationId xmlns:a16="http://schemas.microsoft.com/office/drawing/2014/main" id="{307FC07F-2F91-DD62-DD7E-2A17BDD27435}"/>
              </a:ext>
            </a:extLst>
          </p:cNvPr>
          <p:cNvPicPr>
            <a:picLocks noChangeAspect="1"/>
          </p:cNvPicPr>
          <p:nvPr/>
        </p:nvPicPr>
        <p:blipFill>
          <a:blip r:embed="rId14"/>
          <a:stretch>
            <a:fillRect/>
          </a:stretch>
        </p:blipFill>
        <p:spPr>
          <a:xfrm>
            <a:off x="1164888" y="5517909"/>
            <a:ext cx="457286" cy="279672"/>
          </a:xfrm>
          <a:prstGeom prst="rect">
            <a:avLst/>
          </a:prstGeom>
        </p:spPr>
      </p:pic>
      <p:pic>
        <p:nvPicPr>
          <p:cNvPr id="17" name="Picture 16" descr="A picture containing text, clipart&#10;&#10;AI-generated content may be incorrect.">
            <a:extLst>
              <a:ext uri="{FF2B5EF4-FFF2-40B4-BE49-F238E27FC236}">
                <a16:creationId xmlns:a16="http://schemas.microsoft.com/office/drawing/2014/main" id="{3A1F4F8C-013C-A90F-EB12-8B00CBABF177}"/>
              </a:ext>
            </a:extLst>
          </p:cNvPr>
          <p:cNvPicPr>
            <a:picLocks noChangeAspect="1"/>
          </p:cNvPicPr>
          <p:nvPr/>
        </p:nvPicPr>
        <p:blipFill>
          <a:blip r:embed="rId15"/>
          <a:stretch>
            <a:fillRect/>
          </a:stretch>
        </p:blipFill>
        <p:spPr>
          <a:xfrm>
            <a:off x="2105956" y="5524315"/>
            <a:ext cx="492784" cy="273266"/>
          </a:xfrm>
          <a:prstGeom prst="rect">
            <a:avLst/>
          </a:prstGeom>
        </p:spPr>
      </p:pic>
      <p:pic>
        <p:nvPicPr>
          <p:cNvPr id="18" name="Picture 17" descr="Logo, company name&#10;&#10;AI-generated content may be incorrect.">
            <a:extLst>
              <a:ext uri="{FF2B5EF4-FFF2-40B4-BE49-F238E27FC236}">
                <a16:creationId xmlns:a16="http://schemas.microsoft.com/office/drawing/2014/main" id="{478B3F29-F7BD-0EB9-A902-F148E1306B98}"/>
              </a:ext>
            </a:extLst>
          </p:cNvPr>
          <p:cNvPicPr>
            <a:picLocks noChangeAspect="1"/>
          </p:cNvPicPr>
          <p:nvPr/>
        </p:nvPicPr>
        <p:blipFill>
          <a:blip r:embed="rId16"/>
          <a:stretch>
            <a:fillRect/>
          </a:stretch>
        </p:blipFill>
        <p:spPr>
          <a:xfrm>
            <a:off x="2054745" y="5182331"/>
            <a:ext cx="457286" cy="335578"/>
          </a:xfrm>
          <a:prstGeom prst="rect">
            <a:avLst/>
          </a:prstGeom>
        </p:spPr>
      </p:pic>
      <p:pic>
        <p:nvPicPr>
          <p:cNvPr id="19" name="Picture 18">
            <a:extLst>
              <a:ext uri="{FF2B5EF4-FFF2-40B4-BE49-F238E27FC236}">
                <a16:creationId xmlns:a16="http://schemas.microsoft.com/office/drawing/2014/main" id="{CE4A9503-3437-A9BE-0AB0-03BE44F41069}"/>
              </a:ext>
            </a:extLst>
          </p:cNvPr>
          <p:cNvPicPr>
            <a:picLocks noChangeAspect="1"/>
          </p:cNvPicPr>
          <p:nvPr/>
        </p:nvPicPr>
        <p:blipFill>
          <a:blip r:embed="rId17"/>
          <a:stretch>
            <a:fillRect/>
          </a:stretch>
        </p:blipFill>
        <p:spPr>
          <a:xfrm>
            <a:off x="2611716" y="5296695"/>
            <a:ext cx="469252" cy="500887"/>
          </a:xfrm>
          <a:prstGeom prst="rect">
            <a:avLst/>
          </a:prstGeom>
        </p:spPr>
      </p:pic>
    </p:spTree>
    <p:extLst>
      <p:ext uri="{BB962C8B-B14F-4D97-AF65-F5344CB8AC3E}">
        <p14:creationId xmlns:p14="http://schemas.microsoft.com/office/powerpoint/2010/main" val="808605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9B9AB94C-A926-E31D-F5BE-86C5FC8021D6}"/>
              </a:ext>
            </a:extLst>
          </p:cNvPr>
          <p:cNvSpPr>
            <a:spLocks noGrp="1"/>
          </p:cNvSpPr>
          <p:nvPr>
            <p:ph idx="1"/>
          </p:nvPr>
        </p:nvSpPr>
        <p:spPr/>
        <p:txBody>
          <a:bodyPr/>
          <a:lstStyle/>
          <a:p>
            <a:r>
              <a:rPr lang="en-US" dirty="0"/>
              <a:t>Establishes </a:t>
            </a:r>
            <a:r>
              <a:rPr lang="en-US" b="1" dirty="0"/>
              <a:t>standardized, interoperable data elements</a:t>
            </a:r>
            <a:r>
              <a:rPr lang="en-US" dirty="0"/>
              <a:t> for digital quality measurement and reporting, aligning federal and non-federal </a:t>
            </a:r>
            <a:r>
              <a:rPr lang="en-US"/>
              <a:t>quality programs.</a:t>
            </a:r>
            <a:endParaRPr lang="en-US" dirty="0"/>
          </a:p>
        </p:txBody>
      </p:sp>
      <p:sp>
        <p:nvSpPr>
          <p:cNvPr id="18" name="Title 17">
            <a:extLst>
              <a:ext uri="{FF2B5EF4-FFF2-40B4-BE49-F238E27FC236}">
                <a16:creationId xmlns:a16="http://schemas.microsoft.com/office/drawing/2014/main" id="{6696EA3D-96BF-B39A-1699-E0C18F1625FE}"/>
              </a:ext>
            </a:extLst>
          </p:cNvPr>
          <p:cNvSpPr>
            <a:spLocks noGrp="1"/>
          </p:cNvSpPr>
          <p:nvPr>
            <p:ph type="title"/>
          </p:nvPr>
        </p:nvSpPr>
        <p:spPr/>
        <p:txBody>
          <a:bodyPr/>
          <a:lstStyle/>
          <a:p>
            <a:r>
              <a:rPr lang="en-US" dirty="0"/>
              <a:t>USCDI+ Quality: Standardizing Digital Quality Measurement</a:t>
            </a:r>
          </a:p>
        </p:txBody>
      </p:sp>
      <p:sp>
        <p:nvSpPr>
          <p:cNvPr id="20" name="Text Placeholder 19">
            <a:extLst>
              <a:ext uri="{FF2B5EF4-FFF2-40B4-BE49-F238E27FC236}">
                <a16:creationId xmlns:a16="http://schemas.microsoft.com/office/drawing/2014/main" id="{E16A6705-ED03-E57F-8D6C-DB26B31F8EEB}"/>
              </a:ext>
            </a:extLst>
          </p:cNvPr>
          <p:cNvSpPr>
            <a:spLocks noGrp="1"/>
          </p:cNvSpPr>
          <p:nvPr>
            <p:ph type="body" sz="quarter" idx="17"/>
          </p:nvPr>
        </p:nvSpPr>
        <p:spPr/>
        <p:txBody>
          <a:bodyPr/>
          <a:lstStyle/>
          <a:p>
            <a:r>
              <a:rPr lang="en-US" dirty="0"/>
              <a:t>Purpose</a:t>
            </a:r>
          </a:p>
        </p:txBody>
      </p:sp>
      <p:sp>
        <p:nvSpPr>
          <p:cNvPr id="21" name="Content Placeholder 20">
            <a:extLst>
              <a:ext uri="{FF2B5EF4-FFF2-40B4-BE49-F238E27FC236}">
                <a16:creationId xmlns:a16="http://schemas.microsoft.com/office/drawing/2014/main" id="{C170E1E9-6FD3-0050-72AE-DDEFD78C3CBE}"/>
              </a:ext>
            </a:extLst>
          </p:cNvPr>
          <p:cNvSpPr>
            <a:spLocks noGrp="1"/>
          </p:cNvSpPr>
          <p:nvPr>
            <p:ph idx="18"/>
          </p:nvPr>
        </p:nvSpPr>
        <p:spPr/>
        <p:txBody>
          <a:bodyPr/>
          <a:lstStyle/>
          <a:p>
            <a:r>
              <a:rPr lang="en-US" b="1" dirty="0"/>
              <a:t>USCDI+ Quality V1 (Final): </a:t>
            </a:r>
            <a:r>
              <a:rPr lang="en-US" dirty="0"/>
              <a:t>Implementation-ready elements supporting </a:t>
            </a:r>
            <a:r>
              <a:rPr lang="en-US" dirty="0" err="1"/>
              <a:t>eCQMs</a:t>
            </a:r>
            <a:endParaRPr lang="en-US" dirty="0"/>
          </a:p>
          <a:p>
            <a:r>
              <a:rPr lang="en-US" b="1" dirty="0"/>
              <a:t>Quality Overarching: </a:t>
            </a:r>
            <a:r>
              <a:rPr lang="en-US" dirty="0"/>
              <a:t>Strategic roadmap for future development</a:t>
            </a:r>
          </a:p>
          <a:p>
            <a:endParaRPr lang="en-US" dirty="0"/>
          </a:p>
        </p:txBody>
      </p:sp>
      <p:sp>
        <p:nvSpPr>
          <p:cNvPr id="22" name="Text Placeholder 21">
            <a:extLst>
              <a:ext uri="{FF2B5EF4-FFF2-40B4-BE49-F238E27FC236}">
                <a16:creationId xmlns:a16="http://schemas.microsoft.com/office/drawing/2014/main" id="{DF24344F-653F-A3FC-5311-414C183E4FEB}"/>
              </a:ext>
            </a:extLst>
          </p:cNvPr>
          <p:cNvSpPr>
            <a:spLocks noGrp="1"/>
          </p:cNvSpPr>
          <p:nvPr>
            <p:ph type="body" sz="quarter" idx="19"/>
          </p:nvPr>
        </p:nvSpPr>
        <p:spPr/>
        <p:txBody>
          <a:bodyPr/>
          <a:lstStyle/>
          <a:p>
            <a:r>
              <a:rPr lang="en-US" dirty="0"/>
              <a:t>Dual Release Structure</a:t>
            </a:r>
          </a:p>
        </p:txBody>
      </p:sp>
      <p:sp>
        <p:nvSpPr>
          <p:cNvPr id="23" name="Content Placeholder 22">
            <a:extLst>
              <a:ext uri="{FF2B5EF4-FFF2-40B4-BE49-F238E27FC236}">
                <a16:creationId xmlns:a16="http://schemas.microsoft.com/office/drawing/2014/main" id="{816701C0-E2DF-77A2-19D0-3A76F4A25EFC}"/>
              </a:ext>
            </a:extLst>
          </p:cNvPr>
          <p:cNvSpPr>
            <a:spLocks noGrp="1"/>
          </p:cNvSpPr>
          <p:nvPr>
            <p:ph idx="20"/>
          </p:nvPr>
        </p:nvSpPr>
        <p:spPr/>
        <p:txBody>
          <a:bodyPr/>
          <a:lstStyle/>
          <a:p>
            <a:r>
              <a:rPr lang="en-US" b="1" dirty="0"/>
              <a:t>Six Core Criteria:</a:t>
            </a:r>
            <a:r>
              <a:rPr lang="en-US" dirty="0"/>
              <a:t> Community Input • Readiness • Policy Alignment • Measure Relevance • Harmonization • Standards Alignment</a:t>
            </a:r>
          </a:p>
          <a:p>
            <a:r>
              <a:rPr lang="en-US" b="1" dirty="0"/>
              <a:t>Engagement for Draft V1:</a:t>
            </a:r>
            <a:r>
              <a:rPr lang="en-US" dirty="0"/>
              <a:t> 30+ commenters | 400+ comments</a:t>
            </a:r>
          </a:p>
          <a:p>
            <a:endParaRPr lang="en-US" dirty="0"/>
          </a:p>
        </p:txBody>
      </p:sp>
      <p:sp>
        <p:nvSpPr>
          <p:cNvPr id="24" name="Text Placeholder 23">
            <a:extLst>
              <a:ext uri="{FF2B5EF4-FFF2-40B4-BE49-F238E27FC236}">
                <a16:creationId xmlns:a16="http://schemas.microsoft.com/office/drawing/2014/main" id="{1176EFAC-548E-D5DF-820B-28121B20F3E1}"/>
              </a:ext>
            </a:extLst>
          </p:cNvPr>
          <p:cNvSpPr>
            <a:spLocks noGrp="1"/>
          </p:cNvSpPr>
          <p:nvPr>
            <p:ph type="body" sz="quarter" idx="21"/>
          </p:nvPr>
        </p:nvSpPr>
        <p:spPr/>
        <p:txBody>
          <a:bodyPr/>
          <a:lstStyle/>
          <a:p>
            <a:r>
              <a:rPr lang="en-US" dirty="0"/>
              <a:t>Development Approach</a:t>
            </a:r>
          </a:p>
        </p:txBody>
      </p:sp>
      <p:sp>
        <p:nvSpPr>
          <p:cNvPr id="25" name="Content Placeholder 24">
            <a:extLst>
              <a:ext uri="{FF2B5EF4-FFF2-40B4-BE49-F238E27FC236}">
                <a16:creationId xmlns:a16="http://schemas.microsoft.com/office/drawing/2014/main" id="{93007479-0830-1BDF-6587-EDBE74C2702E}"/>
              </a:ext>
            </a:extLst>
          </p:cNvPr>
          <p:cNvSpPr>
            <a:spLocks noGrp="1"/>
          </p:cNvSpPr>
          <p:nvPr>
            <p:ph idx="22"/>
          </p:nvPr>
        </p:nvSpPr>
        <p:spPr/>
        <p:txBody>
          <a:bodyPr/>
          <a:lstStyle/>
          <a:p>
            <a:r>
              <a:rPr lang="en-US" dirty="0"/>
              <a:t>Federal partner coordination on implementation</a:t>
            </a:r>
          </a:p>
          <a:p>
            <a:r>
              <a:rPr lang="en-US" b="1" dirty="0"/>
              <a:t>Draft V2 open for comment until March 17, 2026</a:t>
            </a:r>
            <a:endParaRPr lang="en-US" dirty="0"/>
          </a:p>
          <a:p>
            <a:r>
              <a:rPr lang="en-US" dirty="0"/>
              <a:t>Ongoing evaluation of challenges and priorities</a:t>
            </a:r>
          </a:p>
          <a:p>
            <a:endParaRPr lang="en-US" dirty="0"/>
          </a:p>
        </p:txBody>
      </p:sp>
      <p:sp>
        <p:nvSpPr>
          <p:cNvPr id="26" name="Text Placeholder 25">
            <a:extLst>
              <a:ext uri="{FF2B5EF4-FFF2-40B4-BE49-F238E27FC236}">
                <a16:creationId xmlns:a16="http://schemas.microsoft.com/office/drawing/2014/main" id="{C936529D-5858-F94F-B7E1-6954E76D9A6F}"/>
              </a:ext>
            </a:extLst>
          </p:cNvPr>
          <p:cNvSpPr>
            <a:spLocks noGrp="1"/>
          </p:cNvSpPr>
          <p:nvPr>
            <p:ph type="body" sz="quarter" idx="23"/>
          </p:nvPr>
        </p:nvSpPr>
        <p:spPr/>
        <p:txBody>
          <a:bodyPr/>
          <a:lstStyle/>
          <a:p>
            <a:r>
              <a:rPr lang="en-US" dirty="0"/>
              <a:t>Next Steps</a:t>
            </a:r>
          </a:p>
        </p:txBody>
      </p:sp>
    </p:spTree>
    <p:extLst>
      <p:ext uri="{BB962C8B-B14F-4D97-AF65-F5344CB8AC3E}">
        <p14:creationId xmlns:p14="http://schemas.microsoft.com/office/powerpoint/2010/main" val="1183000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588D0A4-07F4-445C-F421-0196B630E63C}"/>
              </a:ext>
            </a:extLst>
          </p:cNvPr>
          <p:cNvSpPr>
            <a:spLocks noGrp="1"/>
          </p:cNvSpPr>
          <p:nvPr>
            <p:ph type="title"/>
          </p:nvPr>
        </p:nvSpPr>
        <p:spPr>
          <a:xfrm>
            <a:off x="457319" y="457200"/>
            <a:ext cx="11285377" cy="890588"/>
          </a:xfrm>
        </p:spPr>
        <p:txBody>
          <a:bodyPr anchor="t">
            <a:normAutofit/>
          </a:bodyPr>
          <a:lstStyle/>
          <a:p>
            <a:r>
              <a:rPr lang="en-US" dirty="0"/>
              <a:t>USCDI+ Behavioral Health: New Pilot Projects Launched</a:t>
            </a:r>
          </a:p>
        </p:txBody>
      </p:sp>
      <p:pic>
        <p:nvPicPr>
          <p:cNvPr id="13" name="Content Placeholder 12">
            <a:extLst>
              <a:ext uri="{FF2B5EF4-FFF2-40B4-BE49-F238E27FC236}">
                <a16:creationId xmlns:a16="http://schemas.microsoft.com/office/drawing/2014/main" id="{04F17120-8CA1-2253-258B-D96DF2384899}"/>
              </a:ext>
            </a:extLst>
          </p:cNvPr>
          <p:cNvPicPr>
            <a:picLocks noGrp="1" noChangeAspect="1"/>
          </p:cNvPicPr>
          <p:nvPr>
            <p:ph sz="quarter" idx="10"/>
          </p:nvPr>
        </p:nvPicPr>
        <p:blipFill>
          <a:blip r:embed="rId3"/>
          <a:stretch>
            <a:fillRect/>
          </a:stretch>
        </p:blipFill>
        <p:spPr>
          <a:xfrm>
            <a:off x="1402778" y="1174282"/>
            <a:ext cx="9784149" cy="5112218"/>
          </a:xfrm>
          <a:prstGeom prst="rect">
            <a:avLst/>
          </a:prstGeom>
          <a:noFill/>
        </p:spPr>
      </p:pic>
    </p:spTree>
    <p:extLst>
      <p:ext uri="{BB962C8B-B14F-4D97-AF65-F5344CB8AC3E}">
        <p14:creationId xmlns:p14="http://schemas.microsoft.com/office/powerpoint/2010/main" val="1063698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479E11-90B4-73C1-676B-71F86C8F7943}"/>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F2210210-6846-DF87-4821-8D9BADC50C80}"/>
              </a:ext>
            </a:extLst>
          </p:cNvPr>
          <p:cNvSpPr>
            <a:spLocks noGrp="1"/>
          </p:cNvSpPr>
          <p:nvPr>
            <p:ph type="ctrTitle"/>
          </p:nvPr>
        </p:nvSpPr>
        <p:spPr/>
        <p:txBody>
          <a:bodyPr/>
          <a:lstStyle/>
          <a:p>
            <a:r>
              <a:rPr lang="en-US" dirty="0"/>
              <a:t>What’s New in Draft USCDI v7</a:t>
            </a:r>
          </a:p>
        </p:txBody>
      </p:sp>
    </p:spTree>
    <p:extLst>
      <p:ext uri="{BB962C8B-B14F-4D97-AF65-F5344CB8AC3E}">
        <p14:creationId xmlns:p14="http://schemas.microsoft.com/office/powerpoint/2010/main" val="3494486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3F7672D-1449-0BB5-9336-1B02EEDBECAD}"/>
              </a:ext>
              <a:ext uri="{C183D7F6-B498-43B3-948B-1728B52AA6E4}">
                <adec:decorative xmlns:adec="http://schemas.microsoft.com/office/drawing/2017/decorative" val="1"/>
              </a:ext>
            </a:extLst>
          </p:cNvPr>
          <p:cNvSpPr/>
          <p:nvPr/>
        </p:nvSpPr>
        <p:spPr bwMode="gray">
          <a:xfrm>
            <a:off x="289560" y="6426200"/>
            <a:ext cx="1798320" cy="304800"/>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32278CAB-6D55-9F7B-DB9E-C52E1548EF4A}"/>
              </a:ext>
            </a:extLst>
          </p:cNvPr>
          <p:cNvSpPr txBox="1"/>
          <p:nvPr/>
        </p:nvSpPr>
        <p:spPr>
          <a:xfrm>
            <a:off x="510540" y="682475"/>
            <a:ext cx="11391900" cy="6048525"/>
          </a:xfrm>
          <a:prstGeom prst="rect">
            <a:avLst/>
          </a:prstGeom>
          <a:noFill/>
        </p:spPr>
        <p:txBody>
          <a:bodyPr wrap="square" lIns="91440" tIns="45720" rIns="91440" bIns="45720" numCol="5" spcCol="274320" anchor="t">
            <a:noAutofit/>
          </a:bodyPr>
          <a:lstStyle/>
          <a:p>
            <a:pPr marL="177800" marR="0" lvl="0" indent="-177800" algn="l" defTabSz="914377" rtl="0" eaLnBrk="1" fontAlgn="auto" latinLnBrk="0" hangingPunct="1">
              <a:lnSpc>
                <a:spcPct val="90000"/>
              </a:lnSpc>
              <a:spcBef>
                <a:spcPts val="600"/>
              </a:spcBef>
              <a:spcAft>
                <a:spcPts val="0"/>
              </a:spcAft>
              <a:buClrTx/>
              <a:buSzTx/>
              <a:buFontTx/>
              <a:buNone/>
              <a:tabLst>
                <a:tab pos="228600" algn="l"/>
              </a:tabLst>
              <a:defRPr/>
            </a:pPr>
            <a:r>
              <a:rPr kumimoji="0" lang="en-US" sz="1000" b="1" i="0" u="none" strike="noStrike" kern="1200" cap="none" spc="0" normalizeH="0" baseline="0" noProof="0">
                <a:ln>
                  <a:noFill/>
                </a:ln>
                <a:solidFill>
                  <a:srgbClr val="0F34BA"/>
                </a:solidFill>
                <a:effectLst/>
                <a:uLnTx/>
                <a:uFillTx/>
                <a:latin typeface="Arial"/>
                <a:ea typeface="+mn-ea"/>
                <a:cs typeface="Arial"/>
              </a:rPr>
              <a:t>Adverse Events </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Adverse Event</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Adverse Event Outcome</a:t>
            </a:r>
            <a:endParaRPr kumimoji="0" lang="en-US" sz="1050" b="1" i="0" u="none" strike="noStrike" kern="1200" cap="none" spc="0" normalizeH="0" baseline="0" noProof="0">
              <a:ln>
                <a:noFill/>
              </a:ln>
              <a:solidFill>
                <a:srgbClr val="0F34BA"/>
              </a:solidFill>
              <a:effectLst/>
              <a:uLnTx/>
              <a:uFillTx/>
              <a:latin typeface="Arial"/>
              <a:ea typeface="+mn-ea"/>
              <a:cs typeface="Arial"/>
            </a:endParaRPr>
          </a:p>
          <a:p>
            <a:pPr marL="177800" marR="0" lvl="0" indent="-177800" algn="l" defTabSz="914377" rtl="0" eaLnBrk="1" fontAlgn="auto" latinLnBrk="0" hangingPunct="1">
              <a:lnSpc>
                <a:spcPct val="90000"/>
              </a:lnSpc>
              <a:spcBef>
                <a:spcPts val="600"/>
              </a:spcBef>
              <a:spcAft>
                <a:spcPts val="0"/>
              </a:spcAft>
              <a:buClrTx/>
              <a:buSzTx/>
              <a:buFontTx/>
              <a:buNone/>
              <a:tabLst>
                <a:tab pos="228600" algn="l"/>
              </a:tabLst>
              <a:defRPr/>
            </a:pPr>
            <a:r>
              <a:rPr kumimoji="0" lang="en-US" sz="1000" b="1" i="0" u="none" strike="noStrike" kern="1200" cap="none" spc="0" normalizeH="0" baseline="0" noProof="0">
                <a:ln>
                  <a:noFill/>
                </a:ln>
                <a:solidFill>
                  <a:srgbClr val="0F34BA"/>
                </a:solidFill>
                <a:effectLst/>
                <a:uLnTx/>
                <a:uFillTx/>
                <a:latin typeface="Arial"/>
                <a:ea typeface="+mn-ea"/>
                <a:cs typeface="Arial"/>
              </a:rPr>
              <a:t>Allergies and Intolerances</a:t>
            </a:r>
            <a:endParaRPr kumimoji="0" lang="en-US" sz="1000" b="0" i="0" u="none" strike="noStrike" kern="1200" cap="none" spc="0" normalizeH="0" baseline="0" noProof="0">
              <a:ln>
                <a:noFill/>
              </a:ln>
              <a:solidFill>
                <a:srgbClr val="0F34BA"/>
              </a:solidFill>
              <a:effectLst/>
              <a:uLnTx/>
              <a:uFillTx/>
              <a:latin typeface="Arial"/>
              <a:ea typeface="+mn-ea"/>
              <a:cs typeface="Arial"/>
            </a:endParaRP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Medication Allergy Intolerance</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Drug Class Allergy Intolerance</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3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Non-Medication Allergy Intolerance</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10" normalizeH="0" baseline="0" noProof="0">
                <a:ln>
                  <a:noFill/>
                </a:ln>
                <a:solidFill>
                  <a:srgbClr val="081F79"/>
                </a:solidFill>
                <a:effectLst/>
                <a:uLnTx/>
                <a:uFillTx/>
                <a:latin typeface="Arial"/>
                <a:ea typeface="Arial" panose="020B0604020202020204" pitchFamily="34" charset="0"/>
                <a:cs typeface="Arial"/>
              </a:rPr>
              <a:t>Reaction</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10" normalizeH="0" baseline="0" noProof="0">
                <a:ln>
                  <a:noFill/>
                </a:ln>
                <a:solidFill>
                  <a:srgbClr val="081F79"/>
                </a:solidFill>
                <a:effectLst/>
                <a:uLnTx/>
                <a:uFillTx/>
                <a:latin typeface="Arial"/>
                <a:ea typeface="Arial" panose="020B0604020202020204" pitchFamily="34" charset="0"/>
                <a:cs typeface="Arial"/>
              </a:rPr>
              <a:t>Allergy Intolerance Criticality</a:t>
            </a:r>
          </a:p>
          <a:p>
            <a:pPr marL="0" marR="259080" lvl="0" indent="0" algn="l" defTabSz="914377" rtl="0" eaLnBrk="1" fontAlgn="auto" latinLnBrk="0" hangingPunct="1">
              <a:lnSpc>
                <a:spcPct val="90000"/>
              </a:lnSpc>
              <a:spcBef>
                <a:spcPts val="1400"/>
              </a:spcBef>
              <a:spcAft>
                <a:spcPts val="0"/>
              </a:spcAft>
              <a:buClrTx/>
              <a:buSzTx/>
              <a:buFontTx/>
              <a:buNone/>
              <a:tabLst>
                <a:tab pos="228600" algn="l"/>
                <a:tab pos="258763" algn="l"/>
              </a:tabLst>
              <a:defRPr/>
            </a:pPr>
            <a:r>
              <a:rPr kumimoji="0" lang="en-US" sz="1000" b="1" i="0" u="none" strike="noStrike" kern="1200" cap="none" spc="0" normalizeH="0" baseline="0" noProof="0">
                <a:ln>
                  <a:noFill/>
                </a:ln>
                <a:solidFill>
                  <a:srgbClr val="0F34BA"/>
                </a:solidFill>
                <a:effectLst/>
                <a:uLnTx/>
                <a:uFillTx/>
                <a:latin typeface="Arial" panose="020B0604020202020204" pitchFamily="34" charset="0"/>
                <a:ea typeface="Times New Roman" panose="02020603050405020304" pitchFamily="18" charset="0"/>
                <a:cs typeface="Arial" panose="020B0604020202020204" pitchFamily="34" charset="0"/>
              </a:rPr>
              <a:t>Care Plans</a:t>
            </a:r>
          </a:p>
          <a:p>
            <a:pPr marL="166370" marR="259080" lvl="0" indent="-16637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Assessment</a:t>
            </a:r>
            <a:r>
              <a:rPr kumimoji="0" lang="en-US" sz="900" b="0" i="0" u="none" strike="noStrike" kern="1200" cap="none" spc="-6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and</a:t>
            </a:r>
            <a:r>
              <a:rPr kumimoji="0" lang="en-US" sz="900" b="0" i="0" u="none" strike="noStrike" kern="1200" cap="none" spc="-5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Plan</a:t>
            </a:r>
            <a:r>
              <a:rPr kumimoji="0" lang="en-US" sz="900" b="0" i="0" u="none" strike="noStrike" kern="1200" cap="none" spc="-6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of </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Treatment</a:t>
            </a:r>
          </a:p>
          <a:p>
            <a:pPr marL="166370" marR="259080" lvl="0" indent="-16637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Care Plan</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77800" marR="0" lvl="0" indent="-177800" algn="l" defTabSz="914377" rtl="0" eaLnBrk="1" fontAlgn="auto" latinLnBrk="0" hangingPunct="1">
              <a:lnSpc>
                <a:spcPct val="90000"/>
              </a:lnSpc>
              <a:spcBef>
                <a:spcPts val="1400"/>
              </a:spcBef>
              <a:spcAft>
                <a:spcPts val="0"/>
              </a:spcAft>
              <a:buClrTx/>
              <a:buSzTx/>
              <a:buFontTx/>
              <a:buNone/>
              <a:tabLst>
                <a:tab pos="228600" algn="l"/>
              </a:tabLst>
              <a:defRPr/>
            </a:pPr>
            <a:r>
              <a:rPr kumimoji="0" lang="en-US" sz="1000" b="1" i="0" u="none" strike="noStrike" kern="1200" cap="none" spc="0" normalizeH="0" baseline="0" noProof="0">
                <a:ln>
                  <a:noFill/>
                </a:ln>
                <a:solidFill>
                  <a:srgbClr val="0F34BA"/>
                </a:solidFill>
                <a:effectLst/>
                <a:uLnTx/>
                <a:uFillTx/>
                <a:latin typeface="Arial" panose="020B0604020202020204" pitchFamily="34" charset="0"/>
                <a:ea typeface="Times New Roman" panose="02020603050405020304" pitchFamily="18" charset="0"/>
                <a:cs typeface="Arial" panose="020B0604020202020204" pitchFamily="34" charset="0"/>
              </a:rPr>
              <a:t>Care Team Members</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Care Team</a:t>
            </a:r>
            <a:r>
              <a:rPr kumimoji="0" lang="en-US" sz="900" b="0" i="0" u="none" strike="noStrike" kern="1200" cap="none" spc="-4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Member</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2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Name</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Care Team</a:t>
            </a:r>
            <a:r>
              <a:rPr kumimoji="0" lang="en-US" sz="900" b="0" i="0" u="none" strike="noStrike" kern="1200" cap="none" spc="-4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Member</a:t>
            </a:r>
            <a:r>
              <a:rPr kumimoji="0" lang="en-US" sz="900" b="0" i="0" u="none" strike="noStrike" kern="1200" cap="none" spc="-1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Identifier</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Care Team</a:t>
            </a:r>
            <a:r>
              <a:rPr kumimoji="0" lang="en-US" sz="900" b="0" i="0" u="none" strike="noStrike" kern="1200" cap="none" spc="-4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Member</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2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Role</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Care Team</a:t>
            </a:r>
            <a:r>
              <a:rPr kumimoji="0" lang="en-US" sz="900" b="0" i="0" u="none" strike="noStrike" kern="1200" cap="none" spc="-4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Member</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Location</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Care Team</a:t>
            </a:r>
            <a:r>
              <a:rPr kumimoji="0" lang="en-US" sz="900" b="0" i="0" u="none" strike="noStrike" kern="1200" cap="none" spc="-4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Member</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Telecom</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Healthcare Agent</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77800" marR="0" lvl="0" indent="-177800" algn="l" defTabSz="914377" rtl="0" eaLnBrk="1" fontAlgn="auto" latinLnBrk="0" hangingPunct="1">
              <a:lnSpc>
                <a:spcPct val="90000"/>
              </a:lnSpc>
              <a:spcBef>
                <a:spcPts val="1400"/>
              </a:spcBef>
              <a:spcAft>
                <a:spcPts val="0"/>
              </a:spcAft>
              <a:buClrTx/>
              <a:buSzTx/>
              <a:buFontTx/>
              <a:buNone/>
              <a:tabLst>
                <a:tab pos="228600" algn="l"/>
              </a:tabLst>
              <a:defRPr/>
            </a:pPr>
            <a:r>
              <a:rPr kumimoji="0" lang="en-US" sz="1000" b="1" i="0" u="none" strike="noStrike" kern="1200" cap="none" spc="0" normalizeH="0" baseline="0" noProof="0">
                <a:ln>
                  <a:noFill/>
                </a:ln>
                <a:solidFill>
                  <a:srgbClr val="0F34BA"/>
                </a:solidFill>
                <a:effectLst/>
                <a:uLnTx/>
                <a:uFillTx/>
                <a:latin typeface="Arial" panose="020B0604020202020204" pitchFamily="34" charset="0"/>
                <a:ea typeface="Times New Roman" panose="02020603050405020304" pitchFamily="18" charset="0"/>
                <a:cs typeface="Arial" panose="020B0604020202020204" pitchFamily="34" charset="0"/>
              </a:rPr>
              <a:t>Clinical Notes</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Consultation</a:t>
            </a:r>
            <a:r>
              <a:rPr kumimoji="0" lang="en-US" sz="900" b="0" i="0" u="none" strike="noStrike" kern="1200" cap="none" spc="-2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Note</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Discharge</a:t>
            </a:r>
            <a:r>
              <a:rPr kumimoji="0" lang="en-US" sz="900" b="0" i="0" u="none" strike="noStrike" kern="1200" cap="none" spc="-2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Summary</a:t>
            </a:r>
            <a:r>
              <a:rPr kumimoji="0" lang="en-US" sz="900" b="0" i="0" u="none" strike="noStrike" kern="1200" cap="none" spc="-2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Note</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Emergency Department Note</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History</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&amp;</a:t>
            </a:r>
            <a:r>
              <a:rPr kumimoji="0" lang="en-US" sz="900" b="0" i="0" u="none" strike="noStrike" kern="1200" cap="none" spc="-1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Physical</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Operative Note</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Procedure</a:t>
            </a:r>
            <a:r>
              <a:rPr kumimoji="0" lang="en-US" sz="900" b="0" i="0" u="none" strike="noStrike" kern="1200" cap="none" spc="-2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2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Note</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Progress</a:t>
            </a:r>
            <a:r>
              <a:rPr kumimoji="0" lang="en-US" sz="900" b="0" i="0" u="none" strike="noStrike" kern="1200" cap="none" spc="-1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2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Note</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2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Referral Note</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77800" marR="0" lvl="0" indent="-177800" algn="l" defTabSz="914377" rtl="0" eaLnBrk="1" fontAlgn="auto" latinLnBrk="0" hangingPunct="1">
              <a:lnSpc>
                <a:spcPct val="90000"/>
              </a:lnSpc>
              <a:spcBef>
                <a:spcPts val="1400"/>
              </a:spcBef>
              <a:spcAft>
                <a:spcPts val="0"/>
              </a:spcAft>
              <a:buClrTx/>
              <a:buSzTx/>
              <a:buFontTx/>
              <a:buNone/>
              <a:tabLst>
                <a:tab pos="228600" algn="l"/>
              </a:tabLst>
              <a:defRPr/>
            </a:pPr>
            <a:r>
              <a:rPr kumimoji="0" lang="en-US" sz="1050" b="1" i="0" u="none" strike="noStrike" kern="1200" cap="none" spc="0" normalizeH="0" baseline="0" noProof="0">
                <a:ln>
                  <a:noFill/>
                </a:ln>
                <a:solidFill>
                  <a:srgbClr val="0F34BA"/>
                </a:solidFill>
                <a:effectLst/>
                <a:uLnTx/>
                <a:uFillTx/>
                <a:latin typeface="Arial" panose="020B0604020202020204" pitchFamily="34" charset="0"/>
                <a:ea typeface="Times New Roman" panose="02020603050405020304" pitchFamily="18" charset="0"/>
                <a:cs typeface="Arial" panose="020B0604020202020204" pitchFamily="34" charset="0"/>
              </a:rPr>
              <a:t>Clinical Tests</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Clinical Test</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Clinical Test Result/Report</a:t>
            </a:r>
          </a:p>
          <a:p>
            <a:pPr marL="177800" marR="0" lvl="0" indent="-177800" algn="l" defTabSz="914377" rtl="0" eaLnBrk="1" fontAlgn="auto" latinLnBrk="0" hangingPunct="1">
              <a:lnSpc>
                <a:spcPct val="90000"/>
              </a:lnSpc>
              <a:spcBef>
                <a:spcPts val="1400"/>
              </a:spcBef>
              <a:spcAft>
                <a:spcPts val="0"/>
              </a:spcAft>
              <a:buClrTx/>
              <a:buSzTx/>
              <a:buFontTx/>
              <a:buNone/>
              <a:tabLst>
                <a:tab pos="228600" algn="l"/>
              </a:tabLst>
              <a:defRPr/>
            </a:pPr>
            <a:r>
              <a:rPr kumimoji="0" lang="en-US" sz="1050" b="1" i="0" u="none" strike="noStrike" kern="1200" cap="none" spc="0" normalizeH="0" baseline="0" noProof="0">
                <a:ln>
                  <a:noFill/>
                </a:ln>
                <a:solidFill>
                  <a:srgbClr val="0F34BA"/>
                </a:solidFill>
                <a:effectLst/>
                <a:uLnTx/>
                <a:uFillTx/>
                <a:latin typeface="Arial" panose="020B0604020202020204" pitchFamily="34" charset="0"/>
                <a:ea typeface="Times New Roman" panose="02020603050405020304" pitchFamily="18" charset="0"/>
                <a:cs typeface="Arial" panose="020B0604020202020204" pitchFamily="34" charset="0"/>
              </a:rPr>
              <a:t>Diagnostic Imaging</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Diagnostic</a:t>
            </a:r>
            <a:r>
              <a:rPr kumimoji="0" lang="en-US" sz="900" b="0" i="0" u="none" strike="noStrike" kern="1200" cap="none" spc="-2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Imaging</a:t>
            </a:r>
            <a:r>
              <a:rPr kumimoji="0" lang="en-US" sz="900" b="0" i="0" u="none" strike="noStrike" kern="1200" cap="none" spc="-3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2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Test</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Diagnostic</a:t>
            </a:r>
            <a:r>
              <a:rPr kumimoji="0" lang="en-US" sz="900" b="0" i="0" u="none" strike="noStrike" kern="1200" cap="none" spc="-2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Imaging</a:t>
            </a:r>
            <a:r>
              <a:rPr kumimoji="0" lang="en-US" sz="900" b="0" i="0" u="none" strike="noStrike" kern="1200" cap="none" spc="-3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Result/Report</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3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Diagnostic Imaging Reference</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77800" marR="0" lvl="0" indent="-177800" algn="l" defTabSz="914377" rtl="0" eaLnBrk="1" fontAlgn="auto" latinLnBrk="0" hangingPunct="1">
              <a:lnSpc>
                <a:spcPct val="90000"/>
              </a:lnSpc>
              <a:spcBef>
                <a:spcPts val="1400"/>
              </a:spcBef>
              <a:spcAft>
                <a:spcPts val="0"/>
              </a:spcAft>
              <a:buClrTx/>
              <a:buSzTx/>
              <a:buFontTx/>
              <a:buNone/>
              <a:tabLst>
                <a:tab pos="228600" algn="l"/>
              </a:tabLst>
              <a:defRPr/>
            </a:pPr>
            <a:r>
              <a:rPr kumimoji="0" lang="en-US" sz="1000" b="1" i="0" u="none" strike="noStrike" kern="1200" cap="none" spc="0" normalizeH="0" baseline="0" noProof="0">
                <a:ln>
                  <a:noFill/>
                </a:ln>
                <a:solidFill>
                  <a:srgbClr val="0F34BA"/>
                </a:solidFill>
                <a:effectLst/>
                <a:uLnTx/>
                <a:uFillTx/>
                <a:latin typeface="Arial" panose="020B0604020202020204" pitchFamily="34" charset="0"/>
                <a:ea typeface="Times New Roman" panose="02020603050405020304" pitchFamily="18" charset="0"/>
                <a:cs typeface="Arial" panose="020B0604020202020204" pitchFamily="34" charset="0"/>
              </a:rPr>
              <a:t>Encounter Information</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Encounter</a:t>
            </a:r>
            <a:r>
              <a:rPr kumimoji="0" lang="en-US" sz="900" b="0" i="0" u="none" strike="noStrike" kern="1200" cap="none" spc="-2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Type</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Encounter</a:t>
            </a:r>
            <a:r>
              <a:rPr kumimoji="0" lang="en-US" sz="900" b="0" i="0" u="none" strike="noStrike" kern="1200" cap="none" spc="-2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Identifier</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Encounter</a:t>
            </a:r>
            <a:r>
              <a:rPr kumimoji="0" lang="en-US" sz="900" b="0" i="0" u="none" strike="noStrike" kern="1200" cap="none" spc="-2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Diagnosis</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Encounter</a:t>
            </a:r>
            <a:r>
              <a:rPr kumimoji="0" lang="en-US" sz="900" b="0" i="0" u="none" strike="noStrike" kern="1200" cap="none" spc="-2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Time</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Encounter</a:t>
            </a:r>
            <a:r>
              <a:rPr kumimoji="0" lang="en-US" sz="900" b="0" i="0" u="none" strike="noStrike" kern="1200" cap="none" spc="-2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Location</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Encounter</a:t>
            </a:r>
            <a:r>
              <a:rPr kumimoji="0" lang="en-US" sz="900" b="0" i="0" u="none" strike="noStrike" kern="1200" cap="none" spc="-2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Disposition</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Appointment</a:t>
            </a:r>
          </a:p>
          <a:p>
            <a:pPr marL="177800" marR="0" lvl="0" indent="-177800" algn="l" defTabSz="914377" rtl="0" eaLnBrk="1" fontAlgn="auto" latinLnBrk="0" hangingPunct="1">
              <a:lnSpc>
                <a:spcPct val="90000"/>
              </a:lnSpc>
              <a:spcBef>
                <a:spcPts val="600"/>
              </a:spcBef>
              <a:spcAft>
                <a:spcPts val="0"/>
              </a:spcAft>
              <a:buClrTx/>
              <a:buSzTx/>
              <a:buFontTx/>
              <a:buNone/>
              <a:tabLst>
                <a:tab pos="228600" algn="l"/>
              </a:tabLst>
              <a:defRPr/>
            </a:pPr>
            <a:r>
              <a:rPr kumimoji="0" lang="en-US" sz="1000" b="1" i="0" u="none" strike="noStrike" kern="1200" cap="none" spc="0" normalizeH="0" baseline="0" noProof="0">
                <a:ln>
                  <a:noFill/>
                </a:ln>
                <a:solidFill>
                  <a:srgbClr val="0F34BA"/>
                </a:solidFill>
                <a:effectLst/>
                <a:uLnTx/>
                <a:uFillTx/>
                <a:latin typeface="Arial" panose="020B0604020202020204" pitchFamily="34" charset="0"/>
                <a:ea typeface="Times New Roman" panose="02020603050405020304" pitchFamily="18" charset="0"/>
                <a:cs typeface="Arial" panose="020B0604020202020204" pitchFamily="34" charset="0"/>
              </a:rPr>
              <a:t>Facility </a:t>
            </a:r>
            <a:r>
              <a:rPr kumimoji="0" lang="en-US" sz="1000" b="1" i="0" u="none" strike="noStrike" kern="1200" cap="none" spc="0" normalizeH="0" baseline="0" noProof="0">
                <a:ln>
                  <a:noFill/>
                </a:ln>
                <a:solidFill>
                  <a:srgbClr val="0F34BA"/>
                </a:solidFill>
                <a:effectLst/>
                <a:uLnTx/>
                <a:uFillTx/>
                <a:latin typeface="Arial" panose="020B0604020202020204" pitchFamily="34" charset="0"/>
                <a:ea typeface="+mn-ea"/>
                <a:cs typeface="Arial" panose="020B0604020202020204" pitchFamily="34" charset="0"/>
              </a:rPr>
              <a:t>Information</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Facility Identifier</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Facility Type</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Facility Name</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Facility Address</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Facility Telecom</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377" rtl="0" eaLnBrk="1" fontAlgn="auto" latinLnBrk="0" hangingPunct="1">
              <a:lnSpc>
                <a:spcPct val="90000"/>
              </a:lnSpc>
              <a:spcBef>
                <a:spcPts val="70"/>
              </a:spcBef>
              <a:spcAft>
                <a:spcPts val="0"/>
              </a:spcAft>
              <a:buClrTx/>
              <a:buSzTx/>
              <a:buFontTx/>
              <a:buNone/>
              <a:tabLst>
                <a:tab pos="228600" algn="l"/>
              </a:tabLst>
              <a:defRPr/>
            </a:pPr>
            <a:r>
              <a:rPr kumimoji="0" lang="en-US" sz="1000" b="1" i="0" u="none" strike="noStrike" kern="1200" cap="none" spc="0" normalizeH="0" baseline="0" noProof="0">
                <a:ln>
                  <a:noFill/>
                </a:ln>
                <a:solidFill>
                  <a:srgbClr val="0F34BA"/>
                </a:solidFill>
                <a:effectLst/>
                <a:uLnTx/>
                <a:uFillTx/>
                <a:latin typeface="Arial" panose="020B0604020202020204" pitchFamily="34" charset="0"/>
                <a:ea typeface="+mn-ea"/>
                <a:cs typeface="Arial" panose="020B0604020202020204" pitchFamily="34" charset="0"/>
              </a:rPr>
              <a:t>Family Health History</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Family Health History</a:t>
            </a:r>
          </a:p>
          <a:p>
            <a:pPr marL="174625" marR="0" lvl="0" indent="-174625" algn="l" defTabSz="914377" rtl="0" eaLnBrk="1" fontAlgn="auto" latinLnBrk="0" hangingPunct="1">
              <a:lnSpc>
                <a:spcPct val="90000"/>
              </a:lnSpc>
              <a:spcBef>
                <a:spcPts val="1400"/>
              </a:spcBef>
              <a:spcAft>
                <a:spcPts val="0"/>
              </a:spcAft>
              <a:buClrTx/>
              <a:buSzTx/>
              <a:buFontTx/>
              <a:buNone/>
              <a:tabLst>
                <a:tab pos="228600" algn="l"/>
              </a:tabLst>
              <a:defRPr/>
            </a:pPr>
            <a:r>
              <a:rPr kumimoji="0" lang="en-US" sz="1000" b="1" i="0" u="none" strike="noStrike" kern="1200" cap="none" spc="0" normalizeH="0" baseline="0" noProof="0">
                <a:ln>
                  <a:noFill/>
                </a:ln>
                <a:solidFill>
                  <a:srgbClr val="0F34BA"/>
                </a:solidFill>
                <a:effectLst/>
                <a:uLnTx/>
                <a:uFillTx/>
                <a:latin typeface="Arial" panose="020B0604020202020204" pitchFamily="34" charset="0"/>
                <a:ea typeface="Times New Roman" panose="02020603050405020304" pitchFamily="18" charset="0"/>
                <a:cs typeface="Arial" panose="020B0604020202020204" pitchFamily="34" charset="0"/>
              </a:rPr>
              <a:t>Goals and Preferences</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Patient</a:t>
            </a:r>
            <a:r>
              <a:rPr kumimoji="0" lang="en-US" sz="900" b="0" i="0" u="none" strike="noStrike" kern="1200" cap="none" spc="-3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Goal</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Treatment Intervention Preference</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65100" marR="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Care</a:t>
            </a:r>
            <a:r>
              <a:rPr kumimoji="0" lang="en-US" sz="900" b="0" i="0" u="none" strike="noStrike" kern="1200" cap="none" spc="-6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Experience </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Preference</a:t>
            </a:r>
          </a:p>
          <a:p>
            <a:pPr marL="165100" marR="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Advance Directive Observation</a:t>
            </a:r>
          </a:p>
          <a:p>
            <a:pPr marL="0" marR="0" lvl="0" indent="0" algn="l" defTabSz="914377" rtl="0" eaLnBrk="1" fontAlgn="auto" latinLnBrk="0" hangingPunct="1">
              <a:lnSpc>
                <a:spcPct val="90000"/>
              </a:lnSpc>
              <a:spcBef>
                <a:spcPts val="70"/>
              </a:spcBef>
              <a:spcAft>
                <a:spcPts val="0"/>
              </a:spcAft>
              <a:buClrTx/>
              <a:buSzTx/>
              <a:buFontTx/>
              <a:buNone/>
              <a:tabLst>
                <a:tab pos="228600" algn="l"/>
                <a:tab pos="258763" algn="l"/>
              </a:tabLst>
              <a:defRPr/>
            </a:pPr>
            <a:endPar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377" rtl="0" eaLnBrk="1" fontAlgn="auto" latinLnBrk="0" hangingPunct="1">
              <a:lnSpc>
                <a:spcPct val="90000"/>
              </a:lnSpc>
              <a:spcBef>
                <a:spcPts val="70"/>
              </a:spcBef>
              <a:spcAft>
                <a:spcPts val="0"/>
              </a:spcAft>
              <a:buClrTx/>
              <a:buSzTx/>
              <a:buFontTx/>
              <a:buNone/>
              <a:tabLst>
                <a:tab pos="228600" algn="l"/>
                <a:tab pos="258763" algn="l"/>
              </a:tabLst>
              <a:defRPr/>
            </a:pPr>
            <a:r>
              <a:rPr kumimoji="0" lang="en-US" sz="1000" b="1" i="0" u="none" strike="noStrike" kern="1200" cap="none" spc="0" normalizeH="0" baseline="0" noProof="0">
                <a:ln>
                  <a:noFill/>
                </a:ln>
                <a:solidFill>
                  <a:srgbClr val="0F34BA"/>
                </a:solidFill>
                <a:effectLst/>
                <a:uLnTx/>
                <a:uFillTx/>
                <a:latin typeface="Arial" panose="020B0604020202020204" pitchFamily="34" charset="0"/>
                <a:ea typeface="+mn-ea"/>
                <a:cs typeface="Arial" panose="020B0604020202020204" pitchFamily="34" charset="0"/>
              </a:rPr>
              <a:t>Healthcare Information Attributes</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Diagnostic Report Date</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Indication</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Performance Time</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Reason Not Performed</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65100" marR="0" lvl="0" indent="-165100" algn="l" defTabSz="914377" rtl="0" eaLnBrk="1" fontAlgn="auto" latinLnBrk="0" hangingPunct="1">
              <a:lnSpc>
                <a:spcPct val="90000"/>
              </a:lnSpc>
              <a:spcBef>
                <a:spcPts val="1400"/>
              </a:spcBef>
              <a:spcAft>
                <a:spcPts val="0"/>
              </a:spcAft>
              <a:buClrTx/>
              <a:buSzTx/>
              <a:buFontTx/>
              <a:buNone/>
              <a:tabLst>
                <a:tab pos="228600" algn="l"/>
                <a:tab pos="258763" algn="l"/>
              </a:tabLst>
              <a:defRPr/>
            </a:pPr>
            <a:r>
              <a:rPr kumimoji="0" lang="en-US" sz="1000" b="1" i="0" u="none" strike="noStrike" kern="1200" cap="none" spc="0" normalizeH="0" baseline="0" noProof="0">
                <a:ln>
                  <a:noFill/>
                </a:ln>
                <a:solidFill>
                  <a:srgbClr val="0F34BA"/>
                </a:solidFill>
                <a:effectLst/>
                <a:uLnTx/>
                <a:uFillTx/>
                <a:latin typeface="Arial" panose="020B0604020202020204" pitchFamily="34" charset="0"/>
                <a:ea typeface="Times New Roman" panose="02020603050405020304" pitchFamily="18" charset="0"/>
                <a:cs typeface="Arial" panose="020B0604020202020204" pitchFamily="34" charset="0"/>
              </a:rPr>
              <a:t>Health Insurance Information</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Health Insurance Coverage Status</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Health Insurance Coverage Type</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Relationship to Health Insurance Subscriber</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Health Insurance Member Identifier</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Health Insurance Subscriber Identifier</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Health Insurance Group Identifier</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Health Insurance Payer Identifier</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Health Insurance Coverage Period</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Health Insurance Payer</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Health Insurance Plan</a:t>
            </a: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Health Insurance Plan Identifier</a:t>
            </a:r>
          </a:p>
          <a:p>
            <a:pPr marL="0" marR="0" lvl="0" indent="0" algn="l" defTabSz="914377" rtl="0" eaLnBrk="1" fontAlgn="auto" latinLnBrk="0" hangingPunct="1">
              <a:lnSpc>
                <a:spcPct val="90000"/>
              </a:lnSpc>
              <a:spcBef>
                <a:spcPts val="1400"/>
              </a:spcBef>
              <a:spcAft>
                <a:spcPts val="0"/>
              </a:spcAft>
              <a:buClrTx/>
              <a:buSzTx/>
              <a:buFontTx/>
              <a:buNone/>
              <a:tabLst>
                <a:tab pos="228600" algn="l"/>
                <a:tab pos="258763" algn="l"/>
              </a:tabLst>
              <a:defRPr/>
            </a:pPr>
            <a:r>
              <a:rPr kumimoji="0" lang="en-US" sz="1000" b="1" i="0" u="none" strike="noStrike" kern="1200" cap="none" spc="0" normalizeH="0" baseline="0" noProof="0">
                <a:ln>
                  <a:noFill/>
                </a:ln>
                <a:solidFill>
                  <a:srgbClr val="0F34BA"/>
                </a:solidFill>
                <a:effectLst/>
                <a:uLnTx/>
                <a:uFillTx/>
                <a:latin typeface="Arial" panose="020B0604020202020204" pitchFamily="34" charset="0"/>
                <a:ea typeface="Times New Roman" panose="02020603050405020304" pitchFamily="18" charset="0"/>
                <a:cs typeface="Arial" panose="020B0604020202020204" pitchFamily="34" charset="0"/>
              </a:rPr>
              <a:t>Health Status Assessments</a:t>
            </a:r>
          </a:p>
          <a:p>
            <a:pPr marL="165100" marR="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Functional</a:t>
            </a:r>
            <a:r>
              <a:rPr kumimoji="0" lang="en-US" sz="900" b="0" i="0" u="none" strike="noStrike" kern="1200" cap="none" spc="-3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Status</a:t>
            </a:r>
          </a:p>
          <a:p>
            <a:pPr marL="165100" marR="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Disability</a:t>
            </a:r>
            <a:r>
              <a:rPr kumimoji="0" lang="en-US" sz="900" b="0" i="0" u="none" strike="noStrike" kern="1200" cap="none" spc="-3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Status</a:t>
            </a:r>
          </a:p>
          <a:p>
            <a:pPr marL="165100" marR="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Mental/Cognitive</a:t>
            </a:r>
            <a:r>
              <a:rPr kumimoji="0" lang="en-US" sz="900" b="0" i="0" u="none" strike="noStrike" kern="1200" cap="none" spc="-2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Status</a:t>
            </a:r>
          </a:p>
          <a:p>
            <a:pPr marL="165100" marR="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Pregnancy Status</a:t>
            </a:r>
          </a:p>
          <a:p>
            <a:pPr marL="165100" marR="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Alcohol</a:t>
            </a:r>
            <a:r>
              <a:rPr kumimoji="0" lang="en-US" sz="900" b="0" i="0" u="none" strike="noStrike" kern="1200" cap="none" spc="-2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2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Use</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65100" marR="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Substance </a:t>
            </a:r>
            <a:r>
              <a:rPr kumimoji="0" lang="en-US" sz="900" b="0" i="0" u="none" strike="noStrike" kern="1200" cap="none" spc="-2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Use</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65100" marR="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Physical Activity</a:t>
            </a:r>
          </a:p>
          <a:p>
            <a:pPr marL="165100" marR="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SDOH</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Assessment</a:t>
            </a:r>
          </a:p>
          <a:p>
            <a:pPr marL="165100" marR="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Tobacco Use</a:t>
            </a:r>
          </a:p>
          <a:p>
            <a:pPr marL="165100" marR="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Nutrition Assessment</a:t>
            </a:r>
          </a:p>
          <a:p>
            <a:pPr marL="165100" marR="0" lvl="0" indent="-165100" algn="l" defTabSz="914377" rtl="0" eaLnBrk="1" fontAlgn="auto" latinLnBrk="0" hangingPunct="1">
              <a:lnSpc>
                <a:spcPct val="90000"/>
              </a:lnSpc>
              <a:spcBef>
                <a:spcPts val="1400"/>
              </a:spcBef>
              <a:spcAft>
                <a:spcPts val="0"/>
              </a:spcAft>
              <a:buClrTx/>
              <a:buSzTx/>
              <a:buFontTx/>
              <a:buNone/>
              <a:tabLst>
                <a:tab pos="228600" algn="l"/>
                <a:tab pos="258763" algn="l"/>
              </a:tabLst>
              <a:defRPr/>
            </a:pPr>
            <a:r>
              <a:rPr kumimoji="0" lang="en-US" sz="1000" b="1" i="0" u="none" strike="noStrike" kern="1200" cap="none" spc="0" normalizeH="0" baseline="0" noProof="0">
                <a:ln>
                  <a:noFill/>
                </a:ln>
                <a:solidFill>
                  <a:srgbClr val="0F34BA"/>
                </a:solidFill>
                <a:effectLst/>
                <a:uLnTx/>
                <a:uFillTx/>
                <a:latin typeface="Arial" panose="020B0604020202020204" pitchFamily="34" charset="0"/>
                <a:ea typeface="Times New Roman" panose="02020603050405020304" pitchFamily="18" charset="0"/>
                <a:cs typeface="Arial" panose="020B0604020202020204" pitchFamily="34" charset="0"/>
              </a:rPr>
              <a:t>Immunizations</a:t>
            </a:r>
          </a:p>
          <a:p>
            <a:pPr marL="165100" marR="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Immunization</a:t>
            </a:r>
          </a:p>
          <a:p>
            <a:pPr marL="165100" marR="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Immunization Lot Number</a:t>
            </a:r>
          </a:p>
          <a:p>
            <a:pPr marL="165100" marR="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Immunization Status</a:t>
            </a:r>
          </a:p>
          <a:p>
            <a:pPr marL="165100" marR="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Immunization Record Source </a:t>
            </a:r>
          </a:p>
          <a:p>
            <a:pPr marL="165100" marR="0" lvl="0" indent="-165100" algn="l" defTabSz="914377" rtl="0" eaLnBrk="1" fontAlgn="auto" latinLnBrk="0" hangingPunct="1">
              <a:lnSpc>
                <a:spcPct val="90000"/>
              </a:lnSpc>
              <a:spcBef>
                <a:spcPts val="1400"/>
              </a:spcBef>
              <a:spcAft>
                <a:spcPts val="0"/>
              </a:spcAft>
              <a:buClrTx/>
              <a:buSzTx/>
              <a:buFontTx/>
              <a:buNone/>
              <a:tabLst>
                <a:tab pos="228600" algn="l"/>
                <a:tab pos="258763" algn="l"/>
              </a:tabLst>
              <a:defRPr/>
            </a:pPr>
            <a:r>
              <a:rPr kumimoji="0" lang="en-US" sz="1000" b="1" i="0" u="none" strike="noStrike" kern="1200" cap="none" spc="0" normalizeH="0" baseline="0" noProof="0">
                <a:ln>
                  <a:noFill/>
                </a:ln>
                <a:solidFill>
                  <a:srgbClr val="0F34BA"/>
                </a:solidFill>
                <a:effectLst/>
                <a:uLnTx/>
                <a:uFillTx/>
                <a:latin typeface="Arial" panose="020B0604020202020204" pitchFamily="34" charset="0"/>
                <a:ea typeface="Times New Roman" panose="02020603050405020304" pitchFamily="18" charset="0"/>
                <a:cs typeface="Arial" panose="020B0604020202020204" pitchFamily="34" charset="0"/>
              </a:rPr>
              <a:t>Laboratory</a:t>
            </a:r>
          </a:p>
          <a:p>
            <a:pPr marL="165100" marR="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Test</a:t>
            </a:r>
          </a:p>
          <a:p>
            <a:pPr marL="165100" marR="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Value/Result</a:t>
            </a:r>
          </a:p>
          <a:p>
            <a:pPr marL="165100" marR="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Specimen</a:t>
            </a:r>
            <a:r>
              <a:rPr kumimoji="0" lang="en-US" sz="900" b="0" i="0" u="none" strike="noStrike" kern="1200" cap="none" spc="-1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2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Type</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65100" marR="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Result Status</a:t>
            </a:r>
          </a:p>
          <a:p>
            <a:pPr marL="165100" marR="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Result Unit of</a:t>
            </a:r>
            <a:r>
              <a:rPr kumimoji="0" lang="en-US" sz="900" b="0" i="0" u="none" strike="noStrike" kern="1200" cap="none" spc="-2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Measure</a:t>
            </a:r>
          </a:p>
          <a:p>
            <a:pPr marL="165100" marR="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Result Reference</a:t>
            </a:r>
            <a:r>
              <a:rPr kumimoji="0" lang="en-US" sz="900" b="0" i="0" u="none" strike="noStrike" kern="1200" cap="none" spc="-4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Range</a:t>
            </a:r>
          </a:p>
          <a:p>
            <a:pPr marL="165100" marR="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Result</a:t>
            </a:r>
            <a:r>
              <a:rPr kumimoji="0" lang="en-US" sz="900" b="0" i="0" u="none" strike="noStrike" kern="1200" cap="none" spc="-2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Interpretation</a:t>
            </a:r>
          </a:p>
          <a:p>
            <a:pPr marL="165100" marR="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Specimen</a:t>
            </a:r>
            <a:r>
              <a:rPr kumimoji="0" lang="en-US" sz="900" b="0" i="0" u="none" strike="noStrike" kern="1200" cap="none" spc="-2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Source</a:t>
            </a:r>
            <a:r>
              <a:rPr kumimoji="0" lang="en-US" sz="900" b="0" i="0" u="none" strike="noStrike" kern="1200" cap="none" spc="-2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Site</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65100" marR="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Specimen</a:t>
            </a:r>
            <a:r>
              <a:rPr kumimoji="0" lang="en-US" sz="900" b="0" i="0" u="none" strike="noStrike" kern="1200" cap="none" spc="-1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Identifier</a:t>
            </a:r>
          </a:p>
          <a:p>
            <a:pPr marL="165100" marR="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Specimen</a:t>
            </a:r>
            <a:r>
              <a:rPr kumimoji="0" lang="en-US" sz="900" b="0" i="0" u="none" strike="noStrike" kern="1200" cap="none" spc="-7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Condition</a:t>
            </a:r>
          </a:p>
          <a:p>
            <a:pPr marL="165100" marR="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6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Specimen Collection Method</a:t>
            </a:r>
          </a:p>
          <a:p>
            <a:pPr marL="6350" marR="0" lvl="0" indent="0" algn="l" defTabSz="914377" rtl="0" eaLnBrk="1" fontAlgn="auto" latinLnBrk="0" hangingPunct="1">
              <a:lnSpc>
                <a:spcPct val="90000"/>
              </a:lnSpc>
              <a:spcBef>
                <a:spcPts val="1400"/>
              </a:spcBef>
              <a:spcAft>
                <a:spcPts val="0"/>
              </a:spcAft>
              <a:buClrTx/>
              <a:buSzTx/>
              <a:buFontTx/>
              <a:buNone/>
              <a:tabLst/>
              <a:defRPr/>
            </a:pPr>
            <a:r>
              <a:rPr kumimoji="0" lang="en-US" sz="1000" b="1" i="0" u="none" strike="noStrike" kern="1200" cap="none" spc="0" normalizeH="0" baseline="0" noProof="0">
                <a:ln>
                  <a:noFill/>
                </a:ln>
                <a:solidFill>
                  <a:srgbClr val="0F34BA"/>
                </a:solidFill>
                <a:effectLst/>
                <a:uLnTx/>
                <a:uFillTx/>
                <a:latin typeface="Arial" panose="020B0604020202020204" pitchFamily="34" charset="0"/>
                <a:ea typeface="Times New Roman" panose="02020603050405020304" pitchFamily="18" charset="0"/>
                <a:cs typeface="Arial" panose="020B0604020202020204" pitchFamily="34" charset="0"/>
              </a:rPr>
              <a:t>Medical Devices</a:t>
            </a:r>
          </a:p>
          <a:p>
            <a:pPr marL="174625" marR="0" lvl="0" indent="-16827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Unique</a:t>
            </a:r>
            <a:r>
              <a:rPr kumimoji="0" lang="en-US" sz="900" b="0" i="0" u="none" strike="noStrike" kern="1200" cap="none" spc="-5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Device</a:t>
            </a:r>
            <a:r>
              <a:rPr kumimoji="0" lang="en-US" sz="900" b="0" i="0" u="none" strike="noStrike" kern="1200" cap="none" spc="-6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Identifier</a:t>
            </a:r>
          </a:p>
          <a:p>
            <a:pPr marL="174625" marR="0" lvl="0" indent="-16827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Device Type</a:t>
            </a:r>
          </a:p>
          <a:p>
            <a:pPr marL="188595" marR="0" lvl="0" indent="-188595" algn="l" defTabSz="914377" rtl="0" eaLnBrk="1" fontAlgn="auto" latinLnBrk="0" hangingPunct="1">
              <a:lnSpc>
                <a:spcPct val="90000"/>
              </a:lnSpc>
              <a:spcBef>
                <a:spcPts val="1400"/>
              </a:spcBef>
              <a:spcAft>
                <a:spcPts val="0"/>
              </a:spcAft>
              <a:buClrTx/>
              <a:buSzTx/>
              <a:buFontTx/>
              <a:buNone/>
              <a:tabLst>
                <a:tab pos="258763" algn="l"/>
              </a:tabLst>
              <a:defRPr/>
            </a:pPr>
            <a:r>
              <a:rPr kumimoji="0" lang="en-US" sz="1000" b="1" i="0" u="none" strike="noStrike" kern="1200" cap="none" spc="0" normalizeH="0" baseline="0" noProof="0">
                <a:ln>
                  <a:noFill/>
                </a:ln>
                <a:solidFill>
                  <a:srgbClr val="0F34BA"/>
                </a:solidFill>
                <a:effectLst/>
                <a:uLnTx/>
                <a:uFillTx/>
                <a:latin typeface="Arial" panose="020B0604020202020204" pitchFamily="34" charset="0"/>
                <a:ea typeface="Times New Roman" panose="02020603050405020304" pitchFamily="18" charset="0"/>
                <a:cs typeface="Arial" panose="020B0604020202020204" pitchFamily="34" charset="0"/>
              </a:rPr>
              <a:t>Medications</a:t>
            </a:r>
          </a:p>
          <a:p>
            <a:pPr marL="188595" marR="0" lvl="0" indent="-18859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Medication</a:t>
            </a:r>
          </a:p>
          <a:p>
            <a:pPr marL="188595" marR="0" lvl="0" indent="-18859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58763" algn="l"/>
              </a:tabLst>
              <a:defRPr/>
            </a:pPr>
            <a:r>
              <a:rPr kumimoji="0" lang="en-US" sz="900" b="0" i="0" u="none" strike="noStrike" kern="1200" cap="none" spc="-2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Dose</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88595" marR="0" lvl="0" indent="-18859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Dose Unit</a:t>
            </a:r>
            <a:r>
              <a:rPr kumimoji="0" lang="en-US" sz="900" b="0" i="0" u="none" strike="noStrike" kern="1200" cap="none" spc="-1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of</a:t>
            </a:r>
            <a:r>
              <a:rPr kumimoji="0" lang="en-US" sz="900" b="0" i="0" u="none" strike="noStrike" kern="1200" cap="none" spc="-1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Measure</a:t>
            </a:r>
          </a:p>
          <a:p>
            <a:pPr marL="188595" marR="0" lvl="0" indent="-18859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Route of Administration</a:t>
            </a:r>
          </a:p>
          <a:p>
            <a:pPr marL="188595" marR="0" lvl="0" indent="-18859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Medication Dispense</a:t>
            </a:r>
            <a:r>
              <a:rPr kumimoji="0" lang="en-US" sz="900" b="0" i="0" u="none" strike="noStrike" kern="1200" cap="none" spc="-3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Status</a:t>
            </a:r>
          </a:p>
          <a:p>
            <a:pPr marL="188595" marR="0" lvl="0" indent="-18859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Medication</a:t>
            </a:r>
            <a:r>
              <a:rPr kumimoji="0" lang="en-US" sz="900" b="0" i="0" u="none" strike="noStrike" kern="1200" cap="none" spc="-3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Instructions</a:t>
            </a:r>
          </a:p>
          <a:p>
            <a:pPr marL="188595" marR="0" lvl="0" indent="-18859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Medication Adherence</a:t>
            </a:r>
          </a:p>
          <a:p>
            <a:pPr marL="188595" marR="0" lvl="0" indent="-18859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Medication Administration</a:t>
            </a:r>
          </a:p>
          <a:p>
            <a:pPr marL="188595" marR="0" lvl="0" indent="-18859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Medication Dispense Quantity</a:t>
            </a:r>
          </a:p>
          <a:p>
            <a:pPr marL="12700" marR="0" lvl="0" indent="-12700" algn="l" defTabSz="914377" rtl="0" eaLnBrk="1" fontAlgn="auto" latinLnBrk="0" hangingPunct="1">
              <a:lnSpc>
                <a:spcPct val="90000"/>
              </a:lnSpc>
              <a:spcBef>
                <a:spcPts val="1400"/>
              </a:spcBef>
              <a:spcAft>
                <a:spcPts val="0"/>
              </a:spcAft>
              <a:buClrTx/>
              <a:buSzTx/>
              <a:buFontTx/>
              <a:buNone/>
              <a:tabLst>
                <a:tab pos="258763" algn="l"/>
              </a:tabLst>
              <a:defRPr/>
            </a:pPr>
            <a:r>
              <a:rPr kumimoji="0" lang="en-US" sz="1000" b="1" i="0" u="none" strike="noStrike" kern="1200" cap="none" spc="0" normalizeH="0" baseline="0" noProof="0">
                <a:ln>
                  <a:noFill/>
                </a:ln>
                <a:solidFill>
                  <a:srgbClr val="0F34BA"/>
                </a:solidFill>
                <a:effectLst/>
                <a:uLnTx/>
                <a:uFillTx/>
                <a:latin typeface="Arial" panose="020B0604020202020204" pitchFamily="34" charset="0"/>
                <a:ea typeface="Times New Roman" panose="02020603050405020304" pitchFamily="18" charset="0"/>
                <a:cs typeface="Arial" panose="020B0604020202020204" pitchFamily="34" charset="0"/>
              </a:rPr>
              <a:t>Orders</a:t>
            </a:r>
          </a:p>
          <a:p>
            <a:pPr marL="174625" marR="0" lvl="0" indent="-17462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10795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Medication Order</a:t>
            </a:r>
          </a:p>
          <a:p>
            <a:pPr marL="174625" marR="0" lvl="0" indent="-17462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10795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Laboratory Order</a:t>
            </a:r>
          </a:p>
          <a:p>
            <a:pPr marL="174625" marR="0" lvl="0" indent="-17462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10795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Diagnostic Imaging Order</a:t>
            </a:r>
          </a:p>
          <a:p>
            <a:pPr marL="174625" marR="0" lvl="0" indent="-17462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10795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Clinical Test Order</a:t>
            </a:r>
          </a:p>
          <a:p>
            <a:pPr marL="174625" marR="0" lvl="0" indent="-17462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10795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Procedure Order</a:t>
            </a:r>
          </a:p>
          <a:p>
            <a:pPr marL="174625" marR="0" lvl="0" indent="-17462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10795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Portable Medical Order</a:t>
            </a:r>
          </a:p>
          <a:p>
            <a:pPr marL="174625" marR="0" lvl="0" indent="-17462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10795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Medical Device Order</a:t>
            </a:r>
          </a:p>
          <a:p>
            <a:pPr marL="174625" marR="0" lvl="0" indent="-17462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10795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Nutrition Order</a:t>
            </a:r>
          </a:p>
          <a:p>
            <a:pPr marL="174625" marR="0" lvl="0" indent="-17462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10795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Referral Order</a:t>
            </a:r>
          </a:p>
          <a:p>
            <a:pPr marL="12700" marR="0" lvl="0" indent="-12700" algn="l" defTabSz="914377" rtl="0" eaLnBrk="1" fontAlgn="auto" latinLnBrk="0" hangingPunct="1">
              <a:lnSpc>
                <a:spcPct val="90000"/>
              </a:lnSpc>
              <a:spcBef>
                <a:spcPts val="0"/>
              </a:spcBef>
              <a:spcAft>
                <a:spcPts val="0"/>
              </a:spcAft>
              <a:buClrTx/>
              <a:buSzTx/>
              <a:buFontTx/>
              <a:buNone/>
              <a:tabLst>
                <a:tab pos="258763" algn="l"/>
              </a:tabLst>
              <a:defRPr/>
            </a:pPr>
            <a:endParaRPr kumimoji="0" lang="en-US" sz="1000" b="1" i="0" u="none" strike="noStrike" kern="1200" cap="none" spc="0" normalizeH="0" baseline="0" noProof="0">
              <a:ln>
                <a:noFill/>
              </a:ln>
              <a:solidFill>
                <a:srgbClr val="0F34BA"/>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12700" marR="0" lvl="0" indent="-12700" algn="l" defTabSz="914377" rtl="0" eaLnBrk="1" fontAlgn="auto" latinLnBrk="0" hangingPunct="1">
              <a:lnSpc>
                <a:spcPct val="90000"/>
              </a:lnSpc>
              <a:spcBef>
                <a:spcPts val="0"/>
              </a:spcBef>
              <a:spcAft>
                <a:spcPts val="0"/>
              </a:spcAft>
              <a:buClrTx/>
              <a:buSzTx/>
              <a:buFontTx/>
              <a:buNone/>
              <a:tabLst>
                <a:tab pos="258763" algn="l"/>
              </a:tabLst>
              <a:defRPr/>
            </a:pPr>
            <a:r>
              <a:rPr kumimoji="0" lang="en-US" sz="1000" b="1" i="0" u="none" strike="noStrike" kern="1200" cap="none" spc="0" normalizeH="0" baseline="0" noProof="0">
                <a:ln>
                  <a:noFill/>
                </a:ln>
                <a:solidFill>
                  <a:srgbClr val="0F34BA"/>
                </a:solidFill>
                <a:effectLst/>
                <a:uLnTx/>
                <a:uFillTx/>
                <a:latin typeface="Arial" panose="020B0604020202020204" pitchFamily="34" charset="0"/>
                <a:ea typeface="Times New Roman" panose="02020603050405020304" pitchFamily="18" charset="0"/>
                <a:cs typeface="Arial" panose="020B0604020202020204" pitchFamily="34" charset="0"/>
              </a:rPr>
              <a:t>Patient Demographics/ Information</a:t>
            </a:r>
          </a:p>
          <a:p>
            <a:pPr marL="174625" marR="0" lvl="0" indent="-17462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10795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First </a:t>
            </a:r>
            <a:r>
              <a:rPr kumimoji="0" lang="en-US" sz="900" b="0" i="0" u="none" strike="noStrike" kern="1200" cap="none" spc="-2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Name</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74625" marR="0" lvl="0" indent="-17462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10795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Last </a:t>
            </a:r>
            <a:r>
              <a:rPr kumimoji="0" lang="en-US" sz="900" b="0" i="0" u="none" strike="noStrike" kern="1200" cap="none" spc="-2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Name</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74625" marR="0" lvl="0" indent="-17462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10795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Middle</a:t>
            </a:r>
            <a:r>
              <a:rPr kumimoji="0" lang="en-US" sz="900" b="0" i="0" u="none" strike="noStrike" kern="1200" cap="none" spc="-7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Name</a:t>
            </a:r>
            <a:r>
              <a:rPr kumimoji="0" lang="en-US" sz="900" b="0" i="0" u="none" strike="noStrike" kern="1200" cap="none" spc="-6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br>
              <a:rPr kumimoji="0" lang="en-US" sz="900" b="0" i="0" u="none" strike="noStrike" kern="1200" cap="none" spc="-6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b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(Including middle initial)</a:t>
            </a:r>
          </a:p>
          <a:p>
            <a:pPr marL="174625" marR="0" lvl="0" indent="-17462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10795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Name</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Suffix</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74625" marR="0" lvl="0" indent="-17462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10795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Previous</a:t>
            </a:r>
            <a:r>
              <a:rPr kumimoji="0" lang="en-US" sz="900" b="0" i="0" u="none" strike="noStrike" kern="1200" cap="none" spc="-2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Name</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74625" marR="0" lvl="0" indent="-17462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10795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Date</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of</a:t>
            </a:r>
            <a:r>
              <a:rPr kumimoji="0" lang="en-US" sz="900" b="0" i="0" u="none" strike="noStrike" kern="1200" cap="none" spc="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Birth</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74625" marR="0" lvl="0" indent="-17462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10795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Date</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of</a:t>
            </a:r>
            <a:r>
              <a:rPr kumimoji="0" lang="en-US" sz="900" b="0" i="0" u="none" strike="noStrike" kern="1200" cap="none" spc="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Death</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74625" marR="0" lvl="0" indent="-17462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107950" algn="l"/>
                <a:tab pos="258763" algn="l"/>
              </a:tabLst>
              <a:defRPr/>
            </a:pPr>
            <a:r>
              <a:rPr kumimoji="0" lang="en-US" sz="900" b="0" i="0" u="none" strike="noStrike" kern="1200" cap="none" spc="-2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Race</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74625" marR="0" lvl="0" indent="-17462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107950" algn="l"/>
                <a:tab pos="258763" algn="l"/>
              </a:tabLst>
              <a:defRPr/>
            </a:pP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Ethnicity</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74625" marR="0" lvl="0" indent="-17462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10795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Tribal</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Affiliation</a:t>
            </a:r>
            <a:endParaRPr kumimoji="0" lang="en-US" sz="1000" b="1" i="0" u="sng"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88595" marR="259080" lvl="0" indent="-18859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Sex</a:t>
            </a:r>
          </a:p>
          <a:p>
            <a:pPr marL="188595" marR="259080" lvl="0" indent="-18859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Preferred </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Language</a:t>
            </a:r>
          </a:p>
          <a:p>
            <a:pPr marL="188595" marR="259080" lvl="0" indent="-18859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58763" algn="l"/>
              </a:tabLst>
              <a:defRPr/>
            </a:pP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Interpreter Needed</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88595" marR="259080" lvl="0" indent="-18859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Current</a:t>
            </a:r>
            <a:r>
              <a:rPr kumimoji="0" lang="en-US" sz="900" b="0" i="0" u="none" strike="noStrike" kern="1200" cap="none" spc="-1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Address</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88595" marR="259080" lvl="0" indent="-18859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Previous</a:t>
            </a:r>
            <a:r>
              <a:rPr kumimoji="0" lang="en-US" sz="900" b="0" i="0" u="none" strike="noStrike" kern="1200" cap="none" spc="-2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Address</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88595" marR="259080" lvl="0" indent="-18859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Phone</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Number</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88595" marR="259080" lvl="0" indent="-18859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Phone</a:t>
            </a:r>
            <a:r>
              <a:rPr kumimoji="0" lang="en-US" sz="900" b="0" i="0" u="none" strike="noStrike" kern="1200" cap="none" spc="-1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Number </a:t>
            </a:r>
            <a:r>
              <a:rPr kumimoji="0" lang="en-US" sz="900" b="0" i="0" u="none" strike="noStrike" kern="1200" cap="none" spc="-2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Type</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88595" marR="259080" lvl="0" indent="-18859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Email </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Address</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88595" marR="259080" lvl="0" indent="-18859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Related</a:t>
            </a:r>
            <a:r>
              <a:rPr kumimoji="0" lang="en-US" sz="900" b="0" i="0" u="none" strike="noStrike" kern="1200" cap="none" spc="-2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Person’s</a:t>
            </a:r>
            <a:r>
              <a:rPr kumimoji="0" lang="en-US" sz="900" b="0" i="0" u="none" strike="noStrike" kern="1200" cap="none" spc="-1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2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Name</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88595" marR="259080" lvl="0" indent="-18859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Relationship </a:t>
            </a:r>
            <a:r>
              <a:rPr kumimoji="0" lang="en-US" sz="900" b="0" i="0" u="none" strike="noStrike" kern="1200" cap="none" spc="-2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Type</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88595" marR="259080" lvl="0" indent="-18859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58763" algn="l"/>
              </a:tabLst>
              <a:defRPr/>
            </a:pP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Occupation</a:t>
            </a:r>
          </a:p>
          <a:p>
            <a:pPr marL="188595" marR="259080" lvl="0" indent="-18859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Occupation</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Industry</a:t>
            </a:r>
          </a:p>
          <a:p>
            <a:pPr marL="188595" marR="259080" lvl="0" indent="-18859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58763" algn="l"/>
              </a:tabLst>
              <a:defRPr/>
            </a:pP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Accommodation</a:t>
            </a:r>
          </a:p>
          <a:p>
            <a:pPr marL="188595" marR="259080" lvl="0" indent="-18859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58763" algn="l"/>
              </a:tabLst>
              <a:defRPr/>
            </a:pP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Patient Identifier</a:t>
            </a:r>
          </a:p>
          <a:p>
            <a:pPr marL="188595" marR="259080" lvl="0" indent="-188595"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58763" algn="l"/>
              </a:tabLst>
              <a:defRPr/>
            </a:pP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Deceased Identifier</a:t>
            </a:r>
          </a:p>
          <a:p>
            <a:pPr marL="165100" marR="259080" lvl="0" indent="-165100" algn="l" defTabSz="914377" rtl="0" eaLnBrk="1" fontAlgn="auto" latinLnBrk="0" hangingPunct="1">
              <a:lnSpc>
                <a:spcPct val="90000"/>
              </a:lnSpc>
              <a:spcBef>
                <a:spcPts val="1400"/>
              </a:spcBef>
              <a:spcAft>
                <a:spcPts val="0"/>
              </a:spcAft>
              <a:buClrTx/>
              <a:buSzTx/>
              <a:buFontTx/>
              <a:buNone/>
              <a:tabLst>
                <a:tab pos="228600" algn="l"/>
                <a:tab pos="258763" algn="l"/>
              </a:tabLst>
              <a:defRPr/>
            </a:pPr>
            <a:r>
              <a:rPr kumimoji="0" lang="en-US" sz="1000" b="1" i="0" u="none" strike="noStrike" kern="1200" cap="none" spc="0" normalizeH="0" baseline="0" noProof="0">
                <a:ln>
                  <a:noFill/>
                </a:ln>
                <a:solidFill>
                  <a:srgbClr val="0F34BA"/>
                </a:solidFill>
                <a:effectLst/>
                <a:uLnTx/>
                <a:uFillTx/>
                <a:latin typeface="Arial" panose="020B0604020202020204" pitchFamily="34" charset="0"/>
                <a:ea typeface="Times New Roman" panose="02020603050405020304" pitchFamily="18" charset="0"/>
                <a:cs typeface="Arial" panose="020B0604020202020204" pitchFamily="34" charset="0"/>
              </a:rPr>
              <a:t>Problems</a:t>
            </a:r>
          </a:p>
          <a:p>
            <a:pPr marL="165100" marR="25908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Problem</a:t>
            </a:r>
          </a:p>
          <a:p>
            <a:pPr marL="165100" marR="25908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Health Concern</a:t>
            </a:r>
          </a:p>
          <a:p>
            <a:pPr marL="165100" marR="25908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Date of Onset</a:t>
            </a:r>
          </a:p>
          <a:p>
            <a:pPr marL="165100" marR="25908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Date of</a:t>
            </a:r>
            <a:r>
              <a:rPr kumimoji="0" lang="en-US" sz="900" b="0" i="0" u="none" strike="noStrike" kern="1200" cap="none" spc="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Diagnosis</a:t>
            </a:r>
          </a:p>
          <a:p>
            <a:pPr marL="165100" marR="25908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Date of</a:t>
            </a:r>
            <a:r>
              <a:rPr kumimoji="0" lang="en-US" sz="900" b="0" i="0" u="none" strike="noStrike" kern="1200" cap="none" spc="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Resolution</a:t>
            </a:r>
          </a:p>
          <a:p>
            <a:pPr marL="165100" marR="25908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Condition Status</a:t>
            </a:r>
            <a:endParaRPr kumimoji="0" lang="en-US" sz="1000" b="1" i="0" u="none" strike="noStrike" kern="1200" cap="none" spc="0" normalizeH="0" baseline="0" noProof="0">
              <a:ln>
                <a:noFill/>
              </a:ln>
              <a:solidFill>
                <a:srgbClr val="0F34BA"/>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165100" marR="259080" lvl="0" indent="-165100" algn="l" defTabSz="914377" rtl="0" eaLnBrk="1" fontAlgn="auto" latinLnBrk="0" hangingPunct="1">
              <a:lnSpc>
                <a:spcPct val="90000"/>
              </a:lnSpc>
              <a:spcBef>
                <a:spcPts val="1400"/>
              </a:spcBef>
              <a:spcAft>
                <a:spcPts val="0"/>
              </a:spcAft>
              <a:buClrTx/>
              <a:buSzTx/>
              <a:buFontTx/>
              <a:buNone/>
              <a:tabLst>
                <a:tab pos="228600" algn="l"/>
                <a:tab pos="258763" algn="l"/>
              </a:tabLst>
              <a:defRPr/>
            </a:pPr>
            <a:r>
              <a:rPr kumimoji="0" lang="en-US" sz="1000" b="1" i="0" u="none" strike="noStrike" kern="1200" cap="none" spc="0" normalizeH="0" baseline="0" noProof="0">
                <a:ln>
                  <a:noFill/>
                </a:ln>
                <a:solidFill>
                  <a:srgbClr val="0F34BA"/>
                </a:solidFill>
                <a:effectLst/>
                <a:uLnTx/>
                <a:uFillTx/>
                <a:latin typeface="Arial" panose="020B0604020202020204" pitchFamily="34" charset="0"/>
                <a:ea typeface="Times New Roman" panose="02020603050405020304" pitchFamily="18" charset="0"/>
                <a:cs typeface="Arial" panose="020B0604020202020204" pitchFamily="34" charset="0"/>
              </a:rPr>
              <a:t>Procedures</a:t>
            </a:r>
          </a:p>
          <a:p>
            <a:pPr marL="165100" marR="25908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Procedure</a:t>
            </a:r>
          </a:p>
          <a:p>
            <a:pPr marL="165100" marR="25908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Reason</a:t>
            </a:r>
            <a:r>
              <a:rPr kumimoji="0" lang="en-US" sz="900" b="0" i="0" u="none" strike="noStrike" kern="1200" cap="none" spc="-2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for</a:t>
            </a:r>
            <a:r>
              <a:rPr kumimoji="0" lang="en-US" sz="900" b="0" i="0" u="none" strike="noStrike" kern="1200" cap="none" spc="1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Referral</a:t>
            </a:r>
          </a:p>
          <a:p>
            <a:pPr marL="165100" marR="25908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Procedure Status</a:t>
            </a:r>
          </a:p>
          <a:p>
            <a:pPr marL="165100" marR="259080" lvl="0" indent="-165100" algn="l" defTabSz="914377" rtl="0" eaLnBrk="1" fontAlgn="auto" latinLnBrk="0" hangingPunct="1">
              <a:lnSpc>
                <a:spcPct val="90000"/>
              </a:lnSpc>
              <a:spcBef>
                <a:spcPts val="1400"/>
              </a:spcBef>
              <a:spcAft>
                <a:spcPts val="0"/>
              </a:spcAft>
              <a:buClrTx/>
              <a:buSzTx/>
              <a:buFontTx/>
              <a:buNone/>
              <a:tabLst>
                <a:tab pos="228600" algn="l"/>
                <a:tab pos="258763" algn="l"/>
              </a:tabLst>
              <a:defRPr/>
            </a:pPr>
            <a:r>
              <a:rPr kumimoji="0" lang="en-US" sz="1000" b="1" i="0" u="none" strike="noStrike" kern="1200" cap="none" spc="0" normalizeH="0" baseline="0" noProof="0">
                <a:ln>
                  <a:noFill/>
                </a:ln>
                <a:solidFill>
                  <a:srgbClr val="0F34BA"/>
                </a:solidFill>
                <a:effectLst/>
                <a:uLnTx/>
                <a:uFillTx/>
                <a:latin typeface="Arial" panose="020B0604020202020204" pitchFamily="34" charset="0"/>
                <a:ea typeface="Times New Roman" panose="02020603050405020304" pitchFamily="18" charset="0"/>
                <a:cs typeface="Arial" panose="020B0604020202020204" pitchFamily="34" charset="0"/>
              </a:rPr>
              <a:t>Provenance</a:t>
            </a:r>
          </a:p>
          <a:p>
            <a:pPr marL="165100" marR="25908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Author</a:t>
            </a:r>
          </a:p>
          <a:p>
            <a:pPr marL="165100" marR="25908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Author Role</a:t>
            </a:r>
          </a:p>
          <a:p>
            <a:pPr marL="165100" marR="25908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Author Time </a:t>
            </a:r>
            <a:r>
              <a:rPr kumimoji="0" lang="en-US" sz="900" b="0" i="0" u="none" strike="noStrike" kern="1200" cap="none" spc="-2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Stamp</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65100" marR="25908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2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Author Organization</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65100" marR="259080" lvl="0" indent="-165100" algn="l" defTabSz="914377" rtl="0" eaLnBrk="1" fontAlgn="auto" latinLnBrk="0" hangingPunct="1">
              <a:lnSpc>
                <a:spcPct val="90000"/>
              </a:lnSpc>
              <a:spcBef>
                <a:spcPts val="1400"/>
              </a:spcBef>
              <a:spcAft>
                <a:spcPts val="0"/>
              </a:spcAft>
              <a:buClrTx/>
              <a:buSzTx/>
              <a:buFontTx/>
              <a:buNone/>
              <a:tabLst>
                <a:tab pos="228600" algn="l"/>
                <a:tab pos="258763" algn="l"/>
              </a:tabLst>
              <a:defRPr/>
            </a:pPr>
            <a:r>
              <a:rPr kumimoji="0" lang="en-US" sz="1000" b="1" i="0" u="none" strike="noStrike" kern="1200" cap="none" spc="0" normalizeH="0" baseline="0" noProof="0">
                <a:ln>
                  <a:noFill/>
                </a:ln>
                <a:solidFill>
                  <a:srgbClr val="0F34BA"/>
                </a:solidFill>
                <a:effectLst/>
                <a:uLnTx/>
                <a:uFillTx/>
                <a:latin typeface="Arial" panose="020B0604020202020204" pitchFamily="34" charset="0"/>
                <a:ea typeface="Times New Roman" panose="02020603050405020304" pitchFamily="18" charset="0"/>
                <a:cs typeface="Arial" panose="020B0604020202020204" pitchFamily="34" charset="0"/>
              </a:rPr>
              <a:t>Vital Signs</a:t>
            </a:r>
          </a:p>
          <a:p>
            <a:pPr marL="165100" marR="25908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Systolic</a:t>
            </a:r>
            <a:r>
              <a:rPr kumimoji="0" lang="en-US" sz="900" b="0" i="0" u="none" strike="noStrike" kern="1200" cap="none" spc="-1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Blood</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Pressure</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65100" marR="25908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Diastolic</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Blood</a:t>
            </a:r>
            <a:r>
              <a:rPr kumimoji="0" lang="en-US" sz="900" b="0" i="0" u="none" strike="noStrike" kern="1200" cap="none" spc="-3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Pressure</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65100" marR="25908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Average</a:t>
            </a:r>
            <a:r>
              <a:rPr kumimoji="0" lang="en-US" sz="900" b="0" i="0" u="none" strike="noStrike" kern="1200" cap="none" spc="-1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Blood</a:t>
            </a:r>
            <a:r>
              <a:rPr kumimoji="0" lang="en-US" sz="900" b="0" i="0" u="none" strike="noStrike" kern="1200" cap="none" spc="-1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Pressure</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65100" marR="25908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Heart </a:t>
            </a:r>
            <a:r>
              <a:rPr kumimoji="0" lang="en-US" sz="900" b="0" i="0" u="none" strike="noStrike" kern="1200" cap="none" spc="-2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Rate</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65100" marR="25908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Respiratory</a:t>
            </a:r>
            <a:r>
              <a:rPr kumimoji="0" lang="en-US" sz="900" b="0" i="0" u="none" strike="noStrike" kern="1200" cap="none" spc="-3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2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Rate</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65100" marR="25908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Body</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Temperature</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65100" marR="25908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Body</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Height</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65100" marR="25908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Body</a:t>
            </a:r>
            <a:r>
              <a:rPr kumimoji="0" lang="en-US" sz="900" b="0" i="0" u="none" strike="noStrike" kern="1200" cap="none" spc="-1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Weight</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65100" marR="25908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Pulse</a:t>
            </a:r>
            <a:r>
              <a:rPr kumimoji="0" lang="en-US" sz="900" b="0" i="0" u="none" strike="noStrike" kern="1200" cap="none" spc="-2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Oximetry</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65100" marR="25908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3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Inhaled</a:t>
            </a:r>
            <a:r>
              <a:rPr kumimoji="0" lang="en-US" sz="900" b="0" i="0" u="none" strike="noStrike" kern="1200" cap="none" spc="-6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3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Oxygen</a:t>
            </a:r>
            <a:r>
              <a:rPr kumimoji="0" lang="en-US" sz="900" b="0" i="0" u="none" strike="noStrike" kern="1200" cap="none" spc="-3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3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Concentration</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65100" marR="25908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BMI Percentile</a:t>
            </a:r>
            <a:r>
              <a:rPr kumimoji="0" lang="en-US" sz="900" b="0" i="0" u="none" strike="noStrike" kern="1200" cap="none" spc="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(2</a:t>
            </a:r>
            <a:r>
              <a:rPr kumimoji="0" lang="en-US" sz="900" b="0" i="0" u="none" strike="noStrike" kern="1200" cap="none" spc="-4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a:t>
            </a:r>
            <a:r>
              <a:rPr kumimoji="0" lang="en-US" sz="900" b="0" i="0" u="none" strike="noStrike" kern="1200" cap="none" spc="2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20</a:t>
            </a:r>
            <a:r>
              <a:rPr kumimoji="0" lang="en-US" sz="900" b="0" i="0" u="none" strike="noStrike" kern="1200" cap="none" spc="-2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1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years)</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65100" marR="25908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Weight-for-length</a:t>
            </a:r>
            <a:r>
              <a:rPr kumimoji="0" lang="en-US" sz="900" b="0" i="0" u="none" strike="noStrike" kern="1200" cap="none" spc="-6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Percentile </a:t>
            </a:r>
            <a:b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b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(Birth - 24 Months)</a:t>
            </a:r>
          </a:p>
          <a:p>
            <a:pPr marL="165100" marR="259080" lvl="0" indent="-1651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 pos="258763" algn="l"/>
              </a:tabLst>
              <a:defRPr/>
            </a:pP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Head Occipital-frontal Circumference</a:t>
            </a:r>
            <a:r>
              <a:rPr kumimoji="0" lang="en-US" sz="900" b="0" i="0" u="none" strike="noStrike" kern="1200" cap="none" spc="-65"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Percentile </a:t>
            </a:r>
            <a:b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br>
            <a:r>
              <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(Birth- 36 Months</a:t>
            </a:r>
            <a:r>
              <a:rPr kumimoji="0" lang="en-US" sz="105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rPr>
              <a:t>)</a:t>
            </a: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377" rtl="0" eaLnBrk="1" fontAlgn="auto" latinLnBrk="0" hangingPunct="1">
              <a:lnSpc>
                <a:spcPct val="90000"/>
              </a:lnSpc>
              <a:spcBef>
                <a:spcPts val="70"/>
              </a:spcBef>
              <a:spcAft>
                <a:spcPts val="0"/>
              </a:spcAft>
              <a:buClrTx/>
              <a:buSzTx/>
              <a:buFontTx/>
              <a:buNone/>
              <a:tabLst>
                <a:tab pos="107950" algn="l"/>
                <a:tab pos="258763" algn="l"/>
              </a:tabLst>
              <a:defRPr/>
            </a:pP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a:p>
            <a:pPr marL="177800" marR="0" lvl="0" indent="-177800" algn="l" defTabSz="914377" rtl="0" eaLnBrk="1" fontAlgn="auto" latinLnBrk="0" hangingPunct="1">
              <a:lnSpc>
                <a:spcPct val="90000"/>
              </a:lnSpc>
              <a:spcBef>
                <a:spcPts val="70"/>
              </a:spcBef>
              <a:spcAft>
                <a:spcPts val="0"/>
              </a:spcAft>
              <a:buClrTx/>
              <a:buSzTx/>
              <a:buFont typeface="Arial" panose="020B0604020202020204" pitchFamily="34" charset="0"/>
              <a:buChar char="•"/>
              <a:tabLst>
                <a:tab pos="228600" algn="l"/>
              </a:tabLst>
              <a:defRPr/>
            </a:pPr>
            <a:endParaRPr kumimoji="0" lang="en-US" sz="900" b="0" i="0" u="none" strike="noStrike" kern="1200" cap="none" spc="0" normalizeH="0" baseline="0" noProof="0">
              <a:ln>
                <a:noFill/>
              </a:ln>
              <a:solidFill>
                <a:srgbClr val="081F79"/>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BA676288-1418-47F6-BF7B-2600B076C8A6}"/>
              </a:ext>
            </a:extLst>
          </p:cNvPr>
          <p:cNvSpPr>
            <a:spLocks noGrp="1"/>
          </p:cNvSpPr>
          <p:nvPr>
            <p:ph type="title"/>
          </p:nvPr>
        </p:nvSpPr>
        <p:spPr>
          <a:xfrm>
            <a:off x="457319" y="164926"/>
            <a:ext cx="11285377" cy="421689"/>
          </a:xfrm>
        </p:spPr>
        <p:txBody>
          <a:bodyPr/>
          <a:lstStyle/>
          <a:p>
            <a:pPr algn="ctr"/>
            <a:r>
              <a:rPr lang="en-US" b="1">
                <a:latin typeface="Arial"/>
                <a:cs typeface="Arial"/>
              </a:rPr>
              <a:t>Draft USCDI</a:t>
            </a:r>
            <a:r>
              <a:rPr lang="en-US">
                <a:latin typeface="Arial"/>
                <a:cs typeface="Arial"/>
              </a:rPr>
              <a:t> v7</a:t>
            </a:r>
            <a:endParaRPr lang="en-US" b="1">
              <a:latin typeface="Arial" panose="020B0604020202020204" pitchFamily="34" charset="0"/>
              <a:cs typeface="Arial" panose="020B0604020202020204" pitchFamily="34" charset="0"/>
            </a:endParaRPr>
          </a:p>
        </p:txBody>
      </p:sp>
      <p:grpSp>
        <p:nvGrpSpPr>
          <p:cNvPr id="22" name="Group 21" descr="New data element: Portable Medical Order.">
            <a:extLst>
              <a:ext uri="{FF2B5EF4-FFF2-40B4-BE49-F238E27FC236}">
                <a16:creationId xmlns:a16="http://schemas.microsoft.com/office/drawing/2014/main" id="{55EE6861-CA54-90B6-5B7F-1F122BCC691C}"/>
              </a:ext>
            </a:extLst>
          </p:cNvPr>
          <p:cNvGrpSpPr/>
          <p:nvPr/>
        </p:nvGrpSpPr>
        <p:grpSpPr>
          <a:xfrm>
            <a:off x="1554099" y="813289"/>
            <a:ext cx="448056" cy="182902"/>
            <a:chOff x="4042836" y="1588905"/>
            <a:chExt cx="486833" cy="200055"/>
          </a:xfrm>
        </p:grpSpPr>
        <p:pic>
          <p:nvPicPr>
            <p:cNvPr id="23" name="Picture 22" descr="Logo&#10;&#10;Description automatically generated">
              <a:extLst>
                <a:ext uri="{FF2B5EF4-FFF2-40B4-BE49-F238E27FC236}">
                  <a16:creationId xmlns:a16="http://schemas.microsoft.com/office/drawing/2014/main" id="{F292391A-D5B7-DAE0-E557-7E822B781189}"/>
                </a:ext>
              </a:extLst>
            </p:cNvPr>
            <p:cNvPicPr>
              <a:picLocks noChangeAspect="1"/>
            </p:cNvPicPr>
            <p:nvPr/>
          </p:nvPicPr>
          <p:blipFill>
            <a:blip r:embed="rId3"/>
            <a:stretch>
              <a:fillRect/>
            </a:stretch>
          </p:blipFill>
          <p:spPr>
            <a:xfrm rot="10800000">
              <a:off x="4083244" y="1619018"/>
              <a:ext cx="334047" cy="164826"/>
            </a:xfrm>
            <a:prstGeom prst="rect">
              <a:avLst/>
            </a:prstGeom>
          </p:spPr>
        </p:pic>
        <p:sp>
          <p:nvSpPr>
            <p:cNvPr id="24" name="Rectangle 23">
              <a:extLst>
                <a:ext uri="{FF2B5EF4-FFF2-40B4-BE49-F238E27FC236}">
                  <a16:creationId xmlns:a16="http://schemas.microsoft.com/office/drawing/2014/main" id="{2BE8471B-FB0C-64D4-046F-025484B0AE3C}"/>
                </a:ext>
              </a:extLst>
            </p:cNvPr>
            <p:cNvSpPr/>
            <p:nvPr/>
          </p:nvSpPr>
          <p:spPr bwMode="gray">
            <a:xfrm>
              <a:off x="4138083" y="1638300"/>
              <a:ext cx="254000" cy="116417"/>
            </a:xfrm>
            <a:prstGeom prst="rect">
              <a:avLst/>
            </a:prstGeom>
            <a:solidFill>
              <a:srgbClr val="FFC42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B90C30D0-AD00-38F0-ECBD-1C7798472C2C}"/>
                </a:ext>
              </a:extLst>
            </p:cNvPr>
            <p:cNvSpPr txBox="1"/>
            <p:nvPr/>
          </p:nvSpPr>
          <p:spPr>
            <a:xfrm>
              <a:off x="4042836" y="1588905"/>
              <a:ext cx="486833"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NEW</a:t>
              </a:r>
              <a:endParaRPr kumimoji="0" lang="en-US" sz="85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grpSp>
      <p:grpSp>
        <p:nvGrpSpPr>
          <p:cNvPr id="3" name="Group 2" descr="New data element: Portable Medical Order.">
            <a:extLst>
              <a:ext uri="{FF2B5EF4-FFF2-40B4-BE49-F238E27FC236}">
                <a16:creationId xmlns:a16="http://schemas.microsoft.com/office/drawing/2014/main" id="{E2967A2B-E4D3-0EDF-16F6-22E01F4F3D92}"/>
              </a:ext>
            </a:extLst>
          </p:cNvPr>
          <p:cNvGrpSpPr/>
          <p:nvPr/>
        </p:nvGrpSpPr>
        <p:grpSpPr>
          <a:xfrm>
            <a:off x="2020301" y="964892"/>
            <a:ext cx="448057" cy="182903"/>
            <a:chOff x="4042836" y="1588905"/>
            <a:chExt cx="486833" cy="200055"/>
          </a:xfrm>
        </p:grpSpPr>
        <p:pic>
          <p:nvPicPr>
            <p:cNvPr id="5" name="Picture 4" descr="Logo&#10;&#10;Description automatically generated">
              <a:extLst>
                <a:ext uri="{FF2B5EF4-FFF2-40B4-BE49-F238E27FC236}">
                  <a16:creationId xmlns:a16="http://schemas.microsoft.com/office/drawing/2014/main" id="{4E44227F-8B27-842D-268A-20B7CE5CBA7B}"/>
                </a:ext>
              </a:extLst>
            </p:cNvPr>
            <p:cNvPicPr>
              <a:picLocks noChangeAspect="1"/>
            </p:cNvPicPr>
            <p:nvPr/>
          </p:nvPicPr>
          <p:blipFill>
            <a:blip r:embed="rId3"/>
            <a:stretch>
              <a:fillRect/>
            </a:stretch>
          </p:blipFill>
          <p:spPr>
            <a:xfrm rot="10800000">
              <a:off x="4083244" y="1619018"/>
              <a:ext cx="334047" cy="164826"/>
            </a:xfrm>
            <a:prstGeom prst="rect">
              <a:avLst/>
            </a:prstGeom>
          </p:spPr>
        </p:pic>
        <p:sp>
          <p:nvSpPr>
            <p:cNvPr id="6" name="Rectangle 5">
              <a:extLst>
                <a:ext uri="{FF2B5EF4-FFF2-40B4-BE49-F238E27FC236}">
                  <a16:creationId xmlns:a16="http://schemas.microsoft.com/office/drawing/2014/main" id="{C6CAC76E-3078-3E7C-2CFE-1D0CE1208787}"/>
                </a:ext>
              </a:extLst>
            </p:cNvPr>
            <p:cNvSpPr/>
            <p:nvPr/>
          </p:nvSpPr>
          <p:spPr bwMode="gray">
            <a:xfrm>
              <a:off x="4138083" y="1638300"/>
              <a:ext cx="254000" cy="116417"/>
            </a:xfrm>
            <a:prstGeom prst="rect">
              <a:avLst/>
            </a:prstGeom>
            <a:solidFill>
              <a:srgbClr val="FFC42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EC09AD2C-9258-4160-33DC-D1EBCED2149A}"/>
                </a:ext>
              </a:extLst>
            </p:cNvPr>
            <p:cNvSpPr txBox="1"/>
            <p:nvPr/>
          </p:nvSpPr>
          <p:spPr>
            <a:xfrm>
              <a:off x="4042836" y="1588905"/>
              <a:ext cx="486833"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NEW</a:t>
              </a:r>
              <a:endParaRPr kumimoji="0" lang="en-US" sz="85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grpSp>
      <p:grpSp>
        <p:nvGrpSpPr>
          <p:cNvPr id="8" name="Group 7" descr="New data element: Portable Medical Order.">
            <a:extLst>
              <a:ext uri="{FF2B5EF4-FFF2-40B4-BE49-F238E27FC236}">
                <a16:creationId xmlns:a16="http://schemas.microsoft.com/office/drawing/2014/main" id="{D182225C-1FB6-C0D9-46EE-397923CAD45A}"/>
              </a:ext>
            </a:extLst>
          </p:cNvPr>
          <p:cNvGrpSpPr/>
          <p:nvPr/>
        </p:nvGrpSpPr>
        <p:grpSpPr>
          <a:xfrm>
            <a:off x="2178604" y="1860242"/>
            <a:ext cx="448057" cy="182903"/>
            <a:chOff x="4042836" y="1588905"/>
            <a:chExt cx="486833" cy="200055"/>
          </a:xfrm>
        </p:grpSpPr>
        <p:pic>
          <p:nvPicPr>
            <p:cNvPr id="11" name="Picture 10" descr="Logo&#10;&#10;Description automatically generated">
              <a:extLst>
                <a:ext uri="{FF2B5EF4-FFF2-40B4-BE49-F238E27FC236}">
                  <a16:creationId xmlns:a16="http://schemas.microsoft.com/office/drawing/2014/main" id="{1E000D40-3DE2-E066-545F-7AD416AFAA30}"/>
                </a:ext>
              </a:extLst>
            </p:cNvPr>
            <p:cNvPicPr>
              <a:picLocks noChangeAspect="1"/>
            </p:cNvPicPr>
            <p:nvPr/>
          </p:nvPicPr>
          <p:blipFill>
            <a:blip r:embed="rId3"/>
            <a:stretch>
              <a:fillRect/>
            </a:stretch>
          </p:blipFill>
          <p:spPr>
            <a:xfrm rot="10800000">
              <a:off x="4083244" y="1619018"/>
              <a:ext cx="334047" cy="164826"/>
            </a:xfrm>
            <a:prstGeom prst="rect">
              <a:avLst/>
            </a:prstGeom>
          </p:spPr>
        </p:pic>
        <p:sp>
          <p:nvSpPr>
            <p:cNvPr id="12" name="Rectangle 11">
              <a:extLst>
                <a:ext uri="{FF2B5EF4-FFF2-40B4-BE49-F238E27FC236}">
                  <a16:creationId xmlns:a16="http://schemas.microsoft.com/office/drawing/2014/main" id="{AF783B73-795E-4E56-7C36-3EA512334287}"/>
                </a:ext>
              </a:extLst>
            </p:cNvPr>
            <p:cNvSpPr/>
            <p:nvPr/>
          </p:nvSpPr>
          <p:spPr bwMode="gray">
            <a:xfrm>
              <a:off x="4138083" y="1638300"/>
              <a:ext cx="254000" cy="116417"/>
            </a:xfrm>
            <a:prstGeom prst="rect">
              <a:avLst/>
            </a:prstGeom>
            <a:solidFill>
              <a:srgbClr val="FFC42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3B6322E8-BE21-3693-CC73-50DE79AF6E2D}"/>
                </a:ext>
              </a:extLst>
            </p:cNvPr>
            <p:cNvSpPr txBox="1"/>
            <p:nvPr/>
          </p:nvSpPr>
          <p:spPr>
            <a:xfrm>
              <a:off x="4042836" y="1588905"/>
              <a:ext cx="486833"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NEW</a:t>
              </a:r>
              <a:endParaRPr kumimoji="0" lang="en-US" sz="85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grpSp>
      <p:grpSp>
        <p:nvGrpSpPr>
          <p:cNvPr id="14" name="Group 13" descr="New data element: Portable Medical Order.">
            <a:extLst>
              <a:ext uri="{FF2B5EF4-FFF2-40B4-BE49-F238E27FC236}">
                <a16:creationId xmlns:a16="http://schemas.microsoft.com/office/drawing/2014/main" id="{BA055F75-A38E-B49B-3BC3-1D286AC256AE}"/>
              </a:ext>
            </a:extLst>
          </p:cNvPr>
          <p:cNvGrpSpPr/>
          <p:nvPr/>
        </p:nvGrpSpPr>
        <p:grpSpPr>
          <a:xfrm>
            <a:off x="1644490" y="3706737"/>
            <a:ext cx="448057" cy="182903"/>
            <a:chOff x="4042836" y="1588905"/>
            <a:chExt cx="486833" cy="200055"/>
          </a:xfrm>
        </p:grpSpPr>
        <p:pic>
          <p:nvPicPr>
            <p:cNvPr id="15" name="Picture 14" descr="Logo&#10;&#10;Description automatically generated">
              <a:extLst>
                <a:ext uri="{FF2B5EF4-FFF2-40B4-BE49-F238E27FC236}">
                  <a16:creationId xmlns:a16="http://schemas.microsoft.com/office/drawing/2014/main" id="{E81B4ED5-DFDF-8275-0587-B30020BBF531}"/>
                </a:ext>
              </a:extLst>
            </p:cNvPr>
            <p:cNvPicPr>
              <a:picLocks noChangeAspect="1"/>
            </p:cNvPicPr>
            <p:nvPr/>
          </p:nvPicPr>
          <p:blipFill>
            <a:blip r:embed="rId3"/>
            <a:stretch>
              <a:fillRect/>
            </a:stretch>
          </p:blipFill>
          <p:spPr>
            <a:xfrm rot="10800000">
              <a:off x="4083244" y="1619018"/>
              <a:ext cx="334047" cy="164826"/>
            </a:xfrm>
            <a:prstGeom prst="rect">
              <a:avLst/>
            </a:prstGeom>
          </p:spPr>
        </p:pic>
        <p:sp>
          <p:nvSpPr>
            <p:cNvPr id="38" name="Rectangle 37">
              <a:extLst>
                <a:ext uri="{FF2B5EF4-FFF2-40B4-BE49-F238E27FC236}">
                  <a16:creationId xmlns:a16="http://schemas.microsoft.com/office/drawing/2014/main" id="{84AE7A06-355F-928A-D1C5-6CB8B40D57D9}"/>
                </a:ext>
              </a:extLst>
            </p:cNvPr>
            <p:cNvSpPr/>
            <p:nvPr/>
          </p:nvSpPr>
          <p:spPr bwMode="gray">
            <a:xfrm>
              <a:off x="4138083" y="1638300"/>
              <a:ext cx="254000" cy="116417"/>
            </a:xfrm>
            <a:prstGeom prst="rect">
              <a:avLst/>
            </a:prstGeom>
            <a:solidFill>
              <a:srgbClr val="FFC42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39" name="TextBox 38">
              <a:extLst>
                <a:ext uri="{FF2B5EF4-FFF2-40B4-BE49-F238E27FC236}">
                  <a16:creationId xmlns:a16="http://schemas.microsoft.com/office/drawing/2014/main" id="{B0088834-535B-6BDE-EB5A-FBCE7EA0AB63}"/>
                </a:ext>
              </a:extLst>
            </p:cNvPr>
            <p:cNvSpPr txBox="1"/>
            <p:nvPr/>
          </p:nvSpPr>
          <p:spPr>
            <a:xfrm>
              <a:off x="4042836" y="1588905"/>
              <a:ext cx="486833"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NEW</a:t>
              </a:r>
              <a:endParaRPr kumimoji="0" lang="en-US" sz="85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grpSp>
      <p:grpSp>
        <p:nvGrpSpPr>
          <p:cNvPr id="41" name="Group 40" descr="New data element: Portable Medical Order.">
            <a:extLst>
              <a:ext uri="{FF2B5EF4-FFF2-40B4-BE49-F238E27FC236}">
                <a16:creationId xmlns:a16="http://schemas.microsoft.com/office/drawing/2014/main" id="{D3D08E3F-E35C-416F-38DD-3FDD9E894E16}"/>
              </a:ext>
            </a:extLst>
          </p:cNvPr>
          <p:cNvGrpSpPr/>
          <p:nvPr/>
        </p:nvGrpSpPr>
        <p:grpSpPr>
          <a:xfrm>
            <a:off x="1431621" y="5108366"/>
            <a:ext cx="448057" cy="182903"/>
            <a:chOff x="4042836" y="1588905"/>
            <a:chExt cx="486833" cy="200055"/>
          </a:xfrm>
        </p:grpSpPr>
        <p:pic>
          <p:nvPicPr>
            <p:cNvPr id="42" name="Picture 41" descr="Logo&#10;&#10;Description automatically generated">
              <a:extLst>
                <a:ext uri="{FF2B5EF4-FFF2-40B4-BE49-F238E27FC236}">
                  <a16:creationId xmlns:a16="http://schemas.microsoft.com/office/drawing/2014/main" id="{34CDB68F-7AF5-21A0-2B56-EEEC7066F07A}"/>
                </a:ext>
              </a:extLst>
            </p:cNvPr>
            <p:cNvPicPr>
              <a:picLocks noChangeAspect="1"/>
            </p:cNvPicPr>
            <p:nvPr/>
          </p:nvPicPr>
          <p:blipFill>
            <a:blip r:embed="rId3"/>
            <a:stretch>
              <a:fillRect/>
            </a:stretch>
          </p:blipFill>
          <p:spPr>
            <a:xfrm rot="10800000">
              <a:off x="4083244" y="1619018"/>
              <a:ext cx="334047" cy="164826"/>
            </a:xfrm>
            <a:prstGeom prst="rect">
              <a:avLst/>
            </a:prstGeom>
          </p:spPr>
        </p:pic>
        <p:sp>
          <p:nvSpPr>
            <p:cNvPr id="43" name="Rectangle 42">
              <a:extLst>
                <a:ext uri="{FF2B5EF4-FFF2-40B4-BE49-F238E27FC236}">
                  <a16:creationId xmlns:a16="http://schemas.microsoft.com/office/drawing/2014/main" id="{456B3BFC-50E0-7062-9B58-C20C54CB389C}"/>
                </a:ext>
              </a:extLst>
            </p:cNvPr>
            <p:cNvSpPr/>
            <p:nvPr/>
          </p:nvSpPr>
          <p:spPr bwMode="gray">
            <a:xfrm>
              <a:off x="4138083" y="1638300"/>
              <a:ext cx="254000" cy="116417"/>
            </a:xfrm>
            <a:prstGeom prst="rect">
              <a:avLst/>
            </a:prstGeom>
            <a:solidFill>
              <a:srgbClr val="FFC42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44" name="TextBox 43">
              <a:extLst>
                <a:ext uri="{FF2B5EF4-FFF2-40B4-BE49-F238E27FC236}">
                  <a16:creationId xmlns:a16="http://schemas.microsoft.com/office/drawing/2014/main" id="{6D4DEAA1-4E91-B368-62C4-3C77F2BCAF42}"/>
                </a:ext>
              </a:extLst>
            </p:cNvPr>
            <p:cNvSpPr txBox="1"/>
            <p:nvPr/>
          </p:nvSpPr>
          <p:spPr>
            <a:xfrm>
              <a:off x="4042836" y="1588905"/>
              <a:ext cx="486833"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NEW</a:t>
              </a:r>
              <a:endParaRPr kumimoji="0" lang="en-US" sz="85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grpSp>
      <p:grpSp>
        <p:nvGrpSpPr>
          <p:cNvPr id="45" name="Group 44" descr="New data element: Portable Medical Order.">
            <a:extLst>
              <a:ext uri="{FF2B5EF4-FFF2-40B4-BE49-F238E27FC236}">
                <a16:creationId xmlns:a16="http://schemas.microsoft.com/office/drawing/2014/main" id="{F9C07FA6-BD9B-6F85-D2F0-B4D6E6668868}"/>
              </a:ext>
            </a:extLst>
          </p:cNvPr>
          <p:cNvGrpSpPr/>
          <p:nvPr/>
        </p:nvGrpSpPr>
        <p:grpSpPr>
          <a:xfrm>
            <a:off x="2206229" y="6445250"/>
            <a:ext cx="448057" cy="182903"/>
            <a:chOff x="4042836" y="1588905"/>
            <a:chExt cx="486833" cy="200055"/>
          </a:xfrm>
        </p:grpSpPr>
        <p:pic>
          <p:nvPicPr>
            <p:cNvPr id="46" name="Picture 45" descr="Logo&#10;&#10;Description automatically generated">
              <a:extLst>
                <a:ext uri="{FF2B5EF4-FFF2-40B4-BE49-F238E27FC236}">
                  <a16:creationId xmlns:a16="http://schemas.microsoft.com/office/drawing/2014/main" id="{A6DE9CC6-9B21-C00F-4847-6EECB414C1EE}"/>
                </a:ext>
              </a:extLst>
            </p:cNvPr>
            <p:cNvPicPr>
              <a:picLocks noChangeAspect="1"/>
            </p:cNvPicPr>
            <p:nvPr/>
          </p:nvPicPr>
          <p:blipFill>
            <a:blip r:embed="rId3"/>
            <a:stretch>
              <a:fillRect/>
            </a:stretch>
          </p:blipFill>
          <p:spPr>
            <a:xfrm rot="10800000">
              <a:off x="4083244" y="1619018"/>
              <a:ext cx="334047" cy="164826"/>
            </a:xfrm>
            <a:prstGeom prst="rect">
              <a:avLst/>
            </a:prstGeom>
          </p:spPr>
        </p:pic>
        <p:sp>
          <p:nvSpPr>
            <p:cNvPr id="47" name="Rectangle 46">
              <a:extLst>
                <a:ext uri="{FF2B5EF4-FFF2-40B4-BE49-F238E27FC236}">
                  <a16:creationId xmlns:a16="http://schemas.microsoft.com/office/drawing/2014/main" id="{D43EBFA5-6765-E2DC-8037-78F5E0987F4A}"/>
                </a:ext>
              </a:extLst>
            </p:cNvPr>
            <p:cNvSpPr/>
            <p:nvPr/>
          </p:nvSpPr>
          <p:spPr bwMode="gray">
            <a:xfrm>
              <a:off x="4138083" y="1638300"/>
              <a:ext cx="254000" cy="116417"/>
            </a:xfrm>
            <a:prstGeom prst="rect">
              <a:avLst/>
            </a:prstGeom>
            <a:solidFill>
              <a:srgbClr val="FFC42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48" name="TextBox 47">
              <a:extLst>
                <a:ext uri="{FF2B5EF4-FFF2-40B4-BE49-F238E27FC236}">
                  <a16:creationId xmlns:a16="http://schemas.microsoft.com/office/drawing/2014/main" id="{13C76C52-9B44-0211-912E-22C03B353C5D}"/>
                </a:ext>
              </a:extLst>
            </p:cNvPr>
            <p:cNvSpPr txBox="1"/>
            <p:nvPr/>
          </p:nvSpPr>
          <p:spPr>
            <a:xfrm>
              <a:off x="4042836" y="1588905"/>
              <a:ext cx="486833"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NEW</a:t>
              </a:r>
              <a:endParaRPr kumimoji="0" lang="en-US" sz="85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grpSp>
      <p:grpSp>
        <p:nvGrpSpPr>
          <p:cNvPr id="49" name="Group 48" descr="New data element: Portable Medical Order.">
            <a:extLst>
              <a:ext uri="{FF2B5EF4-FFF2-40B4-BE49-F238E27FC236}">
                <a16:creationId xmlns:a16="http://schemas.microsoft.com/office/drawing/2014/main" id="{F1936F15-2DB9-9A17-2A5A-D07360CDC4E3}"/>
              </a:ext>
            </a:extLst>
          </p:cNvPr>
          <p:cNvGrpSpPr/>
          <p:nvPr/>
        </p:nvGrpSpPr>
        <p:grpSpPr>
          <a:xfrm>
            <a:off x="3708096" y="1648764"/>
            <a:ext cx="448057" cy="182903"/>
            <a:chOff x="4042836" y="1588905"/>
            <a:chExt cx="486833" cy="200055"/>
          </a:xfrm>
        </p:grpSpPr>
        <p:pic>
          <p:nvPicPr>
            <p:cNvPr id="50" name="Picture 49" descr="Logo&#10;&#10;Description automatically generated">
              <a:extLst>
                <a:ext uri="{FF2B5EF4-FFF2-40B4-BE49-F238E27FC236}">
                  <a16:creationId xmlns:a16="http://schemas.microsoft.com/office/drawing/2014/main" id="{04E59030-BB70-1880-FFB7-2ECB95E8E1BE}"/>
                </a:ext>
              </a:extLst>
            </p:cNvPr>
            <p:cNvPicPr>
              <a:picLocks noChangeAspect="1"/>
            </p:cNvPicPr>
            <p:nvPr/>
          </p:nvPicPr>
          <p:blipFill>
            <a:blip r:embed="rId3"/>
            <a:stretch>
              <a:fillRect/>
            </a:stretch>
          </p:blipFill>
          <p:spPr>
            <a:xfrm rot="10800000">
              <a:off x="4083244" y="1619018"/>
              <a:ext cx="334047" cy="164826"/>
            </a:xfrm>
            <a:prstGeom prst="rect">
              <a:avLst/>
            </a:prstGeom>
          </p:spPr>
        </p:pic>
        <p:sp>
          <p:nvSpPr>
            <p:cNvPr id="51" name="Rectangle 50">
              <a:extLst>
                <a:ext uri="{FF2B5EF4-FFF2-40B4-BE49-F238E27FC236}">
                  <a16:creationId xmlns:a16="http://schemas.microsoft.com/office/drawing/2014/main" id="{B277B2CD-34B7-23DB-E695-B942640A52A7}"/>
                </a:ext>
              </a:extLst>
            </p:cNvPr>
            <p:cNvSpPr/>
            <p:nvPr/>
          </p:nvSpPr>
          <p:spPr bwMode="gray">
            <a:xfrm>
              <a:off x="4138083" y="1638300"/>
              <a:ext cx="254000" cy="116417"/>
            </a:xfrm>
            <a:prstGeom prst="rect">
              <a:avLst/>
            </a:prstGeom>
            <a:solidFill>
              <a:srgbClr val="FFC42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52" name="TextBox 51">
              <a:extLst>
                <a:ext uri="{FF2B5EF4-FFF2-40B4-BE49-F238E27FC236}">
                  <a16:creationId xmlns:a16="http://schemas.microsoft.com/office/drawing/2014/main" id="{23A431C4-EAFA-F7DA-ABE2-53C67264DA9F}"/>
                </a:ext>
              </a:extLst>
            </p:cNvPr>
            <p:cNvSpPr txBox="1"/>
            <p:nvPr/>
          </p:nvSpPr>
          <p:spPr>
            <a:xfrm>
              <a:off x="4042836" y="1588905"/>
              <a:ext cx="486833"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NEW</a:t>
              </a:r>
              <a:endParaRPr kumimoji="0" lang="en-US" sz="85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grpSp>
      <p:grpSp>
        <p:nvGrpSpPr>
          <p:cNvPr id="53" name="Group 52" descr="New data element: Portable Medical Order.">
            <a:extLst>
              <a:ext uri="{FF2B5EF4-FFF2-40B4-BE49-F238E27FC236}">
                <a16:creationId xmlns:a16="http://schemas.microsoft.com/office/drawing/2014/main" id="{3C5D8319-0607-8B07-A10B-38F440CD7316}"/>
              </a:ext>
            </a:extLst>
          </p:cNvPr>
          <p:cNvGrpSpPr/>
          <p:nvPr/>
        </p:nvGrpSpPr>
        <p:grpSpPr>
          <a:xfrm>
            <a:off x="3899006" y="2544114"/>
            <a:ext cx="448057" cy="182903"/>
            <a:chOff x="4042836" y="1588905"/>
            <a:chExt cx="486833" cy="200055"/>
          </a:xfrm>
        </p:grpSpPr>
        <p:pic>
          <p:nvPicPr>
            <p:cNvPr id="54" name="Picture 53" descr="Logo&#10;&#10;Description automatically generated">
              <a:extLst>
                <a:ext uri="{FF2B5EF4-FFF2-40B4-BE49-F238E27FC236}">
                  <a16:creationId xmlns:a16="http://schemas.microsoft.com/office/drawing/2014/main" id="{678B0A53-CF56-2F46-A2C5-CA7D1BE737CF}"/>
                </a:ext>
              </a:extLst>
            </p:cNvPr>
            <p:cNvPicPr>
              <a:picLocks noChangeAspect="1"/>
            </p:cNvPicPr>
            <p:nvPr/>
          </p:nvPicPr>
          <p:blipFill>
            <a:blip r:embed="rId3"/>
            <a:stretch>
              <a:fillRect/>
            </a:stretch>
          </p:blipFill>
          <p:spPr>
            <a:xfrm rot="10800000">
              <a:off x="4083244" y="1619018"/>
              <a:ext cx="334047" cy="164826"/>
            </a:xfrm>
            <a:prstGeom prst="rect">
              <a:avLst/>
            </a:prstGeom>
          </p:spPr>
        </p:pic>
        <p:sp>
          <p:nvSpPr>
            <p:cNvPr id="55" name="Rectangle 54">
              <a:extLst>
                <a:ext uri="{FF2B5EF4-FFF2-40B4-BE49-F238E27FC236}">
                  <a16:creationId xmlns:a16="http://schemas.microsoft.com/office/drawing/2014/main" id="{5417713C-68E7-1F9D-B3AC-299020730B3B}"/>
                </a:ext>
              </a:extLst>
            </p:cNvPr>
            <p:cNvSpPr/>
            <p:nvPr/>
          </p:nvSpPr>
          <p:spPr bwMode="gray">
            <a:xfrm>
              <a:off x="4138083" y="1638300"/>
              <a:ext cx="254000" cy="116417"/>
            </a:xfrm>
            <a:prstGeom prst="rect">
              <a:avLst/>
            </a:prstGeom>
            <a:solidFill>
              <a:srgbClr val="FFC42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56" name="TextBox 55">
              <a:extLst>
                <a:ext uri="{FF2B5EF4-FFF2-40B4-BE49-F238E27FC236}">
                  <a16:creationId xmlns:a16="http://schemas.microsoft.com/office/drawing/2014/main" id="{A148D161-6DC1-DB98-9FB3-17F19C0F793A}"/>
                </a:ext>
              </a:extLst>
            </p:cNvPr>
            <p:cNvSpPr txBox="1"/>
            <p:nvPr/>
          </p:nvSpPr>
          <p:spPr>
            <a:xfrm>
              <a:off x="4042836" y="1588905"/>
              <a:ext cx="486833"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NEW</a:t>
              </a:r>
              <a:endParaRPr kumimoji="0" lang="en-US" sz="85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grpSp>
      <p:grpSp>
        <p:nvGrpSpPr>
          <p:cNvPr id="57" name="Group 56" descr="New data element: Portable Medical Order.">
            <a:extLst>
              <a:ext uri="{FF2B5EF4-FFF2-40B4-BE49-F238E27FC236}">
                <a16:creationId xmlns:a16="http://schemas.microsoft.com/office/drawing/2014/main" id="{4CDF23CB-713D-83E0-D530-3D7FE6B8A984}"/>
              </a:ext>
            </a:extLst>
          </p:cNvPr>
          <p:cNvGrpSpPr/>
          <p:nvPr/>
        </p:nvGrpSpPr>
        <p:grpSpPr>
          <a:xfrm>
            <a:off x="4813378" y="6307642"/>
            <a:ext cx="448057" cy="182903"/>
            <a:chOff x="4042836" y="1588905"/>
            <a:chExt cx="486833" cy="200055"/>
          </a:xfrm>
        </p:grpSpPr>
        <p:pic>
          <p:nvPicPr>
            <p:cNvPr id="58" name="Picture 57" descr="Logo&#10;&#10;Description automatically generated">
              <a:extLst>
                <a:ext uri="{FF2B5EF4-FFF2-40B4-BE49-F238E27FC236}">
                  <a16:creationId xmlns:a16="http://schemas.microsoft.com/office/drawing/2014/main" id="{68AC937F-9DC4-7E3B-E375-7E46B3C91863}"/>
                </a:ext>
              </a:extLst>
            </p:cNvPr>
            <p:cNvPicPr>
              <a:picLocks noChangeAspect="1"/>
            </p:cNvPicPr>
            <p:nvPr/>
          </p:nvPicPr>
          <p:blipFill>
            <a:blip r:embed="rId3"/>
            <a:stretch>
              <a:fillRect/>
            </a:stretch>
          </p:blipFill>
          <p:spPr>
            <a:xfrm rot="10800000">
              <a:off x="4083244" y="1619018"/>
              <a:ext cx="334047" cy="164826"/>
            </a:xfrm>
            <a:prstGeom prst="rect">
              <a:avLst/>
            </a:prstGeom>
          </p:spPr>
        </p:pic>
        <p:sp>
          <p:nvSpPr>
            <p:cNvPr id="59" name="Rectangle 58">
              <a:extLst>
                <a:ext uri="{FF2B5EF4-FFF2-40B4-BE49-F238E27FC236}">
                  <a16:creationId xmlns:a16="http://schemas.microsoft.com/office/drawing/2014/main" id="{90141071-D8DB-554F-07A3-A5EE69354190}"/>
                </a:ext>
              </a:extLst>
            </p:cNvPr>
            <p:cNvSpPr/>
            <p:nvPr/>
          </p:nvSpPr>
          <p:spPr bwMode="gray">
            <a:xfrm>
              <a:off x="4138083" y="1638300"/>
              <a:ext cx="254000" cy="116417"/>
            </a:xfrm>
            <a:prstGeom prst="rect">
              <a:avLst/>
            </a:prstGeom>
            <a:solidFill>
              <a:srgbClr val="FFC42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60" name="TextBox 59">
              <a:extLst>
                <a:ext uri="{FF2B5EF4-FFF2-40B4-BE49-F238E27FC236}">
                  <a16:creationId xmlns:a16="http://schemas.microsoft.com/office/drawing/2014/main" id="{D143D060-4FAB-FD76-DDF1-A257733EDF7F}"/>
                </a:ext>
              </a:extLst>
            </p:cNvPr>
            <p:cNvSpPr txBox="1"/>
            <p:nvPr/>
          </p:nvSpPr>
          <p:spPr>
            <a:xfrm>
              <a:off x="4042836" y="1588905"/>
              <a:ext cx="486833"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NEW</a:t>
              </a:r>
              <a:endParaRPr kumimoji="0" lang="en-US" sz="85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grpSp>
      <p:grpSp>
        <p:nvGrpSpPr>
          <p:cNvPr id="61" name="Group 60" descr="New data element: Portable Medical Order.">
            <a:extLst>
              <a:ext uri="{FF2B5EF4-FFF2-40B4-BE49-F238E27FC236}">
                <a16:creationId xmlns:a16="http://schemas.microsoft.com/office/drawing/2014/main" id="{D1740D00-2D83-6975-4BEA-54499A94E43C}"/>
              </a:ext>
            </a:extLst>
          </p:cNvPr>
          <p:cNvGrpSpPr/>
          <p:nvPr/>
        </p:nvGrpSpPr>
        <p:grpSpPr>
          <a:xfrm>
            <a:off x="4254831" y="6450097"/>
            <a:ext cx="448057" cy="182903"/>
            <a:chOff x="4042836" y="1588905"/>
            <a:chExt cx="486833" cy="200055"/>
          </a:xfrm>
        </p:grpSpPr>
        <p:pic>
          <p:nvPicPr>
            <p:cNvPr id="62" name="Picture 61" descr="Logo&#10;&#10;Description automatically generated">
              <a:extLst>
                <a:ext uri="{FF2B5EF4-FFF2-40B4-BE49-F238E27FC236}">
                  <a16:creationId xmlns:a16="http://schemas.microsoft.com/office/drawing/2014/main" id="{A18E0CE8-42F2-0780-7B24-630E450A4BF9}"/>
                </a:ext>
              </a:extLst>
            </p:cNvPr>
            <p:cNvPicPr>
              <a:picLocks noChangeAspect="1"/>
            </p:cNvPicPr>
            <p:nvPr/>
          </p:nvPicPr>
          <p:blipFill>
            <a:blip r:embed="rId3"/>
            <a:stretch>
              <a:fillRect/>
            </a:stretch>
          </p:blipFill>
          <p:spPr>
            <a:xfrm rot="10800000">
              <a:off x="4083244" y="1619018"/>
              <a:ext cx="334047" cy="164826"/>
            </a:xfrm>
            <a:prstGeom prst="rect">
              <a:avLst/>
            </a:prstGeom>
          </p:spPr>
        </p:pic>
        <p:sp>
          <p:nvSpPr>
            <p:cNvPr id="63" name="Rectangle 62">
              <a:extLst>
                <a:ext uri="{FF2B5EF4-FFF2-40B4-BE49-F238E27FC236}">
                  <a16:creationId xmlns:a16="http://schemas.microsoft.com/office/drawing/2014/main" id="{0A2F8C9F-CE6F-ADEE-F95F-B0D2319C5E52}"/>
                </a:ext>
              </a:extLst>
            </p:cNvPr>
            <p:cNvSpPr/>
            <p:nvPr/>
          </p:nvSpPr>
          <p:spPr bwMode="gray">
            <a:xfrm>
              <a:off x="4138083" y="1638300"/>
              <a:ext cx="254000" cy="116417"/>
            </a:xfrm>
            <a:prstGeom prst="rect">
              <a:avLst/>
            </a:prstGeom>
            <a:solidFill>
              <a:srgbClr val="FFC42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64" name="TextBox 63">
              <a:extLst>
                <a:ext uri="{FF2B5EF4-FFF2-40B4-BE49-F238E27FC236}">
                  <a16:creationId xmlns:a16="http://schemas.microsoft.com/office/drawing/2014/main" id="{881284D6-F53A-CAD9-735A-81CC64B0F826}"/>
                </a:ext>
              </a:extLst>
            </p:cNvPr>
            <p:cNvSpPr txBox="1"/>
            <p:nvPr/>
          </p:nvSpPr>
          <p:spPr>
            <a:xfrm>
              <a:off x="4042836" y="1588905"/>
              <a:ext cx="486833"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NEW</a:t>
              </a:r>
              <a:endParaRPr kumimoji="0" lang="en-US" sz="85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grpSp>
      <p:grpSp>
        <p:nvGrpSpPr>
          <p:cNvPr id="65" name="Group 64" descr="New data element: Portable Medical Order.">
            <a:extLst>
              <a:ext uri="{FF2B5EF4-FFF2-40B4-BE49-F238E27FC236}">
                <a16:creationId xmlns:a16="http://schemas.microsoft.com/office/drawing/2014/main" id="{D6F5837E-473B-9E4B-7975-92C86CCF1BB4}"/>
              </a:ext>
            </a:extLst>
          </p:cNvPr>
          <p:cNvGrpSpPr/>
          <p:nvPr/>
        </p:nvGrpSpPr>
        <p:grpSpPr>
          <a:xfrm>
            <a:off x="6485190" y="676967"/>
            <a:ext cx="448057" cy="182903"/>
            <a:chOff x="4042836" y="1588905"/>
            <a:chExt cx="486833" cy="200055"/>
          </a:xfrm>
        </p:grpSpPr>
        <p:pic>
          <p:nvPicPr>
            <p:cNvPr id="66" name="Picture 65" descr="Logo&#10;&#10;Description automatically generated">
              <a:extLst>
                <a:ext uri="{FF2B5EF4-FFF2-40B4-BE49-F238E27FC236}">
                  <a16:creationId xmlns:a16="http://schemas.microsoft.com/office/drawing/2014/main" id="{6806891B-3C29-CCDB-9B06-F35F3712002F}"/>
                </a:ext>
              </a:extLst>
            </p:cNvPr>
            <p:cNvPicPr>
              <a:picLocks noChangeAspect="1"/>
            </p:cNvPicPr>
            <p:nvPr/>
          </p:nvPicPr>
          <p:blipFill>
            <a:blip r:embed="rId3"/>
            <a:stretch>
              <a:fillRect/>
            </a:stretch>
          </p:blipFill>
          <p:spPr>
            <a:xfrm rot="10800000">
              <a:off x="4083244" y="1619018"/>
              <a:ext cx="334047" cy="164826"/>
            </a:xfrm>
            <a:prstGeom prst="rect">
              <a:avLst/>
            </a:prstGeom>
          </p:spPr>
        </p:pic>
        <p:sp>
          <p:nvSpPr>
            <p:cNvPr id="67" name="Rectangle 66">
              <a:extLst>
                <a:ext uri="{FF2B5EF4-FFF2-40B4-BE49-F238E27FC236}">
                  <a16:creationId xmlns:a16="http://schemas.microsoft.com/office/drawing/2014/main" id="{C2070201-17ED-06BB-F138-A389B33A33EB}"/>
                </a:ext>
              </a:extLst>
            </p:cNvPr>
            <p:cNvSpPr/>
            <p:nvPr/>
          </p:nvSpPr>
          <p:spPr bwMode="gray">
            <a:xfrm>
              <a:off x="4138083" y="1638300"/>
              <a:ext cx="254000" cy="116417"/>
            </a:xfrm>
            <a:prstGeom prst="rect">
              <a:avLst/>
            </a:prstGeom>
            <a:solidFill>
              <a:srgbClr val="FFC42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68" name="TextBox 67">
              <a:extLst>
                <a:ext uri="{FF2B5EF4-FFF2-40B4-BE49-F238E27FC236}">
                  <a16:creationId xmlns:a16="http://schemas.microsoft.com/office/drawing/2014/main" id="{13382E35-2EC1-13CA-FDEA-48170C3D2A28}"/>
                </a:ext>
              </a:extLst>
            </p:cNvPr>
            <p:cNvSpPr txBox="1"/>
            <p:nvPr/>
          </p:nvSpPr>
          <p:spPr>
            <a:xfrm>
              <a:off x="4042836" y="1588905"/>
              <a:ext cx="486833"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NEW</a:t>
              </a:r>
              <a:endParaRPr kumimoji="0" lang="en-US" sz="85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grpSp>
      <p:grpSp>
        <p:nvGrpSpPr>
          <p:cNvPr id="69" name="Group 68" descr="New data element: Portable Medical Order.">
            <a:extLst>
              <a:ext uri="{FF2B5EF4-FFF2-40B4-BE49-F238E27FC236}">
                <a16:creationId xmlns:a16="http://schemas.microsoft.com/office/drawing/2014/main" id="{AB5B2285-83F5-D370-994A-24E45071679F}"/>
              </a:ext>
            </a:extLst>
          </p:cNvPr>
          <p:cNvGrpSpPr/>
          <p:nvPr/>
        </p:nvGrpSpPr>
        <p:grpSpPr>
          <a:xfrm>
            <a:off x="6955143" y="818136"/>
            <a:ext cx="448057" cy="182903"/>
            <a:chOff x="4042836" y="1588905"/>
            <a:chExt cx="486833" cy="200055"/>
          </a:xfrm>
        </p:grpSpPr>
        <p:pic>
          <p:nvPicPr>
            <p:cNvPr id="70" name="Picture 69" descr="Logo&#10;&#10;Description automatically generated">
              <a:extLst>
                <a:ext uri="{FF2B5EF4-FFF2-40B4-BE49-F238E27FC236}">
                  <a16:creationId xmlns:a16="http://schemas.microsoft.com/office/drawing/2014/main" id="{26061C28-7F71-5CEC-6285-C56B01D2A561}"/>
                </a:ext>
              </a:extLst>
            </p:cNvPr>
            <p:cNvPicPr>
              <a:picLocks noChangeAspect="1"/>
            </p:cNvPicPr>
            <p:nvPr/>
          </p:nvPicPr>
          <p:blipFill>
            <a:blip r:embed="rId3"/>
            <a:stretch>
              <a:fillRect/>
            </a:stretch>
          </p:blipFill>
          <p:spPr>
            <a:xfrm rot="10800000">
              <a:off x="4083244" y="1619018"/>
              <a:ext cx="334047" cy="164826"/>
            </a:xfrm>
            <a:prstGeom prst="rect">
              <a:avLst/>
            </a:prstGeom>
          </p:spPr>
        </p:pic>
        <p:sp>
          <p:nvSpPr>
            <p:cNvPr id="71" name="Rectangle 70">
              <a:extLst>
                <a:ext uri="{FF2B5EF4-FFF2-40B4-BE49-F238E27FC236}">
                  <a16:creationId xmlns:a16="http://schemas.microsoft.com/office/drawing/2014/main" id="{A4D50B0D-75AA-D107-9FC5-1C0C7E70A4FB}"/>
                </a:ext>
              </a:extLst>
            </p:cNvPr>
            <p:cNvSpPr/>
            <p:nvPr/>
          </p:nvSpPr>
          <p:spPr bwMode="gray">
            <a:xfrm>
              <a:off x="4138083" y="1638300"/>
              <a:ext cx="254000" cy="116417"/>
            </a:xfrm>
            <a:prstGeom prst="rect">
              <a:avLst/>
            </a:prstGeom>
            <a:solidFill>
              <a:srgbClr val="FFC42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72" name="TextBox 71">
              <a:extLst>
                <a:ext uri="{FF2B5EF4-FFF2-40B4-BE49-F238E27FC236}">
                  <a16:creationId xmlns:a16="http://schemas.microsoft.com/office/drawing/2014/main" id="{9134B48A-E6AF-EDC7-AC3E-DE2039777E8E}"/>
                </a:ext>
              </a:extLst>
            </p:cNvPr>
            <p:cNvSpPr txBox="1"/>
            <p:nvPr/>
          </p:nvSpPr>
          <p:spPr>
            <a:xfrm>
              <a:off x="4042836" y="1588905"/>
              <a:ext cx="486833"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NEW</a:t>
              </a:r>
              <a:endParaRPr kumimoji="0" lang="en-US" sz="85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grpSp>
      <p:grpSp>
        <p:nvGrpSpPr>
          <p:cNvPr id="73" name="Group 72" descr="New data element: Portable Medical Order.">
            <a:extLst>
              <a:ext uri="{FF2B5EF4-FFF2-40B4-BE49-F238E27FC236}">
                <a16:creationId xmlns:a16="http://schemas.microsoft.com/office/drawing/2014/main" id="{CF9BC170-DE41-F770-5E08-6A5EC3E0ACD8}"/>
              </a:ext>
            </a:extLst>
          </p:cNvPr>
          <p:cNvGrpSpPr/>
          <p:nvPr/>
        </p:nvGrpSpPr>
        <p:grpSpPr>
          <a:xfrm>
            <a:off x="6046658" y="2361211"/>
            <a:ext cx="448057" cy="182903"/>
            <a:chOff x="4042836" y="1588905"/>
            <a:chExt cx="486833" cy="200055"/>
          </a:xfrm>
        </p:grpSpPr>
        <p:pic>
          <p:nvPicPr>
            <p:cNvPr id="74" name="Picture 73" descr="Logo&#10;&#10;Description automatically generated">
              <a:extLst>
                <a:ext uri="{FF2B5EF4-FFF2-40B4-BE49-F238E27FC236}">
                  <a16:creationId xmlns:a16="http://schemas.microsoft.com/office/drawing/2014/main" id="{0101E7A7-01CF-B049-1541-C87697A575FC}"/>
                </a:ext>
              </a:extLst>
            </p:cNvPr>
            <p:cNvPicPr>
              <a:picLocks noChangeAspect="1"/>
            </p:cNvPicPr>
            <p:nvPr/>
          </p:nvPicPr>
          <p:blipFill>
            <a:blip r:embed="rId3"/>
            <a:stretch>
              <a:fillRect/>
            </a:stretch>
          </p:blipFill>
          <p:spPr>
            <a:xfrm rot="10800000">
              <a:off x="4083244" y="1619018"/>
              <a:ext cx="334047" cy="164826"/>
            </a:xfrm>
            <a:prstGeom prst="rect">
              <a:avLst/>
            </a:prstGeom>
          </p:spPr>
        </p:pic>
        <p:sp>
          <p:nvSpPr>
            <p:cNvPr id="75" name="Rectangle 74">
              <a:extLst>
                <a:ext uri="{FF2B5EF4-FFF2-40B4-BE49-F238E27FC236}">
                  <a16:creationId xmlns:a16="http://schemas.microsoft.com/office/drawing/2014/main" id="{40A95E1E-C42A-915C-8C5F-5AABCED1CF13}"/>
                </a:ext>
              </a:extLst>
            </p:cNvPr>
            <p:cNvSpPr/>
            <p:nvPr/>
          </p:nvSpPr>
          <p:spPr bwMode="gray">
            <a:xfrm>
              <a:off x="4138083" y="1638300"/>
              <a:ext cx="254000" cy="116417"/>
            </a:xfrm>
            <a:prstGeom prst="rect">
              <a:avLst/>
            </a:prstGeom>
            <a:solidFill>
              <a:srgbClr val="FFC42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76" name="TextBox 75">
              <a:extLst>
                <a:ext uri="{FF2B5EF4-FFF2-40B4-BE49-F238E27FC236}">
                  <a16:creationId xmlns:a16="http://schemas.microsoft.com/office/drawing/2014/main" id="{9170795D-638C-056F-88C3-7492FC93FC9D}"/>
                </a:ext>
              </a:extLst>
            </p:cNvPr>
            <p:cNvSpPr txBox="1"/>
            <p:nvPr/>
          </p:nvSpPr>
          <p:spPr>
            <a:xfrm>
              <a:off x="4042836" y="1588905"/>
              <a:ext cx="486833"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NEW</a:t>
              </a:r>
              <a:endParaRPr kumimoji="0" lang="en-US" sz="85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grpSp>
      <p:grpSp>
        <p:nvGrpSpPr>
          <p:cNvPr id="77" name="Group 76" descr="New data element: Portable Medical Order.">
            <a:extLst>
              <a:ext uri="{FF2B5EF4-FFF2-40B4-BE49-F238E27FC236}">
                <a16:creationId xmlns:a16="http://schemas.microsoft.com/office/drawing/2014/main" id="{991F1D41-0AF0-11F9-21C5-07FC1BECD902}"/>
              </a:ext>
            </a:extLst>
          </p:cNvPr>
          <p:cNvGrpSpPr/>
          <p:nvPr/>
        </p:nvGrpSpPr>
        <p:grpSpPr>
          <a:xfrm>
            <a:off x="6452071" y="2497154"/>
            <a:ext cx="448057" cy="182903"/>
            <a:chOff x="4042836" y="1588905"/>
            <a:chExt cx="486833" cy="200055"/>
          </a:xfrm>
        </p:grpSpPr>
        <p:pic>
          <p:nvPicPr>
            <p:cNvPr id="78" name="Picture 77" descr="Logo&#10;&#10;Description automatically generated">
              <a:extLst>
                <a:ext uri="{FF2B5EF4-FFF2-40B4-BE49-F238E27FC236}">
                  <a16:creationId xmlns:a16="http://schemas.microsoft.com/office/drawing/2014/main" id="{2C4B19E7-8C09-ECDF-BACF-E3196D279ED2}"/>
                </a:ext>
              </a:extLst>
            </p:cNvPr>
            <p:cNvPicPr>
              <a:picLocks noChangeAspect="1"/>
            </p:cNvPicPr>
            <p:nvPr/>
          </p:nvPicPr>
          <p:blipFill>
            <a:blip r:embed="rId3"/>
            <a:stretch>
              <a:fillRect/>
            </a:stretch>
          </p:blipFill>
          <p:spPr>
            <a:xfrm rot="10800000">
              <a:off x="4083244" y="1619018"/>
              <a:ext cx="334047" cy="164826"/>
            </a:xfrm>
            <a:prstGeom prst="rect">
              <a:avLst/>
            </a:prstGeom>
          </p:spPr>
        </p:pic>
        <p:sp>
          <p:nvSpPr>
            <p:cNvPr id="79" name="Rectangle 78">
              <a:extLst>
                <a:ext uri="{FF2B5EF4-FFF2-40B4-BE49-F238E27FC236}">
                  <a16:creationId xmlns:a16="http://schemas.microsoft.com/office/drawing/2014/main" id="{2141EE5E-5F41-FB76-7E8D-26A883F67206}"/>
                </a:ext>
              </a:extLst>
            </p:cNvPr>
            <p:cNvSpPr/>
            <p:nvPr/>
          </p:nvSpPr>
          <p:spPr bwMode="gray">
            <a:xfrm>
              <a:off x="4138083" y="1638300"/>
              <a:ext cx="254000" cy="116417"/>
            </a:xfrm>
            <a:prstGeom prst="rect">
              <a:avLst/>
            </a:prstGeom>
            <a:solidFill>
              <a:srgbClr val="FFC42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80" name="TextBox 79">
              <a:extLst>
                <a:ext uri="{FF2B5EF4-FFF2-40B4-BE49-F238E27FC236}">
                  <a16:creationId xmlns:a16="http://schemas.microsoft.com/office/drawing/2014/main" id="{5406072F-D937-99E1-80AB-38B77DD2F049}"/>
                </a:ext>
              </a:extLst>
            </p:cNvPr>
            <p:cNvSpPr txBox="1"/>
            <p:nvPr/>
          </p:nvSpPr>
          <p:spPr>
            <a:xfrm>
              <a:off x="4042836" y="1588905"/>
              <a:ext cx="486833"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NEW</a:t>
              </a:r>
              <a:endParaRPr kumimoji="0" lang="en-US" sz="85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grpSp>
      <p:grpSp>
        <p:nvGrpSpPr>
          <p:cNvPr id="81" name="Group 80" descr="New data element: Portable Medical Order.">
            <a:extLst>
              <a:ext uri="{FF2B5EF4-FFF2-40B4-BE49-F238E27FC236}">
                <a16:creationId xmlns:a16="http://schemas.microsoft.com/office/drawing/2014/main" id="{78333FBC-6EC4-1EB4-681E-D45321664389}"/>
              </a:ext>
            </a:extLst>
          </p:cNvPr>
          <p:cNvGrpSpPr/>
          <p:nvPr/>
        </p:nvGrpSpPr>
        <p:grpSpPr>
          <a:xfrm>
            <a:off x="4253161" y="4246818"/>
            <a:ext cx="448057" cy="182903"/>
            <a:chOff x="4042836" y="1588905"/>
            <a:chExt cx="486833" cy="200055"/>
          </a:xfrm>
        </p:grpSpPr>
        <p:pic>
          <p:nvPicPr>
            <p:cNvPr id="82" name="Picture 81" descr="Logo&#10;&#10;Description automatically generated">
              <a:extLst>
                <a:ext uri="{FF2B5EF4-FFF2-40B4-BE49-F238E27FC236}">
                  <a16:creationId xmlns:a16="http://schemas.microsoft.com/office/drawing/2014/main" id="{DDDC0381-7882-A26E-41C6-B66A799F3A01}"/>
                </a:ext>
              </a:extLst>
            </p:cNvPr>
            <p:cNvPicPr>
              <a:picLocks noChangeAspect="1"/>
            </p:cNvPicPr>
            <p:nvPr/>
          </p:nvPicPr>
          <p:blipFill>
            <a:blip r:embed="rId3"/>
            <a:stretch>
              <a:fillRect/>
            </a:stretch>
          </p:blipFill>
          <p:spPr>
            <a:xfrm rot="10800000">
              <a:off x="4083244" y="1619018"/>
              <a:ext cx="334047" cy="164826"/>
            </a:xfrm>
            <a:prstGeom prst="rect">
              <a:avLst/>
            </a:prstGeom>
          </p:spPr>
        </p:pic>
        <p:sp>
          <p:nvSpPr>
            <p:cNvPr id="83" name="Rectangle 82">
              <a:extLst>
                <a:ext uri="{FF2B5EF4-FFF2-40B4-BE49-F238E27FC236}">
                  <a16:creationId xmlns:a16="http://schemas.microsoft.com/office/drawing/2014/main" id="{8E1D7B83-6565-6C90-7C63-D144EBA8D6F0}"/>
                </a:ext>
              </a:extLst>
            </p:cNvPr>
            <p:cNvSpPr/>
            <p:nvPr/>
          </p:nvSpPr>
          <p:spPr bwMode="gray">
            <a:xfrm>
              <a:off x="4138083" y="1638300"/>
              <a:ext cx="254000" cy="116417"/>
            </a:xfrm>
            <a:prstGeom prst="rect">
              <a:avLst/>
            </a:prstGeom>
            <a:solidFill>
              <a:srgbClr val="FFC42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84" name="TextBox 83">
              <a:extLst>
                <a:ext uri="{FF2B5EF4-FFF2-40B4-BE49-F238E27FC236}">
                  <a16:creationId xmlns:a16="http://schemas.microsoft.com/office/drawing/2014/main" id="{4453A1E2-4C05-D052-AAA9-C910C948A4D8}"/>
                </a:ext>
              </a:extLst>
            </p:cNvPr>
            <p:cNvSpPr txBox="1"/>
            <p:nvPr/>
          </p:nvSpPr>
          <p:spPr>
            <a:xfrm>
              <a:off x="4042836" y="1588905"/>
              <a:ext cx="486833"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NEW</a:t>
              </a:r>
              <a:endParaRPr kumimoji="0" lang="en-US" sz="85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grpSp>
      <p:grpSp>
        <p:nvGrpSpPr>
          <p:cNvPr id="85" name="Group 84" descr="New data element: Portable Medical Order.">
            <a:extLst>
              <a:ext uri="{FF2B5EF4-FFF2-40B4-BE49-F238E27FC236}">
                <a16:creationId xmlns:a16="http://schemas.microsoft.com/office/drawing/2014/main" id="{295E8146-0EF1-01D3-64A6-6D51E41B780B}"/>
              </a:ext>
            </a:extLst>
          </p:cNvPr>
          <p:cNvGrpSpPr/>
          <p:nvPr/>
        </p:nvGrpSpPr>
        <p:grpSpPr>
          <a:xfrm>
            <a:off x="4209548" y="4645806"/>
            <a:ext cx="448057" cy="182903"/>
            <a:chOff x="4042836" y="1588905"/>
            <a:chExt cx="486833" cy="200055"/>
          </a:xfrm>
        </p:grpSpPr>
        <p:pic>
          <p:nvPicPr>
            <p:cNvPr id="86" name="Picture 85" descr="Logo&#10;&#10;Description automatically generated">
              <a:extLst>
                <a:ext uri="{FF2B5EF4-FFF2-40B4-BE49-F238E27FC236}">
                  <a16:creationId xmlns:a16="http://schemas.microsoft.com/office/drawing/2014/main" id="{5CD525EC-9689-17BD-E868-1A4F6F8DE349}"/>
                </a:ext>
              </a:extLst>
            </p:cNvPr>
            <p:cNvPicPr>
              <a:picLocks noChangeAspect="1"/>
            </p:cNvPicPr>
            <p:nvPr/>
          </p:nvPicPr>
          <p:blipFill>
            <a:blip r:embed="rId3"/>
            <a:stretch>
              <a:fillRect/>
            </a:stretch>
          </p:blipFill>
          <p:spPr>
            <a:xfrm rot="10800000">
              <a:off x="4083244" y="1619018"/>
              <a:ext cx="334047" cy="164826"/>
            </a:xfrm>
            <a:prstGeom prst="rect">
              <a:avLst/>
            </a:prstGeom>
          </p:spPr>
        </p:pic>
        <p:sp>
          <p:nvSpPr>
            <p:cNvPr id="87" name="Rectangle 86">
              <a:extLst>
                <a:ext uri="{FF2B5EF4-FFF2-40B4-BE49-F238E27FC236}">
                  <a16:creationId xmlns:a16="http://schemas.microsoft.com/office/drawing/2014/main" id="{11CA35D3-5246-5785-06C2-A2ED5A8E3341}"/>
                </a:ext>
              </a:extLst>
            </p:cNvPr>
            <p:cNvSpPr/>
            <p:nvPr/>
          </p:nvSpPr>
          <p:spPr bwMode="gray">
            <a:xfrm>
              <a:off x="4138083" y="1638300"/>
              <a:ext cx="254000" cy="116417"/>
            </a:xfrm>
            <a:prstGeom prst="rect">
              <a:avLst/>
            </a:prstGeom>
            <a:solidFill>
              <a:srgbClr val="FFC42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88" name="TextBox 87">
              <a:extLst>
                <a:ext uri="{FF2B5EF4-FFF2-40B4-BE49-F238E27FC236}">
                  <a16:creationId xmlns:a16="http://schemas.microsoft.com/office/drawing/2014/main" id="{D8C54EBE-CFBB-3522-B967-16B4889074CC}"/>
                </a:ext>
              </a:extLst>
            </p:cNvPr>
            <p:cNvSpPr txBox="1"/>
            <p:nvPr/>
          </p:nvSpPr>
          <p:spPr>
            <a:xfrm>
              <a:off x="4042836" y="1588905"/>
              <a:ext cx="486833"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NEW</a:t>
              </a:r>
              <a:endParaRPr kumimoji="0" lang="en-US" sz="85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grpSp>
      <p:grpSp>
        <p:nvGrpSpPr>
          <p:cNvPr id="89" name="Group 88" descr="New data element: Portable Medical Order.">
            <a:extLst>
              <a:ext uri="{FF2B5EF4-FFF2-40B4-BE49-F238E27FC236}">
                <a16:creationId xmlns:a16="http://schemas.microsoft.com/office/drawing/2014/main" id="{0454F50A-CA7D-E52F-7718-0A08058B4753}"/>
              </a:ext>
            </a:extLst>
          </p:cNvPr>
          <p:cNvGrpSpPr/>
          <p:nvPr/>
        </p:nvGrpSpPr>
        <p:grpSpPr>
          <a:xfrm>
            <a:off x="6418952" y="3213003"/>
            <a:ext cx="448057" cy="182903"/>
            <a:chOff x="4042836" y="1588905"/>
            <a:chExt cx="486833" cy="200055"/>
          </a:xfrm>
        </p:grpSpPr>
        <p:pic>
          <p:nvPicPr>
            <p:cNvPr id="90" name="Picture 89" descr="Logo&#10;&#10;Description automatically generated">
              <a:extLst>
                <a:ext uri="{FF2B5EF4-FFF2-40B4-BE49-F238E27FC236}">
                  <a16:creationId xmlns:a16="http://schemas.microsoft.com/office/drawing/2014/main" id="{B0683216-D57A-7350-69E5-7CC0D6E1A4CB}"/>
                </a:ext>
              </a:extLst>
            </p:cNvPr>
            <p:cNvPicPr>
              <a:picLocks noChangeAspect="1"/>
            </p:cNvPicPr>
            <p:nvPr/>
          </p:nvPicPr>
          <p:blipFill>
            <a:blip r:embed="rId3"/>
            <a:stretch>
              <a:fillRect/>
            </a:stretch>
          </p:blipFill>
          <p:spPr>
            <a:xfrm rot="10800000">
              <a:off x="4083244" y="1619018"/>
              <a:ext cx="334047" cy="164826"/>
            </a:xfrm>
            <a:prstGeom prst="rect">
              <a:avLst/>
            </a:prstGeom>
          </p:spPr>
        </p:pic>
        <p:sp>
          <p:nvSpPr>
            <p:cNvPr id="91" name="Rectangle 90">
              <a:extLst>
                <a:ext uri="{FF2B5EF4-FFF2-40B4-BE49-F238E27FC236}">
                  <a16:creationId xmlns:a16="http://schemas.microsoft.com/office/drawing/2014/main" id="{7DC1A7A6-EE25-1254-60AD-47F97CF6F53A}"/>
                </a:ext>
              </a:extLst>
            </p:cNvPr>
            <p:cNvSpPr/>
            <p:nvPr/>
          </p:nvSpPr>
          <p:spPr bwMode="gray">
            <a:xfrm>
              <a:off x="4138083" y="1638300"/>
              <a:ext cx="254000" cy="116417"/>
            </a:xfrm>
            <a:prstGeom prst="rect">
              <a:avLst/>
            </a:prstGeom>
            <a:solidFill>
              <a:srgbClr val="FFC42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92" name="TextBox 91">
              <a:extLst>
                <a:ext uri="{FF2B5EF4-FFF2-40B4-BE49-F238E27FC236}">
                  <a16:creationId xmlns:a16="http://schemas.microsoft.com/office/drawing/2014/main" id="{1D7B9CB5-11BE-D50F-50E7-34CF172361E6}"/>
                </a:ext>
              </a:extLst>
            </p:cNvPr>
            <p:cNvSpPr txBox="1"/>
            <p:nvPr/>
          </p:nvSpPr>
          <p:spPr>
            <a:xfrm>
              <a:off x="4042836" y="1588905"/>
              <a:ext cx="486833"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NEW</a:t>
              </a:r>
              <a:endParaRPr kumimoji="0" lang="en-US" sz="85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grpSp>
      <p:grpSp>
        <p:nvGrpSpPr>
          <p:cNvPr id="93" name="Group 92" descr="New data element: Portable Medical Order.">
            <a:extLst>
              <a:ext uri="{FF2B5EF4-FFF2-40B4-BE49-F238E27FC236}">
                <a16:creationId xmlns:a16="http://schemas.microsoft.com/office/drawing/2014/main" id="{510C9EAC-29E2-4561-5527-294708647351}"/>
              </a:ext>
            </a:extLst>
          </p:cNvPr>
          <p:cNvGrpSpPr/>
          <p:nvPr/>
        </p:nvGrpSpPr>
        <p:grpSpPr>
          <a:xfrm>
            <a:off x="6616726" y="5163051"/>
            <a:ext cx="448057" cy="182903"/>
            <a:chOff x="4042836" y="1588905"/>
            <a:chExt cx="486833" cy="200055"/>
          </a:xfrm>
        </p:grpSpPr>
        <p:pic>
          <p:nvPicPr>
            <p:cNvPr id="94" name="Picture 93" descr="Logo&#10;&#10;Description automatically generated">
              <a:extLst>
                <a:ext uri="{FF2B5EF4-FFF2-40B4-BE49-F238E27FC236}">
                  <a16:creationId xmlns:a16="http://schemas.microsoft.com/office/drawing/2014/main" id="{CD70DE8C-E227-E6FB-063F-3445B91AE77C}"/>
                </a:ext>
              </a:extLst>
            </p:cNvPr>
            <p:cNvPicPr>
              <a:picLocks noChangeAspect="1"/>
            </p:cNvPicPr>
            <p:nvPr/>
          </p:nvPicPr>
          <p:blipFill>
            <a:blip r:embed="rId3"/>
            <a:stretch>
              <a:fillRect/>
            </a:stretch>
          </p:blipFill>
          <p:spPr>
            <a:xfrm rot="10800000">
              <a:off x="4083244" y="1619018"/>
              <a:ext cx="334047" cy="164826"/>
            </a:xfrm>
            <a:prstGeom prst="rect">
              <a:avLst/>
            </a:prstGeom>
          </p:spPr>
        </p:pic>
        <p:sp>
          <p:nvSpPr>
            <p:cNvPr id="95" name="Rectangle 94">
              <a:extLst>
                <a:ext uri="{FF2B5EF4-FFF2-40B4-BE49-F238E27FC236}">
                  <a16:creationId xmlns:a16="http://schemas.microsoft.com/office/drawing/2014/main" id="{A36E3554-5A2C-B05E-267E-BB50315E3BC5}"/>
                </a:ext>
              </a:extLst>
            </p:cNvPr>
            <p:cNvSpPr/>
            <p:nvPr/>
          </p:nvSpPr>
          <p:spPr bwMode="gray">
            <a:xfrm>
              <a:off x="4138083" y="1638300"/>
              <a:ext cx="254000" cy="116417"/>
            </a:xfrm>
            <a:prstGeom prst="rect">
              <a:avLst/>
            </a:prstGeom>
            <a:solidFill>
              <a:srgbClr val="FFC42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96" name="TextBox 95">
              <a:extLst>
                <a:ext uri="{FF2B5EF4-FFF2-40B4-BE49-F238E27FC236}">
                  <a16:creationId xmlns:a16="http://schemas.microsoft.com/office/drawing/2014/main" id="{DE3A1578-AC7C-CCAF-FF75-01F5A5F526BA}"/>
                </a:ext>
              </a:extLst>
            </p:cNvPr>
            <p:cNvSpPr txBox="1"/>
            <p:nvPr/>
          </p:nvSpPr>
          <p:spPr>
            <a:xfrm>
              <a:off x="4042836" y="1588905"/>
              <a:ext cx="486833"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NEW</a:t>
              </a:r>
              <a:endParaRPr kumimoji="0" lang="en-US" sz="85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grpSp>
      <p:grpSp>
        <p:nvGrpSpPr>
          <p:cNvPr id="97" name="Group 96" descr="New data element: Portable Medical Order.">
            <a:extLst>
              <a:ext uri="{FF2B5EF4-FFF2-40B4-BE49-F238E27FC236}">
                <a16:creationId xmlns:a16="http://schemas.microsoft.com/office/drawing/2014/main" id="{1C00B486-B324-C5E4-62A0-75E1DD1851E0}"/>
              </a:ext>
            </a:extLst>
          </p:cNvPr>
          <p:cNvGrpSpPr/>
          <p:nvPr/>
        </p:nvGrpSpPr>
        <p:grpSpPr>
          <a:xfrm>
            <a:off x="6834559" y="3361118"/>
            <a:ext cx="448057" cy="182903"/>
            <a:chOff x="4042836" y="1588905"/>
            <a:chExt cx="486833" cy="200055"/>
          </a:xfrm>
        </p:grpSpPr>
        <p:pic>
          <p:nvPicPr>
            <p:cNvPr id="98" name="Picture 97" descr="Logo&#10;&#10;Description automatically generated">
              <a:extLst>
                <a:ext uri="{FF2B5EF4-FFF2-40B4-BE49-F238E27FC236}">
                  <a16:creationId xmlns:a16="http://schemas.microsoft.com/office/drawing/2014/main" id="{7CC81B46-719A-C1DF-5A47-E909927574C9}"/>
                </a:ext>
              </a:extLst>
            </p:cNvPr>
            <p:cNvPicPr>
              <a:picLocks noChangeAspect="1"/>
            </p:cNvPicPr>
            <p:nvPr/>
          </p:nvPicPr>
          <p:blipFill>
            <a:blip r:embed="rId3"/>
            <a:stretch>
              <a:fillRect/>
            </a:stretch>
          </p:blipFill>
          <p:spPr>
            <a:xfrm rot="10800000">
              <a:off x="4083244" y="1619018"/>
              <a:ext cx="334047" cy="164826"/>
            </a:xfrm>
            <a:prstGeom prst="rect">
              <a:avLst/>
            </a:prstGeom>
          </p:spPr>
        </p:pic>
        <p:sp>
          <p:nvSpPr>
            <p:cNvPr id="99" name="Rectangle 98">
              <a:extLst>
                <a:ext uri="{FF2B5EF4-FFF2-40B4-BE49-F238E27FC236}">
                  <a16:creationId xmlns:a16="http://schemas.microsoft.com/office/drawing/2014/main" id="{AC39D436-BDD7-1D7A-B8BB-14C8681BCDDB}"/>
                </a:ext>
              </a:extLst>
            </p:cNvPr>
            <p:cNvSpPr/>
            <p:nvPr/>
          </p:nvSpPr>
          <p:spPr bwMode="gray">
            <a:xfrm>
              <a:off x="4138083" y="1638300"/>
              <a:ext cx="254000" cy="116417"/>
            </a:xfrm>
            <a:prstGeom prst="rect">
              <a:avLst/>
            </a:prstGeom>
            <a:solidFill>
              <a:srgbClr val="FFC42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100" name="TextBox 99">
              <a:extLst>
                <a:ext uri="{FF2B5EF4-FFF2-40B4-BE49-F238E27FC236}">
                  <a16:creationId xmlns:a16="http://schemas.microsoft.com/office/drawing/2014/main" id="{DC384CF3-9DB9-7672-B2E2-4D75C108B337}"/>
                </a:ext>
              </a:extLst>
            </p:cNvPr>
            <p:cNvSpPr txBox="1"/>
            <p:nvPr/>
          </p:nvSpPr>
          <p:spPr>
            <a:xfrm>
              <a:off x="4042836" y="1588905"/>
              <a:ext cx="486833"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NEW</a:t>
              </a:r>
              <a:endParaRPr kumimoji="0" lang="en-US" sz="85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grpSp>
      <p:grpSp>
        <p:nvGrpSpPr>
          <p:cNvPr id="101" name="Group 100" descr="New data element: Portable Medical Order.">
            <a:extLst>
              <a:ext uri="{FF2B5EF4-FFF2-40B4-BE49-F238E27FC236}">
                <a16:creationId xmlns:a16="http://schemas.microsoft.com/office/drawing/2014/main" id="{934DEA64-C496-CED9-A386-BEF67EE902D3}"/>
              </a:ext>
            </a:extLst>
          </p:cNvPr>
          <p:cNvGrpSpPr/>
          <p:nvPr/>
        </p:nvGrpSpPr>
        <p:grpSpPr>
          <a:xfrm>
            <a:off x="6006289" y="5761418"/>
            <a:ext cx="448057" cy="182903"/>
            <a:chOff x="4042836" y="1588905"/>
            <a:chExt cx="486833" cy="200055"/>
          </a:xfrm>
        </p:grpSpPr>
        <p:pic>
          <p:nvPicPr>
            <p:cNvPr id="102" name="Picture 101" descr="Logo&#10;&#10;Description automatically generated">
              <a:extLst>
                <a:ext uri="{FF2B5EF4-FFF2-40B4-BE49-F238E27FC236}">
                  <a16:creationId xmlns:a16="http://schemas.microsoft.com/office/drawing/2014/main" id="{8D0B21BC-898E-A568-96D8-3D28E0CF6365}"/>
                </a:ext>
              </a:extLst>
            </p:cNvPr>
            <p:cNvPicPr>
              <a:picLocks noChangeAspect="1"/>
            </p:cNvPicPr>
            <p:nvPr/>
          </p:nvPicPr>
          <p:blipFill>
            <a:blip r:embed="rId3"/>
            <a:stretch>
              <a:fillRect/>
            </a:stretch>
          </p:blipFill>
          <p:spPr>
            <a:xfrm rot="10800000">
              <a:off x="4083244" y="1619018"/>
              <a:ext cx="334047" cy="164826"/>
            </a:xfrm>
            <a:prstGeom prst="rect">
              <a:avLst/>
            </a:prstGeom>
          </p:spPr>
        </p:pic>
        <p:sp>
          <p:nvSpPr>
            <p:cNvPr id="103" name="Rectangle 102">
              <a:extLst>
                <a:ext uri="{FF2B5EF4-FFF2-40B4-BE49-F238E27FC236}">
                  <a16:creationId xmlns:a16="http://schemas.microsoft.com/office/drawing/2014/main" id="{534F8BA8-0570-72F6-C0C0-908B6E071D07}"/>
                </a:ext>
              </a:extLst>
            </p:cNvPr>
            <p:cNvSpPr/>
            <p:nvPr/>
          </p:nvSpPr>
          <p:spPr bwMode="gray">
            <a:xfrm>
              <a:off x="4138083" y="1638300"/>
              <a:ext cx="254000" cy="116417"/>
            </a:xfrm>
            <a:prstGeom prst="rect">
              <a:avLst/>
            </a:prstGeom>
            <a:solidFill>
              <a:srgbClr val="FFC42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104" name="TextBox 103">
              <a:extLst>
                <a:ext uri="{FF2B5EF4-FFF2-40B4-BE49-F238E27FC236}">
                  <a16:creationId xmlns:a16="http://schemas.microsoft.com/office/drawing/2014/main" id="{13EB31D7-F0F1-0834-DE02-6A2A252E513D}"/>
                </a:ext>
              </a:extLst>
            </p:cNvPr>
            <p:cNvSpPr txBox="1"/>
            <p:nvPr/>
          </p:nvSpPr>
          <p:spPr>
            <a:xfrm>
              <a:off x="4042836" y="1588905"/>
              <a:ext cx="486833"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NEW</a:t>
              </a:r>
              <a:endParaRPr kumimoji="0" lang="en-US" sz="85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grpSp>
      <p:grpSp>
        <p:nvGrpSpPr>
          <p:cNvPr id="105" name="Group 104" descr="New data element: Portable Medical Order.">
            <a:extLst>
              <a:ext uri="{FF2B5EF4-FFF2-40B4-BE49-F238E27FC236}">
                <a16:creationId xmlns:a16="http://schemas.microsoft.com/office/drawing/2014/main" id="{39F8C35E-B116-4777-1C3D-49760CBC6E12}"/>
              </a:ext>
            </a:extLst>
          </p:cNvPr>
          <p:cNvGrpSpPr/>
          <p:nvPr/>
        </p:nvGrpSpPr>
        <p:grpSpPr>
          <a:xfrm>
            <a:off x="9187644" y="1377829"/>
            <a:ext cx="448057" cy="182903"/>
            <a:chOff x="4042836" y="1588905"/>
            <a:chExt cx="486833" cy="200055"/>
          </a:xfrm>
        </p:grpSpPr>
        <p:pic>
          <p:nvPicPr>
            <p:cNvPr id="106" name="Picture 105" descr="Logo&#10;&#10;Description automatically generated">
              <a:extLst>
                <a:ext uri="{FF2B5EF4-FFF2-40B4-BE49-F238E27FC236}">
                  <a16:creationId xmlns:a16="http://schemas.microsoft.com/office/drawing/2014/main" id="{CB7A1ACE-1A95-98C0-0FC0-795BF0991765}"/>
                </a:ext>
              </a:extLst>
            </p:cNvPr>
            <p:cNvPicPr>
              <a:picLocks noChangeAspect="1"/>
            </p:cNvPicPr>
            <p:nvPr/>
          </p:nvPicPr>
          <p:blipFill>
            <a:blip r:embed="rId3"/>
            <a:stretch>
              <a:fillRect/>
            </a:stretch>
          </p:blipFill>
          <p:spPr>
            <a:xfrm rot="10800000">
              <a:off x="4083244" y="1619018"/>
              <a:ext cx="334047" cy="164826"/>
            </a:xfrm>
            <a:prstGeom prst="rect">
              <a:avLst/>
            </a:prstGeom>
          </p:spPr>
        </p:pic>
        <p:sp>
          <p:nvSpPr>
            <p:cNvPr id="107" name="Rectangle 106">
              <a:extLst>
                <a:ext uri="{FF2B5EF4-FFF2-40B4-BE49-F238E27FC236}">
                  <a16:creationId xmlns:a16="http://schemas.microsoft.com/office/drawing/2014/main" id="{6DA33DAA-2F1A-65DE-D104-643B47AC6A13}"/>
                </a:ext>
              </a:extLst>
            </p:cNvPr>
            <p:cNvSpPr/>
            <p:nvPr/>
          </p:nvSpPr>
          <p:spPr bwMode="gray">
            <a:xfrm>
              <a:off x="4138083" y="1638300"/>
              <a:ext cx="254000" cy="116417"/>
            </a:xfrm>
            <a:prstGeom prst="rect">
              <a:avLst/>
            </a:prstGeom>
            <a:solidFill>
              <a:srgbClr val="FFC42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108" name="TextBox 107">
              <a:extLst>
                <a:ext uri="{FF2B5EF4-FFF2-40B4-BE49-F238E27FC236}">
                  <a16:creationId xmlns:a16="http://schemas.microsoft.com/office/drawing/2014/main" id="{080B4770-2FB8-215F-3DC8-2423750B6AE3}"/>
                </a:ext>
              </a:extLst>
            </p:cNvPr>
            <p:cNvSpPr txBox="1"/>
            <p:nvPr/>
          </p:nvSpPr>
          <p:spPr>
            <a:xfrm>
              <a:off x="4042836" y="1588905"/>
              <a:ext cx="486833"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NEW</a:t>
              </a:r>
              <a:endParaRPr kumimoji="0" lang="en-US" sz="85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grpSp>
      <p:grpSp>
        <p:nvGrpSpPr>
          <p:cNvPr id="109" name="Group 108" descr="New data element: Portable Medical Order.">
            <a:extLst>
              <a:ext uri="{FF2B5EF4-FFF2-40B4-BE49-F238E27FC236}">
                <a16:creationId xmlns:a16="http://schemas.microsoft.com/office/drawing/2014/main" id="{965D9701-3F1C-446E-FB0A-861AA81CA4DC}"/>
              </a:ext>
            </a:extLst>
          </p:cNvPr>
          <p:cNvGrpSpPr/>
          <p:nvPr/>
        </p:nvGrpSpPr>
        <p:grpSpPr>
          <a:xfrm>
            <a:off x="8987209" y="1208468"/>
            <a:ext cx="448057" cy="182903"/>
            <a:chOff x="4042836" y="1588905"/>
            <a:chExt cx="486833" cy="200055"/>
          </a:xfrm>
        </p:grpSpPr>
        <p:pic>
          <p:nvPicPr>
            <p:cNvPr id="110" name="Picture 109" descr="Logo&#10;&#10;Description automatically generated">
              <a:extLst>
                <a:ext uri="{FF2B5EF4-FFF2-40B4-BE49-F238E27FC236}">
                  <a16:creationId xmlns:a16="http://schemas.microsoft.com/office/drawing/2014/main" id="{C677BD0F-5C4F-1E43-A359-7D5E39B88B86}"/>
                </a:ext>
              </a:extLst>
            </p:cNvPr>
            <p:cNvPicPr>
              <a:picLocks noChangeAspect="1"/>
            </p:cNvPicPr>
            <p:nvPr/>
          </p:nvPicPr>
          <p:blipFill>
            <a:blip r:embed="rId3"/>
            <a:stretch>
              <a:fillRect/>
            </a:stretch>
          </p:blipFill>
          <p:spPr>
            <a:xfrm rot="10800000">
              <a:off x="4083244" y="1619018"/>
              <a:ext cx="334047" cy="164826"/>
            </a:xfrm>
            <a:prstGeom prst="rect">
              <a:avLst/>
            </a:prstGeom>
          </p:spPr>
        </p:pic>
        <p:sp>
          <p:nvSpPr>
            <p:cNvPr id="111" name="Rectangle 110">
              <a:extLst>
                <a:ext uri="{FF2B5EF4-FFF2-40B4-BE49-F238E27FC236}">
                  <a16:creationId xmlns:a16="http://schemas.microsoft.com/office/drawing/2014/main" id="{C872E7C1-54D9-1D51-1BE9-0377C23CB0C6}"/>
                </a:ext>
              </a:extLst>
            </p:cNvPr>
            <p:cNvSpPr/>
            <p:nvPr/>
          </p:nvSpPr>
          <p:spPr bwMode="gray">
            <a:xfrm>
              <a:off x="4138083" y="1638300"/>
              <a:ext cx="254000" cy="116417"/>
            </a:xfrm>
            <a:prstGeom prst="rect">
              <a:avLst/>
            </a:prstGeom>
            <a:solidFill>
              <a:srgbClr val="FFC42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112" name="TextBox 111">
              <a:extLst>
                <a:ext uri="{FF2B5EF4-FFF2-40B4-BE49-F238E27FC236}">
                  <a16:creationId xmlns:a16="http://schemas.microsoft.com/office/drawing/2014/main" id="{A0B580CC-DE76-B58D-572A-E4E07065D29D}"/>
                </a:ext>
              </a:extLst>
            </p:cNvPr>
            <p:cNvSpPr txBox="1"/>
            <p:nvPr/>
          </p:nvSpPr>
          <p:spPr>
            <a:xfrm>
              <a:off x="4042836" y="1588905"/>
              <a:ext cx="486833"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NEW</a:t>
              </a:r>
              <a:endParaRPr kumimoji="0" lang="en-US" sz="85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grpSp>
      <p:grpSp>
        <p:nvGrpSpPr>
          <p:cNvPr id="113" name="Group 112" descr="New data element: Portable Medical Order.">
            <a:extLst>
              <a:ext uri="{FF2B5EF4-FFF2-40B4-BE49-F238E27FC236}">
                <a16:creationId xmlns:a16="http://schemas.microsoft.com/office/drawing/2014/main" id="{184E6B19-C00B-418D-7650-4B9EAB63A7ED}"/>
              </a:ext>
            </a:extLst>
          </p:cNvPr>
          <p:cNvGrpSpPr/>
          <p:nvPr/>
        </p:nvGrpSpPr>
        <p:grpSpPr>
          <a:xfrm>
            <a:off x="8751391" y="2635137"/>
            <a:ext cx="448057" cy="182903"/>
            <a:chOff x="4042836" y="1588905"/>
            <a:chExt cx="486833" cy="200055"/>
          </a:xfrm>
        </p:grpSpPr>
        <p:pic>
          <p:nvPicPr>
            <p:cNvPr id="114" name="Picture 113" descr="Logo&#10;&#10;Description automatically generated">
              <a:extLst>
                <a:ext uri="{FF2B5EF4-FFF2-40B4-BE49-F238E27FC236}">
                  <a16:creationId xmlns:a16="http://schemas.microsoft.com/office/drawing/2014/main" id="{2AC9F335-36BD-A170-0AFF-A6DD67910BC8}"/>
                </a:ext>
              </a:extLst>
            </p:cNvPr>
            <p:cNvPicPr>
              <a:picLocks noChangeAspect="1"/>
            </p:cNvPicPr>
            <p:nvPr/>
          </p:nvPicPr>
          <p:blipFill>
            <a:blip r:embed="rId3"/>
            <a:stretch>
              <a:fillRect/>
            </a:stretch>
          </p:blipFill>
          <p:spPr>
            <a:xfrm rot="10800000">
              <a:off x="4083244" y="1619018"/>
              <a:ext cx="334047" cy="164826"/>
            </a:xfrm>
            <a:prstGeom prst="rect">
              <a:avLst/>
            </a:prstGeom>
          </p:spPr>
        </p:pic>
        <p:sp>
          <p:nvSpPr>
            <p:cNvPr id="115" name="Rectangle 114">
              <a:extLst>
                <a:ext uri="{FF2B5EF4-FFF2-40B4-BE49-F238E27FC236}">
                  <a16:creationId xmlns:a16="http://schemas.microsoft.com/office/drawing/2014/main" id="{81F5CCBC-ABB7-4899-7CCE-7ED0C4AEA891}"/>
                </a:ext>
              </a:extLst>
            </p:cNvPr>
            <p:cNvSpPr/>
            <p:nvPr/>
          </p:nvSpPr>
          <p:spPr bwMode="gray">
            <a:xfrm>
              <a:off x="4138083" y="1638300"/>
              <a:ext cx="254000" cy="116417"/>
            </a:xfrm>
            <a:prstGeom prst="rect">
              <a:avLst/>
            </a:prstGeom>
            <a:solidFill>
              <a:srgbClr val="FFC42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116" name="TextBox 115">
              <a:extLst>
                <a:ext uri="{FF2B5EF4-FFF2-40B4-BE49-F238E27FC236}">
                  <a16:creationId xmlns:a16="http://schemas.microsoft.com/office/drawing/2014/main" id="{C97B938D-81A7-ABCC-4B2C-4F01EBAF6897}"/>
                </a:ext>
              </a:extLst>
            </p:cNvPr>
            <p:cNvSpPr txBox="1"/>
            <p:nvPr/>
          </p:nvSpPr>
          <p:spPr>
            <a:xfrm>
              <a:off x="4042836" y="1588905"/>
              <a:ext cx="486833"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NEW</a:t>
              </a:r>
              <a:endParaRPr kumimoji="0" lang="en-US" sz="85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grpSp>
      <p:grpSp>
        <p:nvGrpSpPr>
          <p:cNvPr id="117" name="Group 116" descr="New data element: Portable Medical Order.">
            <a:extLst>
              <a:ext uri="{FF2B5EF4-FFF2-40B4-BE49-F238E27FC236}">
                <a16:creationId xmlns:a16="http://schemas.microsoft.com/office/drawing/2014/main" id="{2BD554A0-9702-312A-4D4C-68ECDEDEFAD3}"/>
              </a:ext>
            </a:extLst>
          </p:cNvPr>
          <p:cNvGrpSpPr/>
          <p:nvPr/>
        </p:nvGrpSpPr>
        <p:grpSpPr>
          <a:xfrm>
            <a:off x="8411165" y="2763355"/>
            <a:ext cx="448057" cy="182903"/>
            <a:chOff x="4042836" y="1588905"/>
            <a:chExt cx="486833" cy="200055"/>
          </a:xfrm>
        </p:grpSpPr>
        <p:pic>
          <p:nvPicPr>
            <p:cNvPr id="118" name="Picture 117" descr="Logo&#10;&#10;Description automatically generated">
              <a:extLst>
                <a:ext uri="{FF2B5EF4-FFF2-40B4-BE49-F238E27FC236}">
                  <a16:creationId xmlns:a16="http://schemas.microsoft.com/office/drawing/2014/main" id="{76BAF9A5-0BE3-A58C-8C8F-A368BFBB427E}"/>
                </a:ext>
              </a:extLst>
            </p:cNvPr>
            <p:cNvPicPr>
              <a:picLocks noChangeAspect="1"/>
            </p:cNvPicPr>
            <p:nvPr/>
          </p:nvPicPr>
          <p:blipFill>
            <a:blip r:embed="rId3"/>
            <a:stretch>
              <a:fillRect/>
            </a:stretch>
          </p:blipFill>
          <p:spPr>
            <a:xfrm rot="10800000">
              <a:off x="4083244" y="1619018"/>
              <a:ext cx="334047" cy="164826"/>
            </a:xfrm>
            <a:prstGeom prst="rect">
              <a:avLst/>
            </a:prstGeom>
          </p:spPr>
        </p:pic>
        <p:sp>
          <p:nvSpPr>
            <p:cNvPr id="119" name="Rectangle 118">
              <a:extLst>
                <a:ext uri="{FF2B5EF4-FFF2-40B4-BE49-F238E27FC236}">
                  <a16:creationId xmlns:a16="http://schemas.microsoft.com/office/drawing/2014/main" id="{42241243-72D0-90AE-C0C9-549D35137C0D}"/>
                </a:ext>
              </a:extLst>
            </p:cNvPr>
            <p:cNvSpPr/>
            <p:nvPr/>
          </p:nvSpPr>
          <p:spPr bwMode="gray">
            <a:xfrm>
              <a:off x="4138083" y="1638300"/>
              <a:ext cx="254000" cy="116417"/>
            </a:xfrm>
            <a:prstGeom prst="rect">
              <a:avLst/>
            </a:prstGeom>
            <a:solidFill>
              <a:srgbClr val="FFC42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120" name="TextBox 119">
              <a:extLst>
                <a:ext uri="{FF2B5EF4-FFF2-40B4-BE49-F238E27FC236}">
                  <a16:creationId xmlns:a16="http://schemas.microsoft.com/office/drawing/2014/main" id="{B6C8B887-E0AE-92D4-2752-FDF0A7299BCC}"/>
                </a:ext>
              </a:extLst>
            </p:cNvPr>
            <p:cNvSpPr txBox="1"/>
            <p:nvPr/>
          </p:nvSpPr>
          <p:spPr>
            <a:xfrm>
              <a:off x="4042836" y="1588905"/>
              <a:ext cx="486833"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NEW</a:t>
              </a:r>
              <a:endParaRPr kumimoji="0" lang="en-US" sz="85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grpSp>
      <p:grpSp>
        <p:nvGrpSpPr>
          <p:cNvPr id="121" name="Group 120" descr="New data element: Portable Medical Order.">
            <a:extLst>
              <a:ext uri="{FF2B5EF4-FFF2-40B4-BE49-F238E27FC236}">
                <a16:creationId xmlns:a16="http://schemas.microsoft.com/office/drawing/2014/main" id="{3B283E74-8C45-0D26-6405-5666BBEE0594}"/>
              </a:ext>
            </a:extLst>
          </p:cNvPr>
          <p:cNvGrpSpPr/>
          <p:nvPr/>
        </p:nvGrpSpPr>
        <p:grpSpPr>
          <a:xfrm>
            <a:off x="8425234" y="2922968"/>
            <a:ext cx="448057" cy="182903"/>
            <a:chOff x="4042836" y="1588905"/>
            <a:chExt cx="486833" cy="200055"/>
          </a:xfrm>
        </p:grpSpPr>
        <p:pic>
          <p:nvPicPr>
            <p:cNvPr id="122" name="Picture 121" descr="Logo&#10;&#10;Description automatically generated">
              <a:extLst>
                <a:ext uri="{FF2B5EF4-FFF2-40B4-BE49-F238E27FC236}">
                  <a16:creationId xmlns:a16="http://schemas.microsoft.com/office/drawing/2014/main" id="{D8E60CCE-ECE2-A49D-A108-C6FD85036CBB}"/>
                </a:ext>
              </a:extLst>
            </p:cNvPr>
            <p:cNvPicPr>
              <a:picLocks noChangeAspect="1"/>
            </p:cNvPicPr>
            <p:nvPr/>
          </p:nvPicPr>
          <p:blipFill>
            <a:blip r:embed="rId3"/>
            <a:stretch>
              <a:fillRect/>
            </a:stretch>
          </p:blipFill>
          <p:spPr>
            <a:xfrm rot="10800000">
              <a:off x="4083244" y="1619018"/>
              <a:ext cx="334047" cy="164826"/>
            </a:xfrm>
            <a:prstGeom prst="rect">
              <a:avLst/>
            </a:prstGeom>
          </p:spPr>
        </p:pic>
        <p:sp>
          <p:nvSpPr>
            <p:cNvPr id="123" name="Rectangle 122">
              <a:extLst>
                <a:ext uri="{FF2B5EF4-FFF2-40B4-BE49-F238E27FC236}">
                  <a16:creationId xmlns:a16="http://schemas.microsoft.com/office/drawing/2014/main" id="{2AE18023-C73C-443D-944A-31EB78BF70AA}"/>
                </a:ext>
              </a:extLst>
            </p:cNvPr>
            <p:cNvSpPr/>
            <p:nvPr/>
          </p:nvSpPr>
          <p:spPr bwMode="gray">
            <a:xfrm>
              <a:off x="4138083" y="1638300"/>
              <a:ext cx="254000" cy="116417"/>
            </a:xfrm>
            <a:prstGeom prst="rect">
              <a:avLst/>
            </a:prstGeom>
            <a:solidFill>
              <a:srgbClr val="FFC42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124" name="TextBox 123">
              <a:extLst>
                <a:ext uri="{FF2B5EF4-FFF2-40B4-BE49-F238E27FC236}">
                  <a16:creationId xmlns:a16="http://schemas.microsoft.com/office/drawing/2014/main" id="{31B0EDAC-D354-F002-EF4D-C902E88FB54A}"/>
                </a:ext>
              </a:extLst>
            </p:cNvPr>
            <p:cNvSpPr txBox="1"/>
            <p:nvPr/>
          </p:nvSpPr>
          <p:spPr>
            <a:xfrm>
              <a:off x="4042836" y="1588905"/>
              <a:ext cx="486833"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NEW</a:t>
              </a:r>
              <a:endParaRPr kumimoji="0" lang="en-US" sz="85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grpSp>
      <p:grpSp>
        <p:nvGrpSpPr>
          <p:cNvPr id="125" name="Group 124" descr="New data element: Portable Medical Order.">
            <a:extLst>
              <a:ext uri="{FF2B5EF4-FFF2-40B4-BE49-F238E27FC236}">
                <a16:creationId xmlns:a16="http://schemas.microsoft.com/office/drawing/2014/main" id="{EA9E69C5-69DE-2D9B-CBAE-A12A79C83DA7}"/>
              </a:ext>
            </a:extLst>
          </p:cNvPr>
          <p:cNvGrpSpPr/>
          <p:nvPr/>
        </p:nvGrpSpPr>
        <p:grpSpPr>
          <a:xfrm>
            <a:off x="10920784" y="979868"/>
            <a:ext cx="448057" cy="182903"/>
            <a:chOff x="4042836" y="1588905"/>
            <a:chExt cx="486833" cy="200055"/>
          </a:xfrm>
        </p:grpSpPr>
        <p:pic>
          <p:nvPicPr>
            <p:cNvPr id="126" name="Picture 125" descr="Logo&#10;&#10;Description automatically generated">
              <a:extLst>
                <a:ext uri="{FF2B5EF4-FFF2-40B4-BE49-F238E27FC236}">
                  <a16:creationId xmlns:a16="http://schemas.microsoft.com/office/drawing/2014/main" id="{12732A22-E106-70A3-3369-0B589FD8C71B}"/>
                </a:ext>
              </a:extLst>
            </p:cNvPr>
            <p:cNvPicPr>
              <a:picLocks noChangeAspect="1"/>
            </p:cNvPicPr>
            <p:nvPr/>
          </p:nvPicPr>
          <p:blipFill>
            <a:blip r:embed="rId3"/>
            <a:stretch>
              <a:fillRect/>
            </a:stretch>
          </p:blipFill>
          <p:spPr>
            <a:xfrm rot="10800000">
              <a:off x="4083244" y="1619018"/>
              <a:ext cx="334047" cy="164826"/>
            </a:xfrm>
            <a:prstGeom prst="rect">
              <a:avLst/>
            </a:prstGeom>
          </p:spPr>
        </p:pic>
        <p:sp>
          <p:nvSpPr>
            <p:cNvPr id="127" name="Rectangle 126">
              <a:extLst>
                <a:ext uri="{FF2B5EF4-FFF2-40B4-BE49-F238E27FC236}">
                  <a16:creationId xmlns:a16="http://schemas.microsoft.com/office/drawing/2014/main" id="{6F73CFF9-B979-A223-3258-015A3F65790B}"/>
                </a:ext>
              </a:extLst>
            </p:cNvPr>
            <p:cNvSpPr/>
            <p:nvPr/>
          </p:nvSpPr>
          <p:spPr bwMode="gray">
            <a:xfrm>
              <a:off x="4138083" y="1638300"/>
              <a:ext cx="254000" cy="116417"/>
            </a:xfrm>
            <a:prstGeom prst="rect">
              <a:avLst/>
            </a:prstGeom>
            <a:solidFill>
              <a:srgbClr val="FFC42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128" name="TextBox 127">
              <a:extLst>
                <a:ext uri="{FF2B5EF4-FFF2-40B4-BE49-F238E27FC236}">
                  <a16:creationId xmlns:a16="http://schemas.microsoft.com/office/drawing/2014/main" id="{F54F4C1A-CD6A-EB22-4A1B-DC55BB7093EF}"/>
                </a:ext>
              </a:extLst>
            </p:cNvPr>
            <p:cNvSpPr txBox="1"/>
            <p:nvPr/>
          </p:nvSpPr>
          <p:spPr>
            <a:xfrm>
              <a:off x="4042836" y="1588905"/>
              <a:ext cx="486833"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NEW</a:t>
              </a:r>
              <a:endParaRPr kumimoji="0" lang="en-US" sz="85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grpSp>
      <p:grpSp>
        <p:nvGrpSpPr>
          <p:cNvPr id="129" name="Group 128" descr="New data element: Portable Medical Order.">
            <a:extLst>
              <a:ext uri="{FF2B5EF4-FFF2-40B4-BE49-F238E27FC236}">
                <a16:creationId xmlns:a16="http://schemas.microsoft.com/office/drawing/2014/main" id="{4CAC1DC9-5013-5267-ED95-977DD0244AC5}"/>
              </a:ext>
            </a:extLst>
          </p:cNvPr>
          <p:cNvGrpSpPr/>
          <p:nvPr/>
        </p:nvGrpSpPr>
        <p:grpSpPr>
          <a:xfrm>
            <a:off x="10796959" y="817943"/>
            <a:ext cx="448057" cy="182903"/>
            <a:chOff x="4042836" y="1588905"/>
            <a:chExt cx="486833" cy="200055"/>
          </a:xfrm>
        </p:grpSpPr>
        <p:pic>
          <p:nvPicPr>
            <p:cNvPr id="130" name="Picture 129" descr="Logo&#10;&#10;Description automatically generated">
              <a:extLst>
                <a:ext uri="{FF2B5EF4-FFF2-40B4-BE49-F238E27FC236}">
                  <a16:creationId xmlns:a16="http://schemas.microsoft.com/office/drawing/2014/main" id="{2654AF36-1839-87A7-77D6-DBA3F3467281}"/>
                </a:ext>
              </a:extLst>
            </p:cNvPr>
            <p:cNvPicPr>
              <a:picLocks noChangeAspect="1"/>
            </p:cNvPicPr>
            <p:nvPr/>
          </p:nvPicPr>
          <p:blipFill>
            <a:blip r:embed="rId3"/>
            <a:stretch>
              <a:fillRect/>
            </a:stretch>
          </p:blipFill>
          <p:spPr>
            <a:xfrm rot="10800000">
              <a:off x="4083244" y="1619018"/>
              <a:ext cx="334047" cy="164826"/>
            </a:xfrm>
            <a:prstGeom prst="rect">
              <a:avLst/>
            </a:prstGeom>
          </p:spPr>
        </p:pic>
        <p:sp>
          <p:nvSpPr>
            <p:cNvPr id="131" name="Rectangle 130">
              <a:extLst>
                <a:ext uri="{FF2B5EF4-FFF2-40B4-BE49-F238E27FC236}">
                  <a16:creationId xmlns:a16="http://schemas.microsoft.com/office/drawing/2014/main" id="{83593F31-6C66-2B76-D20A-286159E61857}"/>
                </a:ext>
              </a:extLst>
            </p:cNvPr>
            <p:cNvSpPr/>
            <p:nvPr/>
          </p:nvSpPr>
          <p:spPr bwMode="gray">
            <a:xfrm>
              <a:off x="4138083" y="1638300"/>
              <a:ext cx="254000" cy="116417"/>
            </a:xfrm>
            <a:prstGeom prst="rect">
              <a:avLst/>
            </a:prstGeom>
            <a:solidFill>
              <a:srgbClr val="FFC42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132" name="TextBox 131">
              <a:extLst>
                <a:ext uri="{FF2B5EF4-FFF2-40B4-BE49-F238E27FC236}">
                  <a16:creationId xmlns:a16="http://schemas.microsoft.com/office/drawing/2014/main" id="{CA9576C8-8577-86C9-D1A1-AAC43EFEEEF4}"/>
                </a:ext>
              </a:extLst>
            </p:cNvPr>
            <p:cNvSpPr txBox="1"/>
            <p:nvPr/>
          </p:nvSpPr>
          <p:spPr>
            <a:xfrm>
              <a:off x="4042836" y="1588905"/>
              <a:ext cx="486833"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NEW</a:t>
              </a:r>
              <a:endParaRPr kumimoji="0" lang="en-US" sz="85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grpSp>
      <p:grpSp>
        <p:nvGrpSpPr>
          <p:cNvPr id="133" name="Group 132" descr="New data element: Portable Medical Order.">
            <a:extLst>
              <a:ext uri="{FF2B5EF4-FFF2-40B4-BE49-F238E27FC236}">
                <a16:creationId xmlns:a16="http://schemas.microsoft.com/office/drawing/2014/main" id="{A4456BAA-5C01-E59F-758C-CAEE06D8FDB7}"/>
              </a:ext>
            </a:extLst>
          </p:cNvPr>
          <p:cNvGrpSpPr/>
          <p:nvPr/>
        </p:nvGrpSpPr>
        <p:grpSpPr>
          <a:xfrm>
            <a:off x="10787434" y="653900"/>
            <a:ext cx="448057" cy="182903"/>
            <a:chOff x="4042836" y="1588905"/>
            <a:chExt cx="486833" cy="200055"/>
          </a:xfrm>
        </p:grpSpPr>
        <p:pic>
          <p:nvPicPr>
            <p:cNvPr id="134" name="Picture 133" descr="Logo&#10;&#10;Description automatically generated">
              <a:extLst>
                <a:ext uri="{FF2B5EF4-FFF2-40B4-BE49-F238E27FC236}">
                  <a16:creationId xmlns:a16="http://schemas.microsoft.com/office/drawing/2014/main" id="{D237F3AC-D8B2-F47D-B407-B85DC0E7F925}"/>
                </a:ext>
              </a:extLst>
            </p:cNvPr>
            <p:cNvPicPr>
              <a:picLocks noChangeAspect="1"/>
            </p:cNvPicPr>
            <p:nvPr/>
          </p:nvPicPr>
          <p:blipFill>
            <a:blip r:embed="rId3"/>
            <a:stretch>
              <a:fillRect/>
            </a:stretch>
          </p:blipFill>
          <p:spPr>
            <a:xfrm rot="10800000">
              <a:off x="4083244" y="1619018"/>
              <a:ext cx="334047" cy="164826"/>
            </a:xfrm>
            <a:prstGeom prst="rect">
              <a:avLst/>
            </a:prstGeom>
          </p:spPr>
        </p:pic>
        <p:sp>
          <p:nvSpPr>
            <p:cNvPr id="135" name="Rectangle 134">
              <a:extLst>
                <a:ext uri="{FF2B5EF4-FFF2-40B4-BE49-F238E27FC236}">
                  <a16:creationId xmlns:a16="http://schemas.microsoft.com/office/drawing/2014/main" id="{5DE4E6AC-4D16-54B0-6E42-812061152234}"/>
                </a:ext>
              </a:extLst>
            </p:cNvPr>
            <p:cNvSpPr/>
            <p:nvPr/>
          </p:nvSpPr>
          <p:spPr bwMode="gray">
            <a:xfrm>
              <a:off x="4138083" y="1638300"/>
              <a:ext cx="254000" cy="116417"/>
            </a:xfrm>
            <a:prstGeom prst="rect">
              <a:avLst/>
            </a:prstGeom>
            <a:solidFill>
              <a:srgbClr val="FFC42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136" name="TextBox 135">
              <a:extLst>
                <a:ext uri="{FF2B5EF4-FFF2-40B4-BE49-F238E27FC236}">
                  <a16:creationId xmlns:a16="http://schemas.microsoft.com/office/drawing/2014/main" id="{4927A555-8ABB-3937-3E95-953721280FB8}"/>
                </a:ext>
              </a:extLst>
            </p:cNvPr>
            <p:cNvSpPr txBox="1"/>
            <p:nvPr/>
          </p:nvSpPr>
          <p:spPr>
            <a:xfrm>
              <a:off x="4042836" y="1588905"/>
              <a:ext cx="486833"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NEW</a:t>
              </a:r>
              <a:endParaRPr kumimoji="0" lang="en-US" sz="85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grpSp>
      <p:grpSp>
        <p:nvGrpSpPr>
          <p:cNvPr id="137" name="Group 136" descr="New data element: Portable Medical Order.">
            <a:extLst>
              <a:ext uri="{FF2B5EF4-FFF2-40B4-BE49-F238E27FC236}">
                <a16:creationId xmlns:a16="http://schemas.microsoft.com/office/drawing/2014/main" id="{16D9EC77-EF3F-555D-3F5B-BBABD4E00537}"/>
              </a:ext>
            </a:extLst>
          </p:cNvPr>
          <p:cNvGrpSpPr/>
          <p:nvPr/>
        </p:nvGrpSpPr>
        <p:grpSpPr>
          <a:xfrm>
            <a:off x="10796959" y="2094293"/>
            <a:ext cx="448057" cy="182903"/>
            <a:chOff x="4042836" y="1588905"/>
            <a:chExt cx="486833" cy="200055"/>
          </a:xfrm>
        </p:grpSpPr>
        <p:pic>
          <p:nvPicPr>
            <p:cNvPr id="138" name="Picture 137" descr="Logo&#10;&#10;Description automatically generated">
              <a:extLst>
                <a:ext uri="{FF2B5EF4-FFF2-40B4-BE49-F238E27FC236}">
                  <a16:creationId xmlns:a16="http://schemas.microsoft.com/office/drawing/2014/main" id="{ABCA4C71-A0A2-FD21-AB78-6E4E58518D2E}"/>
                </a:ext>
              </a:extLst>
            </p:cNvPr>
            <p:cNvPicPr>
              <a:picLocks noChangeAspect="1"/>
            </p:cNvPicPr>
            <p:nvPr/>
          </p:nvPicPr>
          <p:blipFill>
            <a:blip r:embed="rId3"/>
            <a:stretch>
              <a:fillRect/>
            </a:stretch>
          </p:blipFill>
          <p:spPr>
            <a:xfrm rot="10800000">
              <a:off x="4083244" y="1619018"/>
              <a:ext cx="334047" cy="164826"/>
            </a:xfrm>
            <a:prstGeom prst="rect">
              <a:avLst/>
            </a:prstGeom>
          </p:spPr>
        </p:pic>
        <p:sp>
          <p:nvSpPr>
            <p:cNvPr id="139" name="Rectangle 138">
              <a:extLst>
                <a:ext uri="{FF2B5EF4-FFF2-40B4-BE49-F238E27FC236}">
                  <a16:creationId xmlns:a16="http://schemas.microsoft.com/office/drawing/2014/main" id="{C552EB1B-75EA-B3F2-8383-B17F3BC1A083}"/>
                </a:ext>
              </a:extLst>
            </p:cNvPr>
            <p:cNvSpPr/>
            <p:nvPr/>
          </p:nvSpPr>
          <p:spPr bwMode="gray">
            <a:xfrm>
              <a:off x="4138083" y="1638300"/>
              <a:ext cx="254000" cy="116417"/>
            </a:xfrm>
            <a:prstGeom prst="rect">
              <a:avLst/>
            </a:prstGeom>
            <a:solidFill>
              <a:srgbClr val="FFC42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140" name="TextBox 139">
              <a:extLst>
                <a:ext uri="{FF2B5EF4-FFF2-40B4-BE49-F238E27FC236}">
                  <a16:creationId xmlns:a16="http://schemas.microsoft.com/office/drawing/2014/main" id="{A9BDA258-F464-F8B5-CACD-0316FF7929CF}"/>
                </a:ext>
              </a:extLst>
            </p:cNvPr>
            <p:cNvSpPr txBox="1"/>
            <p:nvPr/>
          </p:nvSpPr>
          <p:spPr>
            <a:xfrm>
              <a:off x="4042836" y="1588905"/>
              <a:ext cx="486833"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NEW</a:t>
              </a:r>
              <a:endParaRPr kumimoji="0" lang="en-US" sz="85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grpSp>
      <p:grpSp>
        <p:nvGrpSpPr>
          <p:cNvPr id="141" name="Group 140" descr="New data element: Portable Medical Order.">
            <a:extLst>
              <a:ext uri="{FF2B5EF4-FFF2-40B4-BE49-F238E27FC236}">
                <a16:creationId xmlns:a16="http://schemas.microsoft.com/office/drawing/2014/main" id="{2BAF973E-2ADC-A679-BD7F-76A245BCEA9C}"/>
              </a:ext>
            </a:extLst>
          </p:cNvPr>
          <p:cNvGrpSpPr/>
          <p:nvPr/>
        </p:nvGrpSpPr>
        <p:grpSpPr>
          <a:xfrm>
            <a:off x="10844584" y="2808668"/>
            <a:ext cx="448057" cy="182903"/>
            <a:chOff x="4042836" y="1588905"/>
            <a:chExt cx="486833" cy="200055"/>
          </a:xfrm>
        </p:grpSpPr>
        <p:pic>
          <p:nvPicPr>
            <p:cNvPr id="142" name="Picture 141" descr="Logo&#10;&#10;Description automatically generated">
              <a:extLst>
                <a:ext uri="{FF2B5EF4-FFF2-40B4-BE49-F238E27FC236}">
                  <a16:creationId xmlns:a16="http://schemas.microsoft.com/office/drawing/2014/main" id="{1C4B91DF-37E4-2F8B-FBFD-99DB80FB05DD}"/>
                </a:ext>
              </a:extLst>
            </p:cNvPr>
            <p:cNvPicPr>
              <a:picLocks noChangeAspect="1"/>
            </p:cNvPicPr>
            <p:nvPr/>
          </p:nvPicPr>
          <p:blipFill>
            <a:blip r:embed="rId3"/>
            <a:stretch>
              <a:fillRect/>
            </a:stretch>
          </p:blipFill>
          <p:spPr>
            <a:xfrm rot="10800000">
              <a:off x="4083244" y="1619018"/>
              <a:ext cx="334047" cy="164826"/>
            </a:xfrm>
            <a:prstGeom prst="rect">
              <a:avLst/>
            </a:prstGeom>
          </p:spPr>
        </p:pic>
        <p:sp>
          <p:nvSpPr>
            <p:cNvPr id="143" name="Rectangle 142">
              <a:extLst>
                <a:ext uri="{FF2B5EF4-FFF2-40B4-BE49-F238E27FC236}">
                  <a16:creationId xmlns:a16="http://schemas.microsoft.com/office/drawing/2014/main" id="{CE80FD3C-7BB0-26A2-0CB0-9156746C053D}"/>
                </a:ext>
              </a:extLst>
            </p:cNvPr>
            <p:cNvSpPr/>
            <p:nvPr/>
          </p:nvSpPr>
          <p:spPr bwMode="gray">
            <a:xfrm>
              <a:off x="4138083" y="1638300"/>
              <a:ext cx="254000" cy="116417"/>
            </a:xfrm>
            <a:prstGeom prst="rect">
              <a:avLst/>
            </a:prstGeom>
            <a:solidFill>
              <a:srgbClr val="FFC42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144" name="TextBox 143">
              <a:extLst>
                <a:ext uri="{FF2B5EF4-FFF2-40B4-BE49-F238E27FC236}">
                  <a16:creationId xmlns:a16="http://schemas.microsoft.com/office/drawing/2014/main" id="{88B6358D-E740-E6FE-0D5E-4ACA960BBF82}"/>
                </a:ext>
              </a:extLst>
            </p:cNvPr>
            <p:cNvSpPr txBox="1"/>
            <p:nvPr/>
          </p:nvSpPr>
          <p:spPr>
            <a:xfrm>
              <a:off x="4042836" y="1588905"/>
              <a:ext cx="486833"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rPr>
                <a:t>NEW</a:t>
              </a:r>
              <a:endParaRPr kumimoji="0" lang="en-US" sz="85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623682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D6E73F5-C99D-B596-CE1B-0EBBD3D7DE57}"/>
              </a:ext>
            </a:extLst>
          </p:cNvPr>
          <p:cNvSpPr>
            <a:spLocks noGrp="1"/>
          </p:cNvSpPr>
          <p:nvPr>
            <p:ph type="title"/>
          </p:nvPr>
        </p:nvSpPr>
        <p:spPr>
          <a:xfrm>
            <a:off x="457319" y="457200"/>
            <a:ext cx="11285377" cy="890588"/>
          </a:xfrm>
        </p:spPr>
        <p:txBody>
          <a:bodyPr/>
          <a:lstStyle/>
          <a:p>
            <a:r>
              <a:rPr lang="en-US"/>
              <a:t>Draft USCDI v7 – 30 Proposed New Data Elements</a:t>
            </a:r>
          </a:p>
        </p:txBody>
      </p:sp>
      <p:graphicFrame>
        <p:nvGraphicFramePr>
          <p:cNvPr id="5" name="Table 4">
            <a:extLst>
              <a:ext uri="{FF2B5EF4-FFF2-40B4-BE49-F238E27FC236}">
                <a16:creationId xmlns:a16="http://schemas.microsoft.com/office/drawing/2014/main" id="{C08B3BFE-603E-4B7B-ECEB-C1D85960CEB1}"/>
              </a:ext>
            </a:extLst>
          </p:cNvPr>
          <p:cNvGraphicFramePr>
            <a:graphicFrameLocks noGrp="1"/>
          </p:cNvGraphicFramePr>
          <p:nvPr>
            <p:extLst>
              <p:ext uri="{D42A27DB-BD31-4B8C-83A1-F6EECF244321}">
                <p14:modId xmlns:p14="http://schemas.microsoft.com/office/powerpoint/2010/main" val="1032720076"/>
              </p:ext>
            </p:extLst>
          </p:nvPr>
        </p:nvGraphicFramePr>
        <p:xfrm>
          <a:off x="457319" y="988780"/>
          <a:ext cx="11285377" cy="5439005"/>
        </p:xfrm>
        <a:graphic>
          <a:graphicData uri="http://schemas.openxmlformats.org/drawingml/2006/table">
            <a:tbl>
              <a:tblPr firstRow="1" firstCol="1" bandRow="1"/>
              <a:tblGrid>
                <a:gridCol w="3661440">
                  <a:extLst>
                    <a:ext uri="{9D8B030D-6E8A-4147-A177-3AD203B41FA5}">
                      <a16:colId xmlns:a16="http://schemas.microsoft.com/office/drawing/2014/main" val="1977401423"/>
                    </a:ext>
                  </a:extLst>
                </a:gridCol>
                <a:gridCol w="3661440">
                  <a:extLst>
                    <a:ext uri="{9D8B030D-6E8A-4147-A177-3AD203B41FA5}">
                      <a16:colId xmlns:a16="http://schemas.microsoft.com/office/drawing/2014/main" val="2861636903"/>
                    </a:ext>
                  </a:extLst>
                </a:gridCol>
                <a:gridCol w="3962497">
                  <a:extLst>
                    <a:ext uri="{9D8B030D-6E8A-4147-A177-3AD203B41FA5}">
                      <a16:colId xmlns:a16="http://schemas.microsoft.com/office/drawing/2014/main" val="2583912159"/>
                    </a:ext>
                  </a:extLst>
                </a:gridCol>
              </a:tblGrid>
              <a:tr h="269301">
                <a:tc>
                  <a:txBody>
                    <a:bodyPr/>
                    <a:lstStyle/>
                    <a:p>
                      <a:pPr marL="0" marR="0" lvl="0" indent="0" algn="l" defTabSz="914400" rtl="0" eaLnBrk="1" fontAlgn="auto" latinLnBrk="0" hangingPunct="1">
                        <a:lnSpc>
                          <a:spcPct val="106000"/>
                        </a:lnSpc>
                        <a:spcBef>
                          <a:spcPts val="0"/>
                        </a:spcBef>
                        <a:spcAft>
                          <a:spcPts val="0"/>
                        </a:spcAft>
                        <a:buClr>
                          <a:srgbClr val="404040"/>
                        </a:buClr>
                        <a:buSzPts val="550"/>
                        <a:buFont typeface="Symbol" panose="05050102010706020507" pitchFamily="18" charset="2"/>
                        <a:buNone/>
                        <a:tabLst>
                          <a:tab pos="91440" algn="l"/>
                        </a:tabLst>
                        <a:defRPr/>
                      </a:pPr>
                      <a:r>
                        <a:rPr lang="en-US" sz="1400" b="1" dirty="0">
                          <a:solidFill>
                            <a:schemeClr val="bg1"/>
                          </a:solidFill>
                          <a:effectLst/>
                          <a:latin typeface="Arial" panose="020B0604020202020204" pitchFamily="34" charset="0"/>
                          <a:ea typeface="Calibri" panose="020F0502020204030204" pitchFamily="34" charset="0"/>
                          <a:cs typeface="Calibri" panose="020F0502020204030204" pitchFamily="34" charset="0"/>
                        </a:rPr>
                        <a:t>            Adverse Events</a:t>
                      </a:r>
                    </a:p>
                  </a:txBody>
                  <a:tcPr marL="45720" marR="23176" marT="23176" marB="34364" anchor="ctr">
                    <a:lnL>
                      <a:noFill/>
                    </a:lnL>
                    <a:lnR w="38100" cap="flat" cmpd="sng" algn="ctr">
                      <a:solidFill>
                        <a:srgbClr val="FFFFFF"/>
                      </a:solidFill>
                      <a:prstDash val="solid"/>
                      <a:round/>
                      <a:headEnd type="none" w="med" len="med"/>
                      <a:tailEnd type="none" w="med" len="med"/>
                    </a:lnR>
                    <a:lnT>
                      <a:noFill/>
                    </a:lnT>
                    <a:lnB w="38100" cap="flat" cmpd="sng" algn="ctr">
                      <a:solidFill>
                        <a:srgbClr val="FFFFFF"/>
                      </a:solidFill>
                      <a:prstDash val="solid"/>
                      <a:round/>
                      <a:headEnd type="none" w="med" len="med"/>
                      <a:tailEnd type="none" w="med" len="med"/>
                    </a:lnB>
                    <a:solidFill>
                      <a:schemeClr val="accent1">
                        <a:lumMod val="75000"/>
                      </a:schemeClr>
                    </a:solidFill>
                  </a:tcPr>
                </a:tc>
                <a:tc>
                  <a:txBody>
                    <a:bodyPr/>
                    <a:lstStyle/>
                    <a:p>
                      <a:pPr marL="0" marR="0" lvl="0" indent="0" algn="l" defTabSz="914400" rtl="0" eaLnBrk="1" fontAlgn="auto" latinLnBrk="0" hangingPunct="1">
                        <a:lnSpc>
                          <a:spcPct val="106000"/>
                        </a:lnSpc>
                        <a:spcBef>
                          <a:spcPts val="0"/>
                        </a:spcBef>
                        <a:spcAft>
                          <a:spcPts val="0"/>
                        </a:spcAft>
                        <a:buClr>
                          <a:srgbClr val="404040"/>
                        </a:buClr>
                        <a:buSzPts val="550"/>
                        <a:buFont typeface="Symbol" panose="05050102010706020507" pitchFamily="18" charset="2"/>
                        <a:buNone/>
                        <a:tabLst>
                          <a:tab pos="91440" algn="l"/>
                        </a:tabLst>
                        <a:defRPr/>
                      </a:pPr>
                      <a:r>
                        <a:rPr lang="en-US" sz="1400" b="1" dirty="0">
                          <a:solidFill>
                            <a:schemeClr val="bg1"/>
                          </a:solidFill>
                          <a:effectLst/>
                          <a:latin typeface="Arial" panose="020B0604020202020204" pitchFamily="34" charset="0"/>
                          <a:ea typeface="Calibri" panose="020F0502020204030204" pitchFamily="34" charset="0"/>
                          <a:cs typeface="Calibri" panose="020F0502020204030204" pitchFamily="34" charset="0"/>
                        </a:rPr>
                        <a:t>Allergies and Intolerances</a:t>
                      </a:r>
                    </a:p>
                  </a:txBody>
                  <a:tcPr marL="45720" marR="23176" marT="23176" marB="34364"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38100" cap="flat" cmpd="sng" algn="ctr">
                      <a:solidFill>
                        <a:srgbClr val="FFFFFF"/>
                      </a:solidFill>
                      <a:prstDash val="solid"/>
                      <a:round/>
                      <a:headEnd type="none" w="med" len="med"/>
                      <a:tailEnd type="none" w="med" len="med"/>
                    </a:lnB>
                    <a:solidFill>
                      <a:schemeClr val="accent1">
                        <a:lumMod val="75000"/>
                      </a:schemeClr>
                    </a:solidFill>
                  </a:tcPr>
                </a:tc>
                <a:tc>
                  <a:txBody>
                    <a:bodyPr/>
                    <a:lstStyle/>
                    <a:p>
                      <a:pPr marL="0" marR="0" lvl="0" indent="0" algn="l" defTabSz="914400" rtl="0" eaLnBrk="1" fontAlgn="auto" latinLnBrk="0" hangingPunct="1">
                        <a:lnSpc>
                          <a:spcPct val="106000"/>
                        </a:lnSpc>
                        <a:spcBef>
                          <a:spcPts val="0"/>
                        </a:spcBef>
                        <a:spcAft>
                          <a:spcPts val="0"/>
                        </a:spcAft>
                        <a:buClr>
                          <a:srgbClr val="404040"/>
                        </a:buClr>
                        <a:buSzPts val="550"/>
                        <a:buFont typeface="Symbol" panose="05050102010706020507" pitchFamily="18" charset="2"/>
                        <a:buNone/>
                        <a:tabLst>
                          <a:tab pos="91440" algn="l"/>
                        </a:tabLst>
                        <a:defRPr/>
                      </a:pPr>
                      <a:r>
                        <a:rPr lang="en-US" sz="1400" b="1" dirty="0">
                          <a:solidFill>
                            <a:schemeClr val="bg1"/>
                          </a:solidFill>
                          <a:effectLst/>
                          <a:latin typeface="Arial" panose="020B0604020202020204" pitchFamily="34" charset="0"/>
                          <a:ea typeface="Calibri" panose="020F0502020204030204" pitchFamily="34" charset="0"/>
                          <a:cs typeface="Calibri" panose="020F0502020204030204" pitchFamily="34" charset="0"/>
                        </a:rPr>
                        <a:t>Care Team Members</a:t>
                      </a:r>
                    </a:p>
                  </a:txBody>
                  <a:tcPr marL="45720" marR="23176" marT="23176" marB="34364" anchor="ctr">
                    <a:lnL w="38100" cap="flat" cmpd="sng" algn="ctr">
                      <a:solidFill>
                        <a:srgbClr val="FFFFFF"/>
                      </a:solidFill>
                      <a:prstDash val="solid"/>
                      <a:round/>
                      <a:headEnd type="none" w="med" len="med"/>
                      <a:tailEnd type="none" w="med" len="med"/>
                    </a:lnL>
                    <a:lnR>
                      <a:noFill/>
                    </a:lnR>
                    <a:lnT>
                      <a:noFill/>
                    </a:lnT>
                    <a:lnB w="38100" cap="flat" cmpd="sng" algn="ctr">
                      <a:solidFill>
                        <a:srgbClr val="FFFFFF"/>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456850865"/>
                  </a:ext>
                </a:extLst>
              </a:tr>
              <a:tr h="502136">
                <a:tc>
                  <a:txBody>
                    <a:bodyPr/>
                    <a:lstStyle/>
                    <a:p>
                      <a:pPr marL="0" marR="0" lvl="0" indent="0">
                        <a:lnSpc>
                          <a:spcPct val="106000"/>
                        </a:lnSpc>
                        <a:buClr>
                          <a:srgbClr val="404040"/>
                        </a:buClr>
                        <a:buSzPts val="550"/>
                        <a:buFont typeface="Symbol" panose="05050102010706020507" pitchFamily="18" charset="2"/>
                        <a:buNone/>
                        <a:tabLst>
                          <a:tab pos="91440" algn="l"/>
                        </a:tabLst>
                      </a:pPr>
                      <a:r>
                        <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Adverse Event </a:t>
                      </a:r>
                      <a:r>
                        <a:rPr lang="en-US" sz="1400" b="1" kern="1200" dirty="0">
                          <a:solidFill>
                            <a:srgbClr val="0F34BA"/>
                          </a:solidFill>
                          <a:effectLst/>
                          <a:latin typeface="Arial" panose="020B0604020202020204" pitchFamily="34" charset="0"/>
                          <a:ea typeface="Times New Roman" panose="02020603050405020304" pitchFamily="18" charset="0"/>
                          <a:cs typeface="Arial" panose="020B0604020202020204" pitchFamily="34" charset="0"/>
                        </a:rPr>
                        <a:t>+</a:t>
                      </a:r>
                      <a:endPar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nSpc>
                          <a:spcPct val="106000"/>
                        </a:lnSpc>
                        <a:buClr>
                          <a:srgbClr val="404040"/>
                        </a:buClr>
                        <a:buSzPts val="550"/>
                        <a:buFont typeface="Symbol" panose="05050102010706020507" pitchFamily="18" charset="2"/>
                        <a:buNone/>
                        <a:tabLst>
                          <a:tab pos="91440" algn="l"/>
                        </a:tabLst>
                      </a:pPr>
                      <a:r>
                        <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Adverse Event Outcome</a:t>
                      </a:r>
                    </a:p>
                  </a:txBody>
                  <a:tcPr marL="45720" marR="23176" marT="23176" marB="34364">
                    <a:lnL>
                      <a:noFill/>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solidFill>
                  </a:tcPr>
                </a:tc>
                <a:tc>
                  <a:txBody>
                    <a:bodyPr/>
                    <a:lstStyle/>
                    <a:p>
                      <a:pPr marL="0" marR="0" lvl="0" indent="0">
                        <a:lnSpc>
                          <a:spcPct val="106000"/>
                        </a:lnSpc>
                        <a:buClr>
                          <a:srgbClr val="404040"/>
                        </a:buClr>
                        <a:buSzPts val="550"/>
                        <a:buFont typeface="Symbol" panose="05050102010706020507" pitchFamily="18" charset="2"/>
                        <a:buNone/>
                        <a:tabLst>
                          <a:tab pos="91440" algn="l"/>
                        </a:tabLst>
                      </a:pPr>
                      <a:r>
                        <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Allergy Intolerance Criticality</a:t>
                      </a:r>
                    </a:p>
                  </a:txBody>
                  <a:tcPr marL="45720" marR="23176" marT="23176" marB="3436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solidFill>
                  </a:tcPr>
                </a:tc>
                <a:tc>
                  <a:txBody>
                    <a:bodyPr/>
                    <a:lstStyle/>
                    <a:p>
                      <a:pPr marL="0" marR="0" lvl="0" indent="0">
                        <a:lnSpc>
                          <a:spcPct val="106000"/>
                        </a:lnSpc>
                        <a:buClr>
                          <a:srgbClr val="404040"/>
                        </a:buClr>
                        <a:buSzPts val="550"/>
                        <a:buFont typeface="Symbol" panose="05050102010706020507" pitchFamily="18" charset="2"/>
                        <a:buNone/>
                        <a:tabLst>
                          <a:tab pos="91440" algn="l"/>
                        </a:tabLst>
                      </a:pPr>
                      <a:r>
                        <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Healthcare Agent </a:t>
                      </a:r>
                      <a:r>
                        <a:rPr lang="en-US" sz="1400" b="1" kern="1200" dirty="0">
                          <a:solidFill>
                            <a:srgbClr val="0F34BA"/>
                          </a:solidFill>
                          <a:effectLst/>
                          <a:latin typeface="Arial" panose="020B0604020202020204" pitchFamily="34" charset="0"/>
                          <a:ea typeface="Times New Roman" panose="02020603050405020304" pitchFamily="18" charset="0"/>
                          <a:cs typeface="Arial" panose="020B0604020202020204" pitchFamily="34" charset="0"/>
                        </a:rPr>
                        <a:t>+</a:t>
                      </a:r>
                      <a:endPar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5720" marR="23176" marT="23176" marB="34364">
                    <a:lnL w="381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solidFill>
                  </a:tcPr>
                </a:tc>
                <a:extLst>
                  <a:ext uri="{0D108BD9-81ED-4DB2-BD59-A6C34878D82A}">
                    <a16:rowId xmlns:a16="http://schemas.microsoft.com/office/drawing/2014/main" val="2483491442"/>
                  </a:ext>
                </a:extLst>
              </a:tr>
              <a:tr h="269301">
                <a:tc>
                  <a:txBody>
                    <a:bodyPr/>
                    <a:lstStyle/>
                    <a:p>
                      <a:pPr marL="0" marR="0" lvl="0" indent="0" algn="l" defTabSz="914400" rtl="0" eaLnBrk="1" fontAlgn="auto" latinLnBrk="0" hangingPunct="1">
                        <a:lnSpc>
                          <a:spcPct val="106000"/>
                        </a:lnSpc>
                        <a:spcBef>
                          <a:spcPts val="0"/>
                        </a:spcBef>
                        <a:spcAft>
                          <a:spcPts val="0"/>
                        </a:spcAft>
                        <a:buClr>
                          <a:srgbClr val="404040"/>
                        </a:buClr>
                        <a:buSzPts val="550"/>
                        <a:buFont typeface="Symbol" panose="05050102010706020507" pitchFamily="18" charset="2"/>
                        <a:buNone/>
                        <a:tabLst>
                          <a:tab pos="91440" algn="l"/>
                        </a:tabLst>
                        <a:defRPr/>
                      </a:pPr>
                      <a:r>
                        <a:rPr lang="en-US" sz="1400" b="1" dirty="0">
                          <a:solidFill>
                            <a:schemeClr val="bg1"/>
                          </a:solidFill>
                          <a:effectLst/>
                          <a:latin typeface="Arial" panose="020B0604020202020204" pitchFamily="34" charset="0"/>
                          <a:ea typeface="Calibri" panose="020F0502020204030204" pitchFamily="34" charset="0"/>
                          <a:cs typeface="Calibri" panose="020F0502020204030204" pitchFamily="34" charset="0"/>
                        </a:rPr>
                        <a:t>Clinical Notes</a:t>
                      </a:r>
                    </a:p>
                  </a:txBody>
                  <a:tcPr marL="45720" marR="23176" marT="23176" marB="34364">
                    <a:lnL>
                      <a:noFill/>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75000"/>
                      </a:schemeClr>
                    </a:solidFill>
                  </a:tcPr>
                </a:tc>
                <a:tc>
                  <a:txBody>
                    <a:bodyPr/>
                    <a:lstStyle/>
                    <a:p>
                      <a:pPr marL="0" marR="0" lvl="0" indent="0" algn="l" defTabSz="914400" rtl="0" eaLnBrk="1" fontAlgn="auto" latinLnBrk="0" hangingPunct="1">
                        <a:lnSpc>
                          <a:spcPct val="106000"/>
                        </a:lnSpc>
                        <a:spcBef>
                          <a:spcPts val="0"/>
                        </a:spcBef>
                        <a:spcAft>
                          <a:spcPts val="0"/>
                        </a:spcAft>
                        <a:buClr>
                          <a:srgbClr val="404040"/>
                        </a:buClr>
                        <a:buSzPts val="550"/>
                        <a:buFont typeface="Symbol" panose="05050102010706020507" pitchFamily="18" charset="2"/>
                        <a:buNone/>
                        <a:tabLst>
                          <a:tab pos="91440" algn="l"/>
                        </a:tabLst>
                        <a:defRPr/>
                      </a:pPr>
                      <a:r>
                        <a:rPr lang="en-US" sz="1400" b="1" dirty="0">
                          <a:solidFill>
                            <a:schemeClr val="bg1"/>
                          </a:solidFill>
                          <a:effectLst/>
                          <a:latin typeface="Arial" panose="020B0604020202020204" pitchFamily="34" charset="0"/>
                          <a:ea typeface="Calibri" panose="020F0502020204030204" pitchFamily="34" charset="0"/>
                          <a:cs typeface="Calibri" panose="020F0502020204030204" pitchFamily="34" charset="0"/>
                        </a:rPr>
                        <a:t>Diagnostic Imaging</a:t>
                      </a:r>
                    </a:p>
                  </a:txBody>
                  <a:tcPr marL="45720" marR="23176" marT="23176" marB="3436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75000"/>
                      </a:schemeClr>
                    </a:solidFill>
                  </a:tcPr>
                </a:tc>
                <a:tc>
                  <a:txBody>
                    <a:bodyPr/>
                    <a:lstStyle/>
                    <a:p>
                      <a:pPr marL="0" marR="0" lvl="0" indent="0" algn="l" defTabSz="914400" rtl="0" eaLnBrk="1" fontAlgn="auto" latinLnBrk="0" hangingPunct="1">
                        <a:lnSpc>
                          <a:spcPct val="106000"/>
                        </a:lnSpc>
                        <a:spcBef>
                          <a:spcPts val="0"/>
                        </a:spcBef>
                        <a:spcAft>
                          <a:spcPts val="0"/>
                        </a:spcAft>
                        <a:buClr>
                          <a:srgbClr val="404040"/>
                        </a:buClr>
                        <a:buSzPts val="550"/>
                        <a:buFont typeface="Symbol" panose="05050102010706020507" pitchFamily="18" charset="2"/>
                        <a:buNone/>
                        <a:tabLst>
                          <a:tab pos="91440" algn="l"/>
                        </a:tabLst>
                        <a:defRPr/>
                      </a:pPr>
                      <a:r>
                        <a:rPr lang="en-US" sz="1400" b="1" dirty="0">
                          <a:solidFill>
                            <a:schemeClr val="bg1"/>
                          </a:solidFill>
                          <a:effectLst/>
                          <a:latin typeface="Arial" panose="020B0604020202020204" pitchFamily="34" charset="0"/>
                          <a:ea typeface="Calibri" panose="020F0502020204030204" pitchFamily="34" charset="0"/>
                          <a:cs typeface="Calibri" panose="020F0502020204030204" pitchFamily="34" charset="0"/>
                        </a:rPr>
                        <a:t>Encounter Information</a:t>
                      </a:r>
                    </a:p>
                  </a:txBody>
                  <a:tcPr marL="45720" marR="23176" marT="23176" marB="34364">
                    <a:lnL w="381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890585448"/>
                  </a:ext>
                </a:extLst>
              </a:tr>
              <a:tr h="320078">
                <a:tc>
                  <a:txBody>
                    <a:bodyPr/>
                    <a:lstStyle/>
                    <a:p>
                      <a:pPr marL="0" marR="0" lvl="0" indent="0">
                        <a:lnSpc>
                          <a:spcPct val="106000"/>
                        </a:lnSpc>
                        <a:buClr>
                          <a:srgbClr val="404040"/>
                        </a:buClr>
                        <a:buSzPts val="550"/>
                        <a:buFont typeface="Symbol" panose="05050102010706020507" pitchFamily="18" charset="2"/>
                        <a:buNone/>
                        <a:tabLst>
                          <a:tab pos="91440" algn="l"/>
                        </a:tabLst>
                      </a:pPr>
                      <a:r>
                        <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Referral Note</a:t>
                      </a:r>
                    </a:p>
                  </a:txBody>
                  <a:tcPr marL="45720" marR="23176" marT="23176" marB="34364">
                    <a:lnL>
                      <a:noFill/>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solidFill>
                  </a:tcPr>
                </a:tc>
                <a:tc>
                  <a:txBody>
                    <a:bodyPr/>
                    <a:lstStyle/>
                    <a:p>
                      <a:pPr marL="0" marR="0" lvl="0" indent="0">
                        <a:lnSpc>
                          <a:spcPct val="106000"/>
                        </a:lnSpc>
                        <a:buClr>
                          <a:srgbClr val="404040"/>
                        </a:buClr>
                        <a:buSzPts val="550"/>
                        <a:buFont typeface="Symbol" panose="05050102010706020507" pitchFamily="18" charset="2"/>
                        <a:buNone/>
                        <a:tabLst>
                          <a:tab pos="91440" algn="l"/>
                        </a:tabLst>
                      </a:pPr>
                      <a:r>
                        <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Diagnostic Imaging Reference </a:t>
                      </a:r>
                      <a:r>
                        <a:rPr lang="en-US" sz="1400" b="1" kern="1200" dirty="0">
                          <a:solidFill>
                            <a:srgbClr val="0F34BA"/>
                          </a:solidFill>
                          <a:effectLst/>
                          <a:latin typeface="Arial" panose="020B0604020202020204" pitchFamily="34" charset="0"/>
                          <a:ea typeface="Times New Roman" panose="02020603050405020304" pitchFamily="18" charset="0"/>
                          <a:cs typeface="Arial" panose="020B0604020202020204" pitchFamily="34" charset="0"/>
                        </a:rPr>
                        <a:t>+</a:t>
                      </a:r>
                      <a:endPar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5720" marR="23176" marT="23176" marB="3436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solidFill>
                  </a:tcPr>
                </a:tc>
                <a:tc>
                  <a:txBody>
                    <a:bodyPr/>
                    <a:lstStyle/>
                    <a:p>
                      <a:pPr marL="0" marR="0" lvl="0" indent="0">
                        <a:lnSpc>
                          <a:spcPct val="106000"/>
                        </a:lnSpc>
                        <a:buClr>
                          <a:srgbClr val="404040"/>
                        </a:buClr>
                        <a:buSzPts val="550"/>
                        <a:buFont typeface="Symbol" panose="05050102010706020507" pitchFamily="18" charset="2"/>
                        <a:buNone/>
                        <a:tabLst>
                          <a:tab pos="91440" algn="l"/>
                        </a:tabLst>
                      </a:pPr>
                      <a:r>
                        <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Appointment</a:t>
                      </a:r>
                    </a:p>
                  </a:txBody>
                  <a:tcPr marL="45720" marR="23176" marT="23176" marB="34364">
                    <a:lnL w="381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solidFill>
                  </a:tcPr>
                </a:tc>
                <a:extLst>
                  <a:ext uri="{0D108BD9-81ED-4DB2-BD59-A6C34878D82A}">
                    <a16:rowId xmlns:a16="http://schemas.microsoft.com/office/drawing/2014/main" val="3388452487"/>
                  </a:ext>
                </a:extLst>
              </a:tr>
              <a:tr h="269301">
                <a:tc>
                  <a:txBody>
                    <a:bodyPr/>
                    <a:lstStyle/>
                    <a:p>
                      <a:pPr marL="0" marR="0" lvl="0" indent="0" algn="l" defTabSz="914400" rtl="0" eaLnBrk="1" fontAlgn="auto" latinLnBrk="0" hangingPunct="1">
                        <a:lnSpc>
                          <a:spcPct val="106000"/>
                        </a:lnSpc>
                        <a:spcBef>
                          <a:spcPts val="0"/>
                        </a:spcBef>
                        <a:spcAft>
                          <a:spcPts val="0"/>
                        </a:spcAft>
                        <a:buClr>
                          <a:srgbClr val="404040"/>
                        </a:buClr>
                        <a:buSzPts val="550"/>
                        <a:buFont typeface="Symbol" panose="05050102010706020507" pitchFamily="18" charset="2"/>
                        <a:buNone/>
                        <a:tabLst>
                          <a:tab pos="91440" algn="l"/>
                        </a:tabLst>
                        <a:defRPr/>
                      </a:pPr>
                      <a:r>
                        <a:rPr lang="en-US" sz="1400" b="1" dirty="0">
                          <a:solidFill>
                            <a:schemeClr val="bg1"/>
                          </a:solidFill>
                          <a:effectLst/>
                          <a:latin typeface="Arial" panose="020B0604020202020204" pitchFamily="34" charset="0"/>
                          <a:ea typeface="Calibri" panose="020F0502020204030204" pitchFamily="34" charset="0"/>
                          <a:cs typeface="Calibri" panose="020F0502020204030204" pitchFamily="34" charset="0"/>
                        </a:rPr>
                        <a:t>Facility Information</a:t>
                      </a:r>
                    </a:p>
                  </a:txBody>
                  <a:tcPr marL="45720" marR="23176" marT="23176" marB="34364">
                    <a:lnL>
                      <a:noFill/>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75000"/>
                      </a:schemeClr>
                    </a:solidFill>
                  </a:tcPr>
                </a:tc>
                <a:tc>
                  <a:txBody>
                    <a:bodyPr/>
                    <a:lstStyle/>
                    <a:p>
                      <a:pPr marL="0" marR="0" lvl="0" indent="0" algn="l" defTabSz="914400" rtl="0" eaLnBrk="1" fontAlgn="auto" latinLnBrk="0" hangingPunct="1">
                        <a:lnSpc>
                          <a:spcPct val="106000"/>
                        </a:lnSpc>
                        <a:spcBef>
                          <a:spcPts val="0"/>
                        </a:spcBef>
                        <a:spcAft>
                          <a:spcPts val="0"/>
                        </a:spcAft>
                        <a:buClr>
                          <a:srgbClr val="404040"/>
                        </a:buClr>
                        <a:buSzPts val="550"/>
                        <a:buFont typeface="Symbol" panose="05050102010706020507" pitchFamily="18" charset="2"/>
                        <a:buNone/>
                        <a:tabLst>
                          <a:tab pos="91440" algn="l"/>
                        </a:tabLst>
                        <a:defRPr/>
                      </a:pPr>
                      <a:r>
                        <a:rPr lang="en-US" sz="1400" b="1" dirty="0">
                          <a:solidFill>
                            <a:schemeClr val="bg1"/>
                          </a:solidFill>
                          <a:effectLst/>
                          <a:latin typeface="Arial" panose="020B0604020202020204" pitchFamily="34" charset="0"/>
                          <a:ea typeface="Calibri" panose="020F0502020204030204" pitchFamily="34" charset="0"/>
                          <a:cs typeface="Calibri" panose="020F0502020204030204" pitchFamily="34" charset="0"/>
                        </a:rPr>
                        <a:t>            Healthcare Information Attributes</a:t>
                      </a:r>
                    </a:p>
                  </a:txBody>
                  <a:tcPr marL="45720" marR="23176" marT="23176" marB="3436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75000"/>
                      </a:schemeClr>
                    </a:solidFill>
                  </a:tcPr>
                </a:tc>
                <a:tc>
                  <a:txBody>
                    <a:bodyPr/>
                    <a:lstStyle/>
                    <a:p>
                      <a:pPr marL="0" marR="0" lvl="0" indent="0" algn="l" defTabSz="914400" rtl="0" eaLnBrk="1" fontAlgn="auto" latinLnBrk="0" hangingPunct="1">
                        <a:lnSpc>
                          <a:spcPct val="106000"/>
                        </a:lnSpc>
                        <a:spcBef>
                          <a:spcPts val="0"/>
                        </a:spcBef>
                        <a:spcAft>
                          <a:spcPts val="0"/>
                        </a:spcAft>
                        <a:buClr>
                          <a:srgbClr val="404040"/>
                        </a:buClr>
                        <a:buSzPts val="550"/>
                        <a:buFont typeface="Symbol" panose="05050102010706020507" pitchFamily="18" charset="2"/>
                        <a:buNone/>
                        <a:tabLst>
                          <a:tab pos="91440" algn="l"/>
                        </a:tabLst>
                        <a:defRPr/>
                      </a:pPr>
                      <a:r>
                        <a:rPr lang="en-US" sz="1400" b="1" dirty="0">
                          <a:solidFill>
                            <a:schemeClr val="bg1"/>
                          </a:solidFill>
                          <a:effectLst/>
                          <a:latin typeface="Arial" panose="020B0604020202020204" pitchFamily="34" charset="0"/>
                          <a:ea typeface="Calibri" panose="020F0502020204030204" pitchFamily="34" charset="0"/>
                          <a:cs typeface="Calibri" panose="020F0502020204030204" pitchFamily="34" charset="0"/>
                        </a:rPr>
                        <a:t>Health Insurance Information</a:t>
                      </a:r>
                    </a:p>
                  </a:txBody>
                  <a:tcPr marL="45720" marR="23176" marT="23176" marB="34364">
                    <a:lnL w="381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877786051"/>
                  </a:ext>
                </a:extLst>
              </a:tr>
              <a:tr h="972162">
                <a:tc>
                  <a:txBody>
                    <a:bodyPr/>
                    <a:lstStyle/>
                    <a:p>
                      <a:pPr marL="0" marR="0" lvl="0" indent="0">
                        <a:lnSpc>
                          <a:spcPct val="106000"/>
                        </a:lnSpc>
                        <a:buClr>
                          <a:srgbClr val="404040"/>
                        </a:buClr>
                        <a:buSzPts val="550"/>
                        <a:buFont typeface="Symbol" panose="05050102010706020507" pitchFamily="18" charset="2"/>
                        <a:buNone/>
                        <a:tabLst>
                          <a:tab pos="91440" algn="l"/>
                        </a:tabLst>
                      </a:pPr>
                      <a:r>
                        <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Facility Telecom </a:t>
                      </a:r>
                      <a:r>
                        <a:rPr lang="en-US" sz="1400" b="1" kern="1200" dirty="0">
                          <a:solidFill>
                            <a:srgbClr val="0F34BA"/>
                          </a:solidFill>
                          <a:effectLst/>
                          <a:latin typeface="Arial" panose="020B0604020202020204" pitchFamily="34" charset="0"/>
                          <a:ea typeface="Times New Roman" panose="02020603050405020304" pitchFamily="18" charset="0"/>
                          <a:cs typeface="Arial" panose="020B0604020202020204" pitchFamily="34" charset="0"/>
                        </a:rPr>
                        <a:t>+</a:t>
                      </a:r>
                      <a:r>
                        <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 </a:t>
                      </a:r>
                      <a:r>
                        <a:rPr lang="en-US" sz="1400" b="1" kern="1200" dirty="0">
                          <a:solidFill>
                            <a:srgbClr val="DD0000"/>
                          </a:solidFill>
                          <a:effectLst/>
                          <a:latin typeface="Arial" panose="020B0604020202020204" pitchFamily="34" charset="0"/>
                          <a:ea typeface="Times New Roman" panose="02020603050405020304" pitchFamily="18" charset="0"/>
                          <a:cs typeface="Arial" panose="020B0604020202020204" pitchFamily="34" charset="0"/>
                        </a:rPr>
                        <a:t>S</a:t>
                      </a:r>
                      <a:endPar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5720" marR="23176" marT="23176" marB="34364">
                    <a:lnL>
                      <a:noFill/>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solidFill>
                  </a:tcPr>
                </a:tc>
                <a:tc>
                  <a:txBody>
                    <a:bodyPr/>
                    <a:lstStyle/>
                    <a:p>
                      <a:pPr marL="0" marR="0" indent="0">
                        <a:lnSpc>
                          <a:spcPct val="106000"/>
                        </a:lnSpc>
                        <a:spcBef>
                          <a:spcPts val="200"/>
                        </a:spcBef>
                        <a:spcAft>
                          <a:spcPts val="300"/>
                        </a:spcAft>
                        <a:buFont typeface="Arial" panose="020B0604020202020204" pitchFamily="34" charset="0"/>
                        <a:buNone/>
                      </a:pPr>
                      <a:r>
                        <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Reason Not Performed </a:t>
                      </a:r>
                      <a:r>
                        <a:rPr lang="en-US" sz="1400" b="1" kern="1200" dirty="0">
                          <a:solidFill>
                            <a:srgbClr val="0F34BA"/>
                          </a:solidFill>
                          <a:effectLst/>
                          <a:latin typeface="Arial" panose="020B0604020202020204" pitchFamily="34" charset="0"/>
                          <a:ea typeface="Times New Roman" panose="02020603050405020304" pitchFamily="18" charset="0"/>
                          <a:cs typeface="Arial" panose="020B0604020202020204" pitchFamily="34" charset="0"/>
                        </a:rPr>
                        <a:t>+ </a:t>
                      </a:r>
                      <a:endPar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nSpc>
                          <a:spcPct val="106000"/>
                        </a:lnSpc>
                        <a:buClr>
                          <a:srgbClr val="404040"/>
                        </a:buClr>
                        <a:buSzPts val="550"/>
                        <a:buFont typeface="Symbol" panose="05050102010706020507" pitchFamily="18" charset="2"/>
                        <a:buNone/>
                        <a:tabLst>
                          <a:tab pos="91440" algn="l"/>
                        </a:tabLst>
                      </a:pPr>
                      <a:r>
                        <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Diagnostic Report Date </a:t>
                      </a:r>
                      <a:r>
                        <a:rPr lang="en-US" sz="1400" b="1" kern="1200" dirty="0">
                          <a:solidFill>
                            <a:srgbClr val="0F34BA"/>
                          </a:solidFill>
                          <a:effectLst/>
                          <a:latin typeface="Arial" panose="020B0604020202020204" pitchFamily="34" charset="0"/>
                          <a:ea typeface="Times New Roman" panose="02020603050405020304" pitchFamily="18" charset="0"/>
                          <a:cs typeface="Arial" panose="020B0604020202020204" pitchFamily="34" charset="0"/>
                        </a:rPr>
                        <a:t>+ </a:t>
                      </a:r>
                      <a:r>
                        <a:rPr lang="en-US" sz="1400" b="1" kern="1200" dirty="0">
                          <a:solidFill>
                            <a:srgbClr val="DD0000"/>
                          </a:solidFill>
                          <a:effectLst/>
                          <a:latin typeface="Arial" panose="020B0604020202020204" pitchFamily="34" charset="0"/>
                          <a:ea typeface="Times New Roman" panose="02020603050405020304" pitchFamily="18" charset="0"/>
                          <a:cs typeface="Arial" panose="020B0604020202020204" pitchFamily="34" charset="0"/>
                        </a:rPr>
                        <a:t>S</a:t>
                      </a:r>
                      <a:endPar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5720" marR="23176" marT="23176" marB="3436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solidFill>
                  </a:tcPr>
                </a:tc>
                <a:tc>
                  <a:txBody>
                    <a:bodyPr/>
                    <a:lstStyle/>
                    <a:p>
                      <a:pPr marL="0" marR="0" lvl="0" indent="0">
                        <a:lnSpc>
                          <a:spcPct val="106000"/>
                        </a:lnSpc>
                        <a:buClr>
                          <a:srgbClr val="404040"/>
                        </a:buClr>
                        <a:buSzPts val="550"/>
                        <a:buFont typeface="Symbol" panose="05050102010706020507" pitchFamily="18" charset="2"/>
                        <a:buNone/>
                        <a:tabLst>
                          <a:tab pos="91440" algn="l"/>
                        </a:tabLst>
                      </a:pPr>
                      <a:r>
                        <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Health Insurance Coverage Period </a:t>
                      </a:r>
                      <a:r>
                        <a:rPr lang="en-US" sz="1400" b="1" kern="1200" dirty="0">
                          <a:solidFill>
                            <a:srgbClr val="0F34BA"/>
                          </a:solidFill>
                          <a:effectLst/>
                          <a:latin typeface="Arial" panose="020B0604020202020204" pitchFamily="34" charset="0"/>
                          <a:ea typeface="Times New Roman" panose="02020603050405020304" pitchFamily="18" charset="0"/>
                          <a:cs typeface="Arial" panose="020B0604020202020204" pitchFamily="34" charset="0"/>
                        </a:rPr>
                        <a:t>+</a:t>
                      </a:r>
                      <a:r>
                        <a:rPr lang="en-US" sz="1400" b="1" kern="12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en-US" sz="1400" b="1" kern="1200" dirty="0">
                          <a:solidFill>
                            <a:srgbClr val="DD0000"/>
                          </a:solidFill>
                          <a:effectLst/>
                          <a:latin typeface="Arial" panose="020B0604020202020204" pitchFamily="34" charset="0"/>
                          <a:ea typeface="Times New Roman" panose="02020603050405020304" pitchFamily="18" charset="0"/>
                          <a:cs typeface="Arial" panose="020B0604020202020204" pitchFamily="34" charset="0"/>
                        </a:rPr>
                        <a:t>S</a:t>
                      </a:r>
                      <a:endPar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nSpc>
                          <a:spcPct val="106000"/>
                        </a:lnSpc>
                        <a:buClr>
                          <a:srgbClr val="404040"/>
                        </a:buClr>
                        <a:buSzPts val="550"/>
                        <a:buFont typeface="Symbol" panose="05050102010706020507" pitchFamily="18" charset="2"/>
                        <a:buNone/>
                        <a:tabLst>
                          <a:tab pos="91440" algn="l"/>
                        </a:tabLst>
                      </a:pPr>
                      <a:r>
                        <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Health Insurance Payer </a:t>
                      </a:r>
                      <a:r>
                        <a:rPr lang="en-US" sz="1400" b="1" kern="1200" dirty="0">
                          <a:solidFill>
                            <a:srgbClr val="DD0000"/>
                          </a:solidFill>
                          <a:effectLst/>
                          <a:latin typeface="Arial" panose="020B0604020202020204" pitchFamily="34" charset="0"/>
                          <a:ea typeface="Times New Roman" panose="02020603050405020304" pitchFamily="18" charset="0"/>
                          <a:cs typeface="Arial" panose="020B0604020202020204" pitchFamily="34" charset="0"/>
                        </a:rPr>
                        <a:t>S</a:t>
                      </a:r>
                      <a:endPar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nSpc>
                          <a:spcPct val="106000"/>
                        </a:lnSpc>
                        <a:buClr>
                          <a:srgbClr val="404040"/>
                        </a:buClr>
                        <a:buSzPts val="550"/>
                        <a:buFont typeface="Symbol" panose="05050102010706020507" pitchFamily="18" charset="2"/>
                        <a:buNone/>
                        <a:tabLst>
                          <a:tab pos="91440" algn="l"/>
                        </a:tabLst>
                      </a:pPr>
                      <a:r>
                        <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Health Insurance Plan </a:t>
                      </a:r>
                      <a:r>
                        <a:rPr lang="en-US" sz="1400" b="1" kern="1200" dirty="0">
                          <a:solidFill>
                            <a:srgbClr val="0F34BA"/>
                          </a:solidFill>
                          <a:effectLst/>
                          <a:latin typeface="Arial" panose="020B0604020202020204" pitchFamily="34" charset="0"/>
                          <a:ea typeface="Times New Roman" panose="02020603050405020304" pitchFamily="18" charset="0"/>
                          <a:cs typeface="Arial" panose="020B0604020202020204" pitchFamily="34" charset="0"/>
                        </a:rPr>
                        <a:t>+ </a:t>
                      </a:r>
                      <a:r>
                        <a:rPr lang="en-US" sz="1400" b="1" kern="1200" dirty="0">
                          <a:solidFill>
                            <a:srgbClr val="DD0000"/>
                          </a:solidFill>
                          <a:effectLst/>
                          <a:latin typeface="Arial" panose="020B0604020202020204" pitchFamily="34" charset="0"/>
                          <a:ea typeface="Times New Roman" panose="02020603050405020304" pitchFamily="18" charset="0"/>
                          <a:cs typeface="Arial" panose="020B0604020202020204" pitchFamily="34" charset="0"/>
                        </a:rPr>
                        <a:t>S</a:t>
                      </a:r>
                      <a:endPar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nSpc>
                          <a:spcPct val="106000"/>
                        </a:lnSpc>
                        <a:buClr>
                          <a:srgbClr val="404040"/>
                        </a:buClr>
                        <a:buSzPts val="550"/>
                        <a:buFont typeface="Symbol" panose="05050102010706020507" pitchFamily="18" charset="2"/>
                        <a:buNone/>
                        <a:tabLst>
                          <a:tab pos="91440" algn="l"/>
                        </a:tabLst>
                      </a:pPr>
                      <a:r>
                        <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Health Insurance Plan Identifier </a:t>
                      </a:r>
                      <a:r>
                        <a:rPr lang="en-US" sz="1400" b="1" kern="1200" dirty="0">
                          <a:solidFill>
                            <a:srgbClr val="0F34BA"/>
                          </a:solidFill>
                          <a:effectLst/>
                          <a:latin typeface="Arial" panose="020B0604020202020204" pitchFamily="34" charset="0"/>
                          <a:ea typeface="Times New Roman" panose="02020603050405020304" pitchFamily="18" charset="0"/>
                          <a:cs typeface="Arial" panose="020B0604020202020204" pitchFamily="34" charset="0"/>
                        </a:rPr>
                        <a:t>+ </a:t>
                      </a:r>
                      <a:r>
                        <a:rPr lang="en-US" sz="1400" b="1" kern="1200" dirty="0">
                          <a:solidFill>
                            <a:srgbClr val="DD0000"/>
                          </a:solidFill>
                          <a:effectLst/>
                          <a:latin typeface="Arial" panose="020B0604020202020204" pitchFamily="34" charset="0"/>
                          <a:ea typeface="Times New Roman" panose="02020603050405020304" pitchFamily="18" charset="0"/>
                          <a:cs typeface="Arial" panose="020B0604020202020204" pitchFamily="34" charset="0"/>
                        </a:rPr>
                        <a:t>S</a:t>
                      </a:r>
                      <a:endPar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5720" marR="23176" marT="23176" marB="34364">
                    <a:lnL w="381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solidFill>
                  </a:tcPr>
                </a:tc>
                <a:extLst>
                  <a:ext uri="{0D108BD9-81ED-4DB2-BD59-A6C34878D82A}">
                    <a16:rowId xmlns:a16="http://schemas.microsoft.com/office/drawing/2014/main" val="3404088329"/>
                  </a:ext>
                </a:extLst>
              </a:tr>
              <a:tr h="269301">
                <a:tc>
                  <a:txBody>
                    <a:bodyPr/>
                    <a:lstStyle/>
                    <a:p>
                      <a:pPr marL="0" marR="0" lvl="0" indent="0" algn="l" defTabSz="914400" rtl="0" eaLnBrk="1" fontAlgn="auto" latinLnBrk="0" hangingPunct="1">
                        <a:lnSpc>
                          <a:spcPct val="106000"/>
                        </a:lnSpc>
                        <a:spcBef>
                          <a:spcPts val="0"/>
                        </a:spcBef>
                        <a:spcAft>
                          <a:spcPts val="0"/>
                        </a:spcAft>
                        <a:buClr>
                          <a:srgbClr val="404040"/>
                        </a:buClr>
                        <a:buSzPts val="550"/>
                        <a:buFont typeface="Symbol" panose="05050102010706020507" pitchFamily="18" charset="2"/>
                        <a:buNone/>
                        <a:tabLst>
                          <a:tab pos="91440" algn="l"/>
                        </a:tabLst>
                        <a:defRPr/>
                      </a:pPr>
                      <a:r>
                        <a:rPr lang="en-US" sz="1400" b="1" dirty="0">
                          <a:solidFill>
                            <a:schemeClr val="bg1"/>
                          </a:solidFill>
                          <a:effectLst/>
                          <a:latin typeface="Arial" panose="020B0604020202020204" pitchFamily="34" charset="0"/>
                          <a:ea typeface="Calibri" panose="020F0502020204030204" pitchFamily="34" charset="0"/>
                          <a:cs typeface="Calibri" panose="020F0502020204030204" pitchFamily="34" charset="0"/>
                        </a:rPr>
                        <a:t>Health Status Assessments</a:t>
                      </a:r>
                    </a:p>
                  </a:txBody>
                  <a:tcPr marL="45720" marR="23176" marT="23176" marB="34364">
                    <a:lnL>
                      <a:noFill/>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75000"/>
                      </a:schemeClr>
                    </a:solidFill>
                  </a:tcPr>
                </a:tc>
                <a:tc>
                  <a:txBody>
                    <a:bodyPr/>
                    <a:lstStyle/>
                    <a:p>
                      <a:pPr marL="0" marR="0" lvl="0" indent="0" algn="l" defTabSz="914400" rtl="0" eaLnBrk="1" fontAlgn="auto" latinLnBrk="0" hangingPunct="1">
                        <a:lnSpc>
                          <a:spcPct val="106000"/>
                        </a:lnSpc>
                        <a:spcBef>
                          <a:spcPts val="0"/>
                        </a:spcBef>
                        <a:spcAft>
                          <a:spcPts val="0"/>
                        </a:spcAft>
                        <a:buClr>
                          <a:srgbClr val="404040"/>
                        </a:buClr>
                        <a:buSzPts val="550"/>
                        <a:buFont typeface="Symbol" panose="05050102010706020507" pitchFamily="18" charset="2"/>
                        <a:buNone/>
                        <a:tabLst>
                          <a:tab pos="91440" algn="l"/>
                        </a:tabLst>
                        <a:defRPr/>
                      </a:pPr>
                      <a:r>
                        <a:rPr lang="en-US" sz="1400" b="1" dirty="0">
                          <a:solidFill>
                            <a:schemeClr val="bg1"/>
                          </a:solidFill>
                          <a:effectLst/>
                          <a:latin typeface="Arial" panose="020B0604020202020204" pitchFamily="34" charset="0"/>
                          <a:ea typeface="Calibri" panose="020F0502020204030204" pitchFamily="34" charset="0"/>
                          <a:cs typeface="Calibri" panose="020F0502020204030204" pitchFamily="34" charset="0"/>
                        </a:rPr>
                        <a:t>Immunizations</a:t>
                      </a:r>
                    </a:p>
                  </a:txBody>
                  <a:tcPr marL="45720" marR="23176" marT="23176" marB="3436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75000"/>
                      </a:schemeClr>
                    </a:solidFill>
                  </a:tcPr>
                </a:tc>
                <a:tc>
                  <a:txBody>
                    <a:bodyPr/>
                    <a:lstStyle/>
                    <a:p>
                      <a:pPr marL="0" marR="0" lvl="0" indent="0" algn="l" defTabSz="914400" rtl="0" eaLnBrk="1" fontAlgn="auto" latinLnBrk="0" hangingPunct="1">
                        <a:lnSpc>
                          <a:spcPct val="106000"/>
                        </a:lnSpc>
                        <a:spcBef>
                          <a:spcPts val="0"/>
                        </a:spcBef>
                        <a:spcAft>
                          <a:spcPts val="0"/>
                        </a:spcAft>
                        <a:buClr>
                          <a:srgbClr val="404040"/>
                        </a:buClr>
                        <a:buSzPts val="550"/>
                        <a:buFont typeface="Symbol" panose="05050102010706020507" pitchFamily="18" charset="2"/>
                        <a:buNone/>
                        <a:tabLst>
                          <a:tab pos="91440" algn="l"/>
                        </a:tabLst>
                        <a:defRPr/>
                      </a:pPr>
                      <a:r>
                        <a:rPr lang="en-US" sz="1400" b="1" dirty="0">
                          <a:solidFill>
                            <a:schemeClr val="bg1"/>
                          </a:solidFill>
                          <a:effectLst/>
                          <a:latin typeface="Arial" panose="020B0604020202020204" pitchFamily="34" charset="0"/>
                          <a:ea typeface="Calibri" panose="020F0502020204030204" pitchFamily="34" charset="0"/>
                          <a:cs typeface="Calibri" panose="020F0502020204030204" pitchFamily="34" charset="0"/>
                        </a:rPr>
                        <a:t>Laboratory</a:t>
                      </a:r>
                    </a:p>
                  </a:txBody>
                  <a:tcPr marL="45720" marR="23176" marT="23176" marB="34364">
                    <a:lnL w="381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949809832"/>
                  </a:ext>
                </a:extLst>
              </a:tr>
              <a:tr h="493125">
                <a:tc>
                  <a:txBody>
                    <a:bodyPr/>
                    <a:lstStyle/>
                    <a:p>
                      <a:pPr marL="0" marR="0" lvl="0" indent="0">
                        <a:lnSpc>
                          <a:spcPct val="106000"/>
                        </a:lnSpc>
                        <a:buClr>
                          <a:srgbClr val="404040"/>
                        </a:buClr>
                        <a:buSzPts val="550"/>
                        <a:buFont typeface="Symbol" panose="05050102010706020507" pitchFamily="18" charset="2"/>
                        <a:buNone/>
                        <a:tabLst>
                          <a:tab pos="91440" algn="l"/>
                        </a:tabLst>
                      </a:pPr>
                      <a:r>
                        <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Nutrition Assessment </a:t>
                      </a:r>
                      <a:r>
                        <a:rPr lang="en-US" sz="1400" b="1" kern="1200" dirty="0">
                          <a:solidFill>
                            <a:srgbClr val="0F34BA"/>
                          </a:solidFill>
                          <a:effectLst/>
                          <a:latin typeface="Arial" panose="020B0604020202020204" pitchFamily="34" charset="0"/>
                          <a:ea typeface="Times New Roman" panose="02020603050405020304" pitchFamily="18" charset="0"/>
                          <a:cs typeface="Arial" panose="020B0604020202020204" pitchFamily="34" charset="0"/>
                        </a:rPr>
                        <a:t>+</a:t>
                      </a:r>
                      <a:endPar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nSpc>
                          <a:spcPct val="106000"/>
                        </a:lnSpc>
                        <a:buClr>
                          <a:srgbClr val="404040"/>
                        </a:buClr>
                        <a:buSzPts val="550"/>
                        <a:buFont typeface="Symbol" panose="05050102010706020507" pitchFamily="18" charset="2"/>
                        <a:buNone/>
                        <a:tabLst>
                          <a:tab pos="91440" algn="l"/>
                        </a:tabLst>
                      </a:pPr>
                      <a:r>
                        <a:rPr lang="en-US" sz="14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Tobacco Use</a:t>
                      </a:r>
                      <a:endPar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5720" marR="23176" marT="23176" marB="34364">
                    <a:lnL>
                      <a:noFill/>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solidFill>
                  </a:tcPr>
                </a:tc>
                <a:tc>
                  <a:txBody>
                    <a:bodyPr/>
                    <a:lstStyle/>
                    <a:p>
                      <a:pPr marL="0" marR="0" lvl="0" indent="0">
                        <a:lnSpc>
                          <a:spcPct val="106000"/>
                        </a:lnSpc>
                        <a:buClr>
                          <a:srgbClr val="404040"/>
                        </a:buClr>
                        <a:buSzPts val="550"/>
                        <a:buFont typeface="Symbol" panose="05050102010706020507" pitchFamily="18" charset="2"/>
                        <a:buNone/>
                        <a:tabLst>
                          <a:tab pos="91440" algn="l"/>
                        </a:tabLst>
                      </a:pPr>
                      <a:r>
                        <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Immunization Status </a:t>
                      </a:r>
                      <a:r>
                        <a:rPr lang="en-US" sz="1400" b="1" kern="1200" dirty="0">
                          <a:solidFill>
                            <a:srgbClr val="0F34BA"/>
                          </a:solidFill>
                          <a:effectLst/>
                          <a:latin typeface="Arial" panose="020B0604020202020204" pitchFamily="34" charset="0"/>
                          <a:ea typeface="Times New Roman" panose="02020603050405020304" pitchFamily="18" charset="0"/>
                          <a:cs typeface="Arial" panose="020B0604020202020204" pitchFamily="34" charset="0"/>
                        </a:rPr>
                        <a:t>+ </a:t>
                      </a:r>
                      <a:r>
                        <a:rPr lang="en-US" sz="1400" b="1" kern="1200" dirty="0">
                          <a:solidFill>
                            <a:srgbClr val="DD0000"/>
                          </a:solidFill>
                          <a:effectLst/>
                          <a:latin typeface="Arial" panose="020B0604020202020204" pitchFamily="34" charset="0"/>
                          <a:ea typeface="Times New Roman" panose="02020603050405020304" pitchFamily="18" charset="0"/>
                          <a:cs typeface="Arial" panose="020B0604020202020204" pitchFamily="34" charset="0"/>
                        </a:rPr>
                        <a:t>S</a:t>
                      </a:r>
                      <a:endPar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nSpc>
                          <a:spcPct val="106000"/>
                        </a:lnSpc>
                        <a:buClr>
                          <a:srgbClr val="404040"/>
                        </a:buClr>
                        <a:buSzPts val="550"/>
                        <a:buFont typeface="Symbol" panose="05050102010706020507" pitchFamily="18" charset="2"/>
                        <a:buNone/>
                        <a:tabLst>
                          <a:tab pos="91440" algn="l"/>
                        </a:tabLst>
                      </a:pPr>
                      <a:r>
                        <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Immunization Record Source </a:t>
                      </a:r>
                      <a:r>
                        <a:rPr lang="en-US" sz="1400" b="1" kern="1200" dirty="0">
                          <a:solidFill>
                            <a:srgbClr val="0F34BA"/>
                          </a:solidFill>
                          <a:effectLst/>
                          <a:latin typeface="Arial" panose="020B0604020202020204" pitchFamily="34" charset="0"/>
                          <a:ea typeface="Times New Roman" panose="02020603050405020304" pitchFamily="18" charset="0"/>
                          <a:cs typeface="Arial" panose="020B0604020202020204" pitchFamily="34" charset="0"/>
                        </a:rPr>
                        <a:t>+ </a:t>
                      </a:r>
                      <a:r>
                        <a:rPr lang="en-US" sz="1400" b="1" kern="1200" dirty="0">
                          <a:solidFill>
                            <a:srgbClr val="DD0000"/>
                          </a:solidFill>
                          <a:effectLst/>
                          <a:latin typeface="Arial" panose="020B0604020202020204" pitchFamily="34" charset="0"/>
                          <a:ea typeface="Times New Roman" panose="02020603050405020304" pitchFamily="18" charset="0"/>
                          <a:cs typeface="Arial" panose="020B0604020202020204" pitchFamily="34" charset="0"/>
                        </a:rPr>
                        <a:t>S</a:t>
                      </a:r>
                      <a:endPar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5720" marR="23176" marT="23176" marB="3436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solidFill>
                  </a:tcPr>
                </a:tc>
                <a:tc>
                  <a:txBody>
                    <a:bodyPr/>
                    <a:lstStyle/>
                    <a:p>
                      <a:pPr marL="0" marR="0" lvl="0" indent="0">
                        <a:lnSpc>
                          <a:spcPct val="106000"/>
                        </a:lnSpc>
                        <a:buClr>
                          <a:srgbClr val="404040"/>
                        </a:buClr>
                        <a:buSzPts val="550"/>
                        <a:buFont typeface="Symbol" panose="05050102010706020507" pitchFamily="18" charset="2"/>
                        <a:buNone/>
                        <a:tabLst>
                          <a:tab pos="91440" algn="l"/>
                        </a:tabLst>
                      </a:pPr>
                      <a:r>
                        <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Specimen Collection Method</a:t>
                      </a:r>
                    </a:p>
                  </a:txBody>
                  <a:tcPr marL="45720" marR="23176" marT="23176" marB="34364">
                    <a:lnL w="381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solidFill>
                  </a:tcPr>
                </a:tc>
                <a:extLst>
                  <a:ext uri="{0D108BD9-81ED-4DB2-BD59-A6C34878D82A}">
                    <a16:rowId xmlns:a16="http://schemas.microsoft.com/office/drawing/2014/main" val="2513233444"/>
                  </a:ext>
                </a:extLst>
              </a:tr>
              <a:tr h="269301">
                <a:tc>
                  <a:txBody>
                    <a:bodyPr/>
                    <a:lstStyle/>
                    <a:p>
                      <a:pPr marL="0" marR="0" lvl="0" indent="0" algn="l" defTabSz="914400" rtl="0" eaLnBrk="1" fontAlgn="auto" latinLnBrk="0" hangingPunct="1">
                        <a:lnSpc>
                          <a:spcPct val="106000"/>
                        </a:lnSpc>
                        <a:spcBef>
                          <a:spcPts val="0"/>
                        </a:spcBef>
                        <a:spcAft>
                          <a:spcPts val="0"/>
                        </a:spcAft>
                        <a:buClr>
                          <a:srgbClr val="404040"/>
                        </a:buClr>
                        <a:buSzPts val="550"/>
                        <a:buFont typeface="Symbol" panose="05050102010706020507" pitchFamily="18" charset="2"/>
                        <a:buNone/>
                        <a:tabLst>
                          <a:tab pos="91440" algn="l"/>
                        </a:tabLst>
                        <a:defRPr/>
                      </a:pPr>
                      <a:r>
                        <a:rPr lang="en-US" sz="1400" b="1" dirty="0">
                          <a:solidFill>
                            <a:schemeClr val="bg1"/>
                          </a:solidFill>
                          <a:effectLst/>
                          <a:latin typeface="Arial" panose="020B0604020202020204" pitchFamily="34" charset="0"/>
                          <a:ea typeface="Calibri" panose="020F0502020204030204" pitchFamily="34" charset="0"/>
                          <a:cs typeface="Calibri" panose="020F0502020204030204" pitchFamily="34" charset="0"/>
                        </a:rPr>
                        <a:t>Medical Devices</a:t>
                      </a:r>
                    </a:p>
                  </a:txBody>
                  <a:tcPr marL="45720" marR="23176" marT="23176" marB="34364">
                    <a:lnL>
                      <a:noFill/>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75000"/>
                      </a:schemeClr>
                    </a:solidFill>
                  </a:tcPr>
                </a:tc>
                <a:tc>
                  <a:txBody>
                    <a:bodyPr/>
                    <a:lstStyle/>
                    <a:p>
                      <a:pPr marL="0" marR="0" lvl="0" indent="0" algn="l" defTabSz="914400" rtl="0" eaLnBrk="1" fontAlgn="auto" latinLnBrk="0" hangingPunct="1">
                        <a:lnSpc>
                          <a:spcPct val="106000"/>
                        </a:lnSpc>
                        <a:spcBef>
                          <a:spcPts val="0"/>
                        </a:spcBef>
                        <a:spcAft>
                          <a:spcPts val="0"/>
                        </a:spcAft>
                        <a:buClr>
                          <a:srgbClr val="404040"/>
                        </a:buClr>
                        <a:buSzPts val="550"/>
                        <a:buFont typeface="Symbol" panose="05050102010706020507" pitchFamily="18" charset="2"/>
                        <a:buNone/>
                        <a:tabLst>
                          <a:tab pos="91440" algn="l"/>
                        </a:tabLst>
                        <a:defRPr/>
                      </a:pPr>
                      <a:r>
                        <a:rPr lang="en-US" sz="1400" b="1" dirty="0">
                          <a:solidFill>
                            <a:schemeClr val="bg1"/>
                          </a:solidFill>
                          <a:effectLst/>
                          <a:latin typeface="Arial" panose="020B0604020202020204" pitchFamily="34" charset="0"/>
                          <a:ea typeface="Calibri" panose="020F0502020204030204" pitchFamily="34" charset="0"/>
                          <a:cs typeface="Calibri" panose="020F0502020204030204" pitchFamily="34" charset="0"/>
                        </a:rPr>
                        <a:t>Medications</a:t>
                      </a:r>
                    </a:p>
                  </a:txBody>
                  <a:tcPr marL="45720" marR="23176" marT="23176" marB="3436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75000"/>
                      </a:schemeClr>
                    </a:solidFill>
                  </a:tcPr>
                </a:tc>
                <a:tc>
                  <a:txBody>
                    <a:bodyPr/>
                    <a:lstStyle/>
                    <a:p>
                      <a:pPr marL="0" marR="0" lvl="0" indent="0" algn="l" defTabSz="914400" rtl="0" eaLnBrk="1" fontAlgn="auto" latinLnBrk="0" hangingPunct="1">
                        <a:lnSpc>
                          <a:spcPct val="106000"/>
                        </a:lnSpc>
                        <a:spcBef>
                          <a:spcPts val="0"/>
                        </a:spcBef>
                        <a:spcAft>
                          <a:spcPts val="0"/>
                        </a:spcAft>
                        <a:buClr>
                          <a:srgbClr val="404040"/>
                        </a:buClr>
                        <a:buSzPts val="550"/>
                        <a:buFont typeface="Symbol" panose="05050102010706020507" pitchFamily="18" charset="2"/>
                        <a:buNone/>
                        <a:tabLst>
                          <a:tab pos="91440" algn="l"/>
                        </a:tabLst>
                        <a:defRPr/>
                      </a:pPr>
                      <a:r>
                        <a:rPr lang="en-US" sz="1400" b="1" dirty="0">
                          <a:solidFill>
                            <a:schemeClr val="bg1"/>
                          </a:solidFill>
                          <a:effectLst/>
                          <a:latin typeface="Arial" panose="020B0604020202020204" pitchFamily="34" charset="0"/>
                          <a:ea typeface="Calibri" panose="020F0502020204030204" pitchFamily="34" charset="0"/>
                          <a:cs typeface="Calibri" panose="020F0502020204030204" pitchFamily="34" charset="0"/>
                        </a:rPr>
                        <a:t>Orders</a:t>
                      </a:r>
                    </a:p>
                  </a:txBody>
                  <a:tcPr marL="45720" marR="23176" marT="23176" marB="34364">
                    <a:lnL w="381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511272354"/>
                  </a:ext>
                </a:extLst>
              </a:tr>
              <a:tr h="803454">
                <a:tc>
                  <a:txBody>
                    <a:bodyPr/>
                    <a:lstStyle/>
                    <a:p>
                      <a:pPr marL="0" marR="0" lvl="0" indent="0">
                        <a:lnSpc>
                          <a:spcPct val="106000"/>
                        </a:lnSpc>
                        <a:buClr>
                          <a:srgbClr val="404040"/>
                        </a:buClr>
                        <a:buSzPts val="550"/>
                        <a:buFont typeface="Symbol" panose="05050102010706020507" pitchFamily="18" charset="2"/>
                        <a:buNone/>
                        <a:tabLst>
                          <a:tab pos="91440" algn="l"/>
                        </a:tabLst>
                      </a:pPr>
                      <a:r>
                        <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Device Type </a:t>
                      </a:r>
                      <a:r>
                        <a:rPr lang="en-US" sz="1400" b="1" kern="1200" dirty="0">
                          <a:solidFill>
                            <a:srgbClr val="0F34BA"/>
                          </a:solidFill>
                          <a:effectLst/>
                          <a:latin typeface="Arial" panose="020B0604020202020204" pitchFamily="34" charset="0"/>
                          <a:ea typeface="Times New Roman" panose="02020603050405020304" pitchFamily="18" charset="0"/>
                          <a:cs typeface="Arial" panose="020B0604020202020204" pitchFamily="34" charset="0"/>
                        </a:rPr>
                        <a:t>+ </a:t>
                      </a:r>
                      <a:r>
                        <a:rPr lang="en-US" sz="1400" b="1" kern="1200" dirty="0">
                          <a:solidFill>
                            <a:srgbClr val="DD0000"/>
                          </a:solidFill>
                          <a:effectLst/>
                          <a:latin typeface="Arial" panose="020B0604020202020204" pitchFamily="34" charset="0"/>
                          <a:ea typeface="Times New Roman" panose="02020603050405020304" pitchFamily="18" charset="0"/>
                          <a:cs typeface="Arial" panose="020B0604020202020204" pitchFamily="34" charset="0"/>
                        </a:rPr>
                        <a:t>S</a:t>
                      </a:r>
                      <a:endPar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5720" marR="23176" marT="23176" marB="34364">
                    <a:lnL>
                      <a:noFill/>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solidFill>
                  </a:tcPr>
                </a:tc>
                <a:tc>
                  <a:txBody>
                    <a:bodyPr/>
                    <a:lstStyle/>
                    <a:p>
                      <a:pPr marL="0" marR="0" lvl="0" indent="0">
                        <a:lnSpc>
                          <a:spcPct val="106000"/>
                        </a:lnSpc>
                        <a:buClr>
                          <a:srgbClr val="404040"/>
                        </a:buClr>
                        <a:buSzPts val="550"/>
                        <a:buFont typeface="Symbol" panose="05050102010706020507" pitchFamily="18" charset="2"/>
                        <a:buNone/>
                        <a:tabLst>
                          <a:tab pos="91440" algn="l"/>
                        </a:tabLst>
                      </a:pPr>
                      <a:r>
                        <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Medication Administration </a:t>
                      </a:r>
                      <a:r>
                        <a:rPr lang="en-US" sz="1400" b="1" dirty="0">
                          <a:solidFill>
                            <a:srgbClr val="0F34BA"/>
                          </a:solidFill>
                          <a:effectLst/>
                          <a:latin typeface="Arial" panose="020B0604020202020204" pitchFamily="34" charset="0"/>
                          <a:ea typeface="Calibri" panose="020F0502020204030204" pitchFamily="34" charset="0"/>
                          <a:cs typeface="Calibri" panose="020F0502020204030204" pitchFamily="34" charset="0"/>
                        </a:rPr>
                        <a:t>+</a:t>
                      </a:r>
                      <a:r>
                        <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 </a:t>
                      </a:r>
                    </a:p>
                    <a:p>
                      <a:pPr marL="0" marR="0" lvl="0" indent="0">
                        <a:lnSpc>
                          <a:spcPct val="106000"/>
                        </a:lnSpc>
                        <a:buClr>
                          <a:srgbClr val="404040"/>
                        </a:buClr>
                        <a:buSzPts val="550"/>
                        <a:buFont typeface="Symbol" panose="05050102010706020507" pitchFamily="18" charset="2"/>
                        <a:buNone/>
                        <a:tabLst>
                          <a:tab pos="91440" algn="l"/>
                        </a:tabLst>
                      </a:pPr>
                      <a:r>
                        <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Medication Dispense Quantity </a:t>
                      </a:r>
                      <a:r>
                        <a:rPr lang="en-US" sz="1400" b="1" kern="1200" dirty="0">
                          <a:solidFill>
                            <a:srgbClr val="0F34BA"/>
                          </a:solidFill>
                          <a:effectLst/>
                          <a:latin typeface="Arial" panose="020B0604020202020204" pitchFamily="34" charset="0"/>
                          <a:ea typeface="Times New Roman" panose="02020603050405020304" pitchFamily="18" charset="0"/>
                          <a:cs typeface="Arial" panose="020B0604020202020204" pitchFamily="34" charset="0"/>
                        </a:rPr>
                        <a:t>+ </a:t>
                      </a:r>
                      <a:r>
                        <a:rPr lang="en-US" sz="1400" b="1" kern="1200" dirty="0">
                          <a:solidFill>
                            <a:srgbClr val="DD0000"/>
                          </a:solidFill>
                          <a:effectLst/>
                          <a:latin typeface="Arial" panose="020B0604020202020204" pitchFamily="34" charset="0"/>
                          <a:ea typeface="Times New Roman" panose="02020603050405020304" pitchFamily="18" charset="0"/>
                          <a:cs typeface="Arial" panose="020B0604020202020204" pitchFamily="34" charset="0"/>
                        </a:rPr>
                        <a:t>S</a:t>
                      </a:r>
                      <a:endPar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5720" marR="23176" marT="23176" marB="3436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solidFill>
                  </a:tcPr>
                </a:tc>
                <a:tc>
                  <a:txBody>
                    <a:bodyPr/>
                    <a:lstStyle/>
                    <a:p>
                      <a:pPr marL="0" marR="0" lvl="0" indent="0">
                        <a:lnSpc>
                          <a:spcPct val="106000"/>
                        </a:lnSpc>
                        <a:buClr>
                          <a:srgbClr val="404040"/>
                        </a:buClr>
                        <a:buSzPts val="550"/>
                        <a:buFont typeface="Symbol" panose="05050102010706020507" pitchFamily="18" charset="2"/>
                        <a:buNone/>
                        <a:tabLst>
                          <a:tab pos="91440" algn="l"/>
                        </a:tabLst>
                      </a:pPr>
                      <a:r>
                        <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Medical Device Order </a:t>
                      </a:r>
                      <a:r>
                        <a:rPr lang="en-US" sz="1400" b="1" kern="1200" dirty="0">
                          <a:solidFill>
                            <a:srgbClr val="0F34BA"/>
                          </a:solidFill>
                          <a:effectLst/>
                          <a:latin typeface="Arial" panose="020B0604020202020204" pitchFamily="34" charset="0"/>
                          <a:ea typeface="Times New Roman" panose="02020603050405020304" pitchFamily="18" charset="0"/>
                          <a:cs typeface="Arial" panose="020B0604020202020204" pitchFamily="34" charset="0"/>
                        </a:rPr>
                        <a:t>+</a:t>
                      </a:r>
                      <a:endPar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nSpc>
                          <a:spcPct val="106000"/>
                        </a:lnSpc>
                        <a:buClr>
                          <a:srgbClr val="404040"/>
                        </a:buClr>
                        <a:buSzPts val="550"/>
                        <a:buFont typeface="Symbol" panose="05050102010706020507" pitchFamily="18" charset="2"/>
                        <a:buNone/>
                        <a:tabLst>
                          <a:tab pos="91440" algn="l"/>
                        </a:tabLst>
                      </a:pPr>
                      <a:r>
                        <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Nutrition Order </a:t>
                      </a:r>
                      <a:r>
                        <a:rPr lang="en-US" sz="1400" b="1" kern="1200" dirty="0">
                          <a:solidFill>
                            <a:srgbClr val="0F34BA"/>
                          </a:solidFill>
                          <a:effectLst/>
                          <a:latin typeface="Arial" panose="020B0604020202020204" pitchFamily="34" charset="0"/>
                          <a:ea typeface="Times New Roman" panose="02020603050405020304" pitchFamily="18" charset="0"/>
                          <a:cs typeface="Arial" panose="020B0604020202020204" pitchFamily="34" charset="0"/>
                        </a:rPr>
                        <a:t>+</a:t>
                      </a:r>
                      <a:r>
                        <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 </a:t>
                      </a:r>
                    </a:p>
                    <a:p>
                      <a:pPr marL="0" marR="0" lvl="0" indent="0">
                        <a:lnSpc>
                          <a:spcPct val="106000"/>
                        </a:lnSpc>
                        <a:buClr>
                          <a:srgbClr val="404040"/>
                        </a:buClr>
                        <a:buSzPts val="550"/>
                        <a:buFont typeface="Symbol" panose="05050102010706020507" pitchFamily="18" charset="2"/>
                        <a:buNone/>
                        <a:tabLst>
                          <a:tab pos="91440" algn="l"/>
                        </a:tabLst>
                      </a:pPr>
                      <a:r>
                        <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Referral Order</a:t>
                      </a:r>
                    </a:p>
                  </a:txBody>
                  <a:tcPr marL="45720" marR="23176" marT="23176" marB="34364">
                    <a:lnL w="381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solidFill>
                  </a:tcPr>
                </a:tc>
                <a:extLst>
                  <a:ext uri="{0D108BD9-81ED-4DB2-BD59-A6C34878D82A}">
                    <a16:rowId xmlns:a16="http://schemas.microsoft.com/office/drawing/2014/main" val="3641198503"/>
                  </a:ext>
                </a:extLst>
              </a:tr>
              <a:tr h="269301">
                <a:tc>
                  <a:txBody>
                    <a:bodyPr/>
                    <a:lstStyle/>
                    <a:p>
                      <a:pPr marL="0" marR="0" lvl="0" indent="0" algn="l" defTabSz="914400" rtl="0" eaLnBrk="1" fontAlgn="auto" latinLnBrk="0" hangingPunct="1">
                        <a:lnSpc>
                          <a:spcPct val="106000"/>
                        </a:lnSpc>
                        <a:spcBef>
                          <a:spcPts val="0"/>
                        </a:spcBef>
                        <a:spcAft>
                          <a:spcPts val="0"/>
                        </a:spcAft>
                        <a:buClr>
                          <a:srgbClr val="404040"/>
                        </a:buClr>
                        <a:buSzPts val="550"/>
                        <a:buFont typeface="Symbol" panose="05050102010706020507" pitchFamily="18" charset="2"/>
                        <a:buNone/>
                        <a:tabLst>
                          <a:tab pos="91440" algn="l"/>
                        </a:tabLst>
                        <a:defRPr/>
                      </a:pPr>
                      <a:r>
                        <a:rPr lang="en-US" sz="1400" b="1" dirty="0">
                          <a:solidFill>
                            <a:schemeClr val="bg1"/>
                          </a:solidFill>
                          <a:effectLst/>
                          <a:latin typeface="Arial" panose="020B0604020202020204" pitchFamily="34" charset="0"/>
                          <a:ea typeface="Calibri" panose="020F0502020204030204" pitchFamily="34" charset="0"/>
                          <a:cs typeface="Calibri" panose="020F0502020204030204" pitchFamily="34" charset="0"/>
                        </a:rPr>
                        <a:t>Patient Demographics/Information</a:t>
                      </a:r>
                    </a:p>
                  </a:txBody>
                  <a:tcPr marL="45720" marR="23176" marT="23176" marB="34364">
                    <a:lnL>
                      <a:noFill/>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75000"/>
                      </a:schemeClr>
                    </a:solidFill>
                  </a:tcPr>
                </a:tc>
                <a:tc>
                  <a:txBody>
                    <a:bodyPr/>
                    <a:lstStyle/>
                    <a:p>
                      <a:pPr marL="0" marR="0" lvl="0" indent="0" algn="l" defTabSz="914400" rtl="0" eaLnBrk="1" fontAlgn="auto" latinLnBrk="0" hangingPunct="1">
                        <a:lnSpc>
                          <a:spcPct val="106000"/>
                        </a:lnSpc>
                        <a:spcBef>
                          <a:spcPts val="0"/>
                        </a:spcBef>
                        <a:spcAft>
                          <a:spcPts val="0"/>
                        </a:spcAft>
                        <a:buClr>
                          <a:srgbClr val="404040"/>
                        </a:buClr>
                        <a:buSzPts val="550"/>
                        <a:buFont typeface="Symbol" panose="05050102010706020507" pitchFamily="18" charset="2"/>
                        <a:buNone/>
                        <a:tabLst>
                          <a:tab pos="91440" algn="l"/>
                        </a:tabLst>
                        <a:defRPr/>
                      </a:pPr>
                      <a:r>
                        <a:rPr lang="en-US" sz="1400" b="1" dirty="0">
                          <a:solidFill>
                            <a:schemeClr val="bg1"/>
                          </a:solidFill>
                          <a:effectLst/>
                          <a:latin typeface="Arial" panose="020B0604020202020204" pitchFamily="34" charset="0"/>
                          <a:ea typeface="Calibri" panose="020F0502020204030204" pitchFamily="34" charset="0"/>
                          <a:cs typeface="Calibri" panose="020F0502020204030204" pitchFamily="34" charset="0"/>
                        </a:rPr>
                        <a:t>Problems</a:t>
                      </a:r>
                    </a:p>
                  </a:txBody>
                  <a:tcPr marL="45720" marR="23176" marT="23176" marB="3436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75000"/>
                      </a:schemeClr>
                    </a:solidFill>
                  </a:tcPr>
                </a:tc>
                <a:tc>
                  <a:txBody>
                    <a:bodyPr/>
                    <a:lstStyle/>
                    <a:p>
                      <a:pPr marL="0" marR="0" lvl="0" indent="0" algn="l" defTabSz="914400" rtl="0" eaLnBrk="1" fontAlgn="auto" latinLnBrk="0" hangingPunct="1">
                        <a:lnSpc>
                          <a:spcPct val="106000"/>
                        </a:lnSpc>
                        <a:spcBef>
                          <a:spcPts val="0"/>
                        </a:spcBef>
                        <a:spcAft>
                          <a:spcPts val="0"/>
                        </a:spcAft>
                        <a:buClr>
                          <a:srgbClr val="404040"/>
                        </a:buClr>
                        <a:buSzPts val="550"/>
                        <a:buFont typeface="Symbol" panose="05050102010706020507" pitchFamily="18" charset="2"/>
                        <a:buNone/>
                        <a:tabLst>
                          <a:tab pos="91440" algn="l"/>
                        </a:tabLst>
                        <a:defRPr/>
                      </a:pPr>
                      <a:r>
                        <a:rPr lang="en-US" sz="1400" b="1" dirty="0">
                          <a:solidFill>
                            <a:schemeClr val="bg1"/>
                          </a:solidFill>
                          <a:effectLst/>
                          <a:latin typeface="Arial" panose="020B0604020202020204" pitchFamily="34" charset="0"/>
                          <a:ea typeface="Calibri" panose="020F0502020204030204" pitchFamily="34" charset="0"/>
                          <a:cs typeface="Calibri" panose="020F0502020204030204" pitchFamily="34" charset="0"/>
                        </a:rPr>
                        <a:t>Procedures</a:t>
                      </a:r>
                    </a:p>
                  </a:txBody>
                  <a:tcPr marL="45720" marR="23176" marT="23176" marB="34364">
                    <a:lnL w="381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555068589"/>
                  </a:ext>
                </a:extLst>
              </a:tr>
              <a:tr h="731520">
                <a:tc>
                  <a:txBody>
                    <a:bodyPr/>
                    <a:lstStyle/>
                    <a:p>
                      <a:pPr marL="0" marR="0" lvl="0" indent="0">
                        <a:lnSpc>
                          <a:spcPct val="106000"/>
                        </a:lnSpc>
                        <a:buClr>
                          <a:srgbClr val="404040"/>
                        </a:buClr>
                        <a:buSzPts val="550"/>
                        <a:buFont typeface="Symbol" panose="05050102010706020507" pitchFamily="18" charset="2"/>
                        <a:buNone/>
                        <a:tabLst>
                          <a:tab pos="91440" algn="l"/>
                        </a:tabLst>
                      </a:pPr>
                      <a:r>
                        <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Accommodation</a:t>
                      </a:r>
                    </a:p>
                    <a:p>
                      <a:pPr marL="0" marR="0" lvl="0" indent="0">
                        <a:lnSpc>
                          <a:spcPct val="106000"/>
                        </a:lnSpc>
                        <a:buClr>
                          <a:srgbClr val="404040"/>
                        </a:buClr>
                        <a:buSzPts val="550"/>
                        <a:buFont typeface="Symbol" panose="05050102010706020507" pitchFamily="18" charset="2"/>
                        <a:buNone/>
                        <a:tabLst>
                          <a:tab pos="91440" algn="l"/>
                        </a:tabLst>
                      </a:pPr>
                      <a:r>
                        <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Deceased Indicator </a:t>
                      </a:r>
                      <a:r>
                        <a:rPr lang="en-US" sz="1400" b="1" kern="1200" dirty="0">
                          <a:solidFill>
                            <a:srgbClr val="0F34BA"/>
                          </a:solidFill>
                          <a:effectLst/>
                          <a:latin typeface="Arial" panose="020B0604020202020204" pitchFamily="34" charset="0"/>
                          <a:ea typeface="Times New Roman" panose="02020603050405020304" pitchFamily="18" charset="0"/>
                          <a:cs typeface="Arial" panose="020B0604020202020204" pitchFamily="34" charset="0"/>
                        </a:rPr>
                        <a:t>+</a:t>
                      </a:r>
                      <a:endPar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nSpc>
                          <a:spcPct val="106000"/>
                        </a:lnSpc>
                        <a:buClr>
                          <a:srgbClr val="404040"/>
                        </a:buClr>
                        <a:buSzPts val="550"/>
                        <a:buFont typeface="Symbol" panose="05050102010706020507" pitchFamily="18" charset="2"/>
                        <a:buNone/>
                        <a:tabLst>
                          <a:tab pos="91440" algn="l"/>
                        </a:tabLst>
                      </a:pPr>
                      <a:r>
                        <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Patient Identifier </a:t>
                      </a:r>
                      <a:r>
                        <a:rPr lang="en-US" sz="1400" b="1" kern="1200" dirty="0">
                          <a:solidFill>
                            <a:srgbClr val="0F34BA"/>
                          </a:solidFill>
                          <a:effectLst/>
                          <a:latin typeface="Arial" panose="020B0604020202020204" pitchFamily="34" charset="0"/>
                          <a:ea typeface="Times New Roman" panose="02020603050405020304" pitchFamily="18" charset="0"/>
                          <a:cs typeface="Arial" panose="020B0604020202020204" pitchFamily="34" charset="0"/>
                        </a:rPr>
                        <a:t>+ </a:t>
                      </a:r>
                      <a:r>
                        <a:rPr lang="en-US" sz="1400" b="1" kern="1200" dirty="0">
                          <a:solidFill>
                            <a:srgbClr val="DD0000"/>
                          </a:solidFill>
                          <a:effectLst/>
                          <a:latin typeface="Arial" panose="020B0604020202020204" pitchFamily="34" charset="0"/>
                          <a:ea typeface="Times New Roman" panose="02020603050405020304" pitchFamily="18" charset="0"/>
                          <a:cs typeface="Arial" panose="020B0604020202020204" pitchFamily="34" charset="0"/>
                        </a:rPr>
                        <a:t>S</a:t>
                      </a:r>
                      <a:endPar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5720" marR="23176" marT="23176" marB="34364">
                    <a:lnL>
                      <a:noFill/>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solidFill>
                      <a:schemeClr val="bg2"/>
                    </a:solidFill>
                  </a:tcPr>
                </a:tc>
                <a:tc>
                  <a:txBody>
                    <a:bodyPr/>
                    <a:lstStyle/>
                    <a:p>
                      <a:pPr marL="0" marR="0" lvl="0" indent="0">
                        <a:lnSpc>
                          <a:spcPct val="106000"/>
                        </a:lnSpc>
                        <a:buClr>
                          <a:srgbClr val="404040"/>
                        </a:buClr>
                        <a:buSzPts val="550"/>
                        <a:buFont typeface="Symbol" panose="05050102010706020507" pitchFamily="18" charset="2"/>
                        <a:buNone/>
                        <a:tabLst>
                          <a:tab pos="91440" algn="l"/>
                        </a:tabLst>
                      </a:pPr>
                      <a:r>
                        <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Condition Status </a:t>
                      </a:r>
                      <a:r>
                        <a:rPr lang="en-US" sz="1400" b="1" kern="1200" dirty="0">
                          <a:solidFill>
                            <a:srgbClr val="0F34BA"/>
                          </a:solidFill>
                          <a:effectLst/>
                          <a:latin typeface="Arial" panose="020B0604020202020204" pitchFamily="34" charset="0"/>
                          <a:ea typeface="Times New Roman" panose="02020603050405020304" pitchFamily="18" charset="0"/>
                          <a:cs typeface="Arial" panose="020B0604020202020204" pitchFamily="34" charset="0"/>
                        </a:rPr>
                        <a:t>+ </a:t>
                      </a:r>
                      <a:r>
                        <a:rPr lang="en-US" sz="1400" b="1" kern="1200" dirty="0">
                          <a:solidFill>
                            <a:srgbClr val="DD0000"/>
                          </a:solidFill>
                          <a:effectLst/>
                          <a:latin typeface="Arial" panose="020B0604020202020204" pitchFamily="34" charset="0"/>
                          <a:ea typeface="Times New Roman" panose="02020603050405020304" pitchFamily="18" charset="0"/>
                          <a:cs typeface="Arial" panose="020B0604020202020204" pitchFamily="34" charset="0"/>
                        </a:rPr>
                        <a:t>S</a:t>
                      </a:r>
                      <a:endPar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5720" marR="23176" marT="23176" marB="3436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solidFill>
                      <a:schemeClr val="bg2"/>
                    </a:solidFill>
                  </a:tcPr>
                </a:tc>
                <a:tc>
                  <a:txBody>
                    <a:bodyPr/>
                    <a:lstStyle/>
                    <a:p>
                      <a:pPr marL="0" marR="0" lvl="0" indent="0">
                        <a:lnSpc>
                          <a:spcPct val="106000"/>
                        </a:lnSpc>
                        <a:buClr>
                          <a:srgbClr val="404040"/>
                        </a:buClr>
                        <a:buSzPts val="550"/>
                        <a:buFont typeface="Symbol" panose="05050102010706020507" pitchFamily="18" charset="2"/>
                        <a:buNone/>
                        <a:tabLst>
                          <a:tab pos="91440" algn="l"/>
                        </a:tabLst>
                      </a:pPr>
                      <a:r>
                        <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Procedure Status </a:t>
                      </a:r>
                      <a:r>
                        <a:rPr lang="en-US" sz="1400" b="1" kern="1200" dirty="0">
                          <a:solidFill>
                            <a:srgbClr val="0F34BA"/>
                          </a:solidFill>
                          <a:effectLst/>
                          <a:latin typeface="Arial" panose="020B0604020202020204" pitchFamily="34" charset="0"/>
                          <a:ea typeface="Times New Roman" panose="02020603050405020304" pitchFamily="18" charset="0"/>
                          <a:cs typeface="Arial" panose="020B0604020202020204" pitchFamily="34" charset="0"/>
                        </a:rPr>
                        <a:t>+ </a:t>
                      </a:r>
                      <a:r>
                        <a:rPr lang="en-US" sz="1400" b="1" kern="1200" dirty="0">
                          <a:solidFill>
                            <a:srgbClr val="DD0000"/>
                          </a:solidFill>
                          <a:effectLst/>
                          <a:latin typeface="Arial" panose="020B0604020202020204" pitchFamily="34" charset="0"/>
                          <a:ea typeface="Times New Roman" panose="02020603050405020304" pitchFamily="18" charset="0"/>
                          <a:cs typeface="Arial" panose="020B0604020202020204" pitchFamily="34" charset="0"/>
                        </a:rPr>
                        <a:t>S</a:t>
                      </a:r>
                      <a:endParaRPr lang="en-US" sz="140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5720" marR="23176" marT="23176" marB="34364">
                    <a:lnL w="381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a:noFill/>
                    </a:lnB>
                    <a:solidFill>
                      <a:schemeClr val="bg2"/>
                    </a:solidFill>
                  </a:tcPr>
                </a:tc>
                <a:extLst>
                  <a:ext uri="{0D108BD9-81ED-4DB2-BD59-A6C34878D82A}">
                    <a16:rowId xmlns:a16="http://schemas.microsoft.com/office/drawing/2014/main" val="3582561850"/>
                  </a:ext>
                </a:extLst>
              </a:tr>
            </a:tbl>
          </a:graphicData>
        </a:graphic>
      </p:graphicFrame>
      <p:sp>
        <p:nvSpPr>
          <p:cNvPr id="2" name="Arrow: Pentagon 1">
            <a:extLst>
              <a:ext uri="{FF2B5EF4-FFF2-40B4-BE49-F238E27FC236}">
                <a16:creationId xmlns:a16="http://schemas.microsoft.com/office/drawing/2014/main" id="{67A3945D-5D56-719B-357A-7A5367D552B8}"/>
              </a:ext>
            </a:extLst>
          </p:cNvPr>
          <p:cNvSpPr/>
          <p:nvPr/>
        </p:nvSpPr>
        <p:spPr bwMode="gray">
          <a:xfrm>
            <a:off x="457319" y="988780"/>
            <a:ext cx="561382" cy="256032"/>
          </a:xfrm>
          <a:prstGeom prst="homePlate">
            <a:avLst/>
          </a:prstGeom>
          <a:solidFill>
            <a:srgbClr val="FFCC66"/>
          </a:solidFill>
          <a:ln w="28575" cap="flat" cmpd="sng" algn="ctr">
            <a:noFill/>
            <a:prstDash val="solid"/>
            <a:miter lim="800000"/>
            <a:headEnd type="none" w="med" len="med"/>
            <a:tailEnd type="none" w="med" len="med"/>
          </a:ln>
          <a:effectLst/>
        </p:spPr>
        <p:txBody>
          <a:bodyPr vert="horz" wrap="square" lIns="45720" tIns="45715" rIns="45720"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sz="1400" b="1" dirty="0">
                <a:solidFill>
                  <a:schemeClr val="accent1"/>
                </a:solidFill>
                <a:latin typeface="+mj-lt"/>
              </a:rPr>
              <a:t>New</a:t>
            </a:r>
          </a:p>
        </p:txBody>
      </p:sp>
      <p:sp>
        <p:nvSpPr>
          <p:cNvPr id="3" name="Arrow: Pentagon 2">
            <a:extLst>
              <a:ext uri="{FF2B5EF4-FFF2-40B4-BE49-F238E27FC236}">
                <a16:creationId xmlns:a16="http://schemas.microsoft.com/office/drawing/2014/main" id="{34659E50-3881-1372-CE27-B7A4068FE803}"/>
              </a:ext>
            </a:extLst>
          </p:cNvPr>
          <p:cNvSpPr/>
          <p:nvPr/>
        </p:nvSpPr>
        <p:spPr bwMode="gray">
          <a:xfrm>
            <a:off x="4138010" y="2368402"/>
            <a:ext cx="561382" cy="236252"/>
          </a:xfrm>
          <a:prstGeom prst="homePlate">
            <a:avLst/>
          </a:prstGeom>
          <a:solidFill>
            <a:srgbClr val="FFCC66"/>
          </a:solidFill>
          <a:ln w="28575" cap="flat" cmpd="sng" algn="ctr">
            <a:noFill/>
            <a:prstDash val="solid"/>
            <a:miter lim="800000"/>
            <a:headEnd type="none" w="med" len="med"/>
            <a:tailEnd type="none" w="med" len="med"/>
          </a:ln>
          <a:effectLst/>
        </p:spPr>
        <p:txBody>
          <a:bodyPr vert="horz" wrap="square" lIns="45720" tIns="45715" rIns="45720"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sz="1400" b="1" dirty="0">
                <a:solidFill>
                  <a:schemeClr val="accent1"/>
                </a:solidFill>
                <a:latin typeface="+mj-lt"/>
              </a:rPr>
              <a:t>New</a:t>
            </a:r>
          </a:p>
        </p:txBody>
      </p:sp>
    </p:spTree>
    <p:extLst>
      <p:ext uri="{BB962C8B-B14F-4D97-AF65-F5344CB8AC3E}">
        <p14:creationId xmlns:p14="http://schemas.microsoft.com/office/powerpoint/2010/main" val="1609077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39DC8D6-6AB4-F469-16B3-EE915FD5029F}"/>
              </a:ext>
            </a:extLst>
          </p:cNvPr>
          <p:cNvSpPr>
            <a:spLocks noGrp="1"/>
          </p:cNvSpPr>
          <p:nvPr>
            <p:ph idx="1"/>
          </p:nvPr>
        </p:nvSpPr>
        <p:spPr/>
        <p:txBody>
          <a:bodyPr/>
          <a:lstStyle/>
          <a:p>
            <a:pPr>
              <a:buFont typeface="Arial" panose="020B0604020202020204" pitchFamily="34" charset="0"/>
              <a:buChar char="•"/>
            </a:pPr>
            <a:r>
              <a:rPr lang="en-US" sz="2000" dirty="0"/>
              <a:t>Background: United States Core Data for Interoperability</a:t>
            </a:r>
          </a:p>
          <a:p>
            <a:pPr>
              <a:buFont typeface="Arial" panose="020B0604020202020204" pitchFamily="34" charset="0"/>
              <a:buChar char="•"/>
            </a:pPr>
            <a:r>
              <a:rPr lang="en-US" sz="2000" dirty="0"/>
              <a:t>Draft USCDI Version 7: Development Overview</a:t>
            </a:r>
          </a:p>
          <a:p>
            <a:pPr>
              <a:buFont typeface="Arial" panose="020B0604020202020204" pitchFamily="34" charset="0"/>
              <a:buChar char="•"/>
            </a:pPr>
            <a:r>
              <a:rPr lang="en-US" sz="2000" dirty="0"/>
              <a:t>What’s New in Draft USCDI v7</a:t>
            </a:r>
          </a:p>
          <a:p>
            <a:pPr>
              <a:buFont typeface="Arial" panose="020B0604020202020204" pitchFamily="34" charset="0"/>
              <a:buChar char="•"/>
            </a:pPr>
            <a:r>
              <a:rPr lang="en-US" sz="2000" dirty="0"/>
              <a:t>Questions &amp; Discussion</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296629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4306B-53DE-9696-48DB-0F3F0E9159F6}"/>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34A1C506-B9A3-4AE2-847F-79CE267BFF3D}"/>
              </a:ext>
            </a:extLst>
          </p:cNvPr>
          <p:cNvSpPr/>
          <p:nvPr/>
        </p:nvSpPr>
        <p:spPr bwMode="gray">
          <a:xfrm>
            <a:off x="5101389" y="0"/>
            <a:ext cx="1387803" cy="6388768"/>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dirty="0">
              <a:solidFill>
                <a:schemeClr val="accent1"/>
              </a:solidFill>
              <a:latin typeface="+mj-lt"/>
            </a:endParaRPr>
          </a:p>
        </p:txBody>
      </p:sp>
      <p:sp>
        <p:nvSpPr>
          <p:cNvPr id="3" name="Title 2">
            <a:extLst>
              <a:ext uri="{FF2B5EF4-FFF2-40B4-BE49-F238E27FC236}">
                <a16:creationId xmlns:a16="http://schemas.microsoft.com/office/drawing/2014/main" id="{AE951D85-6F4E-A5F7-E914-44E85ED4F615}"/>
              </a:ext>
            </a:extLst>
          </p:cNvPr>
          <p:cNvSpPr>
            <a:spLocks noGrp="1"/>
          </p:cNvSpPr>
          <p:nvPr>
            <p:ph type="ctrTitle"/>
          </p:nvPr>
        </p:nvSpPr>
        <p:spPr>
          <a:xfrm>
            <a:off x="312821" y="2539165"/>
            <a:ext cx="4487620" cy="1508760"/>
          </a:xfrm>
        </p:spPr>
        <p:txBody>
          <a:bodyPr/>
          <a:lstStyle/>
          <a:p>
            <a:pPr algn="ctr"/>
            <a:r>
              <a:rPr lang="en-US" dirty="0"/>
              <a:t>Proposed Data Elements</a:t>
            </a:r>
            <a:br>
              <a:rPr lang="en-US" dirty="0"/>
            </a:br>
            <a:r>
              <a:rPr lang="en-US" b="1" dirty="0"/>
              <a:t>Adverse Events and Safety</a:t>
            </a:r>
          </a:p>
        </p:txBody>
      </p:sp>
      <p:graphicFrame>
        <p:nvGraphicFramePr>
          <p:cNvPr id="7" name="Diagram 6">
            <a:extLst>
              <a:ext uri="{FF2B5EF4-FFF2-40B4-BE49-F238E27FC236}">
                <a16:creationId xmlns:a16="http://schemas.microsoft.com/office/drawing/2014/main" id="{5DB35E0A-B8A9-28AE-E668-F43FB87828DB}"/>
              </a:ext>
            </a:extLst>
          </p:cNvPr>
          <p:cNvGraphicFramePr/>
          <p:nvPr>
            <p:extLst>
              <p:ext uri="{D42A27DB-BD31-4B8C-83A1-F6EECF244321}">
                <p14:modId xmlns:p14="http://schemas.microsoft.com/office/powerpoint/2010/main" val="1169778219"/>
              </p:ext>
            </p:extLst>
          </p:nvPr>
        </p:nvGraphicFramePr>
        <p:xfrm>
          <a:off x="5317798" y="144073"/>
          <a:ext cx="6737844" cy="6100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2469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B3B6B-4F0E-3C6C-E5F7-0A79977CA123}"/>
              </a:ext>
            </a:extLst>
          </p:cNvPr>
          <p:cNvSpPr>
            <a:spLocks noGrp="1"/>
          </p:cNvSpPr>
          <p:nvPr>
            <p:ph type="title"/>
          </p:nvPr>
        </p:nvSpPr>
        <p:spPr>
          <a:solidFill>
            <a:schemeClr val="bg2"/>
          </a:solidFill>
        </p:spPr>
        <p:txBody>
          <a:bodyPr/>
          <a:lstStyle/>
          <a:p>
            <a:r>
              <a:rPr lang="en-US" dirty="0">
                <a:solidFill>
                  <a:schemeClr val="accent1"/>
                </a:solidFill>
              </a:rPr>
              <a:t>New Data Class: </a:t>
            </a:r>
            <a:r>
              <a:rPr lang="en-US" dirty="0"/>
              <a:t>Adverse Events</a:t>
            </a:r>
          </a:p>
        </p:txBody>
      </p:sp>
      <p:sp>
        <p:nvSpPr>
          <p:cNvPr id="3" name="Content Placeholder 2">
            <a:extLst>
              <a:ext uri="{FF2B5EF4-FFF2-40B4-BE49-F238E27FC236}">
                <a16:creationId xmlns:a16="http://schemas.microsoft.com/office/drawing/2014/main" id="{1CE77843-78FE-BE9A-DD1E-0A48ECF722F0}"/>
              </a:ext>
            </a:extLst>
          </p:cNvPr>
          <p:cNvSpPr>
            <a:spLocks noGrp="1"/>
          </p:cNvSpPr>
          <p:nvPr>
            <p:ph sz="quarter" idx="10"/>
          </p:nvPr>
        </p:nvSpPr>
        <p:spPr>
          <a:xfrm>
            <a:off x="457321" y="3926176"/>
            <a:ext cx="11277362" cy="2360324"/>
          </a:xfrm>
        </p:spPr>
        <p:txBody>
          <a:bodyPr/>
          <a:lstStyle/>
          <a:p>
            <a:pPr>
              <a:spcBef>
                <a:spcPts val="600"/>
              </a:spcBef>
            </a:pPr>
            <a:r>
              <a:rPr lang="en-US" sz="2000" dirty="0">
                <a:solidFill>
                  <a:schemeClr val="tx1"/>
                </a:solidFill>
              </a:rPr>
              <a:t>Supports patient safety monitoring</a:t>
            </a:r>
          </a:p>
          <a:p>
            <a:pPr>
              <a:spcBef>
                <a:spcPts val="600"/>
              </a:spcBef>
            </a:pPr>
            <a:r>
              <a:rPr lang="en-US" sz="2000" dirty="0">
                <a:solidFill>
                  <a:schemeClr val="tx1"/>
                </a:solidFill>
              </a:rPr>
              <a:t>Enables quality improvement and reporting</a:t>
            </a:r>
          </a:p>
          <a:p>
            <a:pPr>
              <a:spcBef>
                <a:spcPts val="600"/>
              </a:spcBef>
            </a:pPr>
            <a:r>
              <a:rPr lang="en-US" sz="2000" dirty="0">
                <a:solidFill>
                  <a:schemeClr val="tx1"/>
                </a:solidFill>
              </a:rPr>
              <a:t>Improves awareness of prior adverse events across care settings</a:t>
            </a:r>
          </a:p>
        </p:txBody>
      </p:sp>
      <p:sp>
        <p:nvSpPr>
          <p:cNvPr id="4" name="TextBox 3">
            <a:extLst>
              <a:ext uri="{FF2B5EF4-FFF2-40B4-BE49-F238E27FC236}">
                <a16:creationId xmlns:a16="http://schemas.microsoft.com/office/drawing/2014/main" id="{BE751424-BB8F-BB5B-06E2-EBE72104DF68}"/>
              </a:ext>
            </a:extLst>
          </p:cNvPr>
          <p:cNvSpPr txBox="1"/>
          <p:nvPr/>
        </p:nvSpPr>
        <p:spPr bwMode="gray">
          <a:xfrm>
            <a:off x="554182" y="1727200"/>
            <a:ext cx="5273963" cy="1819564"/>
          </a:xfrm>
          <a:prstGeom prst="rect">
            <a:avLst/>
          </a:prstGeom>
        </p:spPr>
        <p:txBody>
          <a:bodyPr wrap="square" lIns="45720" tIns="45720" rIns="45720" bIns="45720" rtlCol="0">
            <a:noAutofit/>
          </a:bodyPr>
          <a:lstStyle/>
          <a:p>
            <a:pPr algn="l">
              <a:lnSpc>
                <a:spcPct val="90000"/>
              </a:lnSpc>
              <a:spcBef>
                <a:spcPts val="1000"/>
              </a:spcBef>
            </a:pPr>
            <a:endParaRPr lang="en-US" sz="1600" dirty="0" err="1"/>
          </a:p>
        </p:txBody>
      </p:sp>
      <p:sp>
        <p:nvSpPr>
          <p:cNvPr id="5" name="TextBox 4">
            <a:extLst>
              <a:ext uri="{FF2B5EF4-FFF2-40B4-BE49-F238E27FC236}">
                <a16:creationId xmlns:a16="http://schemas.microsoft.com/office/drawing/2014/main" id="{C1F6DF03-284D-CDDC-B4F2-7DA64F39FDC3}"/>
              </a:ext>
            </a:extLst>
          </p:cNvPr>
          <p:cNvSpPr txBox="1"/>
          <p:nvPr/>
        </p:nvSpPr>
        <p:spPr bwMode="gray">
          <a:xfrm>
            <a:off x="457319" y="1727200"/>
            <a:ext cx="5370826" cy="1945841"/>
          </a:xfrm>
          <a:prstGeom prst="rect">
            <a:avLst/>
          </a:prstGeom>
          <a:solidFill>
            <a:schemeClr val="accent1">
              <a:lumMod val="75000"/>
            </a:schemeClr>
          </a:solidFill>
          <a:scene3d>
            <a:camera prst="orthographicFront"/>
            <a:lightRig rig="threePt" dir="t"/>
          </a:scene3d>
          <a:sp3d>
            <a:bevelT/>
          </a:sp3d>
        </p:spPr>
        <p:txBody>
          <a:bodyPr wrap="square" lIns="45720" tIns="45720" rIns="45720" bIns="45720" rtlCol="0">
            <a:noAutofit/>
          </a:bodyPr>
          <a:lstStyle/>
          <a:p>
            <a:pPr>
              <a:lnSpc>
                <a:spcPct val="90000"/>
              </a:lnSpc>
              <a:spcBef>
                <a:spcPts val="1000"/>
              </a:spcBef>
            </a:pPr>
            <a:r>
              <a:rPr lang="en-US" sz="2400" b="1" dirty="0">
                <a:solidFill>
                  <a:schemeClr val="bg1"/>
                </a:solidFill>
              </a:rPr>
              <a:t>Adverse Event</a:t>
            </a:r>
          </a:p>
          <a:p>
            <a:pPr>
              <a:spcAft>
                <a:spcPts val="400"/>
              </a:spcAft>
            </a:pPr>
            <a:r>
              <a:rPr lang="en-US" sz="2000" dirty="0">
                <a:solidFill>
                  <a:schemeClr val="bg1"/>
                </a:solidFill>
              </a:rPr>
              <a:t>A change to patient condition that could be an unintended effect of clinical interventions.</a:t>
            </a:r>
          </a:p>
          <a:p>
            <a:pPr marL="285750" indent="-285750">
              <a:spcBef>
                <a:spcPts val="600"/>
              </a:spcBef>
              <a:spcAft>
                <a:spcPts val="400"/>
              </a:spcAft>
              <a:buFont typeface="Arial" panose="020B0604020202020204" pitchFamily="34" charset="0"/>
              <a:buChar char="•"/>
            </a:pPr>
            <a:r>
              <a:rPr lang="en-US" sz="2000" dirty="0">
                <a:solidFill>
                  <a:schemeClr val="bg1"/>
                </a:solidFill>
              </a:rPr>
              <a:t>Standard: SNOMED</a:t>
            </a:r>
            <a:endParaRPr lang="en-US" sz="2000" b="1" dirty="0">
              <a:solidFill>
                <a:schemeClr val="bg1"/>
              </a:solidFill>
            </a:endParaRPr>
          </a:p>
          <a:p>
            <a:pPr algn="l">
              <a:lnSpc>
                <a:spcPct val="90000"/>
              </a:lnSpc>
              <a:spcBef>
                <a:spcPts val="1000"/>
              </a:spcBef>
            </a:pPr>
            <a:endParaRPr lang="en-US" sz="1600" dirty="0" err="1"/>
          </a:p>
        </p:txBody>
      </p:sp>
      <p:sp>
        <p:nvSpPr>
          <p:cNvPr id="6" name="TextBox 5">
            <a:extLst>
              <a:ext uri="{FF2B5EF4-FFF2-40B4-BE49-F238E27FC236}">
                <a16:creationId xmlns:a16="http://schemas.microsoft.com/office/drawing/2014/main" id="{55896D66-276A-746A-FCAB-E5C7ED361429}"/>
              </a:ext>
            </a:extLst>
          </p:cNvPr>
          <p:cNvSpPr txBox="1"/>
          <p:nvPr/>
        </p:nvSpPr>
        <p:spPr bwMode="gray">
          <a:xfrm>
            <a:off x="6363855" y="1727200"/>
            <a:ext cx="5370826" cy="1945841"/>
          </a:xfrm>
          <a:prstGeom prst="rect">
            <a:avLst/>
          </a:prstGeom>
          <a:solidFill>
            <a:schemeClr val="accent1">
              <a:lumMod val="75000"/>
            </a:schemeClr>
          </a:solidFill>
          <a:scene3d>
            <a:camera prst="orthographicFront"/>
            <a:lightRig rig="threePt" dir="t"/>
          </a:scene3d>
          <a:sp3d>
            <a:bevelT/>
          </a:sp3d>
        </p:spPr>
        <p:txBody>
          <a:bodyPr wrap="square" lIns="45720" tIns="45720" rIns="45720" bIns="45720" rtlCol="0">
            <a:noAutofit/>
          </a:bodyPr>
          <a:lstStyle/>
          <a:p>
            <a:pPr>
              <a:lnSpc>
                <a:spcPct val="90000"/>
              </a:lnSpc>
              <a:spcBef>
                <a:spcPts val="1000"/>
              </a:spcBef>
            </a:pPr>
            <a:r>
              <a:rPr lang="en-US" sz="2400" b="1" dirty="0">
                <a:solidFill>
                  <a:schemeClr val="bg1"/>
                </a:solidFill>
              </a:rPr>
              <a:t>Adverse Event Outcome</a:t>
            </a:r>
          </a:p>
          <a:p>
            <a:pPr algn="l">
              <a:lnSpc>
                <a:spcPct val="90000"/>
              </a:lnSpc>
              <a:spcBef>
                <a:spcPts val="1000"/>
              </a:spcBef>
            </a:pPr>
            <a:r>
              <a:rPr lang="en-US" sz="2000" dirty="0">
                <a:solidFill>
                  <a:schemeClr val="bg1"/>
                </a:solidFill>
              </a:rPr>
              <a:t>Result or impact of an adverse event.​</a:t>
            </a:r>
          </a:p>
          <a:p>
            <a:pPr algn="l">
              <a:lnSpc>
                <a:spcPct val="90000"/>
              </a:lnSpc>
              <a:spcBef>
                <a:spcPts val="1200"/>
              </a:spcBef>
            </a:pPr>
            <a:r>
              <a:rPr lang="en-US" sz="2000" dirty="0">
                <a:solidFill>
                  <a:schemeClr val="bg1"/>
                </a:solidFill>
              </a:rPr>
              <a:t>Examples include but are not limited to hospitalized, recovered, recovered with sequelae, and death.​</a:t>
            </a:r>
          </a:p>
        </p:txBody>
      </p:sp>
      <p:sp>
        <p:nvSpPr>
          <p:cNvPr id="10" name="TextBox 9">
            <a:extLst>
              <a:ext uri="{FF2B5EF4-FFF2-40B4-BE49-F238E27FC236}">
                <a16:creationId xmlns:a16="http://schemas.microsoft.com/office/drawing/2014/main" id="{04CFFEA0-F72B-01C4-10B1-03FFA7E876D8}"/>
              </a:ext>
            </a:extLst>
          </p:cNvPr>
          <p:cNvSpPr txBox="1"/>
          <p:nvPr/>
        </p:nvSpPr>
        <p:spPr bwMode="gray">
          <a:xfrm>
            <a:off x="8086725" y="457200"/>
            <a:ext cx="3200400" cy="759259"/>
          </a:xfrm>
          <a:prstGeom prst="rect">
            <a:avLst/>
          </a:prstGeom>
        </p:spPr>
        <p:txBody>
          <a:bodyPr wrap="square" lIns="45720" tIns="45720" rIns="45720" bIns="45720" rtlCol="0">
            <a:noAutofit/>
          </a:bodyPr>
          <a:lstStyle/>
          <a:p>
            <a:pPr algn="l">
              <a:lnSpc>
                <a:spcPct val="90000"/>
              </a:lnSpc>
              <a:spcBef>
                <a:spcPts val="1000"/>
              </a:spcBef>
            </a:pPr>
            <a:endParaRPr lang="en-US" sz="1600" dirty="0" err="1"/>
          </a:p>
        </p:txBody>
      </p:sp>
      <p:sp>
        <p:nvSpPr>
          <p:cNvPr id="11" name="TextBox 10">
            <a:extLst>
              <a:ext uri="{FF2B5EF4-FFF2-40B4-BE49-F238E27FC236}">
                <a16:creationId xmlns:a16="http://schemas.microsoft.com/office/drawing/2014/main" id="{68E9E90B-E82A-4BAE-5508-3AA2157C33BC}"/>
              </a:ext>
            </a:extLst>
          </p:cNvPr>
          <p:cNvSpPr txBox="1"/>
          <p:nvPr/>
        </p:nvSpPr>
        <p:spPr bwMode="gray">
          <a:xfrm>
            <a:off x="7972425" y="457200"/>
            <a:ext cx="3495675" cy="890588"/>
          </a:xfrm>
          <a:prstGeom prst="rect">
            <a:avLst/>
          </a:prstGeom>
        </p:spPr>
        <p:txBody>
          <a:bodyPr wrap="square" lIns="45720" tIns="45720" rIns="45720" bIns="45720" rtlCol="0">
            <a:noAutofit/>
          </a:bodyPr>
          <a:lstStyle/>
          <a:p>
            <a:pPr marL="171450" indent="-171450" algn="l">
              <a:lnSpc>
                <a:spcPct val="90000"/>
              </a:lnSpc>
              <a:spcBef>
                <a:spcPts val="1000"/>
              </a:spcBef>
              <a:buFont typeface="Arial" panose="020B0604020202020204" pitchFamily="34" charset="0"/>
              <a:buChar char="•"/>
            </a:pPr>
            <a:endParaRPr lang="en-US" sz="1600" dirty="0" err="1"/>
          </a:p>
        </p:txBody>
      </p:sp>
    </p:spTree>
    <p:extLst>
      <p:ext uri="{BB962C8B-B14F-4D97-AF65-F5344CB8AC3E}">
        <p14:creationId xmlns:p14="http://schemas.microsoft.com/office/powerpoint/2010/main" val="1339395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4B0DC-5CD3-F281-9B25-4B897406696E}"/>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11030CA0-0391-D051-2059-332EB7A3E507}"/>
              </a:ext>
            </a:extLst>
          </p:cNvPr>
          <p:cNvSpPr/>
          <p:nvPr/>
        </p:nvSpPr>
        <p:spPr bwMode="gray">
          <a:xfrm>
            <a:off x="5101389" y="0"/>
            <a:ext cx="1387803" cy="6388768"/>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dirty="0">
              <a:solidFill>
                <a:schemeClr val="accent1"/>
              </a:solidFill>
              <a:latin typeface="+mj-lt"/>
            </a:endParaRPr>
          </a:p>
        </p:txBody>
      </p:sp>
      <p:sp>
        <p:nvSpPr>
          <p:cNvPr id="3" name="Title 2">
            <a:extLst>
              <a:ext uri="{FF2B5EF4-FFF2-40B4-BE49-F238E27FC236}">
                <a16:creationId xmlns:a16="http://schemas.microsoft.com/office/drawing/2014/main" id="{BD307190-CCAA-2329-2097-A721E24C3803}"/>
              </a:ext>
            </a:extLst>
          </p:cNvPr>
          <p:cNvSpPr>
            <a:spLocks noGrp="1"/>
          </p:cNvSpPr>
          <p:nvPr>
            <p:ph type="ctrTitle"/>
          </p:nvPr>
        </p:nvSpPr>
        <p:spPr>
          <a:xfrm>
            <a:off x="312821" y="2539165"/>
            <a:ext cx="4487620" cy="1508760"/>
          </a:xfrm>
        </p:spPr>
        <p:txBody>
          <a:bodyPr/>
          <a:lstStyle/>
          <a:p>
            <a:pPr algn="ctr"/>
            <a:r>
              <a:rPr lang="en-US" dirty="0"/>
              <a:t>Proposed Data Elements</a:t>
            </a:r>
            <a:br>
              <a:rPr lang="en-US" dirty="0"/>
            </a:br>
            <a:r>
              <a:rPr lang="en-US" b="1" dirty="0"/>
              <a:t>Care Coordination &amp; </a:t>
            </a:r>
            <a:br>
              <a:rPr lang="en-US" b="1" dirty="0"/>
            </a:br>
            <a:r>
              <a:rPr lang="en-US" b="1" dirty="0"/>
              <a:t>Patient Context</a:t>
            </a:r>
          </a:p>
        </p:txBody>
      </p:sp>
      <p:graphicFrame>
        <p:nvGraphicFramePr>
          <p:cNvPr id="7" name="Diagram 6">
            <a:extLst>
              <a:ext uri="{FF2B5EF4-FFF2-40B4-BE49-F238E27FC236}">
                <a16:creationId xmlns:a16="http://schemas.microsoft.com/office/drawing/2014/main" id="{656600CD-6325-DB4F-873F-8A8CF3A688A9}"/>
              </a:ext>
            </a:extLst>
          </p:cNvPr>
          <p:cNvGraphicFramePr/>
          <p:nvPr>
            <p:extLst>
              <p:ext uri="{D42A27DB-BD31-4B8C-83A1-F6EECF244321}">
                <p14:modId xmlns:p14="http://schemas.microsoft.com/office/powerpoint/2010/main" val="742172901"/>
              </p:ext>
            </p:extLst>
          </p:nvPr>
        </p:nvGraphicFramePr>
        <p:xfrm>
          <a:off x="5414052" y="144073"/>
          <a:ext cx="6557370" cy="6100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3521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B82CD-996C-0F4B-BA02-5D2EA8F4FAE7}"/>
              </a:ext>
            </a:extLst>
          </p:cNvPr>
          <p:cNvSpPr>
            <a:spLocks noGrp="1"/>
          </p:cNvSpPr>
          <p:nvPr>
            <p:ph type="title"/>
          </p:nvPr>
        </p:nvSpPr>
        <p:spPr>
          <a:solidFill>
            <a:schemeClr val="bg2"/>
          </a:solidFill>
        </p:spPr>
        <p:txBody>
          <a:bodyPr/>
          <a:lstStyle/>
          <a:p>
            <a:r>
              <a:rPr lang="en-US" dirty="0"/>
              <a:t>Care Coordination Across the Health Ecosystem</a:t>
            </a:r>
          </a:p>
        </p:txBody>
      </p:sp>
      <p:sp>
        <p:nvSpPr>
          <p:cNvPr id="3" name="Content Placeholder 2">
            <a:extLst>
              <a:ext uri="{FF2B5EF4-FFF2-40B4-BE49-F238E27FC236}">
                <a16:creationId xmlns:a16="http://schemas.microsoft.com/office/drawing/2014/main" id="{BBA3442C-4AAD-3DC6-5B90-DAA5B2FAB354}"/>
              </a:ext>
            </a:extLst>
          </p:cNvPr>
          <p:cNvSpPr>
            <a:spLocks noGrp="1"/>
          </p:cNvSpPr>
          <p:nvPr>
            <p:ph sz="quarter" idx="10"/>
          </p:nvPr>
        </p:nvSpPr>
        <p:spPr>
          <a:xfrm>
            <a:off x="457321" y="4537494"/>
            <a:ext cx="11277362" cy="1749006"/>
          </a:xfrm>
        </p:spPr>
        <p:txBody>
          <a:bodyPr/>
          <a:lstStyle/>
          <a:p>
            <a:pPr>
              <a:spcBef>
                <a:spcPts val="600"/>
              </a:spcBef>
            </a:pPr>
            <a:r>
              <a:rPr lang="en-US" sz="2000" dirty="0">
                <a:solidFill>
                  <a:schemeClr val="tx1"/>
                </a:solidFill>
              </a:rPr>
              <a:t>Supports the referral workflow</a:t>
            </a:r>
          </a:p>
          <a:p>
            <a:pPr>
              <a:spcBef>
                <a:spcPts val="600"/>
              </a:spcBef>
            </a:pPr>
            <a:r>
              <a:rPr lang="en-US" sz="2000" dirty="0">
                <a:solidFill>
                  <a:schemeClr val="tx1"/>
                </a:solidFill>
              </a:rPr>
              <a:t>Reduced redundant communication</a:t>
            </a:r>
          </a:p>
          <a:p>
            <a:pPr>
              <a:spcBef>
                <a:spcPts val="600"/>
              </a:spcBef>
            </a:pPr>
            <a:r>
              <a:rPr lang="en-US" sz="2000" dirty="0">
                <a:solidFill>
                  <a:schemeClr val="tx1"/>
                </a:solidFill>
              </a:rPr>
              <a:t>Improved coordination across specialties and organizations</a:t>
            </a:r>
          </a:p>
        </p:txBody>
      </p:sp>
      <p:grpSp>
        <p:nvGrpSpPr>
          <p:cNvPr id="6" name="Group 5">
            <a:extLst>
              <a:ext uri="{FF2B5EF4-FFF2-40B4-BE49-F238E27FC236}">
                <a16:creationId xmlns:a16="http://schemas.microsoft.com/office/drawing/2014/main" id="{3C086FB2-49AE-941B-D0B0-39C113C04B01}"/>
              </a:ext>
            </a:extLst>
          </p:cNvPr>
          <p:cNvGrpSpPr/>
          <p:nvPr/>
        </p:nvGrpSpPr>
        <p:grpSpPr>
          <a:xfrm>
            <a:off x="457319" y="1727199"/>
            <a:ext cx="5370826" cy="2525623"/>
            <a:chOff x="4503" y="3334205"/>
            <a:chExt cx="6548362" cy="1261962"/>
          </a:xfrm>
        </p:grpSpPr>
        <p:sp>
          <p:nvSpPr>
            <p:cNvPr id="7" name="Rectangle 6">
              <a:extLst>
                <a:ext uri="{FF2B5EF4-FFF2-40B4-BE49-F238E27FC236}">
                  <a16:creationId xmlns:a16="http://schemas.microsoft.com/office/drawing/2014/main" id="{89D4680B-1EB6-089C-2785-83D771E0EF44}"/>
                </a:ext>
              </a:extLst>
            </p:cNvPr>
            <p:cNvSpPr/>
            <p:nvPr/>
          </p:nvSpPr>
          <p:spPr>
            <a:xfrm>
              <a:off x="4503" y="3334205"/>
              <a:ext cx="6548362" cy="1261962"/>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a:lstStyle/>
            <a:p>
              <a:endParaRPr lang="en-US"/>
            </a:p>
          </p:txBody>
        </p:sp>
        <p:sp>
          <p:nvSpPr>
            <p:cNvPr id="8" name="TextBox 7">
              <a:extLst>
                <a:ext uri="{FF2B5EF4-FFF2-40B4-BE49-F238E27FC236}">
                  <a16:creationId xmlns:a16="http://schemas.microsoft.com/office/drawing/2014/main" id="{846E1C77-38D1-6608-775D-12DB0AA0671D}"/>
                </a:ext>
              </a:extLst>
            </p:cNvPr>
            <p:cNvSpPr txBox="1"/>
            <p:nvPr/>
          </p:nvSpPr>
          <p:spPr>
            <a:xfrm>
              <a:off x="4503" y="3334205"/>
              <a:ext cx="6548362" cy="12619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t" anchorCtr="0">
              <a:noAutofit/>
            </a:bodyPr>
            <a:lstStyle/>
            <a:p>
              <a:pPr>
                <a:lnSpc>
                  <a:spcPct val="90000"/>
                </a:lnSpc>
                <a:spcBef>
                  <a:spcPts val="1000"/>
                </a:spcBef>
                <a:spcAft>
                  <a:spcPts val="600"/>
                </a:spcAft>
              </a:pPr>
              <a:r>
                <a:rPr lang="en-US" sz="2400" b="1" dirty="0">
                  <a:solidFill>
                    <a:schemeClr val="bg1"/>
                  </a:solidFill>
                </a:rPr>
                <a:t>Referral Order</a:t>
              </a:r>
            </a:p>
            <a:p>
              <a:pPr>
                <a:spcAft>
                  <a:spcPts val="1200"/>
                </a:spcAft>
              </a:pPr>
              <a:r>
                <a:rPr lang="en-US" sz="2000" dirty="0">
                  <a:solidFill>
                    <a:schemeClr val="bg1"/>
                  </a:solidFill>
                </a:rPr>
                <a:t>Provider-authored request to another provider, specialist, or organization for care services. ​</a:t>
              </a:r>
            </a:p>
            <a:p>
              <a:pPr>
                <a:spcAft>
                  <a:spcPts val="600"/>
                </a:spcAft>
              </a:pPr>
              <a:r>
                <a:rPr lang="en-US" sz="2000" dirty="0">
                  <a:solidFill>
                    <a:schemeClr val="bg1"/>
                  </a:solidFill>
                </a:rPr>
                <a:t>Examples include but are not limited to referral orders to a wound care specialist and to a podiatrist. </a:t>
              </a:r>
            </a:p>
            <a:p>
              <a:pPr marL="0" lvl="0" indent="0" algn="l" defTabSz="844550">
                <a:lnSpc>
                  <a:spcPct val="90000"/>
                </a:lnSpc>
                <a:spcBef>
                  <a:spcPct val="0"/>
                </a:spcBef>
                <a:spcAft>
                  <a:spcPct val="35000"/>
                </a:spcAft>
                <a:buNone/>
              </a:pPr>
              <a:endParaRPr lang="en-US" sz="1500" kern="1200" dirty="0"/>
            </a:p>
          </p:txBody>
        </p:sp>
      </p:grpSp>
      <p:grpSp>
        <p:nvGrpSpPr>
          <p:cNvPr id="9" name="Group 8">
            <a:extLst>
              <a:ext uri="{FF2B5EF4-FFF2-40B4-BE49-F238E27FC236}">
                <a16:creationId xmlns:a16="http://schemas.microsoft.com/office/drawing/2014/main" id="{E63E90DC-2067-89E6-F959-20E89FCB5296}"/>
              </a:ext>
            </a:extLst>
          </p:cNvPr>
          <p:cNvGrpSpPr/>
          <p:nvPr/>
        </p:nvGrpSpPr>
        <p:grpSpPr>
          <a:xfrm>
            <a:off x="6371870" y="1727198"/>
            <a:ext cx="5370826" cy="2525623"/>
            <a:chOff x="4503" y="3334205"/>
            <a:chExt cx="6548362" cy="1261962"/>
          </a:xfrm>
        </p:grpSpPr>
        <p:sp>
          <p:nvSpPr>
            <p:cNvPr id="10" name="Rectangle 9">
              <a:extLst>
                <a:ext uri="{FF2B5EF4-FFF2-40B4-BE49-F238E27FC236}">
                  <a16:creationId xmlns:a16="http://schemas.microsoft.com/office/drawing/2014/main" id="{267BE4C8-3749-3738-2A50-762F8A087F9B}"/>
                </a:ext>
              </a:extLst>
            </p:cNvPr>
            <p:cNvSpPr/>
            <p:nvPr/>
          </p:nvSpPr>
          <p:spPr>
            <a:xfrm>
              <a:off x="4503" y="3334205"/>
              <a:ext cx="6548362" cy="1261962"/>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a:lstStyle/>
            <a:p>
              <a:endParaRPr lang="en-US"/>
            </a:p>
          </p:txBody>
        </p:sp>
        <p:sp>
          <p:nvSpPr>
            <p:cNvPr id="11" name="TextBox 10">
              <a:extLst>
                <a:ext uri="{FF2B5EF4-FFF2-40B4-BE49-F238E27FC236}">
                  <a16:creationId xmlns:a16="http://schemas.microsoft.com/office/drawing/2014/main" id="{FCD9B1D4-B356-297F-550D-B8A3C2D9CD97}"/>
                </a:ext>
              </a:extLst>
            </p:cNvPr>
            <p:cNvSpPr txBox="1"/>
            <p:nvPr/>
          </p:nvSpPr>
          <p:spPr>
            <a:xfrm>
              <a:off x="4503" y="3334205"/>
              <a:ext cx="6548362" cy="12619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t" anchorCtr="0">
              <a:noAutofit/>
            </a:bodyPr>
            <a:lstStyle/>
            <a:p>
              <a:pPr>
                <a:lnSpc>
                  <a:spcPct val="90000"/>
                </a:lnSpc>
                <a:spcBef>
                  <a:spcPts val="1000"/>
                </a:spcBef>
                <a:spcAft>
                  <a:spcPts val="600"/>
                </a:spcAft>
              </a:pPr>
              <a:r>
                <a:rPr lang="en-US" sz="2400" b="1" dirty="0">
                  <a:solidFill>
                    <a:schemeClr val="bg1"/>
                  </a:solidFill>
                </a:rPr>
                <a:t>Referral Note</a:t>
              </a:r>
            </a:p>
            <a:p>
              <a:pPr>
                <a:spcAft>
                  <a:spcPts val="1200"/>
                </a:spcAft>
              </a:pPr>
              <a:r>
                <a:rPr lang="en-US" sz="2000" dirty="0">
                  <a:solidFill>
                    <a:schemeClr val="bg1"/>
                  </a:solidFill>
                </a:rPr>
                <a:t>Narrative summary requesting an opinion advice or service from a clinician. </a:t>
              </a:r>
            </a:p>
            <a:p>
              <a:pPr>
                <a:lnSpc>
                  <a:spcPct val="90000"/>
                </a:lnSpc>
              </a:pPr>
              <a:r>
                <a:rPr lang="en-US" sz="2000" dirty="0">
                  <a:solidFill>
                    <a:schemeClr val="bg1"/>
                  </a:solidFill>
                </a:rPr>
                <a:t>Examples include but are not limited to primary care referral to dermatology, dentistry, and acupuncture.</a:t>
              </a:r>
            </a:p>
            <a:p>
              <a:pPr lvl="1" defTabSz="844550">
                <a:lnSpc>
                  <a:spcPct val="90000"/>
                </a:lnSpc>
                <a:spcBef>
                  <a:spcPts val="600"/>
                </a:spcBef>
              </a:pPr>
              <a:r>
                <a:rPr lang="en-US" sz="2000" dirty="0">
                  <a:solidFill>
                    <a:schemeClr val="bg1"/>
                  </a:solidFill>
                </a:rPr>
                <a:t>Standard: LOINC, At minimum: 57133-1​</a:t>
              </a:r>
            </a:p>
          </p:txBody>
        </p:sp>
      </p:grpSp>
    </p:spTree>
    <p:extLst>
      <p:ext uri="{BB962C8B-B14F-4D97-AF65-F5344CB8AC3E}">
        <p14:creationId xmlns:p14="http://schemas.microsoft.com/office/powerpoint/2010/main" val="4172567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8B118-88FF-6FC2-C48B-63BDB13A8364}"/>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DA0354FC-0482-166D-32C3-46722CD01F1A}"/>
              </a:ext>
            </a:extLst>
          </p:cNvPr>
          <p:cNvSpPr/>
          <p:nvPr/>
        </p:nvSpPr>
        <p:spPr bwMode="gray">
          <a:xfrm>
            <a:off x="5101389" y="0"/>
            <a:ext cx="1387803" cy="6388768"/>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dirty="0">
              <a:solidFill>
                <a:schemeClr val="accent1"/>
              </a:solidFill>
              <a:latin typeface="+mj-lt"/>
            </a:endParaRPr>
          </a:p>
        </p:txBody>
      </p:sp>
      <p:sp>
        <p:nvSpPr>
          <p:cNvPr id="3" name="Title 2">
            <a:extLst>
              <a:ext uri="{FF2B5EF4-FFF2-40B4-BE49-F238E27FC236}">
                <a16:creationId xmlns:a16="http://schemas.microsoft.com/office/drawing/2014/main" id="{0BA23500-3AFE-70D0-EEC0-042A264B0FFB}"/>
              </a:ext>
            </a:extLst>
          </p:cNvPr>
          <p:cNvSpPr>
            <a:spLocks noGrp="1"/>
          </p:cNvSpPr>
          <p:nvPr>
            <p:ph type="ctrTitle"/>
          </p:nvPr>
        </p:nvSpPr>
        <p:spPr>
          <a:xfrm>
            <a:off x="312821" y="2927032"/>
            <a:ext cx="4487620" cy="1003936"/>
          </a:xfrm>
        </p:spPr>
        <p:txBody>
          <a:bodyPr/>
          <a:lstStyle/>
          <a:p>
            <a:pPr algn="ctr"/>
            <a:r>
              <a:rPr lang="en-US" dirty="0"/>
              <a:t>Proposed Data Elements</a:t>
            </a:r>
            <a:br>
              <a:rPr lang="en-US" dirty="0"/>
            </a:br>
            <a:r>
              <a:rPr lang="en-US" b="1" dirty="0"/>
              <a:t>Clinical Care</a:t>
            </a:r>
          </a:p>
        </p:txBody>
      </p:sp>
      <p:graphicFrame>
        <p:nvGraphicFramePr>
          <p:cNvPr id="7" name="Diagram 6">
            <a:extLst>
              <a:ext uri="{FF2B5EF4-FFF2-40B4-BE49-F238E27FC236}">
                <a16:creationId xmlns:a16="http://schemas.microsoft.com/office/drawing/2014/main" id="{E2B9DEA2-8C2E-7C7A-DC04-C19E5FC1DB96}"/>
              </a:ext>
            </a:extLst>
          </p:cNvPr>
          <p:cNvGraphicFramePr/>
          <p:nvPr>
            <p:extLst>
              <p:ext uri="{D42A27DB-BD31-4B8C-83A1-F6EECF244321}">
                <p14:modId xmlns:p14="http://schemas.microsoft.com/office/powerpoint/2010/main" val="1410885411"/>
              </p:ext>
            </p:extLst>
          </p:nvPr>
        </p:nvGraphicFramePr>
        <p:xfrm>
          <a:off x="4929738" y="144072"/>
          <a:ext cx="7262261" cy="6217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5967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3F95B-D5BE-CBAE-6D72-ED9B4274B1E1}"/>
              </a:ext>
            </a:extLst>
          </p:cNvPr>
          <p:cNvSpPr>
            <a:spLocks noGrp="1"/>
          </p:cNvSpPr>
          <p:nvPr>
            <p:ph type="title"/>
          </p:nvPr>
        </p:nvSpPr>
        <p:spPr>
          <a:solidFill>
            <a:schemeClr val="bg2"/>
          </a:solidFill>
        </p:spPr>
        <p:txBody>
          <a:bodyPr/>
          <a:lstStyle/>
          <a:p>
            <a:r>
              <a:rPr lang="en-US" dirty="0"/>
              <a:t>Diagnostic Imaging Reference</a:t>
            </a:r>
            <a:br>
              <a:rPr lang="en-US" dirty="0"/>
            </a:br>
            <a:endParaRPr lang="en-US" dirty="0"/>
          </a:p>
        </p:txBody>
      </p:sp>
      <p:pic>
        <p:nvPicPr>
          <p:cNvPr id="6" name="Picture 5">
            <a:extLst>
              <a:ext uri="{FF2B5EF4-FFF2-40B4-BE49-F238E27FC236}">
                <a16:creationId xmlns:a16="http://schemas.microsoft.com/office/drawing/2014/main" id="{4903CC32-A352-010C-C3D2-414A7FC64425}"/>
              </a:ext>
            </a:extLst>
          </p:cNvPr>
          <p:cNvPicPr>
            <a:picLocks noChangeAspect="1"/>
          </p:cNvPicPr>
          <p:nvPr/>
        </p:nvPicPr>
        <p:blipFill>
          <a:blip r:embed="rId3"/>
          <a:srcRect l="8003" t="11315" r="11072" b="21685"/>
          <a:stretch>
            <a:fillRect/>
          </a:stretch>
        </p:blipFill>
        <p:spPr>
          <a:xfrm>
            <a:off x="4607528" y="2193559"/>
            <a:ext cx="7218096" cy="3414840"/>
          </a:xfrm>
          <a:prstGeom prst="rect">
            <a:avLst/>
          </a:prstGeom>
        </p:spPr>
      </p:pic>
      <p:sp>
        <p:nvSpPr>
          <p:cNvPr id="4" name="TextBox 3">
            <a:extLst>
              <a:ext uri="{FF2B5EF4-FFF2-40B4-BE49-F238E27FC236}">
                <a16:creationId xmlns:a16="http://schemas.microsoft.com/office/drawing/2014/main" id="{3189538D-188F-3711-635C-B57B80347040}"/>
              </a:ext>
            </a:extLst>
          </p:cNvPr>
          <p:cNvSpPr txBox="1"/>
          <p:nvPr/>
        </p:nvSpPr>
        <p:spPr bwMode="gray">
          <a:xfrm>
            <a:off x="457319" y="2193559"/>
            <a:ext cx="3966635" cy="3414840"/>
          </a:xfrm>
          <a:prstGeom prst="rect">
            <a:avLst/>
          </a:prstGeom>
          <a:solidFill>
            <a:schemeClr val="accent1">
              <a:lumMod val="75000"/>
            </a:schemeClr>
          </a:solidFill>
          <a:scene3d>
            <a:camera prst="orthographicFront"/>
            <a:lightRig rig="threePt" dir="t"/>
          </a:scene3d>
          <a:sp3d>
            <a:bevelT/>
          </a:sp3d>
        </p:spPr>
        <p:txBody>
          <a:bodyPr wrap="square" lIns="45720" tIns="45720" rIns="45720" bIns="45720" rtlCol="0" anchor="ctr" anchorCtr="0">
            <a:noAutofit/>
          </a:bodyPr>
          <a:lstStyle/>
          <a:p>
            <a:pPr fontAlgn="base">
              <a:spcBef>
                <a:spcPts val="1200"/>
              </a:spcBef>
            </a:pPr>
            <a:r>
              <a:rPr lang="en-US" sz="2000" dirty="0">
                <a:solidFill>
                  <a:schemeClr val="bg1"/>
                </a:solidFill>
                <a:latin typeface="Arial" panose="020B0604020202020204" pitchFamily="34" charset="0"/>
              </a:rPr>
              <a:t>The information that can be used to access a diagnostic imaging study.​</a:t>
            </a:r>
            <a:endParaRPr lang="en-US" sz="2000" dirty="0">
              <a:solidFill>
                <a:schemeClr val="bg1"/>
              </a:solidFill>
              <a:latin typeface="Segoe UI" panose="020B0502040204020203" pitchFamily="34" charset="0"/>
            </a:endParaRPr>
          </a:p>
          <a:p>
            <a:pPr fontAlgn="base">
              <a:spcBef>
                <a:spcPts val="1800"/>
              </a:spcBef>
            </a:pPr>
            <a:r>
              <a:rPr lang="en-US" sz="2000" dirty="0">
                <a:solidFill>
                  <a:schemeClr val="bg1"/>
                </a:solidFill>
                <a:latin typeface="Arial" panose="020B0604020202020204" pitchFamily="34" charset="0"/>
              </a:rPr>
              <a:t>Examples include but are not limited to imaging study endpoint weblink, unique identifiers, and contextual information needed to retrieve a diagnostic imaging study.​</a:t>
            </a:r>
            <a:endParaRPr lang="en-US" sz="2000" dirty="0">
              <a:solidFill>
                <a:schemeClr val="bg1"/>
              </a:solidFill>
              <a:latin typeface="Segoe UI" panose="020B0502040204020203" pitchFamily="34" charset="0"/>
            </a:endParaRPr>
          </a:p>
        </p:txBody>
      </p:sp>
    </p:spTree>
    <p:extLst>
      <p:ext uri="{BB962C8B-B14F-4D97-AF65-F5344CB8AC3E}">
        <p14:creationId xmlns:p14="http://schemas.microsoft.com/office/powerpoint/2010/main" val="2271272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F3BE6C-533B-0F17-80C3-75D8422D1F34}"/>
              </a:ext>
            </a:extLst>
          </p:cNvPr>
          <p:cNvPicPr>
            <a:picLocks noChangeAspect="1"/>
          </p:cNvPicPr>
          <p:nvPr/>
        </p:nvPicPr>
        <p:blipFill>
          <a:blip r:embed="rId2"/>
          <a:srcRect t="14095" r="4910" b="12225"/>
          <a:stretch>
            <a:fillRect/>
          </a:stretch>
        </p:blipFill>
        <p:spPr>
          <a:xfrm>
            <a:off x="4279576" y="1961147"/>
            <a:ext cx="7639060" cy="4123086"/>
          </a:xfrm>
          <a:prstGeom prst="rect">
            <a:avLst/>
          </a:prstGeom>
        </p:spPr>
      </p:pic>
      <p:sp>
        <p:nvSpPr>
          <p:cNvPr id="2" name="Title 1">
            <a:extLst>
              <a:ext uri="{FF2B5EF4-FFF2-40B4-BE49-F238E27FC236}">
                <a16:creationId xmlns:a16="http://schemas.microsoft.com/office/drawing/2014/main" id="{8BC11684-4E57-7628-FC65-95E89A6559C6}"/>
              </a:ext>
            </a:extLst>
          </p:cNvPr>
          <p:cNvSpPr>
            <a:spLocks noGrp="1"/>
          </p:cNvSpPr>
          <p:nvPr>
            <p:ph type="title"/>
          </p:nvPr>
        </p:nvSpPr>
        <p:spPr>
          <a:solidFill>
            <a:schemeClr val="bg2"/>
          </a:solidFill>
        </p:spPr>
        <p:txBody>
          <a:bodyPr/>
          <a:lstStyle/>
          <a:p>
            <a:r>
              <a:rPr lang="en-US" dirty="0"/>
              <a:t>Tobacco Use</a:t>
            </a:r>
          </a:p>
        </p:txBody>
      </p:sp>
      <p:sp>
        <p:nvSpPr>
          <p:cNvPr id="3" name="TextBox 2">
            <a:extLst>
              <a:ext uri="{FF2B5EF4-FFF2-40B4-BE49-F238E27FC236}">
                <a16:creationId xmlns:a16="http://schemas.microsoft.com/office/drawing/2014/main" id="{FCFF228D-9148-413B-ADB9-6CA450271DFA}"/>
              </a:ext>
            </a:extLst>
          </p:cNvPr>
          <p:cNvSpPr txBox="1"/>
          <p:nvPr/>
        </p:nvSpPr>
        <p:spPr bwMode="gray">
          <a:xfrm>
            <a:off x="312941" y="1504454"/>
            <a:ext cx="3966635" cy="4756255"/>
          </a:xfrm>
          <a:prstGeom prst="rect">
            <a:avLst/>
          </a:prstGeom>
          <a:solidFill>
            <a:schemeClr val="accent1">
              <a:lumMod val="75000"/>
            </a:schemeClr>
          </a:solidFill>
          <a:scene3d>
            <a:camera prst="orthographicFront"/>
            <a:lightRig rig="threePt" dir="t"/>
          </a:scene3d>
          <a:sp3d>
            <a:bevelT/>
          </a:sp3d>
        </p:spPr>
        <p:txBody>
          <a:bodyPr wrap="square" lIns="45720" tIns="45720" rIns="45720" bIns="45720" rtlCol="0" anchor="ctr" anchorCtr="0">
            <a:noAutofit/>
          </a:bodyPr>
          <a:lstStyle/>
          <a:p>
            <a:pPr fontAlgn="base">
              <a:spcBef>
                <a:spcPts val="1200"/>
              </a:spcBef>
            </a:pPr>
            <a:r>
              <a:rPr lang="en-US" sz="2000" dirty="0">
                <a:solidFill>
                  <a:schemeClr val="bg1"/>
                </a:solidFill>
                <a:latin typeface="Segoe UI" panose="020B0502040204020203" pitchFamily="34" charset="0"/>
              </a:rPr>
              <a:t>Assessment of a patient’s tobacco product use behaviors. Tobacco products may include smokeless tobacco, cigarette tobacco, cigars, pipe tobacco, waterpipes (or hookah), nicotine pouches, nicotine gum, e-cigarettes, and other electronic nicotine delivery systems.</a:t>
            </a:r>
          </a:p>
          <a:p>
            <a:pPr fontAlgn="base">
              <a:spcBef>
                <a:spcPts val="1200"/>
              </a:spcBef>
            </a:pPr>
            <a:r>
              <a:rPr lang="en-US" sz="2000" dirty="0">
                <a:solidFill>
                  <a:schemeClr val="bg1"/>
                </a:solidFill>
                <a:latin typeface="Segoe UI" panose="020B0502040204020203" pitchFamily="34" charset="0"/>
              </a:rPr>
              <a:t>Examples include but are not limited to duration and frequency of use, mode of consumption, and type of product used.</a:t>
            </a:r>
          </a:p>
          <a:p>
            <a:pPr fontAlgn="base">
              <a:spcBef>
                <a:spcPts val="1200"/>
              </a:spcBef>
            </a:pPr>
            <a:r>
              <a:rPr lang="en-US" sz="2000" dirty="0">
                <a:solidFill>
                  <a:schemeClr val="bg1"/>
                </a:solidFill>
                <a:latin typeface="Segoe UI" panose="020B0502040204020203" pitchFamily="34" charset="0"/>
              </a:rPr>
              <a:t>Standard: LOINC, SNOMED CT</a:t>
            </a:r>
          </a:p>
        </p:txBody>
      </p:sp>
    </p:spTree>
    <p:extLst>
      <p:ext uri="{BB962C8B-B14F-4D97-AF65-F5344CB8AC3E}">
        <p14:creationId xmlns:p14="http://schemas.microsoft.com/office/powerpoint/2010/main" val="57633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FC721-56DA-5630-3EAE-04EB18280D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F991B3-F6CF-4B14-0B0A-28276950427D}"/>
              </a:ext>
            </a:extLst>
          </p:cNvPr>
          <p:cNvSpPr>
            <a:spLocks noGrp="1"/>
          </p:cNvSpPr>
          <p:nvPr>
            <p:ph type="title"/>
          </p:nvPr>
        </p:nvSpPr>
        <p:spPr>
          <a:solidFill>
            <a:schemeClr val="bg2"/>
          </a:solidFill>
        </p:spPr>
        <p:txBody>
          <a:bodyPr/>
          <a:lstStyle/>
          <a:p>
            <a:r>
              <a:rPr lang="en-US" dirty="0">
                <a:solidFill>
                  <a:schemeClr val="accent1"/>
                </a:solidFill>
              </a:rPr>
              <a:t>New Data Class: </a:t>
            </a:r>
            <a:r>
              <a:rPr lang="en-US" dirty="0"/>
              <a:t>Healthcare Information Attributes</a:t>
            </a:r>
          </a:p>
        </p:txBody>
      </p:sp>
      <p:sp>
        <p:nvSpPr>
          <p:cNvPr id="4" name="TextBox 3">
            <a:extLst>
              <a:ext uri="{FF2B5EF4-FFF2-40B4-BE49-F238E27FC236}">
                <a16:creationId xmlns:a16="http://schemas.microsoft.com/office/drawing/2014/main" id="{F3869B10-18BD-9E24-4A8C-2F1294AED3B0}"/>
              </a:ext>
            </a:extLst>
          </p:cNvPr>
          <p:cNvSpPr txBox="1"/>
          <p:nvPr/>
        </p:nvSpPr>
        <p:spPr bwMode="gray">
          <a:xfrm>
            <a:off x="554182" y="1727200"/>
            <a:ext cx="5273963" cy="1819564"/>
          </a:xfrm>
          <a:prstGeom prst="rect">
            <a:avLst/>
          </a:prstGeom>
        </p:spPr>
        <p:txBody>
          <a:bodyPr wrap="square" lIns="45720" tIns="45720" rIns="45720" bIns="45720" rtlCol="0">
            <a:noAutofit/>
          </a:bodyPr>
          <a:lstStyle/>
          <a:p>
            <a:pPr algn="l">
              <a:lnSpc>
                <a:spcPct val="90000"/>
              </a:lnSpc>
              <a:spcBef>
                <a:spcPts val="1000"/>
              </a:spcBef>
            </a:pPr>
            <a:endParaRPr lang="en-US" sz="1600" dirty="0" err="1"/>
          </a:p>
        </p:txBody>
      </p:sp>
      <p:sp>
        <p:nvSpPr>
          <p:cNvPr id="5" name="TextBox 4">
            <a:extLst>
              <a:ext uri="{FF2B5EF4-FFF2-40B4-BE49-F238E27FC236}">
                <a16:creationId xmlns:a16="http://schemas.microsoft.com/office/drawing/2014/main" id="{89C797C4-21C8-2118-273A-15841D8F85EF}"/>
              </a:ext>
            </a:extLst>
          </p:cNvPr>
          <p:cNvSpPr txBox="1"/>
          <p:nvPr/>
        </p:nvSpPr>
        <p:spPr bwMode="gray">
          <a:xfrm>
            <a:off x="457319" y="1727200"/>
            <a:ext cx="5370826" cy="1945841"/>
          </a:xfrm>
          <a:prstGeom prst="rect">
            <a:avLst/>
          </a:prstGeom>
          <a:solidFill>
            <a:schemeClr val="accent1">
              <a:lumMod val="75000"/>
            </a:schemeClr>
          </a:solidFill>
          <a:scene3d>
            <a:camera prst="orthographicFront"/>
            <a:lightRig rig="threePt" dir="t"/>
          </a:scene3d>
          <a:sp3d>
            <a:bevelT/>
          </a:sp3d>
        </p:spPr>
        <p:txBody>
          <a:bodyPr wrap="square" lIns="45720" tIns="45720" rIns="45720" bIns="45720" rtlCol="0">
            <a:noAutofit/>
          </a:bodyPr>
          <a:lstStyle/>
          <a:p>
            <a:pPr>
              <a:lnSpc>
                <a:spcPct val="90000"/>
              </a:lnSpc>
              <a:spcBef>
                <a:spcPts val="1000"/>
              </a:spcBef>
            </a:pPr>
            <a:r>
              <a:rPr lang="en-US" sz="2400" b="1" dirty="0">
                <a:solidFill>
                  <a:schemeClr val="bg1"/>
                </a:solidFill>
              </a:rPr>
              <a:t>Reason Not Performed</a:t>
            </a:r>
          </a:p>
          <a:p>
            <a:pPr>
              <a:spcAft>
                <a:spcPts val="400"/>
              </a:spcAft>
            </a:pPr>
            <a:r>
              <a:rPr lang="en-US" sz="2000" dirty="0">
                <a:solidFill>
                  <a:schemeClr val="bg1"/>
                </a:solidFill>
              </a:rPr>
              <a:t>Explanation or justification provided when an order or practice guideline is not carried out. ​</a:t>
            </a:r>
          </a:p>
          <a:p>
            <a:pPr>
              <a:spcAft>
                <a:spcPts val="400"/>
              </a:spcAft>
            </a:pPr>
            <a:r>
              <a:rPr lang="en-US" sz="2000" dirty="0">
                <a:solidFill>
                  <a:schemeClr val="bg1"/>
                </a:solidFill>
              </a:rPr>
              <a:t>Usage note: Should be included with a procedure, immunization, and medication.</a:t>
            </a:r>
          </a:p>
        </p:txBody>
      </p:sp>
      <p:sp>
        <p:nvSpPr>
          <p:cNvPr id="6" name="TextBox 5">
            <a:extLst>
              <a:ext uri="{FF2B5EF4-FFF2-40B4-BE49-F238E27FC236}">
                <a16:creationId xmlns:a16="http://schemas.microsoft.com/office/drawing/2014/main" id="{0C6E1BBC-5F70-C424-CE63-3183F0F2A44A}"/>
              </a:ext>
            </a:extLst>
          </p:cNvPr>
          <p:cNvSpPr txBox="1"/>
          <p:nvPr/>
        </p:nvSpPr>
        <p:spPr bwMode="gray">
          <a:xfrm>
            <a:off x="6363855" y="1727200"/>
            <a:ext cx="5370826" cy="1945841"/>
          </a:xfrm>
          <a:prstGeom prst="rect">
            <a:avLst/>
          </a:prstGeom>
          <a:solidFill>
            <a:schemeClr val="accent1">
              <a:lumMod val="75000"/>
            </a:schemeClr>
          </a:solidFill>
          <a:scene3d>
            <a:camera prst="orthographicFront"/>
            <a:lightRig rig="threePt" dir="t"/>
          </a:scene3d>
          <a:sp3d>
            <a:bevelT/>
          </a:sp3d>
        </p:spPr>
        <p:txBody>
          <a:bodyPr wrap="square" lIns="45720" tIns="45720" rIns="45720" bIns="45720" rtlCol="0">
            <a:noAutofit/>
          </a:bodyPr>
          <a:lstStyle/>
          <a:p>
            <a:pPr>
              <a:lnSpc>
                <a:spcPct val="90000"/>
              </a:lnSpc>
              <a:spcBef>
                <a:spcPts val="1000"/>
              </a:spcBef>
            </a:pPr>
            <a:r>
              <a:rPr lang="en-US" sz="2400" b="1" dirty="0">
                <a:solidFill>
                  <a:schemeClr val="bg1"/>
                </a:solidFill>
              </a:rPr>
              <a:t>Diagnostic Report Date</a:t>
            </a:r>
          </a:p>
          <a:p>
            <a:pPr algn="l">
              <a:lnSpc>
                <a:spcPct val="90000"/>
              </a:lnSpc>
              <a:spcBef>
                <a:spcPts val="1000"/>
              </a:spcBef>
            </a:pPr>
            <a:r>
              <a:rPr lang="en-US" sz="2000" dirty="0">
                <a:solidFill>
                  <a:schemeClr val="bg1"/>
                </a:solidFill>
              </a:rPr>
              <a:t>Date and time a report containing test results or clinical interpretation was made available to providers.​</a:t>
            </a:r>
          </a:p>
        </p:txBody>
      </p:sp>
      <p:sp>
        <p:nvSpPr>
          <p:cNvPr id="10" name="TextBox 9">
            <a:extLst>
              <a:ext uri="{FF2B5EF4-FFF2-40B4-BE49-F238E27FC236}">
                <a16:creationId xmlns:a16="http://schemas.microsoft.com/office/drawing/2014/main" id="{948CE0D7-0695-72D2-663F-CF8EB73BC591}"/>
              </a:ext>
            </a:extLst>
          </p:cNvPr>
          <p:cNvSpPr txBox="1"/>
          <p:nvPr/>
        </p:nvSpPr>
        <p:spPr bwMode="gray">
          <a:xfrm>
            <a:off x="8086725" y="457200"/>
            <a:ext cx="3200400" cy="759259"/>
          </a:xfrm>
          <a:prstGeom prst="rect">
            <a:avLst/>
          </a:prstGeom>
        </p:spPr>
        <p:txBody>
          <a:bodyPr wrap="square" lIns="45720" tIns="45720" rIns="45720" bIns="45720" rtlCol="0">
            <a:noAutofit/>
          </a:bodyPr>
          <a:lstStyle/>
          <a:p>
            <a:pPr algn="l">
              <a:lnSpc>
                <a:spcPct val="90000"/>
              </a:lnSpc>
              <a:spcBef>
                <a:spcPts val="1000"/>
              </a:spcBef>
            </a:pPr>
            <a:endParaRPr lang="en-US" sz="1600" dirty="0" err="1"/>
          </a:p>
        </p:txBody>
      </p:sp>
      <p:sp>
        <p:nvSpPr>
          <p:cNvPr id="11" name="TextBox 10">
            <a:extLst>
              <a:ext uri="{FF2B5EF4-FFF2-40B4-BE49-F238E27FC236}">
                <a16:creationId xmlns:a16="http://schemas.microsoft.com/office/drawing/2014/main" id="{8678FD38-145A-9724-4169-C289838B3222}"/>
              </a:ext>
            </a:extLst>
          </p:cNvPr>
          <p:cNvSpPr txBox="1"/>
          <p:nvPr/>
        </p:nvSpPr>
        <p:spPr bwMode="gray">
          <a:xfrm>
            <a:off x="7972425" y="457200"/>
            <a:ext cx="3495675" cy="890588"/>
          </a:xfrm>
          <a:prstGeom prst="rect">
            <a:avLst/>
          </a:prstGeom>
        </p:spPr>
        <p:txBody>
          <a:bodyPr wrap="square" lIns="45720" tIns="45720" rIns="45720" bIns="45720" rtlCol="0">
            <a:noAutofit/>
          </a:bodyPr>
          <a:lstStyle/>
          <a:p>
            <a:pPr marL="171450" indent="-171450" algn="l">
              <a:lnSpc>
                <a:spcPct val="90000"/>
              </a:lnSpc>
              <a:spcBef>
                <a:spcPts val="1000"/>
              </a:spcBef>
              <a:buFont typeface="Arial" panose="020B0604020202020204" pitchFamily="34" charset="0"/>
              <a:buChar char="•"/>
            </a:pPr>
            <a:endParaRPr lang="en-US" sz="1600" dirty="0" err="1"/>
          </a:p>
        </p:txBody>
      </p:sp>
      <p:sp>
        <p:nvSpPr>
          <p:cNvPr id="9" name="Arrow: Pentagon 8">
            <a:extLst>
              <a:ext uri="{FF2B5EF4-FFF2-40B4-BE49-F238E27FC236}">
                <a16:creationId xmlns:a16="http://schemas.microsoft.com/office/drawing/2014/main" id="{5435CA52-BC8F-34F4-6B14-9403E30EEDD8}"/>
              </a:ext>
            </a:extLst>
          </p:cNvPr>
          <p:cNvSpPr/>
          <p:nvPr/>
        </p:nvSpPr>
        <p:spPr bwMode="gray">
          <a:xfrm>
            <a:off x="3905369" y="1798405"/>
            <a:ext cx="561382" cy="256032"/>
          </a:xfrm>
          <a:prstGeom prst="homePlate">
            <a:avLst/>
          </a:prstGeom>
          <a:solidFill>
            <a:srgbClr val="FFCC66"/>
          </a:solidFill>
          <a:ln w="28575" cap="flat" cmpd="sng" algn="ctr">
            <a:noFill/>
            <a:prstDash val="solid"/>
            <a:miter lim="800000"/>
            <a:headEnd type="none" w="med" len="med"/>
            <a:tailEnd type="none" w="med" len="med"/>
          </a:ln>
          <a:effectLst/>
        </p:spPr>
        <p:txBody>
          <a:bodyPr vert="horz" wrap="square" lIns="45720" tIns="45715" rIns="45720"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sz="1400" b="1" dirty="0">
                <a:solidFill>
                  <a:schemeClr val="accent1"/>
                </a:solidFill>
                <a:latin typeface="+mj-lt"/>
              </a:rPr>
              <a:t>New</a:t>
            </a:r>
          </a:p>
        </p:txBody>
      </p:sp>
      <p:sp>
        <p:nvSpPr>
          <p:cNvPr id="12" name="Arrow: Pentagon 11">
            <a:extLst>
              <a:ext uri="{FF2B5EF4-FFF2-40B4-BE49-F238E27FC236}">
                <a16:creationId xmlns:a16="http://schemas.microsoft.com/office/drawing/2014/main" id="{B54598FD-0B8D-D92D-C576-C4B00285F2C6}"/>
              </a:ext>
            </a:extLst>
          </p:cNvPr>
          <p:cNvSpPr/>
          <p:nvPr/>
        </p:nvSpPr>
        <p:spPr bwMode="gray">
          <a:xfrm>
            <a:off x="9906119" y="1798405"/>
            <a:ext cx="561382" cy="256032"/>
          </a:xfrm>
          <a:prstGeom prst="homePlate">
            <a:avLst/>
          </a:prstGeom>
          <a:solidFill>
            <a:srgbClr val="FFCC66"/>
          </a:solidFill>
          <a:ln w="28575" cap="flat" cmpd="sng" algn="ctr">
            <a:noFill/>
            <a:prstDash val="solid"/>
            <a:miter lim="800000"/>
            <a:headEnd type="none" w="med" len="med"/>
            <a:tailEnd type="none" w="med" len="med"/>
          </a:ln>
          <a:effectLst/>
        </p:spPr>
        <p:txBody>
          <a:bodyPr vert="horz" wrap="square" lIns="45720" tIns="45715" rIns="45720"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sz="1400" b="1" dirty="0">
                <a:solidFill>
                  <a:schemeClr val="accent1"/>
                </a:solidFill>
                <a:latin typeface="+mj-lt"/>
              </a:rPr>
              <a:t>New</a:t>
            </a:r>
          </a:p>
        </p:txBody>
      </p:sp>
      <p:sp>
        <p:nvSpPr>
          <p:cNvPr id="13" name="TextBox 12">
            <a:extLst>
              <a:ext uri="{FF2B5EF4-FFF2-40B4-BE49-F238E27FC236}">
                <a16:creationId xmlns:a16="http://schemas.microsoft.com/office/drawing/2014/main" id="{9E38AB4E-D088-559B-14C3-2B50A365D078}"/>
              </a:ext>
            </a:extLst>
          </p:cNvPr>
          <p:cNvSpPr txBox="1"/>
          <p:nvPr/>
        </p:nvSpPr>
        <p:spPr bwMode="gray">
          <a:xfrm>
            <a:off x="457319" y="3926176"/>
            <a:ext cx="5370826" cy="2398424"/>
          </a:xfrm>
          <a:prstGeom prst="rect">
            <a:avLst/>
          </a:prstGeom>
          <a:solidFill>
            <a:schemeClr val="accent1">
              <a:lumMod val="75000"/>
            </a:schemeClr>
          </a:solidFill>
          <a:scene3d>
            <a:camera prst="orthographicFront"/>
            <a:lightRig rig="threePt" dir="t"/>
          </a:scene3d>
          <a:sp3d>
            <a:bevelT/>
          </a:sp3d>
        </p:spPr>
        <p:txBody>
          <a:bodyPr wrap="square" lIns="45720" tIns="45720" rIns="45720" bIns="45720" rtlCol="0">
            <a:noAutofit/>
          </a:bodyPr>
          <a:lstStyle/>
          <a:p>
            <a:pPr>
              <a:lnSpc>
                <a:spcPct val="90000"/>
              </a:lnSpc>
              <a:spcBef>
                <a:spcPts val="1000"/>
              </a:spcBef>
            </a:pPr>
            <a:r>
              <a:rPr lang="en-US" sz="2400" b="1" dirty="0">
                <a:solidFill>
                  <a:schemeClr val="bg1"/>
                </a:solidFill>
              </a:rPr>
              <a:t>Indication</a:t>
            </a:r>
          </a:p>
          <a:p>
            <a:pPr>
              <a:spcAft>
                <a:spcPts val="400"/>
              </a:spcAft>
            </a:pPr>
            <a:r>
              <a:rPr lang="en-US" sz="2000" dirty="0">
                <a:solidFill>
                  <a:schemeClr val="bg1"/>
                </a:solidFill>
              </a:rPr>
              <a:t>Sign, symptom, or medical condition that is the reason for a care activity.</a:t>
            </a:r>
          </a:p>
          <a:p>
            <a:pPr>
              <a:spcAft>
                <a:spcPts val="400"/>
              </a:spcAft>
            </a:pPr>
            <a:endParaRPr lang="en-US" sz="2000" dirty="0">
              <a:solidFill>
                <a:schemeClr val="bg1"/>
              </a:solidFill>
            </a:endParaRPr>
          </a:p>
          <a:p>
            <a:pPr>
              <a:spcAft>
                <a:spcPts val="400"/>
              </a:spcAft>
            </a:pPr>
            <a:r>
              <a:rPr lang="en-US" sz="2000" dirty="0">
                <a:solidFill>
                  <a:schemeClr val="bg1"/>
                </a:solidFill>
              </a:rPr>
              <a:t>Usage note: Indication may be included with a procedure, medication, and an order.</a:t>
            </a:r>
          </a:p>
        </p:txBody>
      </p:sp>
      <p:sp>
        <p:nvSpPr>
          <p:cNvPr id="14" name="TextBox 13">
            <a:extLst>
              <a:ext uri="{FF2B5EF4-FFF2-40B4-BE49-F238E27FC236}">
                <a16:creationId xmlns:a16="http://schemas.microsoft.com/office/drawing/2014/main" id="{1840043D-9184-D6FD-BD6D-5EA808475B01}"/>
              </a:ext>
            </a:extLst>
          </p:cNvPr>
          <p:cNvSpPr txBox="1"/>
          <p:nvPr/>
        </p:nvSpPr>
        <p:spPr bwMode="gray">
          <a:xfrm>
            <a:off x="6381514" y="3926176"/>
            <a:ext cx="5370826" cy="2398424"/>
          </a:xfrm>
          <a:prstGeom prst="rect">
            <a:avLst/>
          </a:prstGeom>
          <a:solidFill>
            <a:schemeClr val="accent1">
              <a:lumMod val="75000"/>
            </a:schemeClr>
          </a:solidFill>
          <a:scene3d>
            <a:camera prst="orthographicFront"/>
            <a:lightRig rig="threePt" dir="t"/>
          </a:scene3d>
          <a:sp3d>
            <a:bevelT/>
          </a:sp3d>
        </p:spPr>
        <p:txBody>
          <a:bodyPr wrap="square" lIns="45720" tIns="45720" rIns="45720" bIns="45720" rtlCol="0">
            <a:noAutofit/>
          </a:bodyPr>
          <a:lstStyle/>
          <a:p>
            <a:pPr>
              <a:lnSpc>
                <a:spcPct val="90000"/>
              </a:lnSpc>
              <a:spcBef>
                <a:spcPts val="1000"/>
              </a:spcBef>
            </a:pPr>
            <a:r>
              <a:rPr lang="en-US" sz="2400" b="1" dirty="0">
                <a:solidFill>
                  <a:schemeClr val="bg1"/>
                </a:solidFill>
              </a:rPr>
              <a:t>Performance Time</a:t>
            </a:r>
          </a:p>
          <a:p>
            <a:pPr>
              <a:spcAft>
                <a:spcPts val="400"/>
              </a:spcAft>
            </a:pPr>
            <a:r>
              <a:rPr lang="en-US" sz="2000" dirty="0">
                <a:solidFill>
                  <a:schemeClr val="bg1"/>
                </a:solidFill>
              </a:rPr>
              <a:t>Time and/or date a care activity is performed.</a:t>
            </a:r>
          </a:p>
          <a:p>
            <a:pPr>
              <a:spcAft>
                <a:spcPts val="400"/>
              </a:spcAft>
            </a:pPr>
            <a:endParaRPr lang="en-US" sz="2000" dirty="0">
              <a:solidFill>
                <a:schemeClr val="bg1"/>
              </a:solidFill>
            </a:endParaRPr>
          </a:p>
          <a:p>
            <a:pPr>
              <a:spcAft>
                <a:spcPts val="400"/>
              </a:spcAft>
            </a:pPr>
            <a:r>
              <a:rPr lang="en-US" sz="2000" dirty="0">
                <a:solidFill>
                  <a:schemeClr val="bg1"/>
                </a:solidFill>
              </a:rPr>
              <a:t>Examples include but are not limited to vaccine and medication administration times, surgery start time, time ultrasound performed, and laboratory specimen collection time..</a:t>
            </a:r>
          </a:p>
        </p:txBody>
      </p:sp>
    </p:spTree>
    <p:extLst>
      <p:ext uri="{BB962C8B-B14F-4D97-AF65-F5344CB8AC3E}">
        <p14:creationId xmlns:p14="http://schemas.microsoft.com/office/powerpoint/2010/main" val="975955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a:extLst>
            <a:ext uri="{FF2B5EF4-FFF2-40B4-BE49-F238E27FC236}">
              <a16:creationId xmlns:a16="http://schemas.microsoft.com/office/drawing/2014/main" id="{415E5397-C37E-4093-D25D-A4074FF34F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40F543-8C47-0F5B-2451-798710897A20}"/>
              </a:ext>
            </a:extLst>
          </p:cNvPr>
          <p:cNvSpPr>
            <a:spLocks noGrp="1"/>
          </p:cNvSpPr>
          <p:nvPr>
            <p:ph type="title"/>
          </p:nvPr>
        </p:nvSpPr>
        <p:spPr/>
        <p:txBody>
          <a:bodyPr/>
          <a:lstStyle/>
          <a:p>
            <a:r>
              <a:rPr lang="en-US" dirty="0">
                <a:solidFill>
                  <a:schemeClr val="bg1"/>
                </a:solidFill>
              </a:rPr>
              <a:t>Proposed Data Elements – Already supported in Certified HIT</a:t>
            </a:r>
          </a:p>
        </p:txBody>
      </p:sp>
      <p:sp>
        <p:nvSpPr>
          <p:cNvPr id="4" name="Content Placeholder 3">
            <a:extLst>
              <a:ext uri="{FF2B5EF4-FFF2-40B4-BE49-F238E27FC236}">
                <a16:creationId xmlns:a16="http://schemas.microsoft.com/office/drawing/2014/main" id="{8709EE03-AD1B-BFFA-C43B-9F64104268EA}"/>
              </a:ext>
            </a:extLst>
          </p:cNvPr>
          <p:cNvSpPr>
            <a:spLocks noGrp="1"/>
          </p:cNvSpPr>
          <p:nvPr>
            <p:ph sz="quarter" idx="10"/>
          </p:nvPr>
        </p:nvSpPr>
        <p:spPr>
          <a:xfrm>
            <a:off x="457320" y="1690688"/>
            <a:ext cx="11277362" cy="1281112"/>
          </a:xfrm>
        </p:spPr>
        <p:txBody>
          <a:bodyPr/>
          <a:lstStyle/>
          <a:p>
            <a:pPr marL="0" indent="0" fontAlgn="ctr">
              <a:spcBef>
                <a:spcPts val="0"/>
              </a:spcBef>
              <a:buNone/>
            </a:pPr>
            <a:r>
              <a:rPr lang="en-US" sz="2400" dirty="0">
                <a:solidFill>
                  <a:schemeClr val="bg1"/>
                </a:solidFill>
              </a:rPr>
              <a:t>13 proposed data elements are already supported in certified health IT</a:t>
            </a:r>
          </a:p>
          <a:p>
            <a:pPr lvl="1" fontAlgn="ctr">
              <a:spcBef>
                <a:spcPts val="600"/>
              </a:spcBef>
            </a:pPr>
            <a:r>
              <a:rPr lang="en-US" sz="2200" dirty="0">
                <a:solidFill>
                  <a:schemeClr val="bg1"/>
                </a:solidFill>
              </a:rPr>
              <a:t>These improvements can be realized with minimal additional implementation burden</a:t>
            </a:r>
          </a:p>
        </p:txBody>
      </p:sp>
      <p:graphicFrame>
        <p:nvGraphicFramePr>
          <p:cNvPr id="5" name="Table 4">
            <a:extLst>
              <a:ext uri="{FF2B5EF4-FFF2-40B4-BE49-F238E27FC236}">
                <a16:creationId xmlns:a16="http://schemas.microsoft.com/office/drawing/2014/main" id="{82FF11CC-A479-BB0C-8C90-881830AA14F7}"/>
              </a:ext>
            </a:extLst>
          </p:cNvPr>
          <p:cNvGraphicFramePr>
            <a:graphicFrameLocks noGrp="1"/>
          </p:cNvGraphicFramePr>
          <p:nvPr/>
        </p:nvGraphicFramePr>
        <p:xfrm>
          <a:off x="914400" y="2983832"/>
          <a:ext cx="4964907" cy="2746905"/>
        </p:xfrm>
        <a:graphic>
          <a:graphicData uri="http://schemas.openxmlformats.org/drawingml/2006/table">
            <a:tbl>
              <a:tblPr bandRow="1">
                <a:tableStyleId>{F5AB1C69-6EDB-4FF4-983F-18BD219EF322}</a:tableStyleId>
              </a:tblPr>
              <a:tblGrid>
                <a:gridCol w="4964907">
                  <a:extLst>
                    <a:ext uri="{9D8B030D-6E8A-4147-A177-3AD203B41FA5}">
                      <a16:colId xmlns:a16="http://schemas.microsoft.com/office/drawing/2014/main" val="205583990"/>
                    </a:ext>
                  </a:extLst>
                </a:gridCol>
              </a:tblGrid>
              <a:tr h="392415">
                <a:tc>
                  <a:txBody>
                    <a:bodyPr/>
                    <a:lstStyle/>
                    <a:p>
                      <a:pPr marL="0" indent="0">
                        <a:buFont typeface="+mj-lt"/>
                        <a:buNone/>
                      </a:pPr>
                      <a:r>
                        <a:rPr lang="en-US" sz="1600" b="1"/>
                        <a:t>Facility Telecom</a:t>
                      </a:r>
                    </a:p>
                  </a:txBody>
                  <a:tcPr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rgbClr val="E0F2FF"/>
                    </a:solidFill>
                  </a:tcPr>
                </a:tc>
                <a:extLst>
                  <a:ext uri="{0D108BD9-81ED-4DB2-BD59-A6C34878D82A}">
                    <a16:rowId xmlns:a16="http://schemas.microsoft.com/office/drawing/2014/main" val="2377650125"/>
                  </a:ext>
                </a:extLst>
              </a:tr>
              <a:tr h="392415">
                <a:tc>
                  <a:txBody>
                    <a:bodyPr/>
                    <a:lstStyle/>
                    <a:p>
                      <a:pPr marL="0" indent="0">
                        <a:buFont typeface="+mj-lt"/>
                        <a:buNone/>
                      </a:pPr>
                      <a:r>
                        <a:rPr lang="en-US" sz="1600" b="1"/>
                        <a:t>Diagnostic Report Date</a:t>
                      </a:r>
                    </a:p>
                  </a:txBody>
                  <a:tcPr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rgbClr val="EFF8FF"/>
                    </a:solidFill>
                  </a:tcPr>
                </a:tc>
                <a:extLst>
                  <a:ext uri="{0D108BD9-81ED-4DB2-BD59-A6C34878D82A}">
                    <a16:rowId xmlns:a16="http://schemas.microsoft.com/office/drawing/2014/main" val="3005241305"/>
                  </a:ext>
                </a:extLst>
              </a:tr>
              <a:tr h="392415">
                <a:tc>
                  <a:txBody>
                    <a:bodyPr/>
                    <a:lstStyle/>
                    <a:p>
                      <a:pPr marL="0" indent="0">
                        <a:buFont typeface="+mj-lt"/>
                        <a:buNone/>
                      </a:pPr>
                      <a:r>
                        <a:rPr lang="en-US" sz="1600" b="1"/>
                        <a:t>Health Insurance Coverage Period</a:t>
                      </a:r>
                    </a:p>
                  </a:txBody>
                  <a:tcPr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rgbClr val="E0F2FF"/>
                    </a:solidFill>
                  </a:tcPr>
                </a:tc>
                <a:extLst>
                  <a:ext uri="{0D108BD9-81ED-4DB2-BD59-A6C34878D82A}">
                    <a16:rowId xmlns:a16="http://schemas.microsoft.com/office/drawing/2014/main" val="229673500"/>
                  </a:ext>
                </a:extLst>
              </a:tr>
              <a:tr h="392415">
                <a:tc>
                  <a:txBody>
                    <a:bodyPr/>
                    <a:lstStyle/>
                    <a:p>
                      <a:pPr marL="0" indent="0">
                        <a:buFont typeface="+mj-lt"/>
                        <a:buNone/>
                      </a:pPr>
                      <a:r>
                        <a:rPr lang="en-US" sz="1600" b="1"/>
                        <a:t>Health Insurance Payer</a:t>
                      </a:r>
                    </a:p>
                  </a:txBody>
                  <a:tcPr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rgbClr val="EFF8FF"/>
                    </a:solidFill>
                  </a:tcPr>
                </a:tc>
                <a:extLst>
                  <a:ext uri="{0D108BD9-81ED-4DB2-BD59-A6C34878D82A}">
                    <a16:rowId xmlns:a16="http://schemas.microsoft.com/office/drawing/2014/main" val="3843236965"/>
                  </a:ext>
                </a:extLst>
              </a:tr>
              <a:tr h="392415">
                <a:tc>
                  <a:txBody>
                    <a:bodyPr/>
                    <a:lstStyle/>
                    <a:p>
                      <a:pPr marL="0" indent="0">
                        <a:buFont typeface="+mj-lt"/>
                        <a:buNone/>
                      </a:pPr>
                      <a:r>
                        <a:rPr lang="en-US" sz="1600" b="1"/>
                        <a:t>Health Insurance Plan</a:t>
                      </a:r>
                    </a:p>
                  </a:txBody>
                  <a:tcPr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rgbClr val="E0F2FF"/>
                    </a:solidFill>
                  </a:tcPr>
                </a:tc>
                <a:extLst>
                  <a:ext uri="{0D108BD9-81ED-4DB2-BD59-A6C34878D82A}">
                    <a16:rowId xmlns:a16="http://schemas.microsoft.com/office/drawing/2014/main" val="2711866217"/>
                  </a:ext>
                </a:extLst>
              </a:tr>
              <a:tr h="392415">
                <a:tc>
                  <a:txBody>
                    <a:bodyPr/>
                    <a:lstStyle/>
                    <a:p>
                      <a:pPr marL="0" indent="0">
                        <a:buFont typeface="+mj-lt"/>
                        <a:buNone/>
                      </a:pPr>
                      <a:r>
                        <a:rPr lang="en-US" sz="1600" b="1"/>
                        <a:t>Health Insurance Plan Identifier</a:t>
                      </a:r>
                    </a:p>
                  </a:txBody>
                  <a:tcPr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rgbClr val="EFF8FF"/>
                    </a:solidFill>
                  </a:tcPr>
                </a:tc>
                <a:extLst>
                  <a:ext uri="{0D108BD9-81ED-4DB2-BD59-A6C34878D82A}">
                    <a16:rowId xmlns:a16="http://schemas.microsoft.com/office/drawing/2014/main" val="3544262333"/>
                  </a:ext>
                </a:extLst>
              </a:tr>
              <a:tr h="392415">
                <a:tc>
                  <a:txBody>
                    <a:bodyPr/>
                    <a:lstStyle/>
                    <a:p>
                      <a:pPr marL="0" indent="0">
                        <a:buFont typeface="+mj-lt"/>
                        <a:buNone/>
                      </a:pPr>
                      <a:r>
                        <a:rPr lang="en-US" sz="1600" b="1"/>
                        <a:t>Immunization Status</a:t>
                      </a:r>
                    </a:p>
                  </a:txBody>
                  <a:tcPr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rgbClr val="E0F2FF"/>
                    </a:solidFill>
                  </a:tcPr>
                </a:tc>
                <a:extLst>
                  <a:ext uri="{0D108BD9-81ED-4DB2-BD59-A6C34878D82A}">
                    <a16:rowId xmlns:a16="http://schemas.microsoft.com/office/drawing/2014/main" val="2565257969"/>
                  </a:ext>
                </a:extLst>
              </a:tr>
            </a:tbl>
          </a:graphicData>
        </a:graphic>
      </p:graphicFrame>
      <p:graphicFrame>
        <p:nvGraphicFramePr>
          <p:cNvPr id="6" name="Table 5">
            <a:extLst>
              <a:ext uri="{FF2B5EF4-FFF2-40B4-BE49-F238E27FC236}">
                <a16:creationId xmlns:a16="http://schemas.microsoft.com/office/drawing/2014/main" id="{52AF73B5-5BEA-C515-0BAA-A7458FA91E3B}"/>
              </a:ext>
            </a:extLst>
          </p:cNvPr>
          <p:cNvGraphicFramePr>
            <a:graphicFrameLocks noGrp="1"/>
          </p:cNvGraphicFramePr>
          <p:nvPr/>
        </p:nvGraphicFramePr>
        <p:xfrm>
          <a:off x="6312695" y="2971800"/>
          <a:ext cx="4964907" cy="2354490"/>
        </p:xfrm>
        <a:graphic>
          <a:graphicData uri="http://schemas.openxmlformats.org/drawingml/2006/table">
            <a:tbl>
              <a:tblPr bandRow="1">
                <a:tableStyleId>{F5AB1C69-6EDB-4FF4-983F-18BD219EF322}</a:tableStyleId>
              </a:tblPr>
              <a:tblGrid>
                <a:gridCol w="4964907">
                  <a:extLst>
                    <a:ext uri="{9D8B030D-6E8A-4147-A177-3AD203B41FA5}">
                      <a16:colId xmlns:a16="http://schemas.microsoft.com/office/drawing/2014/main" val="1104337098"/>
                    </a:ext>
                  </a:extLst>
                </a:gridCol>
              </a:tblGrid>
              <a:tr h="392415">
                <a:tc>
                  <a:txBody>
                    <a:bodyPr/>
                    <a:lstStyle/>
                    <a:p>
                      <a:pPr marL="0" indent="0">
                        <a:buFont typeface="+mj-lt"/>
                        <a:buNone/>
                      </a:pPr>
                      <a:r>
                        <a:rPr lang="en-US" sz="1600" b="1"/>
                        <a:t>Immunization Record Source</a:t>
                      </a:r>
                    </a:p>
                  </a:txBody>
                  <a:tcPr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rgbClr val="EFF8FF"/>
                    </a:solidFill>
                  </a:tcPr>
                </a:tc>
                <a:extLst>
                  <a:ext uri="{0D108BD9-81ED-4DB2-BD59-A6C34878D82A}">
                    <a16:rowId xmlns:a16="http://schemas.microsoft.com/office/drawing/2014/main" val="88849391"/>
                  </a:ext>
                </a:extLst>
              </a:tr>
              <a:tr h="392415">
                <a:tc>
                  <a:txBody>
                    <a:bodyPr/>
                    <a:lstStyle/>
                    <a:p>
                      <a:pPr marL="0" indent="0">
                        <a:buFont typeface="+mj-lt"/>
                        <a:buNone/>
                      </a:pPr>
                      <a:r>
                        <a:rPr lang="en-US" sz="1600" b="1"/>
                        <a:t>Device Type</a:t>
                      </a:r>
                    </a:p>
                  </a:txBody>
                  <a:tcPr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rgbClr val="E0F2FF"/>
                    </a:solidFill>
                  </a:tcPr>
                </a:tc>
                <a:extLst>
                  <a:ext uri="{0D108BD9-81ED-4DB2-BD59-A6C34878D82A}">
                    <a16:rowId xmlns:a16="http://schemas.microsoft.com/office/drawing/2014/main" val="673759772"/>
                  </a:ext>
                </a:extLst>
              </a:tr>
              <a:tr h="392415">
                <a:tc>
                  <a:txBody>
                    <a:bodyPr/>
                    <a:lstStyle/>
                    <a:p>
                      <a:pPr marL="0" indent="0">
                        <a:buFont typeface="+mj-lt"/>
                        <a:buNone/>
                      </a:pPr>
                      <a:r>
                        <a:rPr lang="en-US" sz="1600" b="1"/>
                        <a:t>Medication Dispense Quantity</a:t>
                      </a:r>
                    </a:p>
                  </a:txBody>
                  <a:tcPr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rgbClr val="EFF8FF"/>
                    </a:solidFill>
                  </a:tcPr>
                </a:tc>
                <a:extLst>
                  <a:ext uri="{0D108BD9-81ED-4DB2-BD59-A6C34878D82A}">
                    <a16:rowId xmlns:a16="http://schemas.microsoft.com/office/drawing/2014/main" val="180833207"/>
                  </a:ext>
                </a:extLst>
              </a:tr>
              <a:tr h="392415">
                <a:tc>
                  <a:txBody>
                    <a:bodyPr/>
                    <a:lstStyle/>
                    <a:p>
                      <a:pPr marL="0" indent="0">
                        <a:buFont typeface="+mj-lt"/>
                        <a:buNone/>
                      </a:pPr>
                      <a:r>
                        <a:rPr lang="en-US" sz="1600" b="1"/>
                        <a:t>Patient Identifier</a:t>
                      </a:r>
                    </a:p>
                  </a:txBody>
                  <a:tcPr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rgbClr val="E0F2FF"/>
                    </a:solidFill>
                  </a:tcPr>
                </a:tc>
                <a:extLst>
                  <a:ext uri="{0D108BD9-81ED-4DB2-BD59-A6C34878D82A}">
                    <a16:rowId xmlns:a16="http://schemas.microsoft.com/office/drawing/2014/main" val="3654574965"/>
                  </a:ext>
                </a:extLst>
              </a:tr>
              <a:tr h="392415">
                <a:tc>
                  <a:txBody>
                    <a:bodyPr/>
                    <a:lstStyle/>
                    <a:p>
                      <a:pPr marL="0" indent="0">
                        <a:buFont typeface="+mj-lt"/>
                        <a:buNone/>
                      </a:pPr>
                      <a:r>
                        <a:rPr lang="en-US" sz="1600" b="1"/>
                        <a:t>Condition Status</a:t>
                      </a:r>
                    </a:p>
                  </a:txBody>
                  <a:tcPr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rgbClr val="EFF8FF"/>
                    </a:solidFill>
                  </a:tcPr>
                </a:tc>
                <a:extLst>
                  <a:ext uri="{0D108BD9-81ED-4DB2-BD59-A6C34878D82A}">
                    <a16:rowId xmlns:a16="http://schemas.microsoft.com/office/drawing/2014/main" val="3555668734"/>
                  </a:ext>
                </a:extLst>
              </a:tr>
              <a:tr h="392415">
                <a:tc>
                  <a:txBody>
                    <a:bodyPr/>
                    <a:lstStyle/>
                    <a:p>
                      <a:pPr marL="0" indent="0">
                        <a:buFont typeface="+mj-lt"/>
                        <a:buNone/>
                      </a:pPr>
                      <a:r>
                        <a:rPr lang="en-US" sz="1600" b="1"/>
                        <a:t>Procedure Status</a:t>
                      </a:r>
                    </a:p>
                  </a:txBody>
                  <a:tcPr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rgbClr val="E0F2FF"/>
                    </a:solidFill>
                  </a:tcPr>
                </a:tc>
                <a:extLst>
                  <a:ext uri="{0D108BD9-81ED-4DB2-BD59-A6C34878D82A}">
                    <a16:rowId xmlns:a16="http://schemas.microsoft.com/office/drawing/2014/main" val="1882794512"/>
                  </a:ext>
                </a:extLst>
              </a:tr>
            </a:tbl>
          </a:graphicData>
        </a:graphic>
      </p:graphicFrame>
    </p:spTree>
    <p:extLst>
      <p:ext uri="{BB962C8B-B14F-4D97-AF65-F5344CB8AC3E}">
        <p14:creationId xmlns:p14="http://schemas.microsoft.com/office/powerpoint/2010/main" val="2664492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8D6AFF-07CA-A5BD-82E6-D8FADBCCE878}"/>
              </a:ext>
            </a:extLst>
          </p:cNvPr>
          <p:cNvSpPr>
            <a:spLocks noGrp="1"/>
          </p:cNvSpPr>
          <p:nvPr>
            <p:ph type="body" sz="quarter" idx="10"/>
          </p:nvPr>
        </p:nvSpPr>
        <p:spPr/>
        <p:txBody>
          <a:bodyPr anchor="ctr"/>
          <a:lstStyle/>
          <a:p>
            <a:r>
              <a:rPr lang="en-US" sz="2400">
                <a:solidFill>
                  <a:schemeClr val="tx1"/>
                </a:solidFill>
              </a:rPr>
              <a:t>Feedback period open until:</a:t>
            </a:r>
          </a:p>
          <a:p>
            <a:r>
              <a:rPr lang="en-US" sz="2400" b="1"/>
              <a:t>April 13, 2026, at 11:59 pm ET</a:t>
            </a:r>
          </a:p>
        </p:txBody>
      </p:sp>
      <p:sp>
        <p:nvSpPr>
          <p:cNvPr id="3" name="Title 2">
            <a:extLst>
              <a:ext uri="{FF2B5EF4-FFF2-40B4-BE49-F238E27FC236}">
                <a16:creationId xmlns:a16="http://schemas.microsoft.com/office/drawing/2014/main" id="{9A4EA8E1-7D90-5A39-EA30-5298223EBDBF}"/>
              </a:ext>
            </a:extLst>
          </p:cNvPr>
          <p:cNvSpPr>
            <a:spLocks noGrp="1"/>
          </p:cNvSpPr>
          <p:nvPr>
            <p:ph type="ctrTitle"/>
          </p:nvPr>
        </p:nvSpPr>
        <p:spPr/>
        <p:txBody>
          <a:bodyPr/>
          <a:lstStyle/>
          <a:p>
            <a:r>
              <a:rPr lang="en-US" b="1"/>
              <a:t>ASTP/ONC Wants Your Feedback on Draft USCDI v7</a:t>
            </a:r>
          </a:p>
        </p:txBody>
      </p:sp>
      <p:sp>
        <p:nvSpPr>
          <p:cNvPr id="5" name="Content Placeholder 4">
            <a:extLst>
              <a:ext uri="{FF2B5EF4-FFF2-40B4-BE49-F238E27FC236}">
                <a16:creationId xmlns:a16="http://schemas.microsoft.com/office/drawing/2014/main" id="{F6B8E7EB-641D-4B06-CD27-56902BFBC2BA}"/>
              </a:ext>
            </a:extLst>
          </p:cNvPr>
          <p:cNvSpPr>
            <a:spLocks noGrp="1"/>
          </p:cNvSpPr>
          <p:nvPr>
            <p:ph sz="quarter" idx="11"/>
          </p:nvPr>
        </p:nvSpPr>
        <p:spPr>
          <a:xfrm>
            <a:off x="6705760" y="336884"/>
            <a:ext cx="5028922" cy="6063915"/>
          </a:xfrm>
        </p:spPr>
        <p:txBody>
          <a:bodyPr vert="horz" lIns="91440" tIns="45720" rIns="91440" bIns="45720" numCol="1" rtlCol="0" anchor="t">
            <a:normAutofit lnSpcReduction="10000"/>
          </a:bodyPr>
          <a:lstStyle/>
          <a:p>
            <a:pPr marL="182880" lvl="1">
              <a:lnSpc>
                <a:spcPct val="110000"/>
              </a:lnSpc>
              <a:spcBef>
                <a:spcPts val="1800"/>
              </a:spcBef>
              <a:spcAft>
                <a:spcPts val="600"/>
              </a:spcAft>
            </a:pPr>
            <a:r>
              <a:rPr lang="en-US" sz="2400" dirty="0">
                <a:solidFill>
                  <a:schemeClr val="tx1"/>
                </a:solidFill>
              </a:rPr>
              <a:t>Are the proposed data elements </a:t>
            </a:r>
            <a:r>
              <a:rPr lang="en-US" sz="2400" b="1" dirty="0">
                <a:solidFill>
                  <a:schemeClr val="accent1"/>
                </a:solidFill>
              </a:rPr>
              <a:t>being exchanged today </a:t>
            </a:r>
            <a:r>
              <a:rPr lang="en-US" sz="2400" dirty="0">
                <a:solidFill>
                  <a:schemeClr val="tx1"/>
                </a:solidFill>
              </a:rPr>
              <a:t>in health IT systems? </a:t>
            </a:r>
          </a:p>
          <a:p>
            <a:pPr marL="182880" lvl="1">
              <a:lnSpc>
                <a:spcPct val="110000"/>
              </a:lnSpc>
              <a:spcBef>
                <a:spcPts val="1800"/>
              </a:spcBef>
              <a:spcAft>
                <a:spcPts val="600"/>
              </a:spcAft>
            </a:pPr>
            <a:r>
              <a:rPr lang="en-US" sz="2400" dirty="0">
                <a:solidFill>
                  <a:schemeClr val="tx1"/>
                </a:solidFill>
              </a:rPr>
              <a:t>Are these data elements </a:t>
            </a:r>
            <a:r>
              <a:rPr lang="en-US" sz="2400" b="1" dirty="0">
                <a:solidFill>
                  <a:schemeClr val="accent1"/>
                </a:solidFill>
              </a:rPr>
              <a:t>broadly usable </a:t>
            </a:r>
            <a:r>
              <a:rPr lang="en-US" sz="2400" dirty="0">
                <a:solidFill>
                  <a:schemeClr val="tx1"/>
                </a:solidFill>
              </a:rPr>
              <a:t>across health use cases and specialties?</a:t>
            </a:r>
          </a:p>
          <a:p>
            <a:pPr marL="182880" lvl="1">
              <a:lnSpc>
                <a:spcPct val="110000"/>
              </a:lnSpc>
              <a:spcBef>
                <a:spcPts val="1800"/>
              </a:spcBef>
              <a:spcAft>
                <a:spcPts val="600"/>
              </a:spcAft>
            </a:pPr>
            <a:r>
              <a:rPr lang="en-US" sz="2400" dirty="0">
                <a:solidFill>
                  <a:schemeClr val="tx1"/>
                </a:solidFill>
              </a:rPr>
              <a:t>Should any </a:t>
            </a:r>
            <a:r>
              <a:rPr lang="en-US" sz="2400" b="1" dirty="0">
                <a:solidFill>
                  <a:schemeClr val="accent1"/>
                </a:solidFill>
              </a:rPr>
              <a:t>data element names or definitions be revised</a:t>
            </a:r>
            <a:r>
              <a:rPr lang="en-US" sz="2400" dirty="0">
                <a:solidFill>
                  <a:schemeClr val="tx1"/>
                </a:solidFill>
              </a:rPr>
              <a:t>? </a:t>
            </a:r>
          </a:p>
          <a:p>
            <a:pPr marL="182880" lvl="1">
              <a:lnSpc>
                <a:spcPct val="110000"/>
              </a:lnSpc>
              <a:spcBef>
                <a:spcPts val="1800"/>
              </a:spcBef>
              <a:spcAft>
                <a:spcPts val="600"/>
              </a:spcAft>
            </a:pPr>
            <a:r>
              <a:rPr lang="en-US" sz="2400" dirty="0">
                <a:solidFill>
                  <a:schemeClr val="tx1"/>
                </a:solidFill>
              </a:rPr>
              <a:t>Are there other widely exchanged </a:t>
            </a:r>
            <a:r>
              <a:rPr lang="en-US" sz="2400" b="1" dirty="0">
                <a:solidFill>
                  <a:schemeClr val="accent1"/>
                </a:solidFill>
              </a:rPr>
              <a:t>data elements missing </a:t>
            </a:r>
            <a:r>
              <a:rPr lang="en-US" sz="2400" dirty="0">
                <a:solidFill>
                  <a:schemeClr val="tx1"/>
                </a:solidFill>
              </a:rPr>
              <a:t>from the USCDI floor?</a:t>
            </a:r>
          </a:p>
          <a:p>
            <a:pPr marL="287251" lvl="1" indent="0" algn="ctr">
              <a:lnSpc>
                <a:spcPct val="110000"/>
              </a:lnSpc>
              <a:spcBef>
                <a:spcPts val="1800"/>
              </a:spcBef>
              <a:spcAft>
                <a:spcPts val="600"/>
              </a:spcAft>
              <a:buNone/>
            </a:pPr>
            <a:r>
              <a:rPr lang="en-US" sz="2000" b="0" i="0" u="none" strike="noStrike" dirty="0">
                <a:solidFill>
                  <a:srgbClr val="046DB1"/>
                </a:solidFill>
                <a:effectLst/>
                <a:hlinkClick r:id="rId3"/>
              </a:rPr>
              <a:t>ONDEC</a:t>
            </a:r>
            <a:r>
              <a:rPr lang="en-US" sz="2000" b="0" i="0" dirty="0">
                <a:solidFill>
                  <a:srgbClr val="333333"/>
                </a:solidFill>
                <a:effectLst/>
              </a:rPr>
              <a:t> </a:t>
            </a:r>
            <a:r>
              <a:rPr lang="en-US" sz="2000" b="0" i="0" dirty="0">
                <a:solidFill>
                  <a:schemeClr val="tx1"/>
                </a:solidFill>
                <a:effectLst/>
              </a:rPr>
              <a:t>is open and accepting data element recommendations</a:t>
            </a:r>
            <a:endParaRPr lang="en-US" sz="2000" dirty="0">
              <a:solidFill>
                <a:schemeClr val="tx1"/>
              </a:solidFill>
            </a:endParaRPr>
          </a:p>
        </p:txBody>
      </p:sp>
    </p:spTree>
    <p:extLst>
      <p:ext uri="{BB962C8B-B14F-4D97-AF65-F5344CB8AC3E}">
        <p14:creationId xmlns:p14="http://schemas.microsoft.com/office/powerpoint/2010/main" val="4030962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ext Placeholder 1">
            <a:extLst>
              <a:ext uri="{FF2B5EF4-FFF2-40B4-BE49-F238E27FC236}">
                <a16:creationId xmlns:a16="http://schemas.microsoft.com/office/drawing/2014/main" id="{B7F939A4-B394-F02A-7DDA-DF8E6DF1D764}"/>
              </a:ext>
            </a:extLst>
          </p:cNvPr>
          <p:cNvSpPr>
            <a:spLocks noGrp="1"/>
          </p:cNvSpPr>
          <p:nvPr>
            <p:ph type="body" sz="quarter" idx="10"/>
          </p:nvPr>
        </p:nvSpPr>
        <p:spPr>
          <a:xfrm>
            <a:off x="448173" y="3345752"/>
            <a:ext cx="4591075" cy="2139950"/>
          </a:xfrm>
        </p:spPr>
        <p:txBody>
          <a:bodyPr/>
          <a:lstStyle/>
          <a:p>
            <a:r>
              <a:rPr lang="en-US" sz="2400"/>
              <a:t>The minimum dataset of the health care delivery system</a:t>
            </a:r>
          </a:p>
        </p:txBody>
      </p:sp>
      <p:sp>
        <p:nvSpPr>
          <p:cNvPr id="6" name="Title 2">
            <a:extLst>
              <a:ext uri="{FF2B5EF4-FFF2-40B4-BE49-F238E27FC236}">
                <a16:creationId xmlns:a16="http://schemas.microsoft.com/office/drawing/2014/main" id="{EE1D1D07-1F47-4644-AC4F-547CD304F06C}"/>
              </a:ext>
            </a:extLst>
          </p:cNvPr>
          <p:cNvSpPr>
            <a:spLocks noGrp="1"/>
          </p:cNvSpPr>
          <p:nvPr>
            <p:ph type="ctrTitle"/>
          </p:nvPr>
        </p:nvSpPr>
        <p:spPr>
          <a:xfrm>
            <a:off x="448173" y="1690688"/>
            <a:ext cx="5476334" cy="1508760"/>
          </a:xfrm>
        </p:spPr>
        <p:txBody>
          <a:bodyPr anchor="b">
            <a:normAutofit/>
          </a:bodyPr>
          <a:lstStyle/>
          <a:p>
            <a:pPr>
              <a:lnSpc>
                <a:spcPct val="90000"/>
              </a:lnSpc>
            </a:pPr>
            <a:r>
              <a:rPr lang="en-US"/>
              <a:t>US Core Data for Interoperability (USCDI)</a:t>
            </a:r>
          </a:p>
        </p:txBody>
      </p:sp>
      <p:pic>
        <p:nvPicPr>
          <p:cNvPr id="4" name="Picture 3" descr="Graphical user interface&#10;&#10;AI-generated content may be incorrect.">
            <a:extLst>
              <a:ext uri="{FF2B5EF4-FFF2-40B4-BE49-F238E27FC236}">
                <a16:creationId xmlns:a16="http://schemas.microsoft.com/office/drawing/2014/main" id="{96109251-4711-96A3-86E7-BC7A7831EEC4}"/>
              </a:ext>
            </a:extLst>
          </p:cNvPr>
          <p:cNvPicPr>
            <a:picLocks noChangeAspect="1"/>
          </p:cNvPicPr>
          <p:nvPr/>
        </p:nvPicPr>
        <p:blipFill>
          <a:blip r:embed="rId3"/>
          <a:stretch>
            <a:fillRect/>
          </a:stretch>
        </p:blipFill>
        <p:spPr>
          <a:xfrm>
            <a:off x="7265669" y="835964"/>
            <a:ext cx="3881511" cy="5019575"/>
          </a:xfrm>
          <a:prstGeom prst="rect">
            <a:avLst/>
          </a:prstGeom>
          <a:ln>
            <a:solidFill>
              <a:schemeClr val="tx1"/>
            </a:solidFill>
          </a:ln>
        </p:spPr>
      </p:pic>
    </p:spTree>
    <p:extLst>
      <p:ext uri="{BB962C8B-B14F-4D97-AF65-F5344CB8AC3E}">
        <p14:creationId xmlns:p14="http://schemas.microsoft.com/office/powerpoint/2010/main" val="218451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a:extLst>
              <a:ext uri="{FF2B5EF4-FFF2-40B4-BE49-F238E27FC236}">
                <a16:creationId xmlns:a16="http://schemas.microsoft.com/office/drawing/2014/main" id="{1729FA49-B63B-9478-5243-B2F6C31805CA}"/>
              </a:ext>
            </a:extLst>
          </p:cNvPr>
          <p:cNvSpPr/>
          <p:nvPr/>
        </p:nvSpPr>
        <p:spPr>
          <a:xfrm>
            <a:off x="5143501" y="5750432"/>
            <a:ext cx="6361882" cy="453884"/>
          </a:xfrm>
          <a:prstGeom prst="roundRect">
            <a:avLst/>
          </a:prstGeom>
          <a:solidFill>
            <a:srgbClr val="B3D3FF">
              <a:alpha val="39979"/>
            </a:srgbClr>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3" name="Rectangle 2">
            <a:extLst>
              <a:ext uri="{FF2B5EF4-FFF2-40B4-BE49-F238E27FC236}">
                <a16:creationId xmlns:a16="http://schemas.microsoft.com/office/drawing/2014/main" id="{C1DB60AA-AFA7-E190-BD2F-BD45103F9F6D}"/>
              </a:ext>
            </a:extLst>
          </p:cNvPr>
          <p:cNvSpPr/>
          <p:nvPr/>
        </p:nvSpPr>
        <p:spPr>
          <a:xfrm>
            <a:off x="5277053" y="5822406"/>
            <a:ext cx="6176326" cy="323165"/>
          </a:xfrm>
          <a:prstGeom prst="rect">
            <a:avLst/>
          </a:prstGeom>
        </p:spPr>
        <p:txBody>
          <a:bodyPr wrap="square">
            <a:spAutoFit/>
          </a:bodyPr>
          <a:lstStyle/>
          <a:p>
            <a:r>
              <a:rPr lang="en-US" sz="1500">
                <a:solidFill>
                  <a:schemeClr val="accent2"/>
                </a:solidFill>
                <a:latin typeface="Arial" panose="020B0604020202020204" pitchFamily="34" charset="0"/>
                <a:cs typeface="Arial" panose="020B0604020202020204" pitchFamily="34" charset="0"/>
              </a:rPr>
              <a:t>Subscribe to our weekly eblast at </a:t>
            </a:r>
            <a:r>
              <a:rPr lang="en-US" sz="150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healthit.gov</a:t>
            </a:r>
            <a:r>
              <a:rPr lang="en-US" sz="1500">
                <a:solidFill>
                  <a:schemeClr val="accent1"/>
                </a:solidFill>
                <a:latin typeface="Arial" panose="020B0604020202020204" pitchFamily="34" charset="0"/>
                <a:cs typeface="Arial" panose="020B0604020202020204" pitchFamily="34" charset="0"/>
              </a:rPr>
              <a:t> </a:t>
            </a:r>
            <a:r>
              <a:rPr lang="en-US" sz="1500">
                <a:solidFill>
                  <a:schemeClr val="accent2"/>
                </a:solidFill>
                <a:latin typeface="Arial" panose="020B0604020202020204" pitchFamily="34" charset="0"/>
                <a:cs typeface="Arial" panose="020B0604020202020204" pitchFamily="34" charset="0"/>
              </a:rPr>
              <a:t>for the latest updates!</a:t>
            </a:r>
          </a:p>
        </p:txBody>
      </p:sp>
      <p:grpSp>
        <p:nvGrpSpPr>
          <p:cNvPr id="11" name="Graphic 13">
            <a:extLst>
              <a:ext uri="{FF2B5EF4-FFF2-40B4-BE49-F238E27FC236}">
                <a16:creationId xmlns:a16="http://schemas.microsoft.com/office/drawing/2014/main" id="{7AE31E1F-DCAA-2FDA-8E07-2F0E04DCB915}"/>
              </a:ext>
            </a:extLst>
          </p:cNvPr>
          <p:cNvGrpSpPr/>
          <p:nvPr/>
        </p:nvGrpSpPr>
        <p:grpSpPr>
          <a:xfrm>
            <a:off x="9198722" y="429537"/>
            <a:ext cx="2443253" cy="411777"/>
            <a:chOff x="1078048" y="709974"/>
            <a:chExt cx="2161191" cy="364239"/>
          </a:xfrm>
          <a:solidFill>
            <a:schemeClr val="accent2"/>
          </a:solidFill>
        </p:grpSpPr>
        <p:grpSp>
          <p:nvGrpSpPr>
            <p:cNvPr id="12" name="Graphic 13">
              <a:extLst>
                <a:ext uri="{FF2B5EF4-FFF2-40B4-BE49-F238E27FC236}">
                  <a16:creationId xmlns:a16="http://schemas.microsoft.com/office/drawing/2014/main" id="{F5A42095-6F7B-9D9E-DC1D-EC24CF03B08E}"/>
                </a:ext>
              </a:extLst>
            </p:cNvPr>
            <p:cNvGrpSpPr/>
            <p:nvPr/>
          </p:nvGrpSpPr>
          <p:grpSpPr>
            <a:xfrm>
              <a:off x="1078048" y="709974"/>
              <a:ext cx="769159" cy="362403"/>
              <a:chOff x="1078048" y="709974"/>
              <a:chExt cx="769159" cy="362403"/>
            </a:xfrm>
            <a:grpFill/>
          </p:grpSpPr>
          <p:grpSp>
            <p:nvGrpSpPr>
              <p:cNvPr id="24" name="Graphic 13">
                <a:extLst>
                  <a:ext uri="{FF2B5EF4-FFF2-40B4-BE49-F238E27FC236}">
                    <a16:creationId xmlns:a16="http://schemas.microsoft.com/office/drawing/2014/main" id="{DB9D2686-3EAC-DA67-F824-477A23BD5161}"/>
                  </a:ext>
                </a:extLst>
              </p:cNvPr>
              <p:cNvGrpSpPr/>
              <p:nvPr/>
            </p:nvGrpSpPr>
            <p:grpSpPr>
              <a:xfrm>
                <a:off x="1078048" y="709974"/>
                <a:ext cx="320524" cy="362403"/>
                <a:chOff x="1078048" y="709974"/>
                <a:chExt cx="320524" cy="362403"/>
              </a:xfrm>
              <a:grpFill/>
            </p:grpSpPr>
            <p:sp>
              <p:nvSpPr>
                <p:cNvPr id="29" name="Freeform 28">
                  <a:extLst>
                    <a:ext uri="{FF2B5EF4-FFF2-40B4-BE49-F238E27FC236}">
                      <a16:creationId xmlns:a16="http://schemas.microsoft.com/office/drawing/2014/main" id="{4356D10C-A18D-E6D8-8ECB-4A047911B4E0}"/>
                    </a:ext>
                  </a:extLst>
                </p:cNvPr>
                <p:cNvSpPr/>
                <p:nvPr/>
              </p:nvSpPr>
              <p:spPr>
                <a:xfrm>
                  <a:off x="1109737" y="709974"/>
                  <a:ext cx="265845" cy="201148"/>
                </a:xfrm>
                <a:custGeom>
                  <a:avLst/>
                  <a:gdLst>
                    <a:gd name="connsiteX0" fmla="*/ 265819 w 265845"/>
                    <a:gd name="connsiteY0" fmla="*/ 16337 h 201148"/>
                    <a:gd name="connsiteX1" fmla="*/ 241661 w 265845"/>
                    <a:gd name="connsiteY1" fmla="*/ 45801 h 201148"/>
                    <a:gd name="connsiteX2" fmla="*/ 141035 w 265845"/>
                    <a:gd name="connsiteY2" fmla="*/ 109073 h 201148"/>
                    <a:gd name="connsiteX3" fmla="*/ 113167 w 265845"/>
                    <a:gd name="connsiteY3" fmla="*/ 130699 h 201148"/>
                    <a:gd name="connsiteX4" fmla="*/ 95762 w 265845"/>
                    <a:gd name="connsiteY4" fmla="*/ 177067 h 201148"/>
                    <a:gd name="connsiteX5" fmla="*/ 69131 w 265845"/>
                    <a:gd name="connsiteY5" fmla="*/ 200393 h 201148"/>
                    <a:gd name="connsiteX6" fmla="*/ 42310 w 265845"/>
                    <a:gd name="connsiteY6" fmla="*/ 198976 h 201148"/>
                    <a:gd name="connsiteX7" fmla="*/ 10829 w 265845"/>
                    <a:gd name="connsiteY7" fmla="*/ 194916 h 201148"/>
                    <a:gd name="connsiteX8" fmla="*/ 3886 w 265845"/>
                    <a:gd name="connsiteY8" fmla="*/ 198221 h 201148"/>
                    <a:gd name="connsiteX9" fmla="*/ 2269 w 265845"/>
                    <a:gd name="connsiteY9" fmla="*/ 201148 h 201148"/>
                    <a:gd name="connsiteX10" fmla="*/ 177 w 265845"/>
                    <a:gd name="connsiteY10" fmla="*/ 196332 h 201148"/>
                    <a:gd name="connsiteX11" fmla="*/ 9402 w 265845"/>
                    <a:gd name="connsiteY11" fmla="*/ 179145 h 201148"/>
                    <a:gd name="connsiteX12" fmla="*/ 20340 w 265845"/>
                    <a:gd name="connsiteY12" fmla="*/ 176501 h 201148"/>
                    <a:gd name="connsiteX13" fmla="*/ 66373 w 265845"/>
                    <a:gd name="connsiteY13" fmla="*/ 182072 h 201148"/>
                    <a:gd name="connsiteX14" fmla="*/ 73126 w 265845"/>
                    <a:gd name="connsiteY14" fmla="*/ 179995 h 201148"/>
                    <a:gd name="connsiteX15" fmla="*/ 75504 w 265845"/>
                    <a:gd name="connsiteY15" fmla="*/ 176690 h 201148"/>
                    <a:gd name="connsiteX16" fmla="*/ 101659 w 265845"/>
                    <a:gd name="connsiteY16" fmla="*/ 113512 h 201148"/>
                    <a:gd name="connsiteX17" fmla="*/ 141605 w 265845"/>
                    <a:gd name="connsiteY17" fmla="*/ 86881 h 201148"/>
                    <a:gd name="connsiteX18" fmla="*/ 233482 w 265845"/>
                    <a:gd name="connsiteY18" fmla="*/ 28425 h 201148"/>
                    <a:gd name="connsiteX19" fmla="*/ 254881 w 265845"/>
                    <a:gd name="connsiteY19" fmla="*/ 2928 h 201148"/>
                    <a:gd name="connsiteX20" fmla="*/ 256308 w 265845"/>
                    <a:gd name="connsiteY20" fmla="*/ 0 h 201148"/>
                    <a:gd name="connsiteX21" fmla="*/ 265819 w 265845"/>
                    <a:gd name="connsiteY21" fmla="*/ 16432 h 20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845" h="201148">
                      <a:moveTo>
                        <a:pt x="265819" y="16337"/>
                      </a:moveTo>
                      <a:cubicBezTo>
                        <a:pt x="264488" y="30975"/>
                        <a:pt x="251648" y="38435"/>
                        <a:pt x="241661" y="45801"/>
                      </a:cubicBezTo>
                      <a:lnTo>
                        <a:pt x="141035" y="109073"/>
                      </a:lnTo>
                      <a:cubicBezTo>
                        <a:pt x="131904" y="115495"/>
                        <a:pt x="119350" y="120122"/>
                        <a:pt x="113167" y="130699"/>
                      </a:cubicBezTo>
                      <a:cubicBezTo>
                        <a:pt x="105654" y="145431"/>
                        <a:pt x="99852" y="161013"/>
                        <a:pt x="95762" y="177067"/>
                      </a:cubicBezTo>
                      <a:cubicBezTo>
                        <a:pt x="91387" y="188777"/>
                        <a:pt x="81401" y="197465"/>
                        <a:pt x="69131" y="200393"/>
                      </a:cubicBezTo>
                      <a:cubicBezTo>
                        <a:pt x="60191" y="201054"/>
                        <a:pt x="51156" y="200487"/>
                        <a:pt x="42310" y="198976"/>
                      </a:cubicBezTo>
                      <a:lnTo>
                        <a:pt x="10829" y="194916"/>
                      </a:lnTo>
                      <a:cubicBezTo>
                        <a:pt x="8166" y="195010"/>
                        <a:pt x="5693" y="196238"/>
                        <a:pt x="3886" y="198221"/>
                      </a:cubicBezTo>
                      <a:lnTo>
                        <a:pt x="2269" y="201148"/>
                      </a:lnTo>
                      <a:cubicBezTo>
                        <a:pt x="-1155" y="201148"/>
                        <a:pt x="367" y="198410"/>
                        <a:pt x="177" y="196332"/>
                      </a:cubicBezTo>
                      <a:cubicBezTo>
                        <a:pt x="557" y="189533"/>
                        <a:pt x="3981" y="183206"/>
                        <a:pt x="9402" y="179145"/>
                      </a:cubicBezTo>
                      <a:cubicBezTo>
                        <a:pt x="12636" y="177162"/>
                        <a:pt x="16535" y="176217"/>
                        <a:pt x="20340" y="176501"/>
                      </a:cubicBezTo>
                      <a:lnTo>
                        <a:pt x="66373" y="182072"/>
                      </a:lnTo>
                      <a:cubicBezTo>
                        <a:pt x="68751" y="182072"/>
                        <a:pt x="71129" y="181317"/>
                        <a:pt x="73126" y="179995"/>
                      </a:cubicBezTo>
                      <a:lnTo>
                        <a:pt x="75504" y="176690"/>
                      </a:lnTo>
                      <a:cubicBezTo>
                        <a:pt x="82257" y="154497"/>
                        <a:pt x="87678" y="131171"/>
                        <a:pt x="101659" y="113512"/>
                      </a:cubicBezTo>
                      <a:cubicBezTo>
                        <a:pt x="114404" y="103879"/>
                        <a:pt x="127719" y="95003"/>
                        <a:pt x="141605" y="86881"/>
                      </a:cubicBezTo>
                      <a:cubicBezTo>
                        <a:pt x="172041" y="67616"/>
                        <a:pt x="203427" y="48068"/>
                        <a:pt x="233482" y="28425"/>
                      </a:cubicBezTo>
                      <a:cubicBezTo>
                        <a:pt x="243183" y="22381"/>
                        <a:pt x="250697" y="13410"/>
                        <a:pt x="254881" y="2928"/>
                      </a:cubicBezTo>
                      <a:lnTo>
                        <a:pt x="256308" y="0"/>
                      </a:lnTo>
                      <a:cubicBezTo>
                        <a:pt x="262395" y="3116"/>
                        <a:pt x="266200" y="9538"/>
                        <a:pt x="265819" y="16432"/>
                      </a:cubicBezTo>
                    </a:path>
                  </a:pathLst>
                </a:custGeom>
                <a:grpFill/>
                <a:ln w="948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89979E71-482C-46C6-6269-633EEB59F5E7}"/>
                    </a:ext>
                  </a:extLst>
                </p:cNvPr>
                <p:cNvSpPr/>
                <p:nvPr/>
              </p:nvSpPr>
              <p:spPr>
                <a:xfrm>
                  <a:off x="1211422" y="749978"/>
                  <a:ext cx="185913" cy="301312"/>
                </a:xfrm>
                <a:custGeom>
                  <a:avLst/>
                  <a:gdLst>
                    <a:gd name="connsiteX0" fmla="*/ 185914 w 185913"/>
                    <a:gd name="connsiteY0" fmla="*/ 14958 h 301312"/>
                    <a:gd name="connsiteX1" fmla="*/ 163087 w 185913"/>
                    <a:gd name="connsiteY1" fmla="*/ 42061 h 301312"/>
                    <a:gd name="connsiteX2" fmla="*/ 121904 w 185913"/>
                    <a:gd name="connsiteY2" fmla="*/ 68503 h 301312"/>
                    <a:gd name="connsiteX3" fmla="*/ 48860 w 185913"/>
                    <a:gd name="connsiteY3" fmla="*/ 114871 h 301312"/>
                    <a:gd name="connsiteX4" fmla="*/ 31455 w 185913"/>
                    <a:gd name="connsiteY4" fmla="*/ 151701 h 301312"/>
                    <a:gd name="connsiteX5" fmla="*/ 33928 w 185913"/>
                    <a:gd name="connsiteY5" fmla="*/ 162939 h 301312"/>
                    <a:gd name="connsiteX6" fmla="*/ 22609 w 185913"/>
                    <a:gd name="connsiteY6" fmla="*/ 178048 h 301312"/>
                    <a:gd name="connsiteX7" fmla="*/ 32786 w 185913"/>
                    <a:gd name="connsiteY7" fmla="*/ 186359 h 301312"/>
                    <a:gd name="connsiteX8" fmla="*/ 32120 w 185913"/>
                    <a:gd name="connsiteY8" fmla="*/ 193630 h 301312"/>
                    <a:gd name="connsiteX9" fmla="*/ 35544 w 185913"/>
                    <a:gd name="connsiteY9" fmla="*/ 196936 h 301312"/>
                    <a:gd name="connsiteX10" fmla="*/ 34879 w 185913"/>
                    <a:gd name="connsiteY10" fmla="*/ 199674 h 301312"/>
                    <a:gd name="connsiteX11" fmla="*/ 37732 w 185913"/>
                    <a:gd name="connsiteY11" fmla="*/ 203829 h 301312"/>
                    <a:gd name="connsiteX12" fmla="*/ 37161 w 185913"/>
                    <a:gd name="connsiteY12" fmla="*/ 212801 h 301312"/>
                    <a:gd name="connsiteX13" fmla="*/ 78724 w 185913"/>
                    <a:gd name="connsiteY13" fmla="*/ 227155 h 301312"/>
                    <a:gd name="connsiteX14" fmla="*/ 79295 w 185913"/>
                    <a:gd name="connsiteY14" fmla="*/ 238582 h 301312"/>
                    <a:gd name="connsiteX15" fmla="*/ 42012 w 185913"/>
                    <a:gd name="connsiteY15" fmla="*/ 280322 h 301312"/>
                    <a:gd name="connsiteX16" fmla="*/ 53140 w 185913"/>
                    <a:gd name="connsiteY16" fmla="*/ 289483 h 301312"/>
                    <a:gd name="connsiteX17" fmla="*/ 64363 w 185913"/>
                    <a:gd name="connsiteY17" fmla="*/ 288822 h 301312"/>
                    <a:gd name="connsiteX18" fmla="*/ 65789 w 185913"/>
                    <a:gd name="connsiteY18" fmla="*/ 290710 h 301312"/>
                    <a:gd name="connsiteX19" fmla="*/ 65789 w 185913"/>
                    <a:gd name="connsiteY19" fmla="*/ 291371 h 301312"/>
                    <a:gd name="connsiteX20" fmla="*/ 25082 w 185913"/>
                    <a:gd name="connsiteY20" fmla="*/ 296849 h 301312"/>
                    <a:gd name="connsiteX21" fmla="*/ 19090 w 185913"/>
                    <a:gd name="connsiteY21" fmla="*/ 272673 h 301312"/>
                    <a:gd name="connsiteX22" fmla="*/ 52759 w 185913"/>
                    <a:gd name="connsiteY22" fmla="*/ 246420 h 301312"/>
                    <a:gd name="connsiteX23" fmla="*/ 53901 w 185913"/>
                    <a:gd name="connsiteY23" fmla="*/ 234710 h 301312"/>
                    <a:gd name="connsiteX24" fmla="*/ 40585 w 185913"/>
                    <a:gd name="connsiteY24" fmla="*/ 225833 h 301312"/>
                    <a:gd name="connsiteX25" fmla="*/ 14525 w 185913"/>
                    <a:gd name="connsiteY25" fmla="*/ 217145 h 301312"/>
                    <a:gd name="connsiteX26" fmla="*/ 12623 w 185913"/>
                    <a:gd name="connsiteY26" fmla="*/ 204679 h 301312"/>
                    <a:gd name="connsiteX27" fmla="*/ 11291 w 185913"/>
                    <a:gd name="connsiteY27" fmla="*/ 200524 h 301312"/>
                    <a:gd name="connsiteX28" fmla="*/ 12813 w 185913"/>
                    <a:gd name="connsiteY28" fmla="*/ 198163 h 301312"/>
                    <a:gd name="connsiteX29" fmla="*/ 9009 w 185913"/>
                    <a:gd name="connsiteY29" fmla="*/ 196463 h 301312"/>
                    <a:gd name="connsiteX30" fmla="*/ 10150 w 185913"/>
                    <a:gd name="connsiteY30" fmla="*/ 185414 h 301312"/>
                    <a:gd name="connsiteX31" fmla="*/ 68 w 185913"/>
                    <a:gd name="connsiteY31" fmla="*/ 182204 h 301312"/>
                    <a:gd name="connsiteX32" fmla="*/ 4348 w 185913"/>
                    <a:gd name="connsiteY32" fmla="*/ 173327 h 301312"/>
                    <a:gd name="connsiteX33" fmla="*/ 13764 w 185913"/>
                    <a:gd name="connsiteY33" fmla="*/ 159161 h 301312"/>
                    <a:gd name="connsiteX34" fmla="*/ 11196 w 185913"/>
                    <a:gd name="connsiteY34" fmla="*/ 153117 h 301312"/>
                    <a:gd name="connsiteX35" fmla="*/ 22990 w 185913"/>
                    <a:gd name="connsiteY35" fmla="*/ 115532 h 301312"/>
                    <a:gd name="connsiteX36" fmla="*/ 55422 w 185913"/>
                    <a:gd name="connsiteY36" fmla="*/ 88334 h 301312"/>
                    <a:gd name="connsiteX37" fmla="*/ 116673 w 185913"/>
                    <a:gd name="connsiteY37" fmla="*/ 49616 h 301312"/>
                    <a:gd name="connsiteX38" fmla="*/ 160234 w 185913"/>
                    <a:gd name="connsiteY38" fmla="*/ 20907 h 301312"/>
                    <a:gd name="connsiteX39" fmla="*/ 175737 w 185913"/>
                    <a:gd name="connsiteY39" fmla="*/ 37 h 301312"/>
                    <a:gd name="connsiteX40" fmla="*/ 180587 w 185913"/>
                    <a:gd name="connsiteY40" fmla="*/ 3247 h 301312"/>
                    <a:gd name="connsiteX41" fmla="*/ 185914 w 185913"/>
                    <a:gd name="connsiteY41" fmla="*/ 15146 h 30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5913" h="301312">
                      <a:moveTo>
                        <a:pt x="185914" y="14958"/>
                      </a:moveTo>
                      <a:cubicBezTo>
                        <a:pt x="185343" y="29312"/>
                        <a:pt x="173169" y="34506"/>
                        <a:pt x="163087" y="42061"/>
                      </a:cubicBezTo>
                      <a:lnTo>
                        <a:pt x="121904" y="68503"/>
                      </a:lnTo>
                      <a:lnTo>
                        <a:pt x="48860" y="114871"/>
                      </a:lnTo>
                      <a:cubicBezTo>
                        <a:pt x="38112" y="124031"/>
                        <a:pt x="35640" y="138669"/>
                        <a:pt x="31455" y="151701"/>
                      </a:cubicBezTo>
                      <a:cubicBezTo>
                        <a:pt x="31265" y="156045"/>
                        <a:pt x="35449" y="158500"/>
                        <a:pt x="33928" y="162939"/>
                      </a:cubicBezTo>
                      <a:lnTo>
                        <a:pt x="22609" y="178048"/>
                      </a:lnTo>
                      <a:cubicBezTo>
                        <a:pt x="22229" y="184564"/>
                        <a:pt x="30694" y="181920"/>
                        <a:pt x="32786" y="186359"/>
                      </a:cubicBezTo>
                      <a:cubicBezTo>
                        <a:pt x="32596" y="188720"/>
                        <a:pt x="30599" y="191364"/>
                        <a:pt x="32120" y="193630"/>
                      </a:cubicBezTo>
                      <a:cubicBezTo>
                        <a:pt x="33072" y="196086"/>
                        <a:pt x="38683" y="193725"/>
                        <a:pt x="35544" y="196936"/>
                      </a:cubicBezTo>
                      <a:cubicBezTo>
                        <a:pt x="34688" y="197408"/>
                        <a:pt x="34784" y="198919"/>
                        <a:pt x="34879" y="199674"/>
                      </a:cubicBezTo>
                      <a:cubicBezTo>
                        <a:pt x="35735" y="201280"/>
                        <a:pt x="37827" y="201657"/>
                        <a:pt x="37732" y="203829"/>
                      </a:cubicBezTo>
                      <a:cubicBezTo>
                        <a:pt x="36210" y="206568"/>
                        <a:pt x="36020" y="209873"/>
                        <a:pt x="37161" y="212801"/>
                      </a:cubicBezTo>
                      <a:cubicBezTo>
                        <a:pt x="46863" y="226683"/>
                        <a:pt x="68453" y="214028"/>
                        <a:pt x="78724" y="227155"/>
                      </a:cubicBezTo>
                      <a:cubicBezTo>
                        <a:pt x="80912" y="230649"/>
                        <a:pt x="81102" y="234899"/>
                        <a:pt x="79295" y="238582"/>
                      </a:cubicBezTo>
                      <a:cubicBezTo>
                        <a:pt x="70450" y="256147"/>
                        <a:pt x="32786" y="252464"/>
                        <a:pt x="42012" y="280322"/>
                      </a:cubicBezTo>
                      <a:cubicBezTo>
                        <a:pt x="43914" y="285044"/>
                        <a:pt x="48099" y="288538"/>
                        <a:pt x="53140" y="289483"/>
                      </a:cubicBezTo>
                      <a:cubicBezTo>
                        <a:pt x="56849" y="290238"/>
                        <a:pt x="60749" y="289955"/>
                        <a:pt x="64363" y="288822"/>
                      </a:cubicBezTo>
                      <a:cubicBezTo>
                        <a:pt x="65409" y="289011"/>
                        <a:pt x="65409" y="290049"/>
                        <a:pt x="65789" y="290710"/>
                      </a:cubicBezTo>
                      <a:lnTo>
                        <a:pt x="65789" y="291371"/>
                      </a:lnTo>
                      <a:cubicBezTo>
                        <a:pt x="53806" y="297604"/>
                        <a:pt x="38303" y="306953"/>
                        <a:pt x="25082" y="296849"/>
                      </a:cubicBezTo>
                      <a:cubicBezTo>
                        <a:pt x="18425" y="290710"/>
                        <a:pt x="16047" y="281172"/>
                        <a:pt x="19090" y="272673"/>
                      </a:cubicBezTo>
                      <a:cubicBezTo>
                        <a:pt x="25463" y="258791"/>
                        <a:pt x="42678" y="257374"/>
                        <a:pt x="52759" y="246420"/>
                      </a:cubicBezTo>
                      <a:cubicBezTo>
                        <a:pt x="55137" y="242926"/>
                        <a:pt x="55518" y="238582"/>
                        <a:pt x="53901" y="234710"/>
                      </a:cubicBezTo>
                      <a:cubicBezTo>
                        <a:pt x="50952" y="229988"/>
                        <a:pt x="46102" y="226683"/>
                        <a:pt x="40585" y="225833"/>
                      </a:cubicBezTo>
                      <a:cubicBezTo>
                        <a:pt x="31645" y="224416"/>
                        <a:pt x="17093" y="228194"/>
                        <a:pt x="14525" y="217145"/>
                      </a:cubicBezTo>
                      <a:cubicBezTo>
                        <a:pt x="13859" y="212990"/>
                        <a:pt x="18995" y="206474"/>
                        <a:pt x="12623" y="204679"/>
                      </a:cubicBezTo>
                      <a:cubicBezTo>
                        <a:pt x="11862" y="203452"/>
                        <a:pt x="9960" y="202129"/>
                        <a:pt x="11291" y="200524"/>
                      </a:cubicBezTo>
                      <a:cubicBezTo>
                        <a:pt x="11767" y="199485"/>
                        <a:pt x="13669" y="199580"/>
                        <a:pt x="12813" y="198163"/>
                      </a:cubicBezTo>
                      <a:cubicBezTo>
                        <a:pt x="11577" y="197597"/>
                        <a:pt x="9865" y="197691"/>
                        <a:pt x="9009" y="196463"/>
                      </a:cubicBezTo>
                      <a:cubicBezTo>
                        <a:pt x="5870" y="192025"/>
                        <a:pt x="16522" y="189097"/>
                        <a:pt x="10150" y="185414"/>
                      </a:cubicBezTo>
                      <a:cubicBezTo>
                        <a:pt x="6726" y="184470"/>
                        <a:pt x="1685" y="186359"/>
                        <a:pt x="68" y="182204"/>
                      </a:cubicBezTo>
                      <a:cubicBezTo>
                        <a:pt x="-502" y="178426"/>
                        <a:pt x="2636" y="176160"/>
                        <a:pt x="4348" y="173327"/>
                      </a:cubicBezTo>
                      <a:cubicBezTo>
                        <a:pt x="7392" y="168510"/>
                        <a:pt x="14620" y="166055"/>
                        <a:pt x="13764" y="159161"/>
                      </a:cubicBezTo>
                      <a:lnTo>
                        <a:pt x="11196" y="153117"/>
                      </a:lnTo>
                      <a:cubicBezTo>
                        <a:pt x="13954" y="140274"/>
                        <a:pt x="17949" y="127714"/>
                        <a:pt x="22990" y="115532"/>
                      </a:cubicBezTo>
                      <a:cubicBezTo>
                        <a:pt x="29362" y="102405"/>
                        <a:pt x="43819" y="96456"/>
                        <a:pt x="55422" y="88334"/>
                      </a:cubicBezTo>
                      <a:lnTo>
                        <a:pt x="116673" y="49616"/>
                      </a:lnTo>
                      <a:lnTo>
                        <a:pt x="160234" y="20907"/>
                      </a:lnTo>
                      <a:cubicBezTo>
                        <a:pt x="168223" y="16563"/>
                        <a:pt x="173930" y="8914"/>
                        <a:pt x="175737" y="37"/>
                      </a:cubicBezTo>
                      <a:cubicBezTo>
                        <a:pt x="177924" y="-341"/>
                        <a:pt x="178971" y="2303"/>
                        <a:pt x="180587" y="3247"/>
                      </a:cubicBezTo>
                      <a:cubicBezTo>
                        <a:pt x="183536" y="6553"/>
                        <a:pt x="185343" y="10708"/>
                        <a:pt x="185914" y="15146"/>
                      </a:cubicBezTo>
                    </a:path>
                  </a:pathLst>
                </a:custGeom>
                <a:grpFill/>
                <a:ln w="948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5C7C451-693B-1B17-4412-406F3AD055BD}"/>
                    </a:ext>
                  </a:extLst>
                </p:cNvPr>
                <p:cNvSpPr/>
                <p:nvPr/>
              </p:nvSpPr>
              <p:spPr>
                <a:xfrm>
                  <a:off x="1264370" y="806582"/>
                  <a:ext cx="134202" cy="171399"/>
                </a:xfrm>
                <a:custGeom>
                  <a:avLst/>
                  <a:gdLst>
                    <a:gd name="connsiteX0" fmla="*/ 118795 w 134202"/>
                    <a:gd name="connsiteY0" fmla="*/ 21626 h 171399"/>
                    <a:gd name="connsiteX1" fmla="*/ 84650 w 134202"/>
                    <a:gd name="connsiteY1" fmla="*/ 46746 h 171399"/>
                    <a:gd name="connsiteX2" fmla="*/ 37571 w 134202"/>
                    <a:gd name="connsiteY2" fmla="*/ 76115 h 171399"/>
                    <a:gd name="connsiteX3" fmla="*/ 27394 w 134202"/>
                    <a:gd name="connsiteY3" fmla="*/ 103691 h 171399"/>
                    <a:gd name="connsiteX4" fmla="*/ 21307 w 134202"/>
                    <a:gd name="connsiteY4" fmla="*/ 115023 h 171399"/>
                    <a:gd name="connsiteX5" fmla="*/ 22543 w 134202"/>
                    <a:gd name="connsiteY5" fmla="*/ 118517 h 171399"/>
                    <a:gd name="connsiteX6" fmla="*/ 27679 w 134202"/>
                    <a:gd name="connsiteY6" fmla="*/ 121445 h 171399"/>
                    <a:gd name="connsiteX7" fmla="*/ 28726 w 134202"/>
                    <a:gd name="connsiteY7" fmla="*/ 127772 h 171399"/>
                    <a:gd name="connsiteX8" fmla="*/ 31484 w 134202"/>
                    <a:gd name="connsiteY8" fmla="*/ 128811 h 171399"/>
                    <a:gd name="connsiteX9" fmla="*/ 30057 w 134202"/>
                    <a:gd name="connsiteY9" fmla="*/ 132210 h 171399"/>
                    <a:gd name="connsiteX10" fmla="*/ 35288 w 134202"/>
                    <a:gd name="connsiteY10" fmla="*/ 136082 h 171399"/>
                    <a:gd name="connsiteX11" fmla="*/ 37951 w 134202"/>
                    <a:gd name="connsiteY11" fmla="*/ 144298 h 171399"/>
                    <a:gd name="connsiteX12" fmla="*/ 68101 w 134202"/>
                    <a:gd name="connsiteY12" fmla="*/ 140521 h 171399"/>
                    <a:gd name="connsiteX13" fmla="*/ 112137 w 134202"/>
                    <a:gd name="connsiteY13" fmla="*/ 151947 h 171399"/>
                    <a:gd name="connsiteX14" fmla="*/ 133822 w 134202"/>
                    <a:gd name="connsiteY14" fmla="*/ 154875 h 171399"/>
                    <a:gd name="connsiteX15" fmla="*/ 134203 w 134202"/>
                    <a:gd name="connsiteY15" fmla="*/ 155347 h 171399"/>
                    <a:gd name="connsiteX16" fmla="*/ 96063 w 134202"/>
                    <a:gd name="connsiteY16" fmla="*/ 170740 h 171399"/>
                    <a:gd name="connsiteX17" fmla="*/ 53359 w 134202"/>
                    <a:gd name="connsiteY17" fmla="*/ 151947 h 171399"/>
                    <a:gd name="connsiteX18" fmla="*/ 16361 w 134202"/>
                    <a:gd name="connsiteY18" fmla="*/ 151664 h 171399"/>
                    <a:gd name="connsiteX19" fmla="*/ 14649 w 134202"/>
                    <a:gd name="connsiteY19" fmla="*/ 139387 h 171399"/>
                    <a:gd name="connsiteX20" fmla="*/ 12462 w 134202"/>
                    <a:gd name="connsiteY20" fmla="*/ 131833 h 171399"/>
                    <a:gd name="connsiteX21" fmla="*/ 8562 w 134202"/>
                    <a:gd name="connsiteY21" fmla="*/ 129283 h 171399"/>
                    <a:gd name="connsiteX22" fmla="*/ 8277 w 134202"/>
                    <a:gd name="connsiteY22" fmla="*/ 122106 h 171399"/>
                    <a:gd name="connsiteX23" fmla="*/ 478 w 134202"/>
                    <a:gd name="connsiteY23" fmla="*/ 119839 h 171399"/>
                    <a:gd name="connsiteX24" fmla="*/ 668 w 134202"/>
                    <a:gd name="connsiteY24" fmla="*/ 114928 h 171399"/>
                    <a:gd name="connsiteX25" fmla="*/ 8372 w 134202"/>
                    <a:gd name="connsiteY25" fmla="*/ 102463 h 171399"/>
                    <a:gd name="connsiteX26" fmla="*/ 8372 w 134202"/>
                    <a:gd name="connsiteY26" fmla="*/ 89147 h 171399"/>
                    <a:gd name="connsiteX27" fmla="*/ 24541 w 134202"/>
                    <a:gd name="connsiteY27" fmla="*/ 62894 h 171399"/>
                    <a:gd name="connsiteX28" fmla="*/ 82463 w 134202"/>
                    <a:gd name="connsiteY28" fmla="*/ 26348 h 171399"/>
                    <a:gd name="connsiteX29" fmla="*/ 119080 w 134202"/>
                    <a:gd name="connsiteY29" fmla="*/ 0 h 171399"/>
                    <a:gd name="connsiteX30" fmla="*/ 118985 w 134202"/>
                    <a:gd name="connsiteY30" fmla="*/ 21815 h 17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202" h="171399">
                      <a:moveTo>
                        <a:pt x="118795" y="21626"/>
                      </a:moveTo>
                      <a:cubicBezTo>
                        <a:pt x="108713" y="31636"/>
                        <a:pt x="97300" y="40135"/>
                        <a:pt x="84650" y="46746"/>
                      </a:cubicBezTo>
                      <a:lnTo>
                        <a:pt x="37571" y="76115"/>
                      </a:lnTo>
                      <a:cubicBezTo>
                        <a:pt x="29011" y="82537"/>
                        <a:pt x="25016" y="93303"/>
                        <a:pt x="27394" y="103691"/>
                      </a:cubicBezTo>
                      <a:cubicBezTo>
                        <a:pt x="27109" y="108507"/>
                        <a:pt x="23019" y="110962"/>
                        <a:pt x="21307" y="115023"/>
                      </a:cubicBezTo>
                      <a:cubicBezTo>
                        <a:pt x="21307" y="116251"/>
                        <a:pt x="21307" y="117856"/>
                        <a:pt x="22543" y="118517"/>
                      </a:cubicBezTo>
                      <a:cubicBezTo>
                        <a:pt x="24255" y="119461"/>
                        <a:pt x="27014" y="118895"/>
                        <a:pt x="27679" y="121445"/>
                      </a:cubicBezTo>
                      <a:cubicBezTo>
                        <a:pt x="27679" y="123900"/>
                        <a:pt x="26158" y="126450"/>
                        <a:pt x="28726" y="127772"/>
                      </a:cubicBezTo>
                      <a:cubicBezTo>
                        <a:pt x="29772" y="128527"/>
                        <a:pt x="31579" y="126827"/>
                        <a:pt x="31484" y="128811"/>
                      </a:cubicBezTo>
                      <a:cubicBezTo>
                        <a:pt x="30628" y="129755"/>
                        <a:pt x="30057" y="130888"/>
                        <a:pt x="30057" y="132210"/>
                      </a:cubicBezTo>
                      <a:cubicBezTo>
                        <a:pt x="31103" y="134854"/>
                        <a:pt x="34337" y="133910"/>
                        <a:pt x="35288" y="136082"/>
                      </a:cubicBezTo>
                      <a:cubicBezTo>
                        <a:pt x="35478" y="139010"/>
                        <a:pt x="34908" y="142598"/>
                        <a:pt x="37951" y="144298"/>
                      </a:cubicBezTo>
                      <a:cubicBezTo>
                        <a:pt x="48699" y="147603"/>
                        <a:pt x="58019" y="141371"/>
                        <a:pt x="68101" y="140521"/>
                      </a:cubicBezTo>
                      <a:cubicBezTo>
                        <a:pt x="84460" y="137782"/>
                        <a:pt x="98727" y="145903"/>
                        <a:pt x="112137" y="151947"/>
                      </a:cubicBezTo>
                      <a:cubicBezTo>
                        <a:pt x="119175" y="153931"/>
                        <a:pt x="126499" y="154969"/>
                        <a:pt x="133822" y="154875"/>
                      </a:cubicBezTo>
                      <a:lnTo>
                        <a:pt x="134203" y="155347"/>
                      </a:lnTo>
                      <a:cubicBezTo>
                        <a:pt x="123836" y="164885"/>
                        <a:pt x="111471" y="173951"/>
                        <a:pt x="96063" y="170740"/>
                      </a:cubicBezTo>
                      <a:cubicBezTo>
                        <a:pt x="79800" y="167907"/>
                        <a:pt x="71335" y="151381"/>
                        <a:pt x="53359" y="151947"/>
                      </a:cubicBezTo>
                      <a:cubicBezTo>
                        <a:pt x="41185" y="152703"/>
                        <a:pt x="28440" y="158180"/>
                        <a:pt x="16361" y="151664"/>
                      </a:cubicBezTo>
                      <a:cubicBezTo>
                        <a:pt x="13413" y="148264"/>
                        <a:pt x="12747" y="143448"/>
                        <a:pt x="14649" y="139387"/>
                      </a:cubicBezTo>
                      <a:cubicBezTo>
                        <a:pt x="14459" y="136554"/>
                        <a:pt x="7706" y="134854"/>
                        <a:pt x="12462" y="131833"/>
                      </a:cubicBezTo>
                      <a:cubicBezTo>
                        <a:pt x="11320" y="130794"/>
                        <a:pt x="8943" y="131360"/>
                        <a:pt x="8562" y="129283"/>
                      </a:cubicBezTo>
                      <a:cubicBezTo>
                        <a:pt x="7896" y="126922"/>
                        <a:pt x="11035" y="123994"/>
                        <a:pt x="8277" y="122106"/>
                      </a:cubicBezTo>
                      <a:cubicBezTo>
                        <a:pt x="5709" y="121350"/>
                        <a:pt x="2095" y="122389"/>
                        <a:pt x="478" y="119839"/>
                      </a:cubicBezTo>
                      <a:cubicBezTo>
                        <a:pt x="-188" y="118234"/>
                        <a:pt x="-188" y="116439"/>
                        <a:pt x="668" y="114928"/>
                      </a:cubicBezTo>
                      <a:cubicBezTo>
                        <a:pt x="3141" y="110679"/>
                        <a:pt x="8752" y="107846"/>
                        <a:pt x="8372" y="102463"/>
                      </a:cubicBezTo>
                      <a:cubicBezTo>
                        <a:pt x="5424" y="98780"/>
                        <a:pt x="7231" y="93586"/>
                        <a:pt x="8372" y="89147"/>
                      </a:cubicBezTo>
                      <a:cubicBezTo>
                        <a:pt x="11701" y="79137"/>
                        <a:pt x="13983" y="68372"/>
                        <a:pt x="24541" y="62894"/>
                      </a:cubicBezTo>
                      <a:lnTo>
                        <a:pt x="82463" y="26348"/>
                      </a:lnTo>
                      <a:cubicBezTo>
                        <a:pt x="94827" y="17471"/>
                        <a:pt x="109284" y="12560"/>
                        <a:pt x="119080" y="0"/>
                      </a:cubicBezTo>
                      <a:cubicBezTo>
                        <a:pt x="122789" y="6799"/>
                        <a:pt x="122694" y="15015"/>
                        <a:pt x="118985" y="21815"/>
                      </a:cubicBezTo>
                    </a:path>
                  </a:pathLst>
                </a:custGeom>
                <a:grpFill/>
                <a:ln w="948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6AF881D-F1D5-4DCC-E411-216444459FF0}"/>
                    </a:ext>
                  </a:extLst>
                </p:cNvPr>
                <p:cNvSpPr/>
                <p:nvPr/>
              </p:nvSpPr>
              <p:spPr>
                <a:xfrm>
                  <a:off x="1078048" y="921310"/>
                  <a:ext cx="159971" cy="151066"/>
                </a:xfrm>
                <a:custGeom>
                  <a:avLst/>
                  <a:gdLst>
                    <a:gd name="connsiteX0" fmla="*/ 115277 w 159971"/>
                    <a:gd name="connsiteY0" fmla="*/ 41469 h 151066"/>
                    <a:gd name="connsiteX1" fmla="*/ 155699 w 159971"/>
                    <a:gd name="connsiteY1" fmla="*/ 68289 h 151066"/>
                    <a:gd name="connsiteX2" fmla="*/ 159693 w 159971"/>
                    <a:gd name="connsiteY2" fmla="*/ 80471 h 151066"/>
                    <a:gd name="connsiteX3" fmla="*/ 127166 w 159971"/>
                    <a:gd name="connsiteY3" fmla="*/ 119284 h 151066"/>
                    <a:gd name="connsiteX4" fmla="*/ 139340 w 159971"/>
                    <a:gd name="connsiteY4" fmla="*/ 138738 h 151066"/>
                    <a:gd name="connsiteX5" fmla="*/ 151419 w 159971"/>
                    <a:gd name="connsiteY5" fmla="*/ 140343 h 151066"/>
                    <a:gd name="connsiteX6" fmla="*/ 151133 w 159971"/>
                    <a:gd name="connsiteY6" fmla="*/ 144121 h 151066"/>
                    <a:gd name="connsiteX7" fmla="*/ 112709 w 159971"/>
                    <a:gd name="connsiteY7" fmla="*/ 146954 h 151066"/>
                    <a:gd name="connsiteX8" fmla="*/ 103198 w 159971"/>
                    <a:gd name="connsiteY8" fmla="*/ 129105 h 151066"/>
                    <a:gd name="connsiteX9" fmla="*/ 133919 w 159971"/>
                    <a:gd name="connsiteY9" fmla="*/ 93220 h 151066"/>
                    <a:gd name="connsiteX10" fmla="*/ 136582 w 159971"/>
                    <a:gd name="connsiteY10" fmla="*/ 84626 h 151066"/>
                    <a:gd name="connsiteX11" fmla="*/ 129734 w 159971"/>
                    <a:gd name="connsiteY11" fmla="*/ 75371 h 151066"/>
                    <a:gd name="connsiteX12" fmla="*/ 23496 w 159971"/>
                    <a:gd name="connsiteY12" fmla="*/ 17482 h 151066"/>
                    <a:gd name="connsiteX13" fmla="*/ 2191 w 159971"/>
                    <a:gd name="connsiteY13" fmla="*/ 17765 h 151066"/>
                    <a:gd name="connsiteX14" fmla="*/ 2191 w 159971"/>
                    <a:gd name="connsiteY14" fmla="*/ 18143 h 151066"/>
                    <a:gd name="connsiteX15" fmla="*/ 669 w 159971"/>
                    <a:gd name="connsiteY15" fmla="*/ 12571 h 151066"/>
                    <a:gd name="connsiteX16" fmla="*/ 13414 w 159971"/>
                    <a:gd name="connsiteY16" fmla="*/ 11 h 151066"/>
                    <a:gd name="connsiteX17" fmla="*/ 43849 w 159971"/>
                    <a:gd name="connsiteY17" fmla="*/ 6527 h 151066"/>
                    <a:gd name="connsiteX18" fmla="*/ 115087 w 159971"/>
                    <a:gd name="connsiteY18" fmla="*/ 41563 h 15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971" h="151066">
                      <a:moveTo>
                        <a:pt x="115277" y="41469"/>
                      </a:moveTo>
                      <a:cubicBezTo>
                        <a:pt x="129543" y="49212"/>
                        <a:pt x="143049" y="58184"/>
                        <a:pt x="155699" y="68289"/>
                      </a:cubicBezTo>
                      <a:cubicBezTo>
                        <a:pt x="159123" y="71405"/>
                        <a:pt x="160644" y="75938"/>
                        <a:pt x="159693" y="80471"/>
                      </a:cubicBezTo>
                      <a:cubicBezTo>
                        <a:pt x="152655" y="98414"/>
                        <a:pt x="126405" y="96903"/>
                        <a:pt x="127166" y="119284"/>
                      </a:cubicBezTo>
                      <a:cubicBezTo>
                        <a:pt x="126975" y="127594"/>
                        <a:pt x="131731" y="135244"/>
                        <a:pt x="139340" y="138738"/>
                      </a:cubicBezTo>
                      <a:cubicBezTo>
                        <a:pt x="143144" y="140343"/>
                        <a:pt x="147329" y="140910"/>
                        <a:pt x="151419" y="140343"/>
                      </a:cubicBezTo>
                      <a:cubicBezTo>
                        <a:pt x="151799" y="141854"/>
                        <a:pt x="154177" y="143554"/>
                        <a:pt x="151133" y="144121"/>
                      </a:cubicBezTo>
                      <a:cubicBezTo>
                        <a:pt x="139625" y="149409"/>
                        <a:pt x="124883" y="155170"/>
                        <a:pt x="112709" y="146954"/>
                      </a:cubicBezTo>
                      <a:cubicBezTo>
                        <a:pt x="107002" y="142704"/>
                        <a:pt x="103578" y="136093"/>
                        <a:pt x="103198" y="129105"/>
                      </a:cubicBezTo>
                      <a:cubicBezTo>
                        <a:pt x="103198" y="108896"/>
                        <a:pt x="122696" y="105213"/>
                        <a:pt x="133919" y="93220"/>
                      </a:cubicBezTo>
                      <a:cubicBezTo>
                        <a:pt x="135821" y="90764"/>
                        <a:pt x="136772" y="87742"/>
                        <a:pt x="136582" y="84626"/>
                      </a:cubicBezTo>
                      <a:cubicBezTo>
                        <a:pt x="135250" y="80943"/>
                        <a:pt x="132872" y="77732"/>
                        <a:pt x="129734" y="75371"/>
                      </a:cubicBezTo>
                      <a:cubicBezTo>
                        <a:pt x="96921" y="51668"/>
                        <a:pt x="61254" y="32214"/>
                        <a:pt x="23496" y="17482"/>
                      </a:cubicBezTo>
                      <a:cubicBezTo>
                        <a:pt x="17123" y="15971"/>
                        <a:pt x="7517" y="10871"/>
                        <a:pt x="2191" y="17765"/>
                      </a:cubicBezTo>
                      <a:lnTo>
                        <a:pt x="2191" y="18143"/>
                      </a:lnTo>
                      <a:cubicBezTo>
                        <a:pt x="-1423" y="18426"/>
                        <a:pt x="479" y="14366"/>
                        <a:pt x="669" y="12571"/>
                      </a:cubicBezTo>
                      <a:cubicBezTo>
                        <a:pt x="2476" y="6433"/>
                        <a:pt x="7232" y="1711"/>
                        <a:pt x="13414" y="11"/>
                      </a:cubicBezTo>
                      <a:cubicBezTo>
                        <a:pt x="23971" y="-178"/>
                        <a:pt x="34338" y="1994"/>
                        <a:pt x="43849" y="6527"/>
                      </a:cubicBezTo>
                      <a:cubicBezTo>
                        <a:pt x="68293" y="16821"/>
                        <a:pt x="92070" y="28531"/>
                        <a:pt x="115087" y="41563"/>
                      </a:cubicBezTo>
                    </a:path>
                  </a:pathLst>
                </a:custGeom>
                <a:grpFill/>
                <a:ln w="9483" cap="flat">
                  <a:noFill/>
                  <a:prstDash val="solid"/>
                  <a:miter/>
                </a:ln>
              </p:spPr>
              <p:txBody>
                <a:bodyPr rtlCol="0" anchor="ctr"/>
                <a:lstStyle/>
                <a:p>
                  <a:endParaRPr lang="en-US"/>
                </a:p>
              </p:txBody>
            </p:sp>
          </p:grpSp>
          <p:grpSp>
            <p:nvGrpSpPr>
              <p:cNvPr id="25" name="Graphic 13">
                <a:extLst>
                  <a:ext uri="{FF2B5EF4-FFF2-40B4-BE49-F238E27FC236}">
                    <a16:creationId xmlns:a16="http://schemas.microsoft.com/office/drawing/2014/main" id="{62E4B702-0B61-163F-F3F9-A95D5519E1E9}"/>
                  </a:ext>
                </a:extLst>
              </p:cNvPr>
              <p:cNvGrpSpPr/>
              <p:nvPr/>
            </p:nvGrpSpPr>
            <p:grpSpPr>
              <a:xfrm>
                <a:off x="1476087" y="832363"/>
                <a:ext cx="371119" cy="147036"/>
                <a:chOff x="1476087" y="832363"/>
                <a:chExt cx="371119" cy="147036"/>
              </a:xfrm>
              <a:grpFill/>
            </p:grpSpPr>
            <p:sp>
              <p:nvSpPr>
                <p:cNvPr id="26" name="Freeform 25">
                  <a:extLst>
                    <a:ext uri="{FF2B5EF4-FFF2-40B4-BE49-F238E27FC236}">
                      <a16:creationId xmlns:a16="http://schemas.microsoft.com/office/drawing/2014/main" id="{2A75BFCB-E6D6-54A0-094B-06DD6820F77F}"/>
                    </a:ext>
                  </a:extLst>
                </p:cNvPr>
                <p:cNvSpPr/>
                <p:nvPr/>
              </p:nvSpPr>
              <p:spPr>
                <a:xfrm>
                  <a:off x="1476087" y="836235"/>
                  <a:ext cx="112990" cy="139387"/>
                </a:xfrm>
                <a:custGeom>
                  <a:avLst/>
                  <a:gdLst>
                    <a:gd name="connsiteX0" fmla="*/ 83887 w 112990"/>
                    <a:gd name="connsiteY0" fmla="*/ 139387 h 139387"/>
                    <a:gd name="connsiteX1" fmla="*/ 83887 w 112990"/>
                    <a:gd name="connsiteY1" fmla="*/ 77154 h 139387"/>
                    <a:gd name="connsiteX2" fmla="*/ 29009 w 112990"/>
                    <a:gd name="connsiteY2" fmla="*/ 77154 h 139387"/>
                    <a:gd name="connsiteX3" fmla="*/ 29009 w 112990"/>
                    <a:gd name="connsiteY3" fmla="*/ 139387 h 139387"/>
                    <a:gd name="connsiteX4" fmla="*/ 0 w 112990"/>
                    <a:gd name="connsiteY4" fmla="*/ 139387 h 139387"/>
                    <a:gd name="connsiteX5" fmla="*/ 0 w 112990"/>
                    <a:gd name="connsiteY5" fmla="*/ 0 h 139387"/>
                    <a:gd name="connsiteX6" fmla="*/ 29009 w 112990"/>
                    <a:gd name="connsiteY6" fmla="*/ 0 h 139387"/>
                    <a:gd name="connsiteX7" fmla="*/ 29009 w 112990"/>
                    <a:gd name="connsiteY7" fmla="*/ 53167 h 139387"/>
                    <a:gd name="connsiteX8" fmla="*/ 83887 w 112990"/>
                    <a:gd name="connsiteY8" fmla="*/ 53167 h 139387"/>
                    <a:gd name="connsiteX9" fmla="*/ 83887 w 112990"/>
                    <a:gd name="connsiteY9" fmla="*/ 0 h 139387"/>
                    <a:gd name="connsiteX10" fmla="*/ 112991 w 112990"/>
                    <a:gd name="connsiteY10" fmla="*/ 0 h 139387"/>
                    <a:gd name="connsiteX11" fmla="*/ 112991 w 112990"/>
                    <a:gd name="connsiteY11" fmla="*/ 139387 h 139387"/>
                    <a:gd name="connsiteX12" fmla="*/ 83887 w 112990"/>
                    <a:gd name="connsiteY12" fmla="*/ 139387 h 13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990" h="139387">
                      <a:moveTo>
                        <a:pt x="83887" y="139387"/>
                      </a:moveTo>
                      <a:lnTo>
                        <a:pt x="83887" y="77154"/>
                      </a:lnTo>
                      <a:lnTo>
                        <a:pt x="29009" y="77154"/>
                      </a:lnTo>
                      <a:lnTo>
                        <a:pt x="29009" y="139387"/>
                      </a:lnTo>
                      <a:lnTo>
                        <a:pt x="0" y="139387"/>
                      </a:lnTo>
                      <a:lnTo>
                        <a:pt x="0" y="0"/>
                      </a:lnTo>
                      <a:lnTo>
                        <a:pt x="29009" y="0"/>
                      </a:lnTo>
                      <a:lnTo>
                        <a:pt x="29009" y="53167"/>
                      </a:lnTo>
                      <a:lnTo>
                        <a:pt x="83887" y="53167"/>
                      </a:lnTo>
                      <a:lnTo>
                        <a:pt x="83887" y="0"/>
                      </a:lnTo>
                      <a:lnTo>
                        <a:pt x="112991" y="0"/>
                      </a:lnTo>
                      <a:lnTo>
                        <a:pt x="112991" y="139387"/>
                      </a:lnTo>
                      <a:lnTo>
                        <a:pt x="83887" y="139387"/>
                      </a:lnTo>
                      <a:close/>
                    </a:path>
                  </a:pathLst>
                </a:custGeom>
                <a:grpFill/>
                <a:ln w="948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48C7744-21BE-1C4E-5AED-4B173603A4CA}"/>
                    </a:ext>
                  </a:extLst>
                </p:cNvPr>
                <p:cNvSpPr/>
                <p:nvPr/>
              </p:nvSpPr>
              <p:spPr>
                <a:xfrm>
                  <a:off x="1607434" y="836235"/>
                  <a:ext cx="112990" cy="139387"/>
                </a:xfrm>
                <a:custGeom>
                  <a:avLst/>
                  <a:gdLst>
                    <a:gd name="connsiteX0" fmla="*/ 83887 w 112990"/>
                    <a:gd name="connsiteY0" fmla="*/ 139387 h 139387"/>
                    <a:gd name="connsiteX1" fmla="*/ 83887 w 112990"/>
                    <a:gd name="connsiteY1" fmla="*/ 77154 h 139387"/>
                    <a:gd name="connsiteX2" fmla="*/ 29009 w 112990"/>
                    <a:gd name="connsiteY2" fmla="*/ 77154 h 139387"/>
                    <a:gd name="connsiteX3" fmla="*/ 29009 w 112990"/>
                    <a:gd name="connsiteY3" fmla="*/ 139387 h 139387"/>
                    <a:gd name="connsiteX4" fmla="*/ 0 w 112990"/>
                    <a:gd name="connsiteY4" fmla="*/ 139387 h 139387"/>
                    <a:gd name="connsiteX5" fmla="*/ 0 w 112990"/>
                    <a:gd name="connsiteY5" fmla="*/ 0 h 139387"/>
                    <a:gd name="connsiteX6" fmla="*/ 29009 w 112990"/>
                    <a:gd name="connsiteY6" fmla="*/ 0 h 139387"/>
                    <a:gd name="connsiteX7" fmla="*/ 29009 w 112990"/>
                    <a:gd name="connsiteY7" fmla="*/ 53167 h 139387"/>
                    <a:gd name="connsiteX8" fmla="*/ 83887 w 112990"/>
                    <a:gd name="connsiteY8" fmla="*/ 53167 h 139387"/>
                    <a:gd name="connsiteX9" fmla="*/ 83887 w 112990"/>
                    <a:gd name="connsiteY9" fmla="*/ 0 h 139387"/>
                    <a:gd name="connsiteX10" fmla="*/ 112991 w 112990"/>
                    <a:gd name="connsiteY10" fmla="*/ 0 h 139387"/>
                    <a:gd name="connsiteX11" fmla="*/ 112991 w 112990"/>
                    <a:gd name="connsiteY11" fmla="*/ 139387 h 139387"/>
                    <a:gd name="connsiteX12" fmla="*/ 83887 w 112990"/>
                    <a:gd name="connsiteY12" fmla="*/ 139387 h 13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990" h="139387">
                      <a:moveTo>
                        <a:pt x="83887" y="139387"/>
                      </a:moveTo>
                      <a:lnTo>
                        <a:pt x="83887" y="77154"/>
                      </a:lnTo>
                      <a:lnTo>
                        <a:pt x="29009" y="77154"/>
                      </a:lnTo>
                      <a:lnTo>
                        <a:pt x="29009" y="139387"/>
                      </a:lnTo>
                      <a:lnTo>
                        <a:pt x="0" y="139387"/>
                      </a:lnTo>
                      <a:lnTo>
                        <a:pt x="0" y="0"/>
                      </a:lnTo>
                      <a:lnTo>
                        <a:pt x="29009" y="0"/>
                      </a:lnTo>
                      <a:lnTo>
                        <a:pt x="29009" y="53167"/>
                      </a:lnTo>
                      <a:lnTo>
                        <a:pt x="83887" y="53167"/>
                      </a:lnTo>
                      <a:lnTo>
                        <a:pt x="83887" y="0"/>
                      </a:lnTo>
                      <a:lnTo>
                        <a:pt x="112991" y="0"/>
                      </a:lnTo>
                      <a:lnTo>
                        <a:pt x="112991" y="139387"/>
                      </a:lnTo>
                      <a:lnTo>
                        <a:pt x="83887" y="139387"/>
                      </a:lnTo>
                      <a:close/>
                    </a:path>
                  </a:pathLst>
                </a:custGeom>
                <a:grpFill/>
                <a:ln w="948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DFD9B20-1D6A-E30D-3ABC-26D1AE352C39}"/>
                    </a:ext>
                  </a:extLst>
                </p:cNvPr>
                <p:cNvSpPr/>
                <p:nvPr/>
              </p:nvSpPr>
              <p:spPr>
                <a:xfrm>
                  <a:off x="1732124" y="832363"/>
                  <a:ext cx="115083" cy="147036"/>
                </a:xfrm>
                <a:custGeom>
                  <a:avLst/>
                  <a:gdLst>
                    <a:gd name="connsiteX0" fmla="*/ 57637 w 115083"/>
                    <a:gd name="connsiteY0" fmla="*/ 123144 h 147036"/>
                    <a:gd name="connsiteX1" fmla="*/ 74471 w 115083"/>
                    <a:gd name="connsiteY1" fmla="*/ 120878 h 147036"/>
                    <a:gd name="connsiteX2" fmla="*/ 86740 w 115083"/>
                    <a:gd name="connsiteY2" fmla="*/ 104729 h 147036"/>
                    <a:gd name="connsiteX3" fmla="*/ 80653 w 115083"/>
                    <a:gd name="connsiteY3" fmla="*/ 94058 h 147036"/>
                    <a:gd name="connsiteX4" fmla="*/ 61536 w 115083"/>
                    <a:gd name="connsiteY4" fmla="*/ 87542 h 147036"/>
                    <a:gd name="connsiteX5" fmla="*/ 46699 w 115083"/>
                    <a:gd name="connsiteY5" fmla="*/ 84237 h 147036"/>
                    <a:gd name="connsiteX6" fmla="*/ 16454 w 115083"/>
                    <a:gd name="connsiteY6" fmla="*/ 73566 h 147036"/>
                    <a:gd name="connsiteX7" fmla="*/ 2283 w 115083"/>
                    <a:gd name="connsiteY7" fmla="*/ 43441 h 147036"/>
                    <a:gd name="connsiteX8" fmla="*/ 15979 w 115083"/>
                    <a:gd name="connsiteY8" fmla="*/ 12371 h 147036"/>
                    <a:gd name="connsiteX9" fmla="*/ 56210 w 115083"/>
                    <a:gd name="connsiteY9" fmla="*/ 0 h 147036"/>
                    <a:gd name="connsiteX10" fmla="*/ 94064 w 115083"/>
                    <a:gd name="connsiteY10" fmla="*/ 11710 h 147036"/>
                    <a:gd name="connsiteX11" fmla="*/ 110518 w 115083"/>
                    <a:gd name="connsiteY11" fmla="*/ 45613 h 147036"/>
                    <a:gd name="connsiteX12" fmla="*/ 82365 w 115083"/>
                    <a:gd name="connsiteY12" fmla="*/ 45613 h 147036"/>
                    <a:gd name="connsiteX13" fmla="*/ 71333 w 115083"/>
                    <a:gd name="connsiteY13" fmla="*/ 27764 h 147036"/>
                    <a:gd name="connsiteX14" fmla="*/ 54308 w 115083"/>
                    <a:gd name="connsiteY14" fmla="*/ 24270 h 147036"/>
                    <a:gd name="connsiteX15" fmla="*/ 36237 w 115083"/>
                    <a:gd name="connsiteY15" fmla="*/ 28803 h 147036"/>
                    <a:gd name="connsiteX16" fmla="*/ 29484 w 115083"/>
                    <a:gd name="connsiteY16" fmla="*/ 41457 h 147036"/>
                    <a:gd name="connsiteX17" fmla="*/ 36142 w 115083"/>
                    <a:gd name="connsiteY17" fmla="*/ 52601 h 147036"/>
                    <a:gd name="connsiteX18" fmla="*/ 54403 w 115083"/>
                    <a:gd name="connsiteY18" fmla="*/ 58361 h 147036"/>
                    <a:gd name="connsiteX19" fmla="*/ 78561 w 115083"/>
                    <a:gd name="connsiteY19" fmla="*/ 64122 h 147036"/>
                    <a:gd name="connsiteX20" fmla="*/ 102529 w 115083"/>
                    <a:gd name="connsiteY20" fmla="*/ 74227 h 147036"/>
                    <a:gd name="connsiteX21" fmla="*/ 115083 w 115083"/>
                    <a:gd name="connsiteY21" fmla="*/ 102652 h 147036"/>
                    <a:gd name="connsiteX22" fmla="*/ 100341 w 115083"/>
                    <a:gd name="connsiteY22" fmla="*/ 134382 h 147036"/>
                    <a:gd name="connsiteX23" fmla="*/ 58778 w 115083"/>
                    <a:gd name="connsiteY23" fmla="*/ 147037 h 147036"/>
                    <a:gd name="connsiteX24" fmla="*/ 15693 w 115083"/>
                    <a:gd name="connsiteY24" fmla="*/ 134571 h 147036"/>
                    <a:gd name="connsiteX25" fmla="*/ 0 w 115083"/>
                    <a:gd name="connsiteY25" fmla="*/ 100385 h 147036"/>
                    <a:gd name="connsiteX26" fmla="*/ 27962 w 115083"/>
                    <a:gd name="connsiteY26" fmla="*/ 100385 h 147036"/>
                    <a:gd name="connsiteX27" fmla="*/ 33193 w 115083"/>
                    <a:gd name="connsiteY27" fmla="*/ 114645 h 147036"/>
                    <a:gd name="connsiteX28" fmla="*/ 57637 w 115083"/>
                    <a:gd name="connsiteY28" fmla="*/ 123239 h 14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5083" h="147036">
                      <a:moveTo>
                        <a:pt x="57637" y="123144"/>
                      </a:moveTo>
                      <a:cubicBezTo>
                        <a:pt x="64580" y="123144"/>
                        <a:pt x="70191" y="122389"/>
                        <a:pt x="74471" y="120878"/>
                      </a:cubicBezTo>
                      <a:cubicBezTo>
                        <a:pt x="82651" y="117950"/>
                        <a:pt x="86740" y="112568"/>
                        <a:pt x="86740" y="104729"/>
                      </a:cubicBezTo>
                      <a:cubicBezTo>
                        <a:pt x="86740" y="100102"/>
                        <a:pt x="84743" y="96608"/>
                        <a:pt x="80653" y="94058"/>
                      </a:cubicBezTo>
                      <a:cubicBezTo>
                        <a:pt x="76564" y="91603"/>
                        <a:pt x="70191" y="89431"/>
                        <a:pt x="61536" y="87542"/>
                      </a:cubicBezTo>
                      <a:lnTo>
                        <a:pt x="46699" y="84237"/>
                      </a:lnTo>
                      <a:cubicBezTo>
                        <a:pt x="32052" y="80932"/>
                        <a:pt x="21970" y="77437"/>
                        <a:pt x="16454" y="73566"/>
                      </a:cubicBezTo>
                      <a:cubicBezTo>
                        <a:pt x="7038" y="67144"/>
                        <a:pt x="2283" y="57134"/>
                        <a:pt x="2283" y="43441"/>
                      </a:cubicBezTo>
                      <a:cubicBezTo>
                        <a:pt x="2283" y="30975"/>
                        <a:pt x="6848" y="20587"/>
                        <a:pt x="15979" y="12371"/>
                      </a:cubicBezTo>
                      <a:cubicBezTo>
                        <a:pt x="25109" y="4155"/>
                        <a:pt x="38520" y="0"/>
                        <a:pt x="56210" y="0"/>
                      </a:cubicBezTo>
                      <a:cubicBezTo>
                        <a:pt x="70952" y="0"/>
                        <a:pt x="83602" y="3872"/>
                        <a:pt x="94064" y="11710"/>
                      </a:cubicBezTo>
                      <a:cubicBezTo>
                        <a:pt x="104526" y="19548"/>
                        <a:pt x="109947" y="30786"/>
                        <a:pt x="110518" y="45613"/>
                      </a:cubicBezTo>
                      <a:lnTo>
                        <a:pt x="82365" y="45613"/>
                      </a:lnTo>
                      <a:cubicBezTo>
                        <a:pt x="81890" y="37208"/>
                        <a:pt x="78181" y="31258"/>
                        <a:pt x="71333" y="27764"/>
                      </a:cubicBezTo>
                      <a:cubicBezTo>
                        <a:pt x="66767" y="25403"/>
                        <a:pt x="61061" y="24270"/>
                        <a:pt x="54308" y="24270"/>
                      </a:cubicBezTo>
                      <a:cubicBezTo>
                        <a:pt x="46794" y="24270"/>
                        <a:pt x="40707" y="25781"/>
                        <a:pt x="36237" y="28803"/>
                      </a:cubicBezTo>
                      <a:cubicBezTo>
                        <a:pt x="31767" y="31825"/>
                        <a:pt x="29484" y="36075"/>
                        <a:pt x="29484" y="41457"/>
                      </a:cubicBezTo>
                      <a:cubicBezTo>
                        <a:pt x="29484" y="46462"/>
                        <a:pt x="31672" y="50145"/>
                        <a:pt x="36142" y="52601"/>
                      </a:cubicBezTo>
                      <a:cubicBezTo>
                        <a:pt x="38995" y="54206"/>
                        <a:pt x="45082" y="56189"/>
                        <a:pt x="54403" y="58361"/>
                      </a:cubicBezTo>
                      <a:lnTo>
                        <a:pt x="78561" y="64122"/>
                      </a:lnTo>
                      <a:cubicBezTo>
                        <a:pt x="89118" y="66672"/>
                        <a:pt x="97203" y="69977"/>
                        <a:pt x="102529" y="74227"/>
                      </a:cubicBezTo>
                      <a:cubicBezTo>
                        <a:pt x="110898" y="80743"/>
                        <a:pt x="115083" y="90281"/>
                        <a:pt x="115083" y="102652"/>
                      </a:cubicBezTo>
                      <a:cubicBezTo>
                        <a:pt x="115083" y="115023"/>
                        <a:pt x="110138" y="125977"/>
                        <a:pt x="100341" y="134382"/>
                      </a:cubicBezTo>
                      <a:cubicBezTo>
                        <a:pt x="90545" y="142787"/>
                        <a:pt x="76659" y="147037"/>
                        <a:pt x="58778" y="147037"/>
                      </a:cubicBezTo>
                      <a:cubicBezTo>
                        <a:pt x="40897" y="147037"/>
                        <a:pt x="26155" y="142882"/>
                        <a:pt x="15693" y="134571"/>
                      </a:cubicBezTo>
                      <a:cubicBezTo>
                        <a:pt x="5231" y="126261"/>
                        <a:pt x="0" y="114928"/>
                        <a:pt x="0" y="100385"/>
                      </a:cubicBezTo>
                      <a:lnTo>
                        <a:pt x="27962" y="100385"/>
                      </a:lnTo>
                      <a:cubicBezTo>
                        <a:pt x="28818" y="106713"/>
                        <a:pt x="30625" y="111529"/>
                        <a:pt x="33193" y="114645"/>
                      </a:cubicBezTo>
                      <a:cubicBezTo>
                        <a:pt x="37949" y="120406"/>
                        <a:pt x="46128" y="123239"/>
                        <a:pt x="57637" y="123239"/>
                      </a:cubicBezTo>
                      <a:close/>
                    </a:path>
                  </a:pathLst>
                </a:custGeom>
                <a:grpFill/>
                <a:ln w="9483" cap="flat">
                  <a:noFill/>
                  <a:prstDash val="solid"/>
                  <a:miter/>
                </a:ln>
              </p:spPr>
              <p:txBody>
                <a:bodyPr rtlCol="0" anchor="ctr"/>
                <a:lstStyle/>
                <a:p>
                  <a:endParaRPr lang="en-US"/>
                </a:p>
              </p:txBody>
            </p:sp>
          </p:grpSp>
        </p:grpSp>
        <p:grpSp>
          <p:nvGrpSpPr>
            <p:cNvPr id="13" name="Graphic 13">
              <a:extLst>
                <a:ext uri="{FF2B5EF4-FFF2-40B4-BE49-F238E27FC236}">
                  <a16:creationId xmlns:a16="http://schemas.microsoft.com/office/drawing/2014/main" id="{22106213-2C8A-C31F-FDEB-4814E58E5275}"/>
                </a:ext>
              </a:extLst>
            </p:cNvPr>
            <p:cNvGrpSpPr/>
            <p:nvPr/>
          </p:nvGrpSpPr>
          <p:grpSpPr>
            <a:xfrm>
              <a:off x="2186275" y="743971"/>
              <a:ext cx="1052964" cy="277263"/>
              <a:chOff x="2186275" y="743971"/>
              <a:chExt cx="1052964" cy="277263"/>
            </a:xfrm>
            <a:grpFill/>
          </p:grpSpPr>
          <p:grpSp>
            <p:nvGrpSpPr>
              <p:cNvPr id="15" name="Graphic 13">
                <a:extLst>
                  <a:ext uri="{FF2B5EF4-FFF2-40B4-BE49-F238E27FC236}">
                    <a16:creationId xmlns:a16="http://schemas.microsoft.com/office/drawing/2014/main" id="{2A6E63F1-8219-84E4-BB07-CE9879DC1A24}"/>
                  </a:ext>
                </a:extLst>
              </p:cNvPr>
              <p:cNvGrpSpPr/>
              <p:nvPr/>
            </p:nvGrpSpPr>
            <p:grpSpPr>
              <a:xfrm>
                <a:off x="2502801" y="836896"/>
                <a:ext cx="736437" cy="138537"/>
                <a:chOff x="2502801" y="836896"/>
                <a:chExt cx="736437" cy="138537"/>
              </a:xfrm>
              <a:grpFill/>
            </p:grpSpPr>
            <p:sp>
              <p:nvSpPr>
                <p:cNvPr id="20" name="Freeform 19">
                  <a:extLst>
                    <a:ext uri="{FF2B5EF4-FFF2-40B4-BE49-F238E27FC236}">
                      <a16:creationId xmlns:a16="http://schemas.microsoft.com/office/drawing/2014/main" id="{88F237A6-4540-9C9A-C771-612C2E24BB27}"/>
                    </a:ext>
                  </a:extLst>
                </p:cNvPr>
                <p:cNvSpPr/>
                <p:nvPr/>
              </p:nvSpPr>
              <p:spPr>
                <a:xfrm>
                  <a:off x="2502801" y="837935"/>
                  <a:ext cx="207530" cy="136365"/>
                </a:xfrm>
                <a:custGeom>
                  <a:avLst/>
                  <a:gdLst>
                    <a:gd name="connsiteX0" fmla="*/ 165397 w 207530"/>
                    <a:gd name="connsiteY0" fmla="*/ 136365 h 136365"/>
                    <a:gd name="connsiteX1" fmla="*/ 151415 w 207530"/>
                    <a:gd name="connsiteY1" fmla="*/ 111245 h 136365"/>
                    <a:gd name="connsiteX2" fmla="*/ 57351 w 207530"/>
                    <a:gd name="connsiteY2" fmla="*/ 111245 h 136365"/>
                    <a:gd name="connsiteX3" fmla="*/ 43751 w 207530"/>
                    <a:gd name="connsiteY3" fmla="*/ 136365 h 136365"/>
                    <a:gd name="connsiteX4" fmla="*/ 0 w 207530"/>
                    <a:gd name="connsiteY4" fmla="*/ 136365 h 136365"/>
                    <a:gd name="connsiteX5" fmla="*/ 77229 w 207530"/>
                    <a:gd name="connsiteY5" fmla="*/ 0 h 136365"/>
                    <a:gd name="connsiteX6" fmla="*/ 132393 w 207530"/>
                    <a:gd name="connsiteY6" fmla="*/ 0 h 136365"/>
                    <a:gd name="connsiteX7" fmla="*/ 207530 w 207530"/>
                    <a:gd name="connsiteY7" fmla="*/ 136365 h 136365"/>
                    <a:gd name="connsiteX8" fmla="*/ 165397 w 207530"/>
                    <a:gd name="connsiteY8" fmla="*/ 136365 h 136365"/>
                    <a:gd name="connsiteX9" fmla="*/ 70477 w 207530"/>
                    <a:gd name="connsiteY9" fmla="*/ 86314 h 136365"/>
                    <a:gd name="connsiteX10" fmla="*/ 138766 w 207530"/>
                    <a:gd name="connsiteY10" fmla="*/ 86314 h 136365"/>
                    <a:gd name="connsiteX11" fmla="*/ 104431 w 207530"/>
                    <a:gd name="connsiteY11" fmla="*/ 23231 h 136365"/>
                    <a:gd name="connsiteX12" fmla="*/ 70572 w 207530"/>
                    <a:gd name="connsiteY12" fmla="*/ 86314 h 13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30" h="136365">
                      <a:moveTo>
                        <a:pt x="165397" y="136365"/>
                      </a:moveTo>
                      <a:lnTo>
                        <a:pt x="151415" y="111245"/>
                      </a:lnTo>
                      <a:lnTo>
                        <a:pt x="57351" y="111245"/>
                      </a:lnTo>
                      <a:lnTo>
                        <a:pt x="43751" y="136365"/>
                      </a:lnTo>
                      <a:lnTo>
                        <a:pt x="0" y="136365"/>
                      </a:lnTo>
                      <a:lnTo>
                        <a:pt x="77229" y="0"/>
                      </a:lnTo>
                      <a:lnTo>
                        <a:pt x="132393" y="0"/>
                      </a:lnTo>
                      <a:lnTo>
                        <a:pt x="207530" y="136365"/>
                      </a:lnTo>
                      <a:lnTo>
                        <a:pt x="165397" y="136365"/>
                      </a:lnTo>
                      <a:close/>
                      <a:moveTo>
                        <a:pt x="70477" y="86314"/>
                      </a:moveTo>
                      <a:lnTo>
                        <a:pt x="138766" y="86314"/>
                      </a:lnTo>
                      <a:lnTo>
                        <a:pt x="104431" y="23231"/>
                      </a:lnTo>
                      <a:lnTo>
                        <a:pt x="70572" y="86314"/>
                      </a:lnTo>
                      <a:close/>
                    </a:path>
                  </a:pathLst>
                </a:custGeom>
                <a:grpFill/>
                <a:ln w="948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D0BB773-D047-7C8F-8537-C464C0BFECDF}"/>
                    </a:ext>
                  </a:extLst>
                </p:cNvPr>
                <p:cNvSpPr/>
                <p:nvPr/>
              </p:nvSpPr>
              <p:spPr>
                <a:xfrm>
                  <a:off x="2713470" y="836896"/>
                  <a:ext cx="172529" cy="138537"/>
                </a:xfrm>
                <a:custGeom>
                  <a:avLst/>
                  <a:gdLst>
                    <a:gd name="connsiteX0" fmla="*/ 83982 w 172529"/>
                    <a:gd name="connsiteY0" fmla="*/ 138443 h 138537"/>
                    <a:gd name="connsiteX1" fmla="*/ 12555 w 172529"/>
                    <a:gd name="connsiteY1" fmla="*/ 131266 h 138537"/>
                    <a:gd name="connsiteX2" fmla="*/ 571 w 172529"/>
                    <a:gd name="connsiteY2" fmla="*/ 101613 h 138537"/>
                    <a:gd name="connsiteX3" fmla="*/ 571 w 172529"/>
                    <a:gd name="connsiteY3" fmla="*/ 96891 h 138537"/>
                    <a:gd name="connsiteX4" fmla="*/ 38615 w 172529"/>
                    <a:gd name="connsiteY4" fmla="*/ 96891 h 138537"/>
                    <a:gd name="connsiteX5" fmla="*/ 46509 w 172529"/>
                    <a:gd name="connsiteY5" fmla="*/ 110679 h 138537"/>
                    <a:gd name="connsiteX6" fmla="*/ 76183 w 172529"/>
                    <a:gd name="connsiteY6" fmla="*/ 112945 h 138537"/>
                    <a:gd name="connsiteX7" fmla="*/ 134296 w 172529"/>
                    <a:gd name="connsiteY7" fmla="*/ 97647 h 138537"/>
                    <a:gd name="connsiteX8" fmla="*/ 125545 w 172529"/>
                    <a:gd name="connsiteY8" fmla="*/ 84142 h 138537"/>
                    <a:gd name="connsiteX9" fmla="*/ 97868 w 172529"/>
                    <a:gd name="connsiteY9" fmla="*/ 82348 h 138537"/>
                    <a:gd name="connsiteX10" fmla="*/ 58778 w 172529"/>
                    <a:gd name="connsiteY10" fmla="*/ 82348 h 138537"/>
                    <a:gd name="connsiteX11" fmla="*/ 13696 w 172529"/>
                    <a:gd name="connsiteY11" fmla="*/ 76493 h 138537"/>
                    <a:gd name="connsiteX12" fmla="*/ 0 w 172529"/>
                    <a:gd name="connsiteY12" fmla="*/ 42779 h 138537"/>
                    <a:gd name="connsiteX13" fmla="*/ 25965 w 172529"/>
                    <a:gd name="connsiteY13" fmla="*/ 3966 h 138537"/>
                    <a:gd name="connsiteX14" fmla="*/ 84553 w 172529"/>
                    <a:gd name="connsiteY14" fmla="*/ 0 h 138537"/>
                    <a:gd name="connsiteX15" fmla="*/ 154744 w 172529"/>
                    <a:gd name="connsiteY15" fmla="*/ 7460 h 138537"/>
                    <a:gd name="connsiteX16" fmla="*/ 166633 w 172529"/>
                    <a:gd name="connsiteY16" fmla="*/ 39663 h 138537"/>
                    <a:gd name="connsiteX17" fmla="*/ 128969 w 172529"/>
                    <a:gd name="connsiteY17" fmla="*/ 39663 h 138537"/>
                    <a:gd name="connsiteX18" fmla="*/ 94730 w 172529"/>
                    <a:gd name="connsiteY18" fmla="*/ 25781 h 138537"/>
                    <a:gd name="connsiteX19" fmla="*/ 55449 w 172529"/>
                    <a:gd name="connsiteY19" fmla="*/ 26631 h 138537"/>
                    <a:gd name="connsiteX20" fmla="*/ 38044 w 172529"/>
                    <a:gd name="connsiteY20" fmla="*/ 40702 h 138537"/>
                    <a:gd name="connsiteX21" fmla="*/ 48887 w 172529"/>
                    <a:gd name="connsiteY21" fmla="*/ 54017 h 138537"/>
                    <a:gd name="connsiteX22" fmla="*/ 66767 w 172529"/>
                    <a:gd name="connsiteY22" fmla="*/ 55151 h 138537"/>
                    <a:gd name="connsiteX23" fmla="*/ 106999 w 172529"/>
                    <a:gd name="connsiteY23" fmla="*/ 55151 h 138537"/>
                    <a:gd name="connsiteX24" fmla="*/ 137054 w 172529"/>
                    <a:gd name="connsiteY24" fmla="*/ 56189 h 138537"/>
                    <a:gd name="connsiteX25" fmla="*/ 172530 w 172529"/>
                    <a:gd name="connsiteY25" fmla="*/ 95380 h 138537"/>
                    <a:gd name="connsiteX26" fmla="*/ 145804 w 172529"/>
                    <a:gd name="connsiteY26" fmla="*/ 135043 h 138537"/>
                    <a:gd name="connsiteX27" fmla="*/ 83792 w 172529"/>
                    <a:gd name="connsiteY27" fmla="*/ 138537 h 13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2529" h="138537">
                      <a:moveTo>
                        <a:pt x="83982" y="138443"/>
                      </a:moveTo>
                      <a:cubicBezTo>
                        <a:pt x="35286" y="138443"/>
                        <a:pt x="24538" y="137404"/>
                        <a:pt x="12555" y="131266"/>
                      </a:cubicBezTo>
                      <a:cubicBezTo>
                        <a:pt x="4565" y="127394"/>
                        <a:pt x="571" y="117478"/>
                        <a:pt x="571" y="101613"/>
                      </a:cubicBezTo>
                      <a:cubicBezTo>
                        <a:pt x="571" y="100669"/>
                        <a:pt x="571" y="98874"/>
                        <a:pt x="571" y="96891"/>
                      </a:cubicBezTo>
                      <a:lnTo>
                        <a:pt x="38615" y="96891"/>
                      </a:lnTo>
                      <a:cubicBezTo>
                        <a:pt x="39090" y="104541"/>
                        <a:pt x="40232" y="108318"/>
                        <a:pt x="46509" y="110679"/>
                      </a:cubicBezTo>
                      <a:cubicBezTo>
                        <a:pt x="50408" y="112190"/>
                        <a:pt x="64199" y="112945"/>
                        <a:pt x="76183" y="112945"/>
                      </a:cubicBezTo>
                      <a:cubicBezTo>
                        <a:pt x="125545" y="112945"/>
                        <a:pt x="134296" y="111812"/>
                        <a:pt x="134296" y="97647"/>
                      </a:cubicBezTo>
                      <a:cubicBezTo>
                        <a:pt x="134296" y="91036"/>
                        <a:pt x="131062" y="85937"/>
                        <a:pt x="125545" y="84142"/>
                      </a:cubicBezTo>
                      <a:cubicBezTo>
                        <a:pt x="122188" y="83072"/>
                        <a:pt x="112962" y="82474"/>
                        <a:pt x="97868" y="82348"/>
                      </a:cubicBezTo>
                      <a:lnTo>
                        <a:pt x="58778" y="82348"/>
                      </a:lnTo>
                      <a:cubicBezTo>
                        <a:pt x="33098" y="82348"/>
                        <a:pt x="22541" y="80932"/>
                        <a:pt x="13696" y="76493"/>
                      </a:cubicBezTo>
                      <a:cubicBezTo>
                        <a:pt x="4375" y="71677"/>
                        <a:pt x="0" y="61006"/>
                        <a:pt x="0" y="42779"/>
                      </a:cubicBezTo>
                      <a:cubicBezTo>
                        <a:pt x="0" y="18415"/>
                        <a:pt x="6563" y="8594"/>
                        <a:pt x="25965" y="3966"/>
                      </a:cubicBezTo>
                      <a:cubicBezTo>
                        <a:pt x="37188" y="1133"/>
                        <a:pt x="53071" y="0"/>
                        <a:pt x="84553" y="0"/>
                      </a:cubicBezTo>
                      <a:cubicBezTo>
                        <a:pt x="133820" y="0"/>
                        <a:pt x="144948" y="1228"/>
                        <a:pt x="154744" y="7460"/>
                      </a:cubicBezTo>
                      <a:cubicBezTo>
                        <a:pt x="163494" y="13315"/>
                        <a:pt x="166443" y="21248"/>
                        <a:pt x="166633" y="39663"/>
                      </a:cubicBezTo>
                      <a:lnTo>
                        <a:pt x="128969" y="39663"/>
                      </a:lnTo>
                      <a:cubicBezTo>
                        <a:pt x="128113" y="26442"/>
                        <a:pt x="119078" y="25781"/>
                        <a:pt x="94730" y="25781"/>
                      </a:cubicBezTo>
                      <a:cubicBezTo>
                        <a:pt x="81319" y="25781"/>
                        <a:pt x="62678" y="26159"/>
                        <a:pt x="55449" y="26631"/>
                      </a:cubicBezTo>
                      <a:cubicBezTo>
                        <a:pt x="44702" y="27386"/>
                        <a:pt x="38044" y="30031"/>
                        <a:pt x="38044" y="40702"/>
                      </a:cubicBezTo>
                      <a:cubicBezTo>
                        <a:pt x="38044" y="47690"/>
                        <a:pt x="41753" y="52317"/>
                        <a:pt x="48887" y="54017"/>
                      </a:cubicBezTo>
                      <a:cubicBezTo>
                        <a:pt x="51645" y="54678"/>
                        <a:pt x="52501" y="54962"/>
                        <a:pt x="66767" y="55151"/>
                      </a:cubicBezTo>
                      <a:lnTo>
                        <a:pt x="106999" y="55151"/>
                      </a:lnTo>
                      <a:cubicBezTo>
                        <a:pt x="110613" y="55151"/>
                        <a:pt x="129635" y="55812"/>
                        <a:pt x="137054" y="56189"/>
                      </a:cubicBezTo>
                      <a:cubicBezTo>
                        <a:pt x="162924" y="57417"/>
                        <a:pt x="172530" y="67994"/>
                        <a:pt x="172530" y="95380"/>
                      </a:cubicBezTo>
                      <a:cubicBezTo>
                        <a:pt x="172530" y="120406"/>
                        <a:pt x="165492" y="130794"/>
                        <a:pt x="145804" y="135043"/>
                      </a:cubicBezTo>
                      <a:cubicBezTo>
                        <a:pt x="135152" y="137404"/>
                        <a:pt x="113752" y="138537"/>
                        <a:pt x="83792" y="138537"/>
                      </a:cubicBezTo>
                      <a:close/>
                    </a:path>
                  </a:pathLst>
                </a:custGeom>
                <a:grpFill/>
                <a:ln w="948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DCBA372-7AC1-5E7D-CCF7-5FDC9D64CC99}"/>
                    </a:ext>
                  </a:extLst>
                </p:cNvPr>
                <p:cNvSpPr/>
                <p:nvPr/>
              </p:nvSpPr>
              <p:spPr>
                <a:xfrm>
                  <a:off x="2892277" y="837935"/>
                  <a:ext cx="165016" cy="136365"/>
                </a:xfrm>
                <a:custGeom>
                  <a:avLst/>
                  <a:gdLst>
                    <a:gd name="connsiteX0" fmla="*/ 63153 w 165016"/>
                    <a:gd name="connsiteY0" fmla="*/ 136365 h 136365"/>
                    <a:gd name="connsiteX1" fmla="*/ 63153 w 165016"/>
                    <a:gd name="connsiteY1" fmla="*/ 30408 h 136365"/>
                    <a:gd name="connsiteX2" fmla="*/ 0 w 165016"/>
                    <a:gd name="connsiteY2" fmla="*/ 30408 h 136365"/>
                    <a:gd name="connsiteX3" fmla="*/ 0 w 165016"/>
                    <a:gd name="connsiteY3" fmla="*/ 0 h 136365"/>
                    <a:gd name="connsiteX4" fmla="*/ 165016 w 165016"/>
                    <a:gd name="connsiteY4" fmla="*/ 0 h 136365"/>
                    <a:gd name="connsiteX5" fmla="*/ 165016 w 165016"/>
                    <a:gd name="connsiteY5" fmla="*/ 30408 h 136365"/>
                    <a:gd name="connsiteX6" fmla="*/ 101863 w 165016"/>
                    <a:gd name="connsiteY6" fmla="*/ 30408 h 136365"/>
                    <a:gd name="connsiteX7" fmla="*/ 101863 w 165016"/>
                    <a:gd name="connsiteY7" fmla="*/ 136365 h 136365"/>
                    <a:gd name="connsiteX8" fmla="*/ 63153 w 165016"/>
                    <a:gd name="connsiteY8" fmla="*/ 136365 h 13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016" h="136365">
                      <a:moveTo>
                        <a:pt x="63153" y="136365"/>
                      </a:moveTo>
                      <a:lnTo>
                        <a:pt x="63153" y="30408"/>
                      </a:lnTo>
                      <a:lnTo>
                        <a:pt x="0" y="30408"/>
                      </a:lnTo>
                      <a:lnTo>
                        <a:pt x="0" y="0"/>
                      </a:lnTo>
                      <a:lnTo>
                        <a:pt x="165016" y="0"/>
                      </a:lnTo>
                      <a:lnTo>
                        <a:pt x="165016" y="30408"/>
                      </a:lnTo>
                      <a:lnTo>
                        <a:pt x="101863" y="30408"/>
                      </a:lnTo>
                      <a:lnTo>
                        <a:pt x="101863" y="136365"/>
                      </a:lnTo>
                      <a:lnTo>
                        <a:pt x="63153" y="136365"/>
                      </a:lnTo>
                      <a:close/>
                    </a:path>
                  </a:pathLst>
                </a:custGeom>
                <a:grpFill/>
                <a:ln w="948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DEA05DF-9BD4-2631-B022-D174C1C63F81}"/>
                    </a:ext>
                  </a:extLst>
                </p:cNvPr>
                <p:cNvSpPr/>
                <p:nvPr/>
              </p:nvSpPr>
              <p:spPr>
                <a:xfrm>
                  <a:off x="3072416" y="837935"/>
                  <a:ext cx="166823" cy="136365"/>
                </a:xfrm>
                <a:custGeom>
                  <a:avLst/>
                  <a:gdLst>
                    <a:gd name="connsiteX0" fmla="*/ 0 w 166823"/>
                    <a:gd name="connsiteY0" fmla="*/ 136365 h 136365"/>
                    <a:gd name="connsiteX1" fmla="*/ 0 w 166823"/>
                    <a:gd name="connsiteY1" fmla="*/ 0 h 136365"/>
                    <a:gd name="connsiteX2" fmla="*/ 106143 w 166823"/>
                    <a:gd name="connsiteY2" fmla="*/ 0 h 136365"/>
                    <a:gd name="connsiteX3" fmla="*/ 148467 w 166823"/>
                    <a:gd name="connsiteY3" fmla="*/ 5005 h 136365"/>
                    <a:gd name="connsiteX4" fmla="*/ 166823 w 166823"/>
                    <a:gd name="connsiteY4" fmla="*/ 49484 h 136365"/>
                    <a:gd name="connsiteX5" fmla="*/ 151320 w 166823"/>
                    <a:gd name="connsiteY5" fmla="*/ 95475 h 136365"/>
                    <a:gd name="connsiteX6" fmla="*/ 109947 w 166823"/>
                    <a:gd name="connsiteY6" fmla="*/ 101707 h 136365"/>
                    <a:gd name="connsiteX7" fmla="*/ 38425 w 166823"/>
                    <a:gd name="connsiteY7" fmla="*/ 101707 h 136365"/>
                    <a:gd name="connsiteX8" fmla="*/ 38425 w 166823"/>
                    <a:gd name="connsiteY8" fmla="*/ 136365 h 136365"/>
                    <a:gd name="connsiteX9" fmla="*/ 0 w 166823"/>
                    <a:gd name="connsiteY9" fmla="*/ 136365 h 136365"/>
                    <a:gd name="connsiteX10" fmla="*/ 38425 w 166823"/>
                    <a:gd name="connsiteY10" fmla="*/ 71960 h 136365"/>
                    <a:gd name="connsiteX11" fmla="*/ 103385 w 166823"/>
                    <a:gd name="connsiteY11" fmla="*/ 71960 h 136365"/>
                    <a:gd name="connsiteX12" fmla="*/ 122692 w 166823"/>
                    <a:gd name="connsiteY12" fmla="*/ 67994 h 136365"/>
                    <a:gd name="connsiteX13" fmla="*/ 128304 w 166823"/>
                    <a:gd name="connsiteY13" fmla="*/ 52695 h 136365"/>
                    <a:gd name="connsiteX14" fmla="*/ 123168 w 166823"/>
                    <a:gd name="connsiteY14" fmla="*/ 34375 h 136365"/>
                    <a:gd name="connsiteX15" fmla="*/ 103385 w 166823"/>
                    <a:gd name="connsiteY15" fmla="*/ 29747 h 136365"/>
                    <a:gd name="connsiteX16" fmla="*/ 38425 w 166823"/>
                    <a:gd name="connsiteY16" fmla="*/ 29747 h 136365"/>
                    <a:gd name="connsiteX17" fmla="*/ 38425 w 166823"/>
                    <a:gd name="connsiteY17" fmla="*/ 71960 h 13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823" h="136365">
                      <a:moveTo>
                        <a:pt x="0" y="136365"/>
                      </a:moveTo>
                      <a:lnTo>
                        <a:pt x="0" y="0"/>
                      </a:lnTo>
                      <a:lnTo>
                        <a:pt x="106143" y="0"/>
                      </a:lnTo>
                      <a:cubicBezTo>
                        <a:pt x="133249" y="0"/>
                        <a:pt x="140002" y="755"/>
                        <a:pt x="148467" y="5005"/>
                      </a:cubicBezTo>
                      <a:cubicBezTo>
                        <a:pt x="161782" y="11521"/>
                        <a:pt x="166823" y="23609"/>
                        <a:pt x="166823" y="49484"/>
                      </a:cubicBezTo>
                      <a:cubicBezTo>
                        <a:pt x="166823" y="75360"/>
                        <a:pt x="162353" y="88770"/>
                        <a:pt x="151320" y="95475"/>
                      </a:cubicBezTo>
                      <a:cubicBezTo>
                        <a:pt x="143426" y="100291"/>
                        <a:pt x="134200" y="101707"/>
                        <a:pt x="109947" y="101707"/>
                      </a:cubicBezTo>
                      <a:lnTo>
                        <a:pt x="38425" y="101707"/>
                      </a:lnTo>
                      <a:lnTo>
                        <a:pt x="38425" y="136365"/>
                      </a:lnTo>
                      <a:lnTo>
                        <a:pt x="0" y="136365"/>
                      </a:lnTo>
                      <a:close/>
                      <a:moveTo>
                        <a:pt x="38425" y="71960"/>
                      </a:moveTo>
                      <a:lnTo>
                        <a:pt x="103385" y="71960"/>
                      </a:lnTo>
                      <a:cubicBezTo>
                        <a:pt x="113181" y="71960"/>
                        <a:pt x="118983" y="70732"/>
                        <a:pt x="122692" y="67994"/>
                      </a:cubicBezTo>
                      <a:cubicBezTo>
                        <a:pt x="126687" y="65066"/>
                        <a:pt x="128304" y="60439"/>
                        <a:pt x="128304" y="52695"/>
                      </a:cubicBezTo>
                      <a:cubicBezTo>
                        <a:pt x="128304" y="42874"/>
                        <a:pt x="126877" y="37774"/>
                        <a:pt x="123168" y="34375"/>
                      </a:cubicBezTo>
                      <a:cubicBezTo>
                        <a:pt x="119554" y="31069"/>
                        <a:pt x="113942" y="29747"/>
                        <a:pt x="103385" y="29747"/>
                      </a:cubicBezTo>
                      <a:lnTo>
                        <a:pt x="38425" y="29747"/>
                      </a:lnTo>
                      <a:lnTo>
                        <a:pt x="38425" y="71960"/>
                      </a:lnTo>
                      <a:close/>
                    </a:path>
                  </a:pathLst>
                </a:custGeom>
                <a:grpFill/>
                <a:ln w="9483" cap="flat">
                  <a:noFill/>
                  <a:prstDash val="solid"/>
                  <a:miter/>
                </a:ln>
              </p:spPr>
              <p:txBody>
                <a:bodyPr rtlCol="0" anchor="ctr"/>
                <a:lstStyle/>
                <a:p>
                  <a:endParaRPr lang="en-US"/>
                </a:p>
              </p:txBody>
            </p:sp>
          </p:grpSp>
          <p:grpSp>
            <p:nvGrpSpPr>
              <p:cNvPr id="16" name="Graphic 13">
                <a:extLst>
                  <a:ext uri="{FF2B5EF4-FFF2-40B4-BE49-F238E27FC236}">
                    <a16:creationId xmlns:a16="http://schemas.microsoft.com/office/drawing/2014/main" id="{4EC8140B-291C-D82C-DFAD-018D2550F638}"/>
                  </a:ext>
                </a:extLst>
              </p:cNvPr>
              <p:cNvGrpSpPr/>
              <p:nvPr/>
            </p:nvGrpSpPr>
            <p:grpSpPr>
              <a:xfrm>
                <a:off x="2186275" y="743971"/>
                <a:ext cx="279257" cy="277263"/>
                <a:chOff x="2186275" y="743971"/>
                <a:chExt cx="279257" cy="277263"/>
              </a:xfrm>
              <a:grpFill/>
            </p:grpSpPr>
            <p:sp>
              <p:nvSpPr>
                <p:cNvPr id="17" name="Freeform 16">
                  <a:extLst>
                    <a:ext uri="{FF2B5EF4-FFF2-40B4-BE49-F238E27FC236}">
                      <a16:creationId xmlns:a16="http://schemas.microsoft.com/office/drawing/2014/main" id="{1F7F3CEC-3012-8BDF-5A5D-54FE417517DB}"/>
                    </a:ext>
                  </a:extLst>
                </p:cNvPr>
                <p:cNvSpPr/>
                <p:nvPr/>
              </p:nvSpPr>
              <p:spPr>
                <a:xfrm>
                  <a:off x="2209006" y="743971"/>
                  <a:ext cx="191646" cy="84520"/>
                </a:xfrm>
                <a:custGeom>
                  <a:avLst/>
                  <a:gdLst>
                    <a:gd name="connsiteX0" fmla="*/ 0 w 191646"/>
                    <a:gd name="connsiteY0" fmla="*/ 84520 h 84520"/>
                    <a:gd name="connsiteX1" fmla="*/ 13030 w 191646"/>
                    <a:gd name="connsiteY1" fmla="*/ 65066 h 84520"/>
                    <a:gd name="connsiteX2" fmla="*/ 26821 w 191646"/>
                    <a:gd name="connsiteY2" fmla="*/ 49296 h 84520"/>
                    <a:gd name="connsiteX3" fmla="*/ 99295 w 191646"/>
                    <a:gd name="connsiteY3" fmla="*/ 6988 h 84520"/>
                    <a:gd name="connsiteX4" fmla="*/ 147135 w 191646"/>
                    <a:gd name="connsiteY4" fmla="*/ 0 h 84520"/>
                    <a:gd name="connsiteX5" fmla="*/ 148752 w 191646"/>
                    <a:gd name="connsiteY5" fmla="*/ 0 h 84520"/>
                    <a:gd name="connsiteX6" fmla="*/ 171198 w 191646"/>
                    <a:gd name="connsiteY6" fmla="*/ 2455 h 84520"/>
                    <a:gd name="connsiteX7" fmla="*/ 191647 w 191646"/>
                    <a:gd name="connsiteY7" fmla="*/ 8877 h 84520"/>
                    <a:gd name="connsiteX8" fmla="*/ 179758 w 191646"/>
                    <a:gd name="connsiteY8" fmla="*/ 19076 h 84520"/>
                    <a:gd name="connsiteX9" fmla="*/ 172149 w 191646"/>
                    <a:gd name="connsiteY9" fmla="*/ 16810 h 84520"/>
                    <a:gd name="connsiteX10" fmla="*/ 149038 w 191646"/>
                    <a:gd name="connsiteY10" fmla="*/ 13788 h 84520"/>
                    <a:gd name="connsiteX11" fmla="*/ 147230 w 191646"/>
                    <a:gd name="connsiteY11" fmla="*/ 13788 h 84520"/>
                    <a:gd name="connsiteX12" fmla="*/ 101387 w 191646"/>
                    <a:gd name="connsiteY12" fmla="*/ 20776 h 84520"/>
                    <a:gd name="connsiteX13" fmla="*/ 36713 w 191646"/>
                    <a:gd name="connsiteY13" fmla="*/ 58928 h 84520"/>
                    <a:gd name="connsiteX14" fmla="*/ 35476 w 191646"/>
                    <a:gd name="connsiteY14" fmla="*/ 60156 h 84520"/>
                    <a:gd name="connsiteX15" fmla="*/ 27677 w 191646"/>
                    <a:gd name="connsiteY15" fmla="*/ 68844 h 84520"/>
                    <a:gd name="connsiteX16" fmla="*/ 26155 w 191646"/>
                    <a:gd name="connsiteY16" fmla="*/ 70732 h 84520"/>
                    <a:gd name="connsiteX17" fmla="*/ 27962 w 191646"/>
                    <a:gd name="connsiteY17" fmla="*/ 72149 h 84520"/>
                    <a:gd name="connsiteX18" fmla="*/ 46699 w 191646"/>
                    <a:gd name="connsiteY18" fmla="*/ 77721 h 84520"/>
                    <a:gd name="connsiteX19" fmla="*/ 51645 w 191646"/>
                    <a:gd name="connsiteY19" fmla="*/ 78948 h 84520"/>
                    <a:gd name="connsiteX20" fmla="*/ 95 w 191646"/>
                    <a:gd name="connsiteY20" fmla="*/ 84520 h 8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1646" h="84520">
                      <a:moveTo>
                        <a:pt x="0" y="84520"/>
                      </a:moveTo>
                      <a:cubicBezTo>
                        <a:pt x="3900" y="77721"/>
                        <a:pt x="8275" y="71205"/>
                        <a:pt x="13030" y="65066"/>
                      </a:cubicBezTo>
                      <a:cubicBezTo>
                        <a:pt x="17500" y="59306"/>
                        <a:pt x="22066" y="54017"/>
                        <a:pt x="26821" y="49296"/>
                      </a:cubicBezTo>
                      <a:cubicBezTo>
                        <a:pt x="46984" y="29275"/>
                        <a:pt x="71333" y="15110"/>
                        <a:pt x="99295" y="6988"/>
                      </a:cubicBezTo>
                      <a:cubicBezTo>
                        <a:pt x="120505" y="850"/>
                        <a:pt x="138385" y="0"/>
                        <a:pt x="147135" y="0"/>
                      </a:cubicBezTo>
                      <a:lnTo>
                        <a:pt x="148752" y="0"/>
                      </a:lnTo>
                      <a:cubicBezTo>
                        <a:pt x="156076" y="0"/>
                        <a:pt x="163685" y="850"/>
                        <a:pt x="171198" y="2455"/>
                      </a:cubicBezTo>
                      <a:cubicBezTo>
                        <a:pt x="178236" y="3966"/>
                        <a:pt x="185179" y="6138"/>
                        <a:pt x="191647" y="8877"/>
                      </a:cubicBezTo>
                      <a:cubicBezTo>
                        <a:pt x="189079" y="13504"/>
                        <a:pt x="184799" y="17187"/>
                        <a:pt x="179758" y="19076"/>
                      </a:cubicBezTo>
                      <a:cubicBezTo>
                        <a:pt x="177285" y="18226"/>
                        <a:pt x="174717" y="17471"/>
                        <a:pt x="172149" y="16810"/>
                      </a:cubicBezTo>
                      <a:cubicBezTo>
                        <a:pt x="161782" y="14165"/>
                        <a:pt x="153222" y="13788"/>
                        <a:pt x="149038" y="13788"/>
                      </a:cubicBezTo>
                      <a:lnTo>
                        <a:pt x="147230" y="13788"/>
                      </a:lnTo>
                      <a:cubicBezTo>
                        <a:pt x="138766" y="13788"/>
                        <a:pt x="121646" y="14732"/>
                        <a:pt x="101387" y="20776"/>
                      </a:cubicBezTo>
                      <a:cubicBezTo>
                        <a:pt x="76469" y="28236"/>
                        <a:pt x="54688" y="41080"/>
                        <a:pt x="36713" y="58928"/>
                      </a:cubicBezTo>
                      <a:lnTo>
                        <a:pt x="35476" y="60156"/>
                      </a:lnTo>
                      <a:cubicBezTo>
                        <a:pt x="32908" y="62800"/>
                        <a:pt x="30245" y="65727"/>
                        <a:pt x="27677" y="68844"/>
                      </a:cubicBezTo>
                      <a:lnTo>
                        <a:pt x="26155" y="70732"/>
                      </a:lnTo>
                      <a:lnTo>
                        <a:pt x="27962" y="72149"/>
                      </a:lnTo>
                      <a:cubicBezTo>
                        <a:pt x="34620" y="74321"/>
                        <a:pt x="40707" y="76115"/>
                        <a:pt x="46699" y="77721"/>
                      </a:cubicBezTo>
                      <a:cubicBezTo>
                        <a:pt x="48316" y="78193"/>
                        <a:pt x="49933" y="78571"/>
                        <a:pt x="51645" y="78948"/>
                      </a:cubicBezTo>
                      <a:lnTo>
                        <a:pt x="95" y="84520"/>
                      </a:lnTo>
                      <a:close/>
                    </a:path>
                  </a:pathLst>
                </a:custGeom>
                <a:grpFill/>
                <a:ln w="948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12A3457-F93F-FD1F-046B-3A5979A9BB93}"/>
                    </a:ext>
                  </a:extLst>
                </p:cNvPr>
                <p:cNvSpPr/>
                <p:nvPr/>
              </p:nvSpPr>
              <p:spPr>
                <a:xfrm>
                  <a:off x="2186275" y="807998"/>
                  <a:ext cx="279257" cy="213236"/>
                </a:xfrm>
                <a:custGeom>
                  <a:avLst/>
                  <a:gdLst>
                    <a:gd name="connsiteX0" fmla="*/ 103765 w 279257"/>
                    <a:gd name="connsiteY0" fmla="*/ 213142 h 213236"/>
                    <a:gd name="connsiteX1" fmla="*/ 96632 w 279257"/>
                    <a:gd name="connsiteY1" fmla="*/ 212670 h 213236"/>
                    <a:gd name="connsiteX2" fmla="*/ 89974 w 279257"/>
                    <a:gd name="connsiteY2" fmla="*/ 211725 h 213236"/>
                    <a:gd name="connsiteX3" fmla="*/ 84172 w 279257"/>
                    <a:gd name="connsiteY3" fmla="*/ 210592 h 213236"/>
                    <a:gd name="connsiteX4" fmla="*/ 79417 w 279257"/>
                    <a:gd name="connsiteY4" fmla="*/ 209459 h 213236"/>
                    <a:gd name="connsiteX5" fmla="*/ 75232 w 279257"/>
                    <a:gd name="connsiteY5" fmla="*/ 208231 h 213236"/>
                    <a:gd name="connsiteX6" fmla="*/ 74471 w 279257"/>
                    <a:gd name="connsiteY6" fmla="*/ 208042 h 213236"/>
                    <a:gd name="connsiteX7" fmla="*/ 68670 w 279257"/>
                    <a:gd name="connsiteY7" fmla="*/ 205965 h 213236"/>
                    <a:gd name="connsiteX8" fmla="*/ 64770 w 279257"/>
                    <a:gd name="connsiteY8" fmla="*/ 204454 h 213236"/>
                    <a:gd name="connsiteX9" fmla="*/ 59254 w 279257"/>
                    <a:gd name="connsiteY9" fmla="*/ 201904 h 213236"/>
                    <a:gd name="connsiteX10" fmla="*/ 55735 w 279257"/>
                    <a:gd name="connsiteY10" fmla="*/ 200110 h 213236"/>
                    <a:gd name="connsiteX11" fmla="*/ 52501 w 279257"/>
                    <a:gd name="connsiteY11" fmla="*/ 198315 h 213236"/>
                    <a:gd name="connsiteX12" fmla="*/ 50123 w 279257"/>
                    <a:gd name="connsiteY12" fmla="*/ 196899 h 213236"/>
                    <a:gd name="connsiteX13" fmla="*/ 45177 w 279257"/>
                    <a:gd name="connsiteY13" fmla="*/ 193688 h 213236"/>
                    <a:gd name="connsiteX14" fmla="*/ 41278 w 279257"/>
                    <a:gd name="connsiteY14" fmla="*/ 190761 h 213236"/>
                    <a:gd name="connsiteX15" fmla="*/ 37378 w 279257"/>
                    <a:gd name="connsiteY15" fmla="*/ 187550 h 213236"/>
                    <a:gd name="connsiteX16" fmla="*/ 34145 w 279257"/>
                    <a:gd name="connsiteY16" fmla="*/ 184622 h 213236"/>
                    <a:gd name="connsiteX17" fmla="*/ 132869 w 279257"/>
                    <a:gd name="connsiteY17" fmla="*/ 73471 h 213236"/>
                    <a:gd name="connsiteX18" fmla="*/ 129825 w 279257"/>
                    <a:gd name="connsiteY18" fmla="*/ 70449 h 213236"/>
                    <a:gd name="connsiteX19" fmla="*/ 20354 w 279257"/>
                    <a:gd name="connsiteY19" fmla="*/ 169040 h 213236"/>
                    <a:gd name="connsiteX20" fmla="*/ 19212 w 279257"/>
                    <a:gd name="connsiteY20" fmla="*/ 167529 h 213236"/>
                    <a:gd name="connsiteX21" fmla="*/ 16549 w 279257"/>
                    <a:gd name="connsiteY21" fmla="*/ 163469 h 213236"/>
                    <a:gd name="connsiteX22" fmla="*/ 15598 w 279257"/>
                    <a:gd name="connsiteY22" fmla="*/ 161958 h 213236"/>
                    <a:gd name="connsiteX23" fmla="*/ 15598 w 279257"/>
                    <a:gd name="connsiteY23" fmla="*/ 161674 h 213236"/>
                    <a:gd name="connsiteX24" fmla="*/ 15122 w 279257"/>
                    <a:gd name="connsiteY24" fmla="*/ 161108 h 213236"/>
                    <a:gd name="connsiteX25" fmla="*/ 12364 w 279257"/>
                    <a:gd name="connsiteY25" fmla="*/ 156103 h 213236"/>
                    <a:gd name="connsiteX26" fmla="*/ 9796 w 279257"/>
                    <a:gd name="connsiteY26" fmla="*/ 150814 h 213236"/>
                    <a:gd name="connsiteX27" fmla="*/ 7323 w 279257"/>
                    <a:gd name="connsiteY27" fmla="*/ 144959 h 213236"/>
                    <a:gd name="connsiteX28" fmla="*/ 5802 w 279257"/>
                    <a:gd name="connsiteY28" fmla="*/ 140804 h 213236"/>
                    <a:gd name="connsiteX29" fmla="*/ 105097 w 279257"/>
                    <a:gd name="connsiteY29" fmla="*/ 74321 h 213236"/>
                    <a:gd name="connsiteX30" fmla="*/ 107094 w 279257"/>
                    <a:gd name="connsiteY30" fmla="*/ 72999 h 213236"/>
                    <a:gd name="connsiteX31" fmla="*/ 115939 w 279257"/>
                    <a:gd name="connsiteY31" fmla="*/ 61667 h 213236"/>
                    <a:gd name="connsiteX32" fmla="*/ 117271 w 279257"/>
                    <a:gd name="connsiteY32" fmla="*/ 55906 h 213236"/>
                    <a:gd name="connsiteX33" fmla="*/ 117461 w 279257"/>
                    <a:gd name="connsiteY33" fmla="*/ 51845 h 213236"/>
                    <a:gd name="connsiteX34" fmla="*/ 761 w 279257"/>
                    <a:gd name="connsiteY34" fmla="*/ 118423 h 213236"/>
                    <a:gd name="connsiteX35" fmla="*/ 190 w 279257"/>
                    <a:gd name="connsiteY35" fmla="*/ 112662 h 213236"/>
                    <a:gd name="connsiteX36" fmla="*/ 0 w 279257"/>
                    <a:gd name="connsiteY36" fmla="*/ 108129 h 213236"/>
                    <a:gd name="connsiteX37" fmla="*/ 0 w 279257"/>
                    <a:gd name="connsiteY37" fmla="*/ 106524 h 213236"/>
                    <a:gd name="connsiteX38" fmla="*/ 951 w 279257"/>
                    <a:gd name="connsiteY38" fmla="*/ 86975 h 213236"/>
                    <a:gd name="connsiteX39" fmla="*/ 112801 w 279257"/>
                    <a:gd name="connsiteY39" fmla="*/ 42779 h 213236"/>
                    <a:gd name="connsiteX40" fmla="*/ 109186 w 279257"/>
                    <a:gd name="connsiteY40" fmla="*/ 40419 h 213236"/>
                    <a:gd name="connsiteX41" fmla="*/ 106238 w 279257"/>
                    <a:gd name="connsiteY41" fmla="*/ 38908 h 213236"/>
                    <a:gd name="connsiteX42" fmla="*/ 95776 w 279257"/>
                    <a:gd name="connsiteY42" fmla="*/ 36830 h 213236"/>
                    <a:gd name="connsiteX43" fmla="*/ 89118 w 279257"/>
                    <a:gd name="connsiteY43" fmla="*/ 37680 h 213236"/>
                    <a:gd name="connsiteX44" fmla="*/ 87026 w 279257"/>
                    <a:gd name="connsiteY44" fmla="*/ 38341 h 213236"/>
                    <a:gd name="connsiteX45" fmla="*/ 5041 w 279257"/>
                    <a:gd name="connsiteY45" fmla="*/ 64028 h 213236"/>
                    <a:gd name="connsiteX46" fmla="*/ 15218 w 279257"/>
                    <a:gd name="connsiteY46" fmla="*/ 35413 h 213236"/>
                    <a:gd name="connsiteX47" fmla="*/ 101768 w 279257"/>
                    <a:gd name="connsiteY47" fmla="*/ 21815 h 213236"/>
                    <a:gd name="connsiteX48" fmla="*/ 106333 w 279257"/>
                    <a:gd name="connsiteY48" fmla="*/ 21531 h 213236"/>
                    <a:gd name="connsiteX49" fmla="*/ 110138 w 279257"/>
                    <a:gd name="connsiteY49" fmla="*/ 21720 h 213236"/>
                    <a:gd name="connsiteX50" fmla="*/ 112420 w 279257"/>
                    <a:gd name="connsiteY50" fmla="*/ 22004 h 213236"/>
                    <a:gd name="connsiteX51" fmla="*/ 122407 w 279257"/>
                    <a:gd name="connsiteY51" fmla="*/ 25026 h 213236"/>
                    <a:gd name="connsiteX52" fmla="*/ 128874 w 279257"/>
                    <a:gd name="connsiteY52" fmla="*/ 28897 h 213236"/>
                    <a:gd name="connsiteX53" fmla="*/ 133249 w 279257"/>
                    <a:gd name="connsiteY53" fmla="*/ 33053 h 213236"/>
                    <a:gd name="connsiteX54" fmla="*/ 138671 w 279257"/>
                    <a:gd name="connsiteY54" fmla="*/ 41930 h 213236"/>
                    <a:gd name="connsiteX55" fmla="*/ 140002 w 279257"/>
                    <a:gd name="connsiteY55" fmla="*/ 47124 h 213236"/>
                    <a:gd name="connsiteX56" fmla="*/ 140192 w 279257"/>
                    <a:gd name="connsiteY56" fmla="*/ 50523 h 213236"/>
                    <a:gd name="connsiteX57" fmla="*/ 136198 w 279257"/>
                    <a:gd name="connsiteY57" fmla="*/ 63650 h 213236"/>
                    <a:gd name="connsiteX58" fmla="*/ 135342 w 279257"/>
                    <a:gd name="connsiteY58" fmla="*/ 64972 h 213236"/>
                    <a:gd name="connsiteX59" fmla="*/ 138766 w 279257"/>
                    <a:gd name="connsiteY59" fmla="*/ 67427 h 213236"/>
                    <a:gd name="connsiteX60" fmla="*/ 139812 w 279257"/>
                    <a:gd name="connsiteY60" fmla="*/ 66200 h 213236"/>
                    <a:gd name="connsiteX61" fmla="*/ 143616 w 279257"/>
                    <a:gd name="connsiteY61" fmla="*/ 61383 h 213236"/>
                    <a:gd name="connsiteX62" fmla="*/ 150750 w 279257"/>
                    <a:gd name="connsiteY62" fmla="*/ 48351 h 213236"/>
                    <a:gd name="connsiteX63" fmla="*/ 151796 w 279257"/>
                    <a:gd name="connsiteY63" fmla="*/ 41835 h 213236"/>
                    <a:gd name="connsiteX64" fmla="*/ 151796 w 279257"/>
                    <a:gd name="connsiteY64" fmla="*/ 39569 h 213236"/>
                    <a:gd name="connsiteX65" fmla="*/ 151035 w 279257"/>
                    <a:gd name="connsiteY65" fmla="*/ 35791 h 213236"/>
                    <a:gd name="connsiteX66" fmla="*/ 147991 w 279257"/>
                    <a:gd name="connsiteY66" fmla="*/ 29653 h 213236"/>
                    <a:gd name="connsiteX67" fmla="*/ 145519 w 279257"/>
                    <a:gd name="connsiteY67" fmla="*/ 26536 h 213236"/>
                    <a:gd name="connsiteX68" fmla="*/ 143236 w 279257"/>
                    <a:gd name="connsiteY68" fmla="*/ 24459 h 213236"/>
                    <a:gd name="connsiteX69" fmla="*/ 145423 w 279257"/>
                    <a:gd name="connsiteY69" fmla="*/ 24459 h 213236"/>
                    <a:gd name="connsiteX70" fmla="*/ 157502 w 279257"/>
                    <a:gd name="connsiteY70" fmla="*/ 24837 h 213236"/>
                    <a:gd name="connsiteX71" fmla="*/ 168535 w 279257"/>
                    <a:gd name="connsiteY71" fmla="*/ 24837 h 213236"/>
                    <a:gd name="connsiteX72" fmla="*/ 178141 w 279257"/>
                    <a:gd name="connsiteY72" fmla="*/ 24837 h 213236"/>
                    <a:gd name="connsiteX73" fmla="*/ 210574 w 279257"/>
                    <a:gd name="connsiteY73" fmla="*/ 23420 h 213236"/>
                    <a:gd name="connsiteX74" fmla="*/ 210574 w 279257"/>
                    <a:gd name="connsiteY74" fmla="*/ 23420 h 213236"/>
                    <a:gd name="connsiteX75" fmla="*/ 213808 w 279257"/>
                    <a:gd name="connsiteY75" fmla="*/ 24459 h 213236"/>
                    <a:gd name="connsiteX76" fmla="*/ 214854 w 279257"/>
                    <a:gd name="connsiteY76" fmla="*/ 28897 h 213236"/>
                    <a:gd name="connsiteX77" fmla="*/ 214473 w 279257"/>
                    <a:gd name="connsiteY77" fmla="*/ 31069 h 213236"/>
                    <a:gd name="connsiteX78" fmla="*/ 216566 w 279257"/>
                    <a:gd name="connsiteY78" fmla="*/ 31542 h 213236"/>
                    <a:gd name="connsiteX79" fmla="*/ 223128 w 279257"/>
                    <a:gd name="connsiteY79" fmla="*/ 31164 h 213236"/>
                    <a:gd name="connsiteX80" fmla="*/ 223223 w 279257"/>
                    <a:gd name="connsiteY80" fmla="*/ 31164 h 213236"/>
                    <a:gd name="connsiteX81" fmla="*/ 230642 w 279257"/>
                    <a:gd name="connsiteY81" fmla="*/ 33053 h 213236"/>
                    <a:gd name="connsiteX82" fmla="*/ 234351 w 279257"/>
                    <a:gd name="connsiteY82" fmla="*/ 41552 h 213236"/>
                    <a:gd name="connsiteX83" fmla="*/ 234351 w 279257"/>
                    <a:gd name="connsiteY83" fmla="*/ 43724 h 213236"/>
                    <a:gd name="connsiteX84" fmla="*/ 234351 w 279257"/>
                    <a:gd name="connsiteY84" fmla="*/ 45235 h 213236"/>
                    <a:gd name="connsiteX85" fmla="*/ 230832 w 279257"/>
                    <a:gd name="connsiteY85" fmla="*/ 42968 h 213236"/>
                    <a:gd name="connsiteX86" fmla="*/ 224935 w 279257"/>
                    <a:gd name="connsiteY86" fmla="*/ 41741 h 213236"/>
                    <a:gd name="connsiteX87" fmla="*/ 222748 w 279257"/>
                    <a:gd name="connsiteY87" fmla="*/ 41930 h 213236"/>
                    <a:gd name="connsiteX88" fmla="*/ 221131 w 279257"/>
                    <a:gd name="connsiteY88" fmla="*/ 41930 h 213236"/>
                    <a:gd name="connsiteX89" fmla="*/ 221131 w 279257"/>
                    <a:gd name="connsiteY89" fmla="*/ 42213 h 213236"/>
                    <a:gd name="connsiteX90" fmla="*/ 219609 w 279257"/>
                    <a:gd name="connsiteY90" fmla="*/ 42685 h 213236"/>
                    <a:gd name="connsiteX91" fmla="*/ 139812 w 279257"/>
                    <a:gd name="connsiteY91" fmla="*/ 87542 h 213236"/>
                    <a:gd name="connsiteX92" fmla="*/ 113847 w 279257"/>
                    <a:gd name="connsiteY92" fmla="*/ 121067 h 213236"/>
                    <a:gd name="connsiteX93" fmla="*/ 89404 w 279257"/>
                    <a:gd name="connsiteY93" fmla="*/ 195482 h 213236"/>
                    <a:gd name="connsiteX94" fmla="*/ 89404 w 279257"/>
                    <a:gd name="connsiteY94" fmla="*/ 196993 h 213236"/>
                    <a:gd name="connsiteX95" fmla="*/ 90735 w 279257"/>
                    <a:gd name="connsiteY95" fmla="*/ 197749 h 213236"/>
                    <a:gd name="connsiteX96" fmla="*/ 106904 w 279257"/>
                    <a:gd name="connsiteY96" fmla="*/ 199354 h 213236"/>
                    <a:gd name="connsiteX97" fmla="*/ 108996 w 279257"/>
                    <a:gd name="connsiteY97" fmla="*/ 199354 h 213236"/>
                    <a:gd name="connsiteX98" fmla="*/ 154934 w 279257"/>
                    <a:gd name="connsiteY98" fmla="*/ 192271 h 213236"/>
                    <a:gd name="connsiteX99" fmla="*/ 219704 w 279257"/>
                    <a:gd name="connsiteY99" fmla="*/ 154025 h 213236"/>
                    <a:gd name="connsiteX100" fmla="*/ 265357 w 279257"/>
                    <a:gd name="connsiteY100" fmla="*/ 42874 h 213236"/>
                    <a:gd name="connsiteX101" fmla="*/ 265357 w 279257"/>
                    <a:gd name="connsiteY101" fmla="*/ 39002 h 213236"/>
                    <a:gd name="connsiteX102" fmla="*/ 262409 w 279257"/>
                    <a:gd name="connsiteY102" fmla="*/ 19359 h 213236"/>
                    <a:gd name="connsiteX103" fmla="*/ 261363 w 279257"/>
                    <a:gd name="connsiteY103" fmla="*/ 15676 h 213236"/>
                    <a:gd name="connsiteX104" fmla="*/ 260126 w 279257"/>
                    <a:gd name="connsiteY104" fmla="*/ 11804 h 213236"/>
                    <a:gd name="connsiteX105" fmla="*/ 270398 w 279257"/>
                    <a:gd name="connsiteY105" fmla="*/ 0 h 213236"/>
                    <a:gd name="connsiteX106" fmla="*/ 275344 w 279257"/>
                    <a:gd name="connsiteY106" fmla="*/ 14165 h 213236"/>
                    <a:gd name="connsiteX107" fmla="*/ 276866 w 279257"/>
                    <a:gd name="connsiteY107" fmla="*/ 20398 h 213236"/>
                    <a:gd name="connsiteX108" fmla="*/ 279243 w 279257"/>
                    <a:gd name="connsiteY108" fmla="*/ 40513 h 213236"/>
                    <a:gd name="connsiteX109" fmla="*/ 279243 w 279257"/>
                    <a:gd name="connsiteY109" fmla="*/ 42685 h 213236"/>
                    <a:gd name="connsiteX110" fmla="*/ 257653 w 279257"/>
                    <a:gd name="connsiteY110" fmla="*/ 126450 h 213236"/>
                    <a:gd name="connsiteX111" fmla="*/ 229596 w 279257"/>
                    <a:gd name="connsiteY111" fmla="*/ 163846 h 213236"/>
                    <a:gd name="connsiteX112" fmla="*/ 157122 w 279257"/>
                    <a:gd name="connsiteY112" fmla="*/ 206154 h 213236"/>
                    <a:gd name="connsiteX113" fmla="*/ 109282 w 279257"/>
                    <a:gd name="connsiteY113" fmla="*/ 213236 h 213236"/>
                    <a:gd name="connsiteX114" fmla="*/ 103860 w 279257"/>
                    <a:gd name="connsiteY114" fmla="*/ 213236 h 21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79257" h="213236">
                      <a:moveTo>
                        <a:pt x="103765" y="213142"/>
                      </a:moveTo>
                      <a:lnTo>
                        <a:pt x="96632" y="212670"/>
                      </a:lnTo>
                      <a:lnTo>
                        <a:pt x="89974" y="211725"/>
                      </a:lnTo>
                      <a:lnTo>
                        <a:pt x="84172" y="210592"/>
                      </a:lnTo>
                      <a:lnTo>
                        <a:pt x="79417" y="209459"/>
                      </a:lnTo>
                      <a:lnTo>
                        <a:pt x="75232" y="208231"/>
                      </a:lnTo>
                      <a:lnTo>
                        <a:pt x="74471" y="208042"/>
                      </a:lnTo>
                      <a:lnTo>
                        <a:pt x="68670" y="205965"/>
                      </a:lnTo>
                      <a:lnTo>
                        <a:pt x="64770" y="204454"/>
                      </a:lnTo>
                      <a:lnTo>
                        <a:pt x="59254" y="201904"/>
                      </a:lnTo>
                      <a:lnTo>
                        <a:pt x="55735" y="200110"/>
                      </a:lnTo>
                      <a:lnTo>
                        <a:pt x="52501" y="198315"/>
                      </a:lnTo>
                      <a:lnTo>
                        <a:pt x="50123" y="196899"/>
                      </a:lnTo>
                      <a:lnTo>
                        <a:pt x="45177" y="193688"/>
                      </a:lnTo>
                      <a:lnTo>
                        <a:pt x="41278" y="190761"/>
                      </a:lnTo>
                      <a:lnTo>
                        <a:pt x="37378" y="187550"/>
                      </a:lnTo>
                      <a:lnTo>
                        <a:pt x="34145" y="184622"/>
                      </a:lnTo>
                      <a:lnTo>
                        <a:pt x="132869" y="73471"/>
                      </a:lnTo>
                      <a:lnTo>
                        <a:pt x="129825" y="70449"/>
                      </a:lnTo>
                      <a:lnTo>
                        <a:pt x="20354" y="169040"/>
                      </a:lnTo>
                      <a:lnTo>
                        <a:pt x="19212" y="167529"/>
                      </a:lnTo>
                      <a:lnTo>
                        <a:pt x="16549" y="163469"/>
                      </a:lnTo>
                      <a:lnTo>
                        <a:pt x="15598" y="161958"/>
                      </a:lnTo>
                      <a:lnTo>
                        <a:pt x="15598" y="161674"/>
                      </a:lnTo>
                      <a:cubicBezTo>
                        <a:pt x="15598" y="161674"/>
                        <a:pt x="15122" y="161108"/>
                        <a:pt x="15122" y="161108"/>
                      </a:cubicBezTo>
                      <a:lnTo>
                        <a:pt x="12364" y="156103"/>
                      </a:lnTo>
                      <a:lnTo>
                        <a:pt x="9796" y="150814"/>
                      </a:lnTo>
                      <a:lnTo>
                        <a:pt x="7323" y="144959"/>
                      </a:lnTo>
                      <a:lnTo>
                        <a:pt x="5802" y="140804"/>
                      </a:lnTo>
                      <a:lnTo>
                        <a:pt x="105097" y="74321"/>
                      </a:lnTo>
                      <a:cubicBezTo>
                        <a:pt x="105762" y="73943"/>
                        <a:pt x="106428" y="73471"/>
                        <a:pt x="107094" y="72999"/>
                      </a:cubicBezTo>
                      <a:cubicBezTo>
                        <a:pt x="111184" y="69977"/>
                        <a:pt x="114132" y="66200"/>
                        <a:pt x="115939" y="61667"/>
                      </a:cubicBezTo>
                      <a:cubicBezTo>
                        <a:pt x="116320" y="60722"/>
                        <a:pt x="117081" y="58645"/>
                        <a:pt x="117271" y="55906"/>
                      </a:cubicBezTo>
                      <a:lnTo>
                        <a:pt x="117461" y="51845"/>
                      </a:lnTo>
                      <a:lnTo>
                        <a:pt x="761" y="118423"/>
                      </a:lnTo>
                      <a:lnTo>
                        <a:pt x="190" y="112662"/>
                      </a:lnTo>
                      <a:lnTo>
                        <a:pt x="0" y="108129"/>
                      </a:lnTo>
                      <a:lnTo>
                        <a:pt x="0" y="106524"/>
                      </a:lnTo>
                      <a:cubicBezTo>
                        <a:pt x="0" y="99913"/>
                        <a:pt x="190" y="93397"/>
                        <a:pt x="951" y="86975"/>
                      </a:cubicBezTo>
                      <a:lnTo>
                        <a:pt x="112801" y="42779"/>
                      </a:lnTo>
                      <a:lnTo>
                        <a:pt x="109186" y="40419"/>
                      </a:lnTo>
                      <a:cubicBezTo>
                        <a:pt x="107855" y="39569"/>
                        <a:pt x="106809" y="39096"/>
                        <a:pt x="106238" y="38908"/>
                      </a:cubicBezTo>
                      <a:cubicBezTo>
                        <a:pt x="104431" y="38152"/>
                        <a:pt x="100627" y="36830"/>
                        <a:pt x="95776" y="36830"/>
                      </a:cubicBezTo>
                      <a:cubicBezTo>
                        <a:pt x="93493" y="36830"/>
                        <a:pt x="91306" y="37113"/>
                        <a:pt x="89118" y="37680"/>
                      </a:cubicBezTo>
                      <a:cubicBezTo>
                        <a:pt x="88357" y="37869"/>
                        <a:pt x="87692" y="38058"/>
                        <a:pt x="87026" y="38341"/>
                      </a:cubicBezTo>
                      <a:lnTo>
                        <a:pt x="5041" y="64028"/>
                      </a:lnTo>
                      <a:cubicBezTo>
                        <a:pt x="7514" y="54301"/>
                        <a:pt x="10938" y="44668"/>
                        <a:pt x="15218" y="35413"/>
                      </a:cubicBezTo>
                      <a:lnTo>
                        <a:pt x="101768" y="21815"/>
                      </a:lnTo>
                      <a:cubicBezTo>
                        <a:pt x="103194" y="21626"/>
                        <a:pt x="104811" y="21531"/>
                        <a:pt x="106333" y="21531"/>
                      </a:cubicBezTo>
                      <a:cubicBezTo>
                        <a:pt x="107570" y="21531"/>
                        <a:pt x="108901" y="21531"/>
                        <a:pt x="110138" y="21720"/>
                      </a:cubicBezTo>
                      <a:cubicBezTo>
                        <a:pt x="110994" y="21720"/>
                        <a:pt x="111659" y="21909"/>
                        <a:pt x="112420" y="22004"/>
                      </a:cubicBezTo>
                      <a:cubicBezTo>
                        <a:pt x="115939" y="22570"/>
                        <a:pt x="119268" y="23609"/>
                        <a:pt x="122407" y="25026"/>
                      </a:cubicBezTo>
                      <a:cubicBezTo>
                        <a:pt x="123738" y="25687"/>
                        <a:pt x="126211" y="26820"/>
                        <a:pt x="128874" y="28897"/>
                      </a:cubicBezTo>
                      <a:cubicBezTo>
                        <a:pt x="130491" y="30125"/>
                        <a:pt x="131918" y="31542"/>
                        <a:pt x="133249" y="33053"/>
                      </a:cubicBezTo>
                      <a:cubicBezTo>
                        <a:pt x="134391" y="34375"/>
                        <a:pt x="136959" y="37491"/>
                        <a:pt x="138671" y="41930"/>
                      </a:cubicBezTo>
                      <a:cubicBezTo>
                        <a:pt x="139336" y="43629"/>
                        <a:pt x="139717" y="45329"/>
                        <a:pt x="140002" y="47124"/>
                      </a:cubicBezTo>
                      <a:cubicBezTo>
                        <a:pt x="140192" y="48257"/>
                        <a:pt x="140192" y="49390"/>
                        <a:pt x="140192" y="50523"/>
                      </a:cubicBezTo>
                      <a:cubicBezTo>
                        <a:pt x="140192" y="56284"/>
                        <a:pt x="138005" y="60817"/>
                        <a:pt x="136198" y="63650"/>
                      </a:cubicBezTo>
                      <a:lnTo>
                        <a:pt x="135342" y="64972"/>
                      </a:lnTo>
                      <a:lnTo>
                        <a:pt x="138766" y="67427"/>
                      </a:lnTo>
                      <a:lnTo>
                        <a:pt x="139812" y="66200"/>
                      </a:lnTo>
                      <a:cubicBezTo>
                        <a:pt x="141143" y="64594"/>
                        <a:pt x="142380" y="63083"/>
                        <a:pt x="143616" y="61383"/>
                      </a:cubicBezTo>
                      <a:cubicBezTo>
                        <a:pt x="148182" y="55339"/>
                        <a:pt x="149703" y="51751"/>
                        <a:pt x="150750" y="48351"/>
                      </a:cubicBezTo>
                      <a:cubicBezTo>
                        <a:pt x="151415" y="46085"/>
                        <a:pt x="151796" y="43913"/>
                        <a:pt x="151796" y="41835"/>
                      </a:cubicBezTo>
                      <a:cubicBezTo>
                        <a:pt x="151796" y="40702"/>
                        <a:pt x="151796" y="39852"/>
                        <a:pt x="151796" y="39569"/>
                      </a:cubicBezTo>
                      <a:cubicBezTo>
                        <a:pt x="151701" y="38341"/>
                        <a:pt x="151415" y="37019"/>
                        <a:pt x="151035" y="35791"/>
                      </a:cubicBezTo>
                      <a:cubicBezTo>
                        <a:pt x="150179" y="32958"/>
                        <a:pt x="148752" y="30881"/>
                        <a:pt x="147991" y="29653"/>
                      </a:cubicBezTo>
                      <a:cubicBezTo>
                        <a:pt x="147326" y="28614"/>
                        <a:pt x="146470" y="27575"/>
                        <a:pt x="145519" y="26536"/>
                      </a:cubicBezTo>
                      <a:cubicBezTo>
                        <a:pt x="144853" y="25781"/>
                        <a:pt x="144092" y="25120"/>
                        <a:pt x="143236" y="24459"/>
                      </a:cubicBezTo>
                      <a:cubicBezTo>
                        <a:pt x="143997" y="24459"/>
                        <a:pt x="144758" y="24459"/>
                        <a:pt x="145423" y="24459"/>
                      </a:cubicBezTo>
                      <a:cubicBezTo>
                        <a:pt x="149228" y="24648"/>
                        <a:pt x="153222" y="24742"/>
                        <a:pt x="157502" y="24837"/>
                      </a:cubicBezTo>
                      <a:cubicBezTo>
                        <a:pt x="160926" y="24837"/>
                        <a:pt x="164541" y="24837"/>
                        <a:pt x="168535" y="24837"/>
                      </a:cubicBezTo>
                      <a:lnTo>
                        <a:pt x="178141" y="24837"/>
                      </a:lnTo>
                      <a:cubicBezTo>
                        <a:pt x="188794" y="24553"/>
                        <a:pt x="199731" y="24176"/>
                        <a:pt x="210574" y="23420"/>
                      </a:cubicBezTo>
                      <a:lnTo>
                        <a:pt x="210574" y="23420"/>
                      </a:lnTo>
                      <a:cubicBezTo>
                        <a:pt x="212191" y="23420"/>
                        <a:pt x="213142" y="23798"/>
                        <a:pt x="213808" y="24459"/>
                      </a:cubicBezTo>
                      <a:cubicBezTo>
                        <a:pt x="214854" y="25403"/>
                        <a:pt x="215234" y="27009"/>
                        <a:pt x="214854" y="28897"/>
                      </a:cubicBezTo>
                      <a:lnTo>
                        <a:pt x="214473" y="31069"/>
                      </a:lnTo>
                      <a:lnTo>
                        <a:pt x="216566" y="31542"/>
                      </a:lnTo>
                      <a:cubicBezTo>
                        <a:pt x="219419" y="31258"/>
                        <a:pt x="221321" y="31164"/>
                        <a:pt x="223128" y="31164"/>
                      </a:cubicBezTo>
                      <a:lnTo>
                        <a:pt x="223223" y="31164"/>
                      </a:lnTo>
                      <a:cubicBezTo>
                        <a:pt x="225887" y="31164"/>
                        <a:pt x="228550" y="31447"/>
                        <a:pt x="230642" y="33053"/>
                      </a:cubicBezTo>
                      <a:cubicBezTo>
                        <a:pt x="233210" y="35225"/>
                        <a:pt x="234066" y="38908"/>
                        <a:pt x="234351" y="41552"/>
                      </a:cubicBezTo>
                      <a:cubicBezTo>
                        <a:pt x="234351" y="42591"/>
                        <a:pt x="234351" y="43346"/>
                        <a:pt x="234351" y="43724"/>
                      </a:cubicBezTo>
                      <a:cubicBezTo>
                        <a:pt x="234351" y="44196"/>
                        <a:pt x="234351" y="44763"/>
                        <a:pt x="234351" y="45235"/>
                      </a:cubicBezTo>
                      <a:cubicBezTo>
                        <a:pt x="233400" y="44385"/>
                        <a:pt x="232259" y="43629"/>
                        <a:pt x="230832" y="42968"/>
                      </a:cubicBezTo>
                      <a:cubicBezTo>
                        <a:pt x="228930" y="42118"/>
                        <a:pt x="226933" y="41741"/>
                        <a:pt x="224935" y="41741"/>
                      </a:cubicBezTo>
                      <a:cubicBezTo>
                        <a:pt x="224270" y="41741"/>
                        <a:pt x="223509" y="41741"/>
                        <a:pt x="222748" y="41930"/>
                      </a:cubicBezTo>
                      <a:lnTo>
                        <a:pt x="221131" y="41930"/>
                      </a:lnTo>
                      <a:lnTo>
                        <a:pt x="221131" y="42213"/>
                      </a:lnTo>
                      <a:cubicBezTo>
                        <a:pt x="220370" y="42402"/>
                        <a:pt x="219895" y="42591"/>
                        <a:pt x="219609" y="42685"/>
                      </a:cubicBezTo>
                      <a:cubicBezTo>
                        <a:pt x="188794" y="50523"/>
                        <a:pt x="161877" y="65633"/>
                        <a:pt x="139812" y="87542"/>
                      </a:cubicBezTo>
                      <a:cubicBezTo>
                        <a:pt x="133249" y="94058"/>
                        <a:pt x="123358" y="105202"/>
                        <a:pt x="113847" y="121067"/>
                      </a:cubicBezTo>
                      <a:cubicBezTo>
                        <a:pt x="99866" y="144298"/>
                        <a:pt x="91686" y="169418"/>
                        <a:pt x="89404" y="195482"/>
                      </a:cubicBezTo>
                      <a:lnTo>
                        <a:pt x="89404" y="196993"/>
                      </a:lnTo>
                      <a:cubicBezTo>
                        <a:pt x="89404" y="196993"/>
                        <a:pt x="90735" y="197749"/>
                        <a:pt x="90735" y="197749"/>
                      </a:cubicBezTo>
                      <a:cubicBezTo>
                        <a:pt x="98439" y="199165"/>
                        <a:pt x="104146" y="199354"/>
                        <a:pt x="106904" y="199354"/>
                      </a:cubicBezTo>
                      <a:lnTo>
                        <a:pt x="108996" y="199354"/>
                      </a:lnTo>
                      <a:cubicBezTo>
                        <a:pt x="117461" y="199354"/>
                        <a:pt x="134676" y="198410"/>
                        <a:pt x="154934" y="192271"/>
                      </a:cubicBezTo>
                      <a:cubicBezTo>
                        <a:pt x="179853" y="184717"/>
                        <a:pt x="201729" y="171873"/>
                        <a:pt x="219704" y="154025"/>
                      </a:cubicBezTo>
                      <a:cubicBezTo>
                        <a:pt x="230547" y="143259"/>
                        <a:pt x="266023" y="103313"/>
                        <a:pt x="265357" y="42874"/>
                      </a:cubicBezTo>
                      <a:cubicBezTo>
                        <a:pt x="265357" y="41363"/>
                        <a:pt x="265357" y="40230"/>
                        <a:pt x="265357" y="39002"/>
                      </a:cubicBezTo>
                      <a:cubicBezTo>
                        <a:pt x="265167" y="34564"/>
                        <a:pt x="264501" y="27575"/>
                        <a:pt x="262409" y="19359"/>
                      </a:cubicBezTo>
                      <a:cubicBezTo>
                        <a:pt x="262124" y="18132"/>
                        <a:pt x="261743" y="16904"/>
                        <a:pt x="261363" y="15676"/>
                      </a:cubicBezTo>
                      <a:cubicBezTo>
                        <a:pt x="260982" y="14354"/>
                        <a:pt x="260507" y="13032"/>
                        <a:pt x="260126" y="11804"/>
                      </a:cubicBezTo>
                      <a:cubicBezTo>
                        <a:pt x="262028" y="6799"/>
                        <a:pt x="265738" y="2644"/>
                        <a:pt x="270398" y="0"/>
                      </a:cubicBezTo>
                      <a:cubicBezTo>
                        <a:pt x="272395" y="4533"/>
                        <a:pt x="274012" y="9349"/>
                        <a:pt x="275344" y="14165"/>
                      </a:cubicBezTo>
                      <a:cubicBezTo>
                        <a:pt x="275914" y="16243"/>
                        <a:pt x="276390" y="18321"/>
                        <a:pt x="276866" y="20398"/>
                      </a:cubicBezTo>
                      <a:cubicBezTo>
                        <a:pt x="278673" y="28992"/>
                        <a:pt x="279243" y="36075"/>
                        <a:pt x="279243" y="40513"/>
                      </a:cubicBezTo>
                      <a:lnTo>
                        <a:pt x="279243" y="42685"/>
                      </a:lnTo>
                      <a:cubicBezTo>
                        <a:pt x="279624" y="72055"/>
                        <a:pt x="272300" y="100196"/>
                        <a:pt x="257653" y="126450"/>
                      </a:cubicBezTo>
                      <a:cubicBezTo>
                        <a:pt x="249854" y="140332"/>
                        <a:pt x="239963" y="153553"/>
                        <a:pt x="229596" y="163846"/>
                      </a:cubicBezTo>
                      <a:cubicBezTo>
                        <a:pt x="209433" y="183867"/>
                        <a:pt x="185084" y="198032"/>
                        <a:pt x="157122" y="206154"/>
                      </a:cubicBezTo>
                      <a:cubicBezTo>
                        <a:pt x="135912" y="212292"/>
                        <a:pt x="118032" y="213236"/>
                        <a:pt x="109282" y="213236"/>
                      </a:cubicBezTo>
                      <a:lnTo>
                        <a:pt x="103860" y="213236"/>
                      </a:lnTo>
                      <a:close/>
                    </a:path>
                  </a:pathLst>
                </a:custGeom>
                <a:grpFill/>
                <a:ln w="948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9A030BD-960B-5186-783F-0C9DF1BFDF62}"/>
                    </a:ext>
                  </a:extLst>
                </p:cNvPr>
                <p:cNvSpPr/>
                <p:nvPr/>
              </p:nvSpPr>
              <p:spPr>
                <a:xfrm>
                  <a:off x="2394946" y="755775"/>
                  <a:ext cx="58682" cy="58172"/>
                </a:xfrm>
                <a:custGeom>
                  <a:avLst/>
                  <a:gdLst>
                    <a:gd name="connsiteX0" fmla="*/ 29294 w 58682"/>
                    <a:gd name="connsiteY0" fmla="*/ 58173 h 58172"/>
                    <a:gd name="connsiteX1" fmla="*/ 18166 w 58682"/>
                    <a:gd name="connsiteY1" fmla="*/ 40135 h 58172"/>
                    <a:gd name="connsiteX2" fmla="*/ 0 w 58682"/>
                    <a:gd name="connsiteY2" fmla="*/ 29086 h 58172"/>
                    <a:gd name="connsiteX3" fmla="*/ 15027 w 58682"/>
                    <a:gd name="connsiteY3" fmla="*/ 20870 h 58172"/>
                    <a:gd name="connsiteX4" fmla="*/ 18166 w 58682"/>
                    <a:gd name="connsiteY4" fmla="*/ 18037 h 58172"/>
                    <a:gd name="connsiteX5" fmla="*/ 27011 w 58682"/>
                    <a:gd name="connsiteY5" fmla="*/ 5761 h 58172"/>
                    <a:gd name="connsiteX6" fmla="*/ 29389 w 58682"/>
                    <a:gd name="connsiteY6" fmla="*/ 0 h 58172"/>
                    <a:gd name="connsiteX7" fmla="*/ 40517 w 58682"/>
                    <a:gd name="connsiteY7" fmla="*/ 18037 h 58172"/>
                    <a:gd name="connsiteX8" fmla="*/ 58683 w 58682"/>
                    <a:gd name="connsiteY8" fmla="*/ 29086 h 58172"/>
                    <a:gd name="connsiteX9" fmla="*/ 52881 w 58682"/>
                    <a:gd name="connsiteY9" fmla="*/ 31447 h 58172"/>
                    <a:gd name="connsiteX10" fmla="*/ 37664 w 58682"/>
                    <a:gd name="connsiteY10" fmla="*/ 43252 h 58172"/>
                    <a:gd name="connsiteX11" fmla="*/ 29389 w 58682"/>
                    <a:gd name="connsiteY11" fmla="*/ 58173 h 5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682" h="58172">
                      <a:moveTo>
                        <a:pt x="29294" y="58173"/>
                      </a:moveTo>
                      <a:cubicBezTo>
                        <a:pt x="27106" y="51373"/>
                        <a:pt x="23302" y="45235"/>
                        <a:pt x="18166" y="40135"/>
                      </a:cubicBezTo>
                      <a:cubicBezTo>
                        <a:pt x="13030" y="35036"/>
                        <a:pt x="6848" y="31258"/>
                        <a:pt x="0" y="29086"/>
                      </a:cubicBezTo>
                      <a:cubicBezTo>
                        <a:pt x="5421" y="27292"/>
                        <a:pt x="10557" y="24553"/>
                        <a:pt x="15027" y="20870"/>
                      </a:cubicBezTo>
                      <a:cubicBezTo>
                        <a:pt x="16074" y="20020"/>
                        <a:pt x="17120" y="19076"/>
                        <a:pt x="18166" y="18037"/>
                      </a:cubicBezTo>
                      <a:cubicBezTo>
                        <a:pt x="21780" y="14449"/>
                        <a:pt x="24729" y="10294"/>
                        <a:pt x="27011" y="5761"/>
                      </a:cubicBezTo>
                      <a:cubicBezTo>
                        <a:pt x="27962" y="3872"/>
                        <a:pt x="28723" y="1983"/>
                        <a:pt x="29389" y="0"/>
                      </a:cubicBezTo>
                      <a:cubicBezTo>
                        <a:pt x="31576" y="6799"/>
                        <a:pt x="35381" y="12843"/>
                        <a:pt x="40517" y="18037"/>
                      </a:cubicBezTo>
                      <a:cubicBezTo>
                        <a:pt x="45653" y="23137"/>
                        <a:pt x="51835" y="26914"/>
                        <a:pt x="58683" y="29086"/>
                      </a:cubicBezTo>
                      <a:cubicBezTo>
                        <a:pt x="56686" y="29747"/>
                        <a:pt x="54783" y="30503"/>
                        <a:pt x="52881" y="31447"/>
                      </a:cubicBezTo>
                      <a:cubicBezTo>
                        <a:pt x="47079" y="34280"/>
                        <a:pt x="41848" y="38341"/>
                        <a:pt x="37664" y="43252"/>
                      </a:cubicBezTo>
                      <a:cubicBezTo>
                        <a:pt x="33954" y="47690"/>
                        <a:pt x="31101" y="52790"/>
                        <a:pt x="29389" y="58173"/>
                      </a:cubicBezTo>
                      <a:close/>
                    </a:path>
                  </a:pathLst>
                </a:custGeom>
                <a:grpFill/>
                <a:ln w="9483" cap="flat">
                  <a:noFill/>
                  <a:prstDash val="solid"/>
                  <a:miter/>
                </a:ln>
              </p:spPr>
              <p:txBody>
                <a:bodyPr rtlCol="0" anchor="ctr"/>
                <a:lstStyle/>
                <a:p>
                  <a:endParaRPr lang="en-US"/>
                </a:p>
              </p:txBody>
            </p:sp>
          </p:grpSp>
        </p:grpSp>
        <p:sp>
          <p:nvSpPr>
            <p:cNvPr id="14" name="Freeform 13">
              <a:extLst>
                <a:ext uri="{FF2B5EF4-FFF2-40B4-BE49-F238E27FC236}">
                  <a16:creationId xmlns:a16="http://schemas.microsoft.com/office/drawing/2014/main" id="{2D5F9790-6174-0F0B-C937-A20D6E17E829}"/>
                </a:ext>
              </a:extLst>
            </p:cNvPr>
            <p:cNvSpPr/>
            <p:nvPr/>
          </p:nvSpPr>
          <p:spPr>
            <a:xfrm>
              <a:off x="2013459" y="731316"/>
              <a:ext cx="6277" cy="342896"/>
            </a:xfrm>
            <a:custGeom>
              <a:avLst/>
              <a:gdLst>
                <a:gd name="connsiteX0" fmla="*/ 0 w 6277"/>
                <a:gd name="connsiteY0" fmla="*/ 0 h 342896"/>
                <a:gd name="connsiteX1" fmla="*/ 6277 w 6277"/>
                <a:gd name="connsiteY1" fmla="*/ 0 h 342896"/>
                <a:gd name="connsiteX2" fmla="*/ 6277 w 6277"/>
                <a:gd name="connsiteY2" fmla="*/ 342897 h 342896"/>
                <a:gd name="connsiteX3" fmla="*/ 0 w 6277"/>
                <a:gd name="connsiteY3" fmla="*/ 342897 h 342896"/>
              </a:gdLst>
              <a:ahLst/>
              <a:cxnLst>
                <a:cxn ang="0">
                  <a:pos x="connsiteX0" y="connsiteY0"/>
                </a:cxn>
                <a:cxn ang="0">
                  <a:pos x="connsiteX1" y="connsiteY1"/>
                </a:cxn>
                <a:cxn ang="0">
                  <a:pos x="connsiteX2" y="connsiteY2"/>
                </a:cxn>
                <a:cxn ang="0">
                  <a:pos x="connsiteX3" y="connsiteY3"/>
                </a:cxn>
              </a:cxnLst>
              <a:rect l="l" t="t" r="r" b="b"/>
              <a:pathLst>
                <a:path w="6277" h="342896">
                  <a:moveTo>
                    <a:pt x="0" y="0"/>
                  </a:moveTo>
                  <a:lnTo>
                    <a:pt x="6277" y="0"/>
                  </a:lnTo>
                  <a:lnTo>
                    <a:pt x="6277" y="342897"/>
                  </a:lnTo>
                  <a:lnTo>
                    <a:pt x="0" y="342897"/>
                  </a:lnTo>
                  <a:close/>
                </a:path>
              </a:pathLst>
            </a:custGeom>
            <a:grpFill/>
            <a:ln w="9483" cap="flat">
              <a:noFill/>
              <a:prstDash val="solid"/>
              <a:miter/>
            </a:ln>
          </p:spPr>
          <p:txBody>
            <a:bodyPr rtlCol="0" anchor="ctr"/>
            <a:lstStyle/>
            <a:p>
              <a:endParaRPr lang="en-US"/>
            </a:p>
          </p:txBody>
        </p:sp>
      </p:grpSp>
      <p:sp>
        <p:nvSpPr>
          <p:cNvPr id="45" name="Text Placeholder 44">
            <a:extLst>
              <a:ext uri="{FF2B5EF4-FFF2-40B4-BE49-F238E27FC236}">
                <a16:creationId xmlns:a16="http://schemas.microsoft.com/office/drawing/2014/main" id="{6C4C2AD3-1095-95CE-353A-F12E48BF444A}"/>
              </a:ext>
            </a:extLst>
          </p:cNvPr>
          <p:cNvSpPr>
            <a:spLocks noGrp="1"/>
          </p:cNvSpPr>
          <p:nvPr>
            <p:ph type="body" sz="quarter" idx="10"/>
          </p:nvPr>
        </p:nvSpPr>
        <p:spPr>
          <a:xfrm>
            <a:off x="5143501" y="3245757"/>
            <a:ext cx="6589712" cy="366486"/>
          </a:xfrm>
          <a:solidFill>
            <a:schemeClr val="bg1"/>
          </a:solidFill>
          <a:effectLst>
            <a:outerShdw dist="12700" dir="16200000" rotWithShape="0">
              <a:schemeClr val="bg1">
                <a:lumMod val="75000"/>
              </a:schemeClr>
            </a:outerShdw>
          </a:effectLst>
        </p:spPr>
        <p:txBody>
          <a:bodyPr/>
          <a:lstStyle/>
          <a:p>
            <a:r>
              <a:rPr lang="en-US"/>
              <a:t>Stay connected, follow us on socials</a:t>
            </a:r>
          </a:p>
        </p:txBody>
      </p:sp>
      <p:sp>
        <p:nvSpPr>
          <p:cNvPr id="46" name="Text Placeholder 45">
            <a:extLst>
              <a:ext uri="{FF2B5EF4-FFF2-40B4-BE49-F238E27FC236}">
                <a16:creationId xmlns:a16="http://schemas.microsoft.com/office/drawing/2014/main" id="{6B606D7A-FF4B-C1DF-45AD-ABAB543800BF}"/>
              </a:ext>
            </a:extLst>
          </p:cNvPr>
          <p:cNvSpPr>
            <a:spLocks noGrp="1"/>
          </p:cNvSpPr>
          <p:nvPr>
            <p:ph type="body" sz="quarter" idx="11"/>
          </p:nvPr>
        </p:nvSpPr>
        <p:spPr>
          <a:xfrm>
            <a:off x="5143501" y="1364480"/>
            <a:ext cx="6589712" cy="366486"/>
          </a:xfrm>
          <a:solidFill>
            <a:schemeClr val="bg1"/>
          </a:solidFill>
          <a:effectLst>
            <a:outerShdw dist="12700" dir="16200000" rotWithShape="0">
              <a:schemeClr val="bg1">
                <a:lumMod val="75000"/>
              </a:schemeClr>
            </a:outerShdw>
          </a:effectLst>
        </p:spPr>
        <p:txBody>
          <a:bodyPr/>
          <a:lstStyle/>
          <a:p>
            <a:r>
              <a:rPr lang="en-US" dirty="0"/>
              <a:t>Reach out via phone or web</a:t>
            </a:r>
          </a:p>
        </p:txBody>
      </p:sp>
      <p:grpSp>
        <p:nvGrpSpPr>
          <p:cNvPr id="67" name="Group 66">
            <a:extLst>
              <a:ext uri="{FF2B5EF4-FFF2-40B4-BE49-F238E27FC236}">
                <a16:creationId xmlns:a16="http://schemas.microsoft.com/office/drawing/2014/main" id="{C0150E99-82BD-E55A-8350-607795B079B8}"/>
              </a:ext>
            </a:extLst>
          </p:cNvPr>
          <p:cNvGrpSpPr/>
          <p:nvPr/>
        </p:nvGrpSpPr>
        <p:grpSpPr>
          <a:xfrm>
            <a:off x="5564445" y="1979907"/>
            <a:ext cx="289890" cy="289890"/>
            <a:chOff x="5562857" y="1979907"/>
            <a:chExt cx="289890" cy="289890"/>
          </a:xfrm>
        </p:grpSpPr>
        <p:sp>
          <p:nvSpPr>
            <p:cNvPr id="37" name="Graphic 35">
              <a:extLst>
                <a:ext uri="{FF2B5EF4-FFF2-40B4-BE49-F238E27FC236}">
                  <a16:creationId xmlns:a16="http://schemas.microsoft.com/office/drawing/2014/main" id="{94011DA6-C9A2-92A7-018F-D754F5770A95}"/>
                </a:ext>
              </a:extLst>
            </p:cNvPr>
            <p:cNvSpPr/>
            <p:nvPr/>
          </p:nvSpPr>
          <p:spPr>
            <a:xfrm>
              <a:off x="5562857" y="1979907"/>
              <a:ext cx="289890" cy="289890"/>
            </a:xfrm>
            <a:custGeom>
              <a:avLst/>
              <a:gdLst>
                <a:gd name="connsiteX0" fmla="*/ 115763 w 231526"/>
                <a:gd name="connsiteY0" fmla="*/ 231526 h 231526"/>
                <a:gd name="connsiteX1" fmla="*/ 0 w 231526"/>
                <a:gd name="connsiteY1" fmla="*/ 115763 h 231526"/>
                <a:gd name="connsiteX2" fmla="*/ 115763 w 231526"/>
                <a:gd name="connsiteY2" fmla="*/ 0 h 231526"/>
                <a:gd name="connsiteX3" fmla="*/ 231526 w 231526"/>
                <a:gd name="connsiteY3" fmla="*/ 115763 h 231526"/>
                <a:gd name="connsiteX4" fmla="*/ 115763 w 231526"/>
                <a:gd name="connsiteY4" fmla="*/ 231526 h 2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26" h="231526">
                  <a:moveTo>
                    <a:pt x="115763" y="231526"/>
                  </a:moveTo>
                  <a:cubicBezTo>
                    <a:pt x="23134" y="231526"/>
                    <a:pt x="0" y="208392"/>
                    <a:pt x="0" y="115763"/>
                  </a:cubicBezTo>
                  <a:cubicBezTo>
                    <a:pt x="0" y="23134"/>
                    <a:pt x="23134" y="0"/>
                    <a:pt x="115763" y="0"/>
                  </a:cubicBezTo>
                  <a:cubicBezTo>
                    <a:pt x="208392" y="0"/>
                    <a:pt x="231526" y="23134"/>
                    <a:pt x="231526" y="115763"/>
                  </a:cubicBezTo>
                  <a:cubicBezTo>
                    <a:pt x="231526" y="208392"/>
                    <a:pt x="208392" y="231526"/>
                    <a:pt x="115763" y="231526"/>
                  </a:cubicBezTo>
                  <a:close/>
                </a:path>
              </a:pathLst>
            </a:custGeom>
            <a:solidFill>
              <a:srgbClr val="B3D3FF"/>
            </a:solidFill>
            <a:ln w="0" cap="flat">
              <a:noFill/>
              <a:prstDash val="solid"/>
              <a:miter/>
            </a:ln>
          </p:spPr>
          <p:txBody>
            <a:bodyPr rtlCol="0" anchor="ctr"/>
            <a:lstStyle/>
            <a:p>
              <a:endParaRPr lang="en-US"/>
            </a:p>
          </p:txBody>
        </p:sp>
        <p:pic>
          <p:nvPicPr>
            <p:cNvPr id="41" name="Graphic 40" descr="Smart Phone with solid fill">
              <a:extLst>
                <a:ext uri="{FF2B5EF4-FFF2-40B4-BE49-F238E27FC236}">
                  <a16:creationId xmlns:a16="http://schemas.microsoft.com/office/drawing/2014/main" id="{C2697522-2E3E-36AE-1AC5-FFB59FB2B9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688897">
              <a:off x="5607193" y="2024243"/>
              <a:ext cx="201218" cy="201218"/>
            </a:xfrm>
            <a:prstGeom prst="rect">
              <a:avLst/>
            </a:prstGeom>
          </p:spPr>
        </p:pic>
      </p:grpSp>
      <p:grpSp>
        <p:nvGrpSpPr>
          <p:cNvPr id="68" name="Group 67">
            <a:extLst>
              <a:ext uri="{FF2B5EF4-FFF2-40B4-BE49-F238E27FC236}">
                <a16:creationId xmlns:a16="http://schemas.microsoft.com/office/drawing/2014/main" id="{B389EE53-027F-9E2A-01A7-C82BF16E3E9A}"/>
              </a:ext>
            </a:extLst>
          </p:cNvPr>
          <p:cNvGrpSpPr/>
          <p:nvPr/>
        </p:nvGrpSpPr>
        <p:grpSpPr>
          <a:xfrm>
            <a:off x="5563532" y="2484374"/>
            <a:ext cx="289893" cy="289893"/>
            <a:chOff x="5561943" y="2493998"/>
            <a:chExt cx="289893" cy="289893"/>
          </a:xfrm>
        </p:grpSpPr>
        <p:sp>
          <p:nvSpPr>
            <p:cNvPr id="38" name="Graphic 35">
              <a:extLst>
                <a:ext uri="{FF2B5EF4-FFF2-40B4-BE49-F238E27FC236}">
                  <a16:creationId xmlns:a16="http://schemas.microsoft.com/office/drawing/2014/main" id="{87E5ED05-FFAD-B562-9840-FEE71452CB8D}"/>
                </a:ext>
              </a:extLst>
            </p:cNvPr>
            <p:cNvSpPr/>
            <p:nvPr/>
          </p:nvSpPr>
          <p:spPr>
            <a:xfrm>
              <a:off x="5561943" y="2493998"/>
              <a:ext cx="289893" cy="289893"/>
            </a:xfrm>
            <a:custGeom>
              <a:avLst/>
              <a:gdLst>
                <a:gd name="connsiteX0" fmla="*/ 115763 w 231526"/>
                <a:gd name="connsiteY0" fmla="*/ 231526 h 231526"/>
                <a:gd name="connsiteX1" fmla="*/ 0 w 231526"/>
                <a:gd name="connsiteY1" fmla="*/ 115763 h 231526"/>
                <a:gd name="connsiteX2" fmla="*/ 115763 w 231526"/>
                <a:gd name="connsiteY2" fmla="*/ 0 h 231526"/>
                <a:gd name="connsiteX3" fmla="*/ 231526 w 231526"/>
                <a:gd name="connsiteY3" fmla="*/ 115763 h 231526"/>
                <a:gd name="connsiteX4" fmla="*/ 115763 w 231526"/>
                <a:gd name="connsiteY4" fmla="*/ 231526 h 2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26" h="231526">
                  <a:moveTo>
                    <a:pt x="115763" y="231526"/>
                  </a:moveTo>
                  <a:cubicBezTo>
                    <a:pt x="23134" y="231526"/>
                    <a:pt x="0" y="208392"/>
                    <a:pt x="0" y="115763"/>
                  </a:cubicBezTo>
                  <a:cubicBezTo>
                    <a:pt x="0" y="23134"/>
                    <a:pt x="23134" y="0"/>
                    <a:pt x="115763" y="0"/>
                  </a:cubicBezTo>
                  <a:cubicBezTo>
                    <a:pt x="208392" y="0"/>
                    <a:pt x="231526" y="23134"/>
                    <a:pt x="231526" y="115763"/>
                  </a:cubicBezTo>
                  <a:cubicBezTo>
                    <a:pt x="231526" y="208392"/>
                    <a:pt x="208392" y="231526"/>
                    <a:pt x="115763" y="231526"/>
                  </a:cubicBezTo>
                  <a:close/>
                </a:path>
              </a:pathLst>
            </a:custGeom>
            <a:solidFill>
              <a:srgbClr val="B3D3FF"/>
            </a:solidFill>
            <a:ln w="0" cap="flat">
              <a:noFill/>
              <a:prstDash val="solid"/>
              <a:miter/>
            </a:ln>
          </p:spPr>
          <p:txBody>
            <a:bodyPr rtlCol="0" anchor="ctr"/>
            <a:lstStyle/>
            <a:p>
              <a:endParaRPr lang="en-US"/>
            </a:p>
          </p:txBody>
        </p:sp>
        <p:pic>
          <p:nvPicPr>
            <p:cNvPr id="5" name="Graphic 4">
              <a:hlinkClick r:id="rId6"/>
              <a:extLst>
                <a:ext uri="{FF2B5EF4-FFF2-40B4-BE49-F238E27FC236}">
                  <a16:creationId xmlns:a16="http://schemas.microsoft.com/office/drawing/2014/main" id="{0F450797-DF1B-32CA-0F06-3D9B7216E618}"/>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94416" y="2526471"/>
              <a:ext cx="231296" cy="231296"/>
            </a:xfrm>
            <a:prstGeom prst="rect">
              <a:avLst/>
            </a:prstGeom>
          </p:spPr>
        </p:pic>
      </p:grpSp>
      <p:sp>
        <p:nvSpPr>
          <p:cNvPr id="57" name="TextBox 47, chunk 1">
            <a:extLst>
              <a:ext uri="{FF2B5EF4-FFF2-40B4-BE49-F238E27FC236}">
                <a16:creationId xmlns:a16="http://schemas.microsoft.com/office/drawing/2014/main" id="{A958EF89-E80A-F053-C4CF-1014ED7316C0}"/>
              </a:ext>
            </a:extLst>
          </p:cNvPr>
          <p:cNvSpPr txBox="1"/>
          <p:nvPr/>
        </p:nvSpPr>
        <p:spPr bwMode="gray">
          <a:xfrm>
            <a:off x="5924550" y="3846621"/>
            <a:ext cx="1813848" cy="307777"/>
          </a:xfrm>
          <a:prstGeom prst="rect">
            <a:avLst/>
          </a:prstGeom>
          <a:noFill/>
        </p:spPr>
        <p:txBody>
          <a:bodyPr wrap="square" numCol="1">
            <a:spAutoFit/>
          </a:bodyPr>
          <a:lstStyle>
            <a:defPPr>
              <a:defRPr lang="en-US"/>
            </a:defPPr>
            <a:lvl2pPr marL="0" lvl="1">
              <a:lnSpc>
                <a:spcPct val="100000"/>
              </a:lnSpc>
              <a:spcBef>
                <a:spcPts val="0"/>
              </a:spcBef>
              <a:spcAft>
                <a:spcPts val="1800"/>
              </a:spcAft>
              <a:defRPr sz="1400">
                <a:solidFill>
                  <a:schemeClr val="accent1">
                    <a:lumMod val="75000"/>
                  </a:schemeClr>
                </a:solidFill>
              </a:defRPr>
            </a:lvl2pPr>
          </a:lstStyle>
          <a:p>
            <a:pPr lvl="1">
              <a:defRPr/>
            </a:pPr>
            <a:r>
              <a:rPr lang="en-US">
                <a:solidFill>
                  <a:schemeClr val="accent1"/>
                </a:solidFill>
                <a:latin typeface="Arial" panose="020B0604020202020204"/>
                <a:hlinkClick r:id="rId9"/>
              </a:rPr>
              <a:t>@HHS_TechPolicy</a:t>
            </a:r>
            <a:endParaRPr lang="en-US">
              <a:solidFill>
                <a:schemeClr val="accent1"/>
              </a:solidFill>
              <a:latin typeface="Arial" panose="020B0604020202020204"/>
            </a:endParaRPr>
          </a:p>
        </p:txBody>
      </p:sp>
      <p:sp>
        <p:nvSpPr>
          <p:cNvPr id="58" name="TextBox 47, chunk 2">
            <a:extLst>
              <a:ext uri="{FF2B5EF4-FFF2-40B4-BE49-F238E27FC236}">
                <a16:creationId xmlns:a16="http://schemas.microsoft.com/office/drawing/2014/main" id="{558CC435-9DED-477D-BF48-7D891F23ED50}"/>
              </a:ext>
            </a:extLst>
          </p:cNvPr>
          <p:cNvSpPr txBox="1"/>
          <p:nvPr/>
        </p:nvSpPr>
        <p:spPr bwMode="gray">
          <a:xfrm>
            <a:off x="5924551" y="4381810"/>
            <a:ext cx="5808663" cy="307777"/>
          </a:xfrm>
          <a:prstGeom prst="rect">
            <a:avLst/>
          </a:prstGeom>
          <a:noFill/>
        </p:spPr>
        <p:txBody>
          <a:bodyPr wrap="square" numCol="1">
            <a:spAutoFit/>
          </a:bodyPr>
          <a:lstStyle>
            <a:defPPr>
              <a:defRPr lang="en-US"/>
            </a:defPPr>
            <a:lvl2pPr marL="0" lvl="1">
              <a:lnSpc>
                <a:spcPct val="100000"/>
              </a:lnSpc>
              <a:spcBef>
                <a:spcPts val="0"/>
              </a:spcBef>
              <a:spcAft>
                <a:spcPts val="1800"/>
              </a:spcAft>
              <a:defRPr sz="1400">
                <a:solidFill>
                  <a:schemeClr val="accent1">
                    <a:lumMod val="75000"/>
                  </a:schemeClr>
                </a:solidFill>
              </a:defRPr>
            </a:lvl2pPr>
          </a:lstStyle>
          <a:p>
            <a:pPr lvl="1">
              <a:defRPr/>
            </a:pPr>
            <a:r>
              <a:rPr lang="en-US">
                <a:solidFill>
                  <a:schemeClr val="accent1"/>
                </a:solidFill>
                <a:latin typeface="Arial" panose="020B0604020202020204"/>
                <a:hlinkClick r:id="rId10">
                  <a:extLst>
                    <a:ext uri="{A12FA001-AC4F-418D-AE19-62706E023703}">
                      <ahyp:hlinkClr xmlns:ahyp="http://schemas.microsoft.com/office/drawing/2018/hyperlinkcolor" val="tx"/>
                    </a:ext>
                  </a:extLst>
                </a:hlinkClick>
              </a:rPr>
              <a:t>Office of the National Coordinator for Health Information Technology</a:t>
            </a:r>
            <a:endParaRPr lang="en-US">
              <a:solidFill>
                <a:schemeClr val="accent1"/>
              </a:solidFill>
              <a:latin typeface="Arial" panose="020B0604020202020204"/>
            </a:endParaRPr>
          </a:p>
        </p:txBody>
      </p:sp>
      <p:sp>
        <p:nvSpPr>
          <p:cNvPr id="59" name="TextBox 47, chunk 3">
            <a:extLst>
              <a:ext uri="{FF2B5EF4-FFF2-40B4-BE49-F238E27FC236}">
                <a16:creationId xmlns:a16="http://schemas.microsoft.com/office/drawing/2014/main" id="{2FD0AE34-9CE7-2523-0CC9-04E77CD32D7F}"/>
              </a:ext>
            </a:extLst>
          </p:cNvPr>
          <p:cNvSpPr txBox="1"/>
          <p:nvPr/>
        </p:nvSpPr>
        <p:spPr bwMode="gray">
          <a:xfrm>
            <a:off x="5924551" y="4916999"/>
            <a:ext cx="3610536" cy="307777"/>
          </a:xfrm>
          <a:prstGeom prst="rect">
            <a:avLst/>
          </a:prstGeom>
          <a:noFill/>
        </p:spPr>
        <p:txBody>
          <a:bodyPr wrap="square" numCol="1">
            <a:spAutoFit/>
          </a:bodyPr>
          <a:lstStyle>
            <a:defPPr>
              <a:defRPr lang="en-US"/>
            </a:defPPr>
            <a:lvl2pPr marL="0" lvl="1">
              <a:lnSpc>
                <a:spcPct val="100000"/>
              </a:lnSpc>
              <a:spcBef>
                <a:spcPts val="0"/>
              </a:spcBef>
              <a:spcAft>
                <a:spcPts val="1800"/>
              </a:spcAft>
              <a:defRPr sz="1400">
                <a:solidFill>
                  <a:schemeClr val="accent1">
                    <a:lumMod val="75000"/>
                  </a:schemeClr>
                </a:solidFill>
              </a:defRPr>
            </a:lvl2pPr>
          </a:lstStyle>
          <a:p>
            <a:r>
              <a:rPr lang="en-US" sz="1400">
                <a:solidFill>
                  <a:schemeClr val="accent1"/>
                </a:solidFill>
                <a:latin typeface="Arial" panose="020B0604020202020204"/>
                <a:hlinkClick r:id="rId11">
                  <a:extLst>
                    <a:ext uri="{A12FA001-AC4F-418D-AE19-62706E023703}">
                      <ahyp:hlinkClr xmlns:ahyp="http://schemas.microsoft.com/office/drawing/2018/hyperlinkcolor" val="tx"/>
                    </a:ext>
                  </a:extLst>
                </a:hlinkClick>
              </a:rPr>
              <a:t>https://www.youtube.com/user/HHSONC</a:t>
            </a:r>
            <a:endParaRPr lang="en-US" err="1">
              <a:solidFill>
                <a:schemeClr val="accent1"/>
              </a:solidFill>
            </a:endParaRPr>
          </a:p>
        </p:txBody>
      </p:sp>
      <p:sp>
        <p:nvSpPr>
          <p:cNvPr id="60" name="TextBox 46, chunk 1">
            <a:extLst>
              <a:ext uri="{FF2B5EF4-FFF2-40B4-BE49-F238E27FC236}">
                <a16:creationId xmlns:a16="http://schemas.microsoft.com/office/drawing/2014/main" id="{4B05E437-FC7B-07EF-D6F4-E9D9A1093E7F}"/>
              </a:ext>
            </a:extLst>
          </p:cNvPr>
          <p:cNvSpPr txBox="1"/>
          <p:nvPr/>
        </p:nvSpPr>
        <p:spPr bwMode="gray">
          <a:xfrm>
            <a:off x="5924551" y="1971200"/>
            <a:ext cx="1403961" cy="307777"/>
          </a:xfrm>
          <a:prstGeom prst="rect">
            <a:avLst/>
          </a:prstGeom>
          <a:noFill/>
        </p:spPr>
        <p:txBody>
          <a:bodyPr wrap="square" numCol="1" rtlCol="0">
            <a:spAutoFit/>
          </a:bodyPr>
          <a:lstStyle>
            <a:defPPr>
              <a:defRPr lang="en-US"/>
            </a:defPPr>
            <a:lvl2pPr marL="0" lvl="1">
              <a:lnSpc>
                <a:spcPct val="100000"/>
              </a:lnSpc>
              <a:spcBef>
                <a:spcPts val="0"/>
              </a:spcBef>
              <a:spcAft>
                <a:spcPts val="1800"/>
              </a:spcAft>
              <a:defRPr sz="1400"/>
            </a:lvl2pPr>
          </a:lstStyle>
          <a:p>
            <a:pPr lvl="1">
              <a:defRPr/>
            </a:pPr>
            <a:r>
              <a:rPr lang="en-US" dirty="0">
                <a:solidFill>
                  <a:schemeClr val="accent2"/>
                </a:solidFill>
                <a:latin typeface="Arial" panose="020B0604020202020204"/>
              </a:rPr>
              <a:t>202-690-7151</a:t>
            </a:r>
          </a:p>
        </p:txBody>
      </p:sp>
      <p:sp>
        <p:nvSpPr>
          <p:cNvPr id="61" name="TextBox 46, chunk 2">
            <a:extLst>
              <a:ext uri="{FF2B5EF4-FFF2-40B4-BE49-F238E27FC236}">
                <a16:creationId xmlns:a16="http://schemas.microsoft.com/office/drawing/2014/main" id="{FE46ED54-3B86-9828-9EB0-00D91BD40814}"/>
              </a:ext>
            </a:extLst>
          </p:cNvPr>
          <p:cNvSpPr txBox="1"/>
          <p:nvPr/>
        </p:nvSpPr>
        <p:spPr bwMode="gray">
          <a:xfrm>
            <a:off x="5924551" y="2490442"/>
            <a:ext cx="5808663" cy="307777"/>
          </a:xfrm>
          <a:prstGeom prst="rect">
            <a:avLst/>
          </a:prstGeom>
          <a:noFill/>
        </p:spPr>
        <p:txBody>
          <a:bodyPr wrap="square" numCol="1" rtlCol="0">
            <a:spAutoFit/>
          </a:bodyPr>
          <a:lstStyle>
            <a:defPPr>
              <a:defRPr lang="en-US"/>
            </a:defPPr>
            <a:lvl2pPr marL="0" lvl="1">
              <a:lnSpc>
                <a:spcPct val="100000"/>
              </a:lnSpc>
              <a:spcBef>
                <a:spcPts val="0"/>
              </a:spcBef>
              <a:spcAft>
                <a:spcPts val="1800"/>
              </a:spcAft>
              <a:defRPr sz="1400"/>
            </a:lvl2pPr>
          </a:lstStyle>
          <a:p>
            <a:r>
              <a:rPr lang="en-US" sz="1400">
                <a:solidFill>
                  <a:schemeClr val="accent2"/>
                </a:solidFill>
                <a:latin typeface="Arial" panose="020B0604020202020204"/>
              </a:rPr>
              <a:t>Feedback Form:</a:t>
            </a:r>
            <a:r>
              <a:rPr lang="en-US" sz="1400" b="1">
                <a:solidFill>
                  <a:schemeClr val="accent2"/>
                </a:solidFill>
                <a:latin typeface="Arial" panose="020B0604020202020204"/>
              </a:rPr>
              <a:t> </a:t>
            </a:r>
            <a:r>
              <a:rPr lang="en-US" sz="1400">
                <a:solidFill>
                  <a:schemeClr val="accent1"/>
                </a:solidFill>
                <a:latin typeface="Arial" panose="020B0604020202020204"/>
                <a:hlinkClick r:id="rId6">
                  <a:extLst>
                    <a:ext uri="{A12FA001-AC4F-418D-AE19-62706E023703}">
                      <ahyp:hlinkClr xmlns:ahyp="http://schemas.microsoft.com/office/drawing/2018/hyperlinkcolor" val="tx"/>
                    </a:ext>
                  </a:extLst>
                </a:hlinkClick>
              </a:rPr>
              <a:t>https://www.healthit.gov/form/healthit-feedback-form</a:t>
            </a:r>
            <a:endParaRPr lang="en-US" err="1">
              <a:solidFill>
                <a:schemeClr val="accent1"/>
              </a:solidFill>
            </a:endParaRPr>
          </a:p>
        </p:txBody>
      </p:sp>
      <p:grpSp>
        <p:nvGrpSpPr>
          <p:cNvPr id="69" name="Group 68">
            <a:extLst>
              <a:ext uri="{FF2B5EF4-FFF2-40B4-BE49-F238E27FC236}">
                <a16:creationId xmlns:a16="http://schemas.microsoft.com/office/drawing/2014/main" id="{C6E6C6C2-03B5-0186-636C-A956844C6016}"/>
              </a:ext>
            </a:extLst>
          </p:cNvPr>
          <p:cNvGrpSpPr/>
          <p:nvPr/>
        </p:nvGrpSpPr>
        <p:grpSpPr>
          <a:xfrm>
            <a:off x="5567043" y="3869673"/>
            <a:ext cx="289890" cy="289890"/>
            <a:chOff x="5565455" y="4028846"/>
            <a:chExt cx="289890" cy="289890"/>
          </a:xfrm>
        </p:grpSpPr>
        <p:sp>
          <p:nvSpPr>
            <p:cNvPr id="52" name="Graphic 35">
              <a:extLst>
                <a:ext uri="{FF2B5EF4-FFF2-40B4-BE49-F238E27FC236}">
                  <a16:creationId xmlns:a16="http://schemas.microsoft.com/office/drawing/2014/main" id="{15CA3BC0-B757-17DF-270E-33C376B7BB05}"/>
                </a:ext>
              </a:extLst>
            </p:cNvPr>
            <p:cNvSpPr/>
            <p:nvPr/>
          </p:nvSpPr>
          <p:spPr>
            <a:xfrm>
              <a:off x="5565455" y="4028846"/>
              <a:ext cx="289890" cy="289890"/>
            </a:xfrm>
            <a:custGeom>
              <a:avLst/>
              <a:gdLst>
                <a:gd name="connsiteX0" fmla="*/ 115763 w 231526"/>
                <a:gd name="connsiteY0" fmla="*/ 231526 h 231526"/>
                <a:gd name="connsiteX1" fmla="*/ 0 w 231526"/>
                <a:gd name="connsiteY1" fmla="*/ 115763 h 231526"/>
                <a:gd name="connsiteX2" fmla="*/ 115763 w 231526"/>
                <a:gd name="connsiteY2" fmla="*/ 0 h 231526"/>
                <a:gd name="connsiteX3" fmla="*/ 231526 w 231526"/>
                <a:gd name="connsiteY3" fmla="*/ 115763 h 231526"/>
                <a:gd name="connsiteX4" fmla="*/ 115763 w 231526"/>
                <a:gd name="connsiteY4" fmla="*/ 231526 h 2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26" h="231526">
                  <a:moveTo>
                    <a:pt x="115763" y="231526"/>
                  </a:moveTo>
                  <a:cubicBezTo>
                    <a:pt x="23134" y="231526"/>
                    <a:pt x="0" y="208392"/>
                    <a:pt x="0" y="115763"/>
                  </a:cubicBezTo>
                  <a:cubicBezTo>
                    <a:pt x="0" y="23134"/>
                    <a:pt x="23134" y="0"/>
                    <a:pt x="115763" y="0"/>
                  </a:cubicBezTo>
                  <a:cubicBezTo>
                    <a:pt x="208392" y="0"/>
                    <a:pt x="231526" y="23134"/>
                    <a:pt x="231526" y="115763"/>
                  </a:cubicBezTo>
                  <a:cubicBezTo>
                    <a:pt x="231526" y="208392"/>
                    <a:pt x="208392" y="231526"/>
                    <a:pt x="115763" y="231526"/>
                  </a:cubicBezTo>
                  <a:close/>
                </a:path>
              </a:pathLst>
            </a:custGeom>
            <a:solidFill>
              <a:srgbClr val="B3D3FF"/>
            </a:solidFill>
            <a:ln w="0" cap="flat">
              <a:noFill/>
              <a:prstDash val="solid"/>
              <a:miter/>
            </a:ln>
          </p:spPr>
          <p:txBody>
            <a:bodyPr rtlCol="0" anchor="ctr"/>
            <a:lstStyle/>
            <a:p>
              <a:endParaRPr lang="en-US"/>
            </a:p>
          </p:txBody>
        </p:sp>
        <p:pic>
          <p:nvPicPr>
            <p:cNvPr id="10" name="Graphic 9">
              <a:extLst>
                <a:ext uri="{FF2B5EF4-FFF2-40B4-BE49-F238E27FC236}">
                  <a16:creationId xmlns:a16="http://schemas.microsoft.com/office/drawing/2014/main" id="{9565BCED-7C1E-BE56-FACF-A3782405D5A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10718" y="4074109"/>
              <a:ext cx="199365" cy="199365"/>
            </a:xfrm>
            <a:prstGeom prst="rect">
              <a:avLst/>
            </a:prstGeom>
          </p:spPr>
        </p:pic>
      </p:grpSp>
      <p:grpSp>
        <p:nvGrpSpPr>
          <p:cNvPr id="71" name="Group 70">
            <a:extLst>
              <a:ext uri="{FF2B5EF4-FFF2-40B4-BE49-F238E27FC236}">
                <a16:creationId xmlns:a16="http://schemas.microsoft.com/office/drawing/2014/main" id="{1DEA5DBE-677F-7255-A0FE-7134708638A4}"/>
              </a:ext>
            </a:extLst>
          </p:cNvPr>
          <p:cNvGrpSpPr/>
          <p:nvPr/>
        </p:nvGrpSpPr>
        <p:grpSpPr>
          <a:xfrm>
            <a:off x="5555737" y="4934204"/>
            <a:ext cx="289890" cy="289890"/>
            <a:chOff x="5554149" y="5093377"/>
            <a:chExt cx="289890" cy="289890"/>
          </a:xfrm>
        </p:grpSpPr>
        <p:sp>
          <p:nvSpPr>
            <p:cNvPr id="54" name="Graphic 35">
              <a:extLst>
                <a:ext uri="{FF2B5EF4-FFF2-40B4-BE49-F238E27FC236}">
                  <a16:creationId xmlns:a16="http://schemas.microsoft.com/office/drawing/2014/main" id="{FE033232-920C-8541-3E28-E50CF7134944}"/>
                </a:ext>
              </a:extLst>
            </p:cNvPr>
            <p:cNvSpPr/>
            <p:nvPr/>
          </p:nvSpPr>
          <p:spPr>
            <a:xfrm>
              <a:off x="5554149" y="5093377"/>
              <a:ext cx="289890" cy="289890"/>
            </a:xfrm>
            <a:custGeom>
              <a:avLst/>
              <a:gdLst>
                <a:gd name="connsiteX0" fmla="*/ 115763 w 231526"/>
                <a:gd name="connsiteY0" fmla="*/ 231526 h 231526"/>
                <a:gd name="connsiteX1" fmla="*/ 0 w 231526"/>
                <a:gd name="connsiteY1" fmla="*/ 115763 h 231526"/>
                <a:gd name="connsiteX2" fmla="*/ 115763 w 231526"/>
                <a:gd name="connsiteY2" fmla="*/ 0 h 231526"/>
                <a:gd name="connsiteX3" fmla="*/ 231526 w 231526"/>
                <a:gd name="connsiteY3" fmla="*/ 115763 h 231526"/>
                <a:gd name="connsiteX4" fmla="*/ 115763 w 231526"/>
                <a:gd name="connsiteY4" fmla="*/ 231526 h 2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26" h="231526">
                  <a:moveTo>
                    <a:pt x="115763" y="231526"/>
                  </a:moveTo>
                  <a:cubicBezTo>
                    <a:pt x="23134" y="231526"/>
                    <a:pt x="0" y="208392"/>
                    <a:pt x="0" y="115763"/>
                  </a:cubicBezTo>
                  <a:cubicBezTo>
                    <a:pt x="0" y="23134"/>
                    <a:pt x="23134" y="0"/>
                    <a:pt x="115763" y="0"/>
                  </a:cubicBezTo>
                  <a:cubicBezTo>
                    <a:pt x="208392" y="0"/>
                    <a:pt x="231526" y="23134"/>
                    <a:pt x="231526" y="115763"/>
                  </a:cubicBezTo>
                  <a:cubicBezTo>
                    <a:pt x="231526" y="208392"/>
                    <a:pt x="208392" y="231526"/>
                    <a:pt x="115763" y="231526"/>
                  </a:cubicBezTo>
                  <a:close/>
                </a:path>
              </a:pathLst>
            </a:custGeom>
            <a:solidFill>
              <a:srgbClr val="B3D3FF"/>
            </a:solidFill>
            <a:ln w="0" cap="flat">
              <a:noFill/>
              <a:prstDash val="solid"/>
              <a:miter/>
            </a:ln>
          </p:spPr>
          <p:txBody>
            <a:bodyPr rtlCol="0" anchor="ctr"/>
            <a:lstStyle/>
            <a:p>
              <a:endParaRPr lang="en-US"/>
            </a:p>
          </p:txBody>
        </p:sp>
        <p:pic>
          <p:nvPicPr>
            <p:cNvPr id="9" name="Graphic 8">
              <a:hlinkClick r:id="rId11"/>
              <a:extLst>
                <a:ext uri="{FF2B5EF4-FFF2-40B4-BE49-F238E27FC236}">
                  <a16:creationId xmlns:a16="http://schemas.microsoft.com/office/drawing/2014/main" id="{746464CF-5DD7-CF61-AE34-20A0989145BC}"/>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600372" y="5170266"/>
              <a:ext cx="197445" cy="136113"/>
            </a:xfrm>
            <a:prstGeom prst="rect">
              <a:avLst/>
            </a:prstGeom>
          </p:spPr>
        </p:pic>
      </p:grpSp>
      <p:grpSp>
        <p:nvGrpSpPr>
          <p:cNvPr id="70" name="Group 69">
            <a:extLst>
              <a:ext uri="{FF2B5EF4-FFF2-40B4-BE49-F238E27FC236}">
                <a16:creationId xmlns:a16="http://schemas.microsoft.com/office/drawing/2014/main" id="{A0282980-C6C9-0AF8-97A1-0218BD0B7C9A}"/>
              </a:ext>
            </a:extLst>
          </p:cNvPr>
          <p:cNvGrpSpPr/>
          <p:nvPr/>
        </p:nvGrpSpPr>
        <p:grpSpPr>
          <a:xfrm>
            <a:off x="5565310" y="4401276"/>
            <a:ext cx="289890" cy="289890"/>
            <a:chOff x="5563722" y="4589830"/>
            <a:chExt cx="289890" cy="289890"/>
          </a:xfrm>
        </p:grpSpPr>
        <p:sp>
          <p:nvSpPr>
            <p:cNvPr id="53" name="Graphic 35">
              <a:extLst>
                <a:ext uri="{FF2B5EF4-FFF2-40B4-BE49-F238E27FC236}">
                  <a16:creationId xmlns:a16="http://schemas.microsoft.com/office/drawing/2014/main" id="{8FB79063-F0D1-BD49-0BE1-C88C1C0DCE18}"/>
                </a:ext>
              </a:extLst>
            </p:cNvPr>
            <p:cNvSpPr/>
            <p:nvPr/>
          </p:nvSpPr>
          <p:spPr>
            <a:xfrm>
              <a:off x="5563722" y="4589830"/>
              <a:ext cx="289890" cy="289890"/>
            </a:xfrm>
            <a:custGeom>
              <a:avLst/>
              <a:gdLst>
                <a:gd name="connsiteX0" fmla="*/ 115763 w 231526"/>
                <a:gd name="connsiteY0" fmla="*/ 231526 h 231526"/>
                <a:gd name="connsiteX1" fmla="*/ 0 w 231526"/>
                <a:gd name="connsiteY1" fmla="*/ 115763 h 231526"/>
                <a:gd name="connsiteX2" fmla="*/ 115763 w 231526"/>
                <a:gd name="connsiteY2" fmla="*/ 0 h 231526"/>
                <a:gd name="connsiteX3" fmla="*/ 231526 w 231526"/>
                <a:gd name="connsiteY3" fmla="*/ 115763 h 231526"/>
                <a:gd name="connsiteX4" fmla="*/ 115763 w 231526"/>
                <a:gd name="connsiteY4" fmla="*/ 231526 h 23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26" h="231526">
                  <a:moveTo>
                    <a:pt x="115763" y="231526"/>
                  </a:moveTo>
                  <a:cubicBezTo>
                    <a:pt x="23134" y="231526"/>
                    <a:pt x="0" y="208392"/>
                    <a:pt x="0" y="115763"/>
                  </a:cubicBezTo>
                  <a:cubicBezTo>
                    <a:pt x="0" y="23134"/>
                    <a:pt x="23134" y="0"/>
                    <a:pt x="115763" y="0"/>
                  </a:cubicBezTo>
                  <a:cubicBezTo>
                    <a:pt x="208392" y="0"/>
                    <a:pt x="231526" y="23134"/>
                    <a:pt x="231526" y="115763"/>
                  </a:cubicBezTo>
                  <a:cubicBezTo>
                    <a:pt x="231526" y="208392"/>
                    <a:pt x="208392" y="231526"/>
                    <a:pt x="115763" y="231526"/>
                  </a:cubicBezTo>
                  <a:close/>
                </a:path>
              </a:pathLst>
            </a:custGeom>
            <a:solidFill>
              <a:srgbClr val="B3D3FF"/>
            </a:solidFill>
            <a:ln w="0" cap="flat">
              <a:noFill/>
              <a:prstDash val="solid"/>
              <a:miter/>
            </a:ln>
          </p:spPr>
          <p:txBody>
            <a:bodyPr rtlCol="0" anchor="ctr"/>
            <a:lstStyle/>
            <a:p>
              <a:endParaRPr lang="en-US"/>
            </a:p>
          </p:txBody>
        </p:sp>
        <p:pic>
          <p:nvPicPr>
            <p:cNvPr id="63" name="Graphic 62">
              <a:extLst>
                <a:ext uri="{FF2B5EF4-FFF2-40B4-BE49-F238E27FC236}">
                  <a16:creationId xmlns:a16="http://schemas.microsoft.com/office/drawing/2014/main" id="{4E4F3C47-CB0C-F248-155B-6F459E13560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616199" y="4638397"/>
              <a:ext cx="193884" cy="193884"/>
            </a:xfrm>
            <a:prstGeom prst="rect">
              <a:avLst/>
            </a:prstGeom>
          </p:spPr>
        </p:pic>
      </p:grpSp>
    </p:spTree>
    <p:extLst>
      <p:ext uri="{BB962C8B-B14F-4D97-AF65-F5344CB8AC3E}">
        <p14:creationId xmlns:p14="http://schemas.microsoft.com/office/powerpoint/2010/main" val="272740110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A0C4FFBF-1778-3305-EA4F-79F6AF531122}"/>
              </a:ext>
              <a:ext uri="{C183D7F6-B498-43B3-948B-1728B52AA6E4}">
                <adec:decorative xmlns:adec="http://schemas.microsoft.com/office/drawing/2017/decorative" val="1"/>
              </a:ext>
            </a:extLst>
          </p:cNvPr>
          <p:cNvSpPr/>
          <p:nvPr/>
        </p:nvSpPr>
        <p:spPr bwMode="gray">
          <a:xfrm>
            <a:off x="3362326" y="1690689"/>
            <a:ext cx="6980689" cy="892175"/>
          </a:xfrm>
          <a:prstGeom prst="roundRect">
            <a:avLst>
              <a:gd name="adj" fmla="val 6998"/>
            </a:avLst>
          </a:prstGeom>
          <a:solidFill>
            <a:schemeClr val="accent1">
              <a:alpha val="5000"/>
            </a:schemeClr>
          </a:solidFill>
          <a:ln w="158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8" name="Title 1">
            <a:extLst>
              <a:ext uri="{FF2B5EF4-FFF2-40B4-BE49-F238E27FC236}">
                <a16:creationId xmlns:a16="http://schemas.microsoft.com/office/drawing/2014/main" id="{6BD99528-1CE1-4A3F-85A7-A5D61849A753}"/>
              </a:ext>
            </a:extLst>
          </p:cNvPr>
          <p:cNvSpPr>
            <a:spLocks noGrp="1"/>
          </p:cNvSpPr>
          <p:nvPr>
            <p:ph type="title"/>
          </p:nvPr>
        </p:nvSpPr>
        <p:spPr/>
        <p:txBody>
          <a:bodyPr/>
          <a:lstStyle/>
          <a:p>
            <a:r>
              <a:rPr lang="en-US"/>
              <a:t>Core Principles</a:t>
            </a:r>
          </a:p>
        </p:txBody>
      </p:sp>
      <p:sp>
        <p:nvSpPr>
          <p:cNvPr id="11" name="Content Placeholder 10">
            <a:extLst>
              <a:ext uri="{FF2B5EF4-FFF2-40B4-BE49-F238E27FC236}">
                <a16:creationId xmlns:a16="http://schemas.microsoft.com/office/drawing/2014/main" id="{066F9D30-BC06-D503-482C-AB72F010EE91}"/>
              </a:ext>
            </a:extLst>
          </p:cNvPr>
          <p:cNvSpPr>
            <a:spLocks noGrp="1"/>
          </p:cNvSpPr>
          <p:nvPr>
            <p:ph sz="quarter" idx="12"/>
          </p:nvPr>
        </p:nvSpPr>
        <p:spPr>
          <a:xfrm>
            <a:off x="3763482" y="1799697"/>
            <a:ext cx="6488698" cy="695229"/>
          </a:xfrm>
        </p:spPr>
        <p:txBody>
          <a:bodyPr/>
          <a:lstStyle/>
          <a:p>
            <a:pPr marL="0" indent="0">
              <a:lnSpc>
                <a:spcPct val="100000"/>
              </a:lnSpc>
              <a:buNone/>
            </a:pPr>
            <a:r>
              <a:rPr lang="en-US" sz="2000">
                <a:solidFill>
                  <a:schemeClr val="tx1">
                    <a:lumMod val="75000"/>
                    <a:lumOff val="25000"/>
                  </a:schemeClr>
                </a:solidFill>
              </a:rPr>
              <a:t>Comprises a core set of data needed to </a:t>
            </a:r>
            <a:r>
              <a:rPr lang="en-US" sz="2000" b="1">
                <a:solidFill>
                  <a:schemeClr val="tx1">
                    <a:lumMod val="75000"/>
                    <a:lumOff val="25000"/>
                  </a:schemeClr>
                </a:solidFill>
              </a:rPr>
              <a:t>support patient care</a:t>
            </a:r>
            <a:r>
              <a:rPr lang="en-US" sz="2000">
                <a:solidFill>
                  <a:schemeClr val="tx1">
                    <a:lumMod val="75000"/>
                    <a:lumOff val="25000"/>
                  </a:schemeClr>
                </a:solidFill>
              </a:rPr>
              <a:t> and </a:t>
            </a:r>
            <a:r>
              <a:rPr lang="en-US" sz="2000" b="1">
                <a:solidFill>
                  <a:schemeClr val="tx1">
                    <a:lumMod val="75000"/>
                    <a:lumOff val="25000"/>
                  </a:schemeClr>
                </a:solidFill>
              </a:rPr>
              <a:t>facilitate patient access</a:t>
            </a:r>
            <a:r>
              <a:rPr lang="en-US" sz="2000">
                <a:solidFill>
                  <a:schemeClr val="tx1">
                    <a:lumMod val="75000"/>
                    <a:lumOff val="25000"/>
                  </a:schemeClr>
                </a:solidFill>
              </a:rPr>
              <a:t> using health IT</a:t>
            </a:r>
          </a:p>
        </p:txBody>
      </p:sp>
      <p:sp>
        <p:nvSpPr>
          <p:cNvPr id="24" name="Content Placeholder 23">
            <a:extLst>
              <a:ext uri="{FF2B5EF4-FFF2-40B4-BE49-F238E27FC236}">
                <a16:creationId xmlns:a16="http://schemas.microsoft.com/office/drawing/2014/main" id="{0C95DBBF-C83A-8E76-CDBB-9E0543D3104C}"/>
              </a:ext>
            </a:extLst>
          </p:cNvPr>
          <p:cNvSpPr>
            <a:spLocks noGrp="1"/>
          </p:cNvSpPr>
          <p:nvPr>
            <p:ph sz="quarter" idx="13"/>
          </p:nvPr>
        </p:nvSpPr>
        <p:spPr>
          <a:xfrm>
            <a:off x="3763482" y="3021760"/>
            <a:ext cx="5677244" cy="690342"/>
          </a:xfrm>
        </p:spPr>
        <p:txBody>
          <a:bodyPr/>
          <a:lstStyle/>
          <a:p>
            <a:pPr marL="0" indent="0">
              <a:lnSpc>
                <a:spcPct val="100000"/>
              </a:lnSpc>
              <a:buNone/>
            </a:pPr>
            <a:r>
              <a:rPr lang="en-US" sz="2000">
                <a:solidFill>
                  <a:schemeClr val="tx1">
                    <a:lumMod val="75000"/>
                    <a:lumOff val="25000"/>
                  </a:schemeClr>
                </a:solidFill>
              </a:rPr>
              <a:t>Establishes a consistent baseline of data for other use cases</a:t>
            </a:r>
          </a:p>
        </p:txBody>
      </p:sp>
      <p:sp>
        <p:nvSpPr>
          <p:cNvPr id="26" name="Content Placeholder 25">
            <a:extLst>
              <a:ext uri="{FF2B5EF4-FFF2-40B4-BE49-F238E27FC236}">
                <a16:creationId xmlns:a16="http://schemas.microsoft.com/office/drawing/2014/main" id="{08F24C77-EA90-BAB8-3BF1-5A3F7684AC84}"/>
              </a:ext>
            </a:extLst>
          </p:cNvPr>
          <p:cNvSpPr>
            <a:spLocks noGrp="1"/>
          </p:cNvSpPr>
          <p:nvPr>
            <p:ph sz="quarter" idx="14"/>
          </p:nvPr>
        </p:nvSpPr>
        <p:spPr>
          <a:xfrm>
            <a:off x="3763483" y="4275137"/>
            <a:ext cx="6022414" cy="690479"/>
          </a:xfrm>
        </p:spPr>
        <p:txBody>
          <a:bodyPr/>
          <a:lstStyle/>
          <a:p>
            <a:pPr marL="0" indent="0">
              <a:lnSpc>
                <a:spcPct val="100000"/>
              </a:lnSpc>
              <a:buNone/>
            </a:pPr>
            <a:r>
              <a:rPr lang="en-US" sz="2000">
                <a:solidFill>
                  <a:schemeClr val="tx1">
                    <a:lumMod val="75000"/>
                    <a:lumOff val="25000"/>
                  </a:schemeClr>
                </a:solidFill>
              </a:rPr>
              <a:t>Expands over time via a predictable, transparent, and collaborative </a:t>
            </a:r>
            <a:r>
              <a:rPr lang="en-US" sz="2000" b="1">
                <a:solidFill>
                  <a:schemeClr val="tx1">
                    <a:lumMod val="75000"/>
                    <a:lumOff val="25000"/>
                  </a:schemeClr>
                </a:solidFill>
              </a:rPr>
              <a:t>public </a:t>
            </a:r>
            <a:r>
              <a:rPr lang="en-US" sz="2000">
                <a:solidFill>
                  <a:schemeClr val="tx1">
                    <a:lumMod val="75000"/>
                    <a:lumOff val="25000"/>
                  </a:schemeClr>
                </a:solidFill>
              </a:rPr>
              <a:t>process</a:t>
            </a:r>
          </a:p>
        </p:txBody>
      </p:sp>
      <p:grpSp>
        <p:nvGrpSpPr>
          <p:cNvPr id="17" name="Group 16">
            <a:extLst>
              <a:ext uri="{FF2B5EF4-FFF2-40B4-BE49-F238E27FC236}">
                <a16:creationId xmlns:a16="http://schemas.microsoft.com/office/drawing/2014/main" id="{C1A76182-AD05-453B-9A24-E635E0A5687B}"/>
              </a:ext>
            </a:extLst>
          </p:cNvPr>
          <p:cNvGrpSpPr/>
          <p:nvPr/>
        </p:nvGrpSpPr>
        <p:grpSpPr>
          <a:xfrm>
            <a:off x="917337" y="2668685"/>
            <a:ext cx="1408811" cy="1408809"/>
            <a:chOff x="5393317" y="2854079"/>
            <a:chExt cx="1149846" cy="1149844"/>
          </a:xfrm>
        </p:grpSpPr>
        <p:sp>
          <p:nvSpPr>
            <p:cNvPr id="19" name="Oval 18">
              <a:extLst>
                <a:ext uri="{FF2B5EF4-FFF2-40B4-BE49-F238E27FC236}">
                  <a16:creationId xmlns:a16="http://schemas.microsoft.com/office/drawing/2014/main" id="{89110F37-DA37-4887-80DF-DA0D7462E91B}"/>
                </a:ext>
              </a:extLst>
            </p:cNvPr>
            <p:cNvSpPr/>
            <p:nvPr/>
          </p:nvSpPr>
          <p:spPr>
            <a:xfrm>
              <a:off x="5393317" y="2854079"/>
              <a:ext cx="1149846" cy="1149844"/>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Freeform 15">
              <a:extLst>
                <a:ext uri="{FF2B5EF4-FFF2-40B4-BE49-F238E27FC236}">
                  <a16:creationId xmlns:a16="http://schemas.microsoft.com/office/drawing/2014/main" id="{0CA9C1DB-19DB-5251-5455-CF9127FED4E0}"/>
                </a:ext>
              </a:extLst>
            </p:cNvPr>
            <p:cNvSpPr/>
            <p:nvPr/>
          </p:nvSpPr>
          <p:spPr>
            <a:xfrm>
              <a:off x="5608472" y="3069233"/>
              <a:ext cx="722035" cy="721458"/>
            </a:xfrm>
            <a:custGeom>
              <a:avLst/>
              <a:gdLst>
                <a:gd name="connsiteX0" fmla="*/ 285060 w 722035"/>
                <a:gd name="connsiteY0" fmla="*/ 78750 h 721458"/>
                <a:gd name="connsiteX1" fmla="*/ 313075 w 722035"/>
                <a:gd name="connsiteY1" fmla="*/ 0 h 721458"/>
                <a:gd name="connsiteX2" fmla="*/ 409346 w 722035"/>
                <a:gd name="connsiteY2" fmla="*/ 0 h 721458"/>
                <a:gd name="connsiteX3" fmla="*/ 436784 w 722035"/>
                <a:gd name="connsiteY3" fmla="*/ 78750 h 721458"/>
                <a:gd name="connsiteX4" fmla="*/ 506677 w 722035"/>
                <a:gd name="connsiteY4" fmla="*/ 107631 h 721458"/>
                <a:gd name="connsiteX5" fmla="*/ 582250 w 722035"/>
                <a:gd name="connsiteY5" fmla="*/ 71722 h 721458"/>
                <a:gd name="connsiteX6" fmla="*/ 649640 w 722035"/>
                <a:gd name="connsiteY6" fmla="*/ 139112 h 721458"/>
                <a:gd name="connsiteX7" fmla="*/ 614308 w 722035"/>
                <a:gd name="connsiteY7" fmla="*/ 215359 h 721458"/>
                <a:gd name="connsiteX8" fmla="*/ 643190 w 722035"/>
                <a:gd name="connsiteY8" fmla="*/ 285252 h 721458"/>
                <a:gd name="connsiteX9" fmla="*/ 722036 w 722035"/>
                <a:gd name="connsiteY9" fmla="*/ 313267 h 721458"/>
                <a:gd name="connsiteX10" fmla="*/ 722036 w 722035"/>
                <a:gd name="connsiteY10" fmla="*/ 409539 h 721458"/>
                <a:gd name="connsiteX11" fmla="*/ 643190 w 722035"/>
                <a:gd name="connsiteY11" fmla="*/ 436784 h 721458"/>
                <a:gd name="connsiteX12" fmla="*/ 614308 w 722035"/>
                <a:gd name="connsiteY12" fmla="*/ 506677 h 721458"/>
                <a:gd name="connsiteX13" fmla="*/ 650217 w 722035"/>
                <a:gd name="connsiteY13" fmla="*/ 582250 h 721458"/>
                <a:gd name="connsiteX14" fmla="*/ 582827 w 722035"/>
                <a:gd name="connsiteY14" fmla="*/ 649640 h 721458"/>
                <a:gd name="connsiteX15" fmla="*/ 507254 w 722035"/>
                <a:gd name="connsiteY15" fmla="*/ 613730 h 721458"/>
                <a:gd name="connsiteX16" fmla="*/ 437361 w 722035"/>
                <a:gd name="connsiteY16" fmla="*/ 642612 h 721458"/>
                <a:gd name="connsiteX17" fmla="*/ 409346 w 722035"/>
                <a:gd name="connsiteY17" fmla="*/ 721458 h 721458"/>
                <a:gd name="connsiteX18" fmla="*/ 313075 w 722035"/>
                <a:gd name="connsiteY18" fmla="*/ 721458 h 721458"/>
                <a:gd name="connsiteX19" fmla="*/ 285060 w 722035"/>
                <a:gd name="connsiteY19" fmla="*/ 642612 h 721458"/>
                <a:gd name="connsiteX20" fmla="*/ 215167 w 722035"/>
                <a:gd name="connsiteY20" fmla="*/ 613730 h 721458"/>
                <a:gd name="connsiteX21" fmla="*/ 139594 w 722035"/>
                <a:gd name="connsiteY21" fmla="*/ 649640 h 721458"/>
                <a:gd name="connsiteX22" fmla="*/ 72204 w 722035"/>
                <a:gd name="connsiteY22" fmla="*/ 582250 h 721458"/>
                <a:gd name="connsiteX23" fmla="*/ 108113 w 722035"/>
                <a:gd name="connsiteY23" fmla="*/ 506677 h 721458"/>
                <a:gd name="connsiteX24" fmla="*/ 78750 w 722035"/>
                <a:gd name="connsiteY24" fmla="*/ 436784 h 721458"/>
                <a:gd name="connsiteX25" fmla="*/ 0 w 722035"/>
                <a:gd name="connsiteY25" fmla="*/ 408961 h 721458"/>
                <a:gd name="connsiteX26" fmla="*/ 0 w 722035"/>
                <a:gd name="connsiteY26" fmla="*/ 312690 h 721458"/>
                <a:gd name="connsiteX27" fmla="*/ 78750 w 722035"/>
                <a:gd name="connsiteY27" fmla="*/ 284675 h 721458"/>
                <a:gd name="connsiteX28" fmla="*/ 107631 w 722035"/>
                <a:gd name="connsiteY28" fmla="*/ 214782 h 721458"/>
                <a:gd name="connsiteX29" fmla="*/ 71819 w 722035"/>
                <a:gd name="connsiteY29" fmla="*/ 139594 h 721458"/>
                <a:gd name="connsiteX30" fmla="*/ 139209 w 722035"/>
                <a:gd name="connsiteY30" fmla="*/ 72204 h 721458"/>
                <a:gd name="connsiteX31" fmla="*/ 215359 w 722035"/>
                <a:gd name="connsiteY31" fmla="*/ 107728 h 72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22035" h="721458">
                  <a:moveTo>
                    <a:pt x="285060" y="78750"/>
                  </a:moveTo>
                  <a:lnTo>
                    <a:pt x="313075" y="0"/>
                  </a:lnTo>
                  <a:lnTo>
                    <a:pt x="409346" y="0"/>
                  </a:lnTo>
                  <a:lnTo>
                    <a:pt x="436784" y="78750"/>
                  </a:lnTo>
                  <a:lnTo>
                    <a:pt x="506677" y="107631"/>
                  </a:lnTo>
                  <a:lnTo>
                    <a:pt x="582250" y="71722"/>
                  </a:lnTo>
                  <a:lnTo>
                    <a:pt x="649640" y="139112"/>
                  </a:lnTo>
                  <a:lnTo>
                    <a:pt x="614308" y="215359"/>
                  </a:lnTo>
                  <a:lnTo>
                    <a:pt x="643190" y="285252"/>
                  </a:lnTo>
                  <a:lnTo>
                    <a:pt x="722036" y="313267"/>
                  </a:lnTo>
                  <a:lnTo>
                    <a:pt x="722036" y="409539"/>
                  </a:lnTo>
                  <a:lnTo>
                    <a:pt x="643190" y="436784"/>
                  </a:lnTo>
                  <a:lnTo>
                    <a:pt x="614308" y="506677"/>
                  </a:lnTo>
                  <a:lnTo>
                    <a:pt x="650217" y="582250"/>
                  </a:lnTo>
                  <a:lnTo>
                    <a:pt x="582827" y="649640"/>
                  </a:lnTo>
                  <a:lnTo>
                    <a:pt x="507254" y="613730"/>
                  </a:lnTo>
                  <a:lnTo>
                    <a:pt x="437361" y="642612"/>
                  </a:lnTo>
                  <a:lnTo>
                    <a:pt x="409346" y="721458"/>
                  </a:lnTo>
                  <a:lnTo>
                    <a:pt x="313075" y="721458"/>
                  </a:lnTo>
                  <a:lnTo>
                    <a:pt x="285060" y="642612"/>
                  </a:lnTo>
                  <a:lnTo>
                    <a:pt x="215167" y="613730"/>
                  </a:lnTo>
                  <a:lnTo>
                    <a:pt x="139594" y="649640"/>
                  </a:lnTo>
                  <a:lnTo>
                    <a:pt x="72204" y="582250"/>
                  </a:lnTo>
                  <a:lnTo>
                    <a:pt x="108113" y="506677"/>
                  </a:lnTo>
                  <a:lnTo>
                    <a:pt x="78750" y="436784"/>
                  </a:lnTo>
                  <a:lnTo>
                    <a:pt x="0" y="408961"/>
                  </a:lnTo>
                  <a:lnTo>
                    <a:pt x="0" y="312690"/>
                  </a:lnTo>
                  <a:lnTo>
                    <a:pt x="78750" y="284675"/>
                  </a:lnTo>
                  <a:lnTo>
                    <a:pt x="107631" y="214782"/>
                  </a:lnTo>
                  <a:lnTo>
                    <a:pt x="71819" y="139594"/>
                  </a:lnTo>
                  <a:lnTo>
                    <a:pt x="139209" y="72204"/>
                  </a:lnTo>
                  <a:lnTo>
                    <a:pt x="215359" y="107728"/>
                  </a:lnTo>
                  <a:close/>
                </a:path>
              </a:pathLst>
            </a:custGeom>
            <a:noFill/>
            <a:ln w="28575" cap="flat">
              <a:solidFill>
                <a:schemeClr val="accent1"/>
              </a:solid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 name="Freeform 20">
              <a:extLst>
                <a:ext uri="{FF2B5EF4-FFF2-40B4-BE49-F238E27FC236}">
                  <a16:creationId xmlns:a16="http://schemas.microsoft.com/office/drawing/2014/main" id="{D794E691-EDB9-02B2-50C8-9816BCB988C0}"/>
                </a:ext>
              </a:extLst>
            </p:cNvPr>
            <p:cNvSpPr/>
            <p:nvPr/>
          </p:nvSpPr>
          <p:spPr>
            <a:xfrm>
              <a:off x="5749742" y="3210439"/>
              <a:ext cx="439471" cy="439426"/>
            </a:xfrm>
            <a:custGeom>
              <a:avLst/>
              <a:gdLst>
                <a:gd name="connsiteX0" fmla="*/ 434722 w 439471"/>
                <a:gd name="connsiteY0" fmla="*/ 174468 h 439427"/>
                <a:gd name="connsiteX1" fmla="*/ 264960 w 439471"/>
                <a:gd name="connsiteY1" fmla="*/ 434678 h 439427"/>
                <a:gd name="connsiteX2" fmla="*/ 4750 w 439471"/>
                <a:gd name="connsiteY2" fmla="*/ 264916 h 439427"/>
                <a:gd name="connsiteX3" fmla="*/ 174512 w 439471"/>
                <a:gd name="connsiteY3" fmla="*/ 4706 h 439427"/>
                <a:gd name="connsiteX4" fmla="*/ 321988 w 439471"/>
                <a:gd name="connsiteY4" fmla="*/ 25247 h 439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471" h="439427">
                  <a:moveTo>
                    <a:pt x="434722" y="174468"/>
                  </a:moveTo>
                  <a:cubicBezTo>
                    <a:pt x="459699" y="293202"/>
                    <a:pt x="383693" y="409702"/>
                    <a:pt x="264960" y="434678"/>
                  </a:cubicBezTo>
                  <a:cubicBezTo>
                    <a:pt x="146226" y="459655"/>
                    <a:pt x="29726" y="383650"/>
                    <a:pt x="4750" y="264916"/>
                  </a:cubicBezTo>
                  <a:cubicBezTo>
                    <a:pt x="-20227" y="146182"/>
                    <a:pt x="55778" y="29682"/>
                    <a:pt x="174512" y="4706"/>
                  </a:cubicBezTo>
                  <a:cubicBezTo>
                    <a:pt x="224563" y="-5823"/>
                    <a:pt x="276720" y="1441"/>
                    <a:pt x="321988" y="25247"/>
                  </a:cubicBezTo>
                </a:path>
              </a:pathLst>
            </a:custGeom>
            <a:noFill/>
            <a:ln w="28575" cap="flat">
              <a:solidFill>
                <a:schemeClr val="accent1"/>
              </a:solid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 name="Freeform 21">
              <a:extLst>
                <a:ext uri="{FF2B5EF4-FFF2-40B4-BE49-F238E27FC236}">
                  <a16:creationId xmlns:a16="http://schemas.microsoft.com/office/drawing/2014/main" id="{612A655C-B967-6D8A-DE4F-F1B55E968145}"/>
                </a:ext>
              </a:extLst>
            </p:cNvPr>
            <p:cNvSpPr/>
            <p:nvPr/>
          </p:nvSpPr>
          <p:spPr>
            <a:xfrm>
              <a:off x="5815455" y="3269093"/>
              <a:ext cx="349176" cy="300463"/>
            </a:xfrm>
            <a:custGeom>
              <a:avLst/>
              <a:gdLst>
                <a:gd name="connsiteX0" fmla="*/ 349177 w 349176"/>
                <a:gd name="connsiteY0" fmla="*/ 52468 h 300463"/>
                <a:gd name="connsiteX1" fmla="*/ 296805 w 349176"/>
                <a:gd name="connsiteY1" fmla="*/ 0 h 300463"/>
                <a:gd name="connsiteX2" fmla="*/ 101181 w 349176"/>
                <a:gd name="connsiteY2" fmla="*/ 195624 h 300463"/>
                <a:gd name="connsiteX3" fmla="*/ 51890 w 349176"/>
                <a:gd name="connsiteY3" fmla="*/ 146236 h 300463"/>
                <a:gd name="connsiteX4" fmla="*/ 0 w 349176"/>
                <a:gd name="connsiteY4" fmla="*/ 198030 h 300463"/>
                <a:gd name="connsiteX5" fmla="*/ 101181 w 349176"/>
                <a:gd name="connsiteY5" fmla="*/ 300463 h 300463"/>
                <a:gd name="connsiteX6" fmla="*/ 349177 w 349176"/>
                <a:gd name="connsiteY6" fmla="*/ 52468 h 300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176" h="300463">
                  <a:moveTo>
                    <a:pt x="349177" y="52468"/>
                  </a:moveTo>
                  <a:lnTo>
                    <a:pt x="296805" y="0"/>
                  </a:lnTo>
                  <a:lnTo>
                    <a:pt x="101181" y="195624"/>
                  </a:lnTo>
                  <a:lnTo>
                    <a:pt x="51890" y="146236"/>
                  </a:lnTo>
                  <a:lnTo>
                    <a:pt x="0" y="198030"/>
                  </a:lnTo>
                  <a:lnTo>
                    <a:pt x="101181" y="300463"/>
                  </a:lnTo>
                  <a:lnTo>
                    <a:pt x="349177" y="52468"/>
                  </a:lnTo>
                  <a:close/>
                </a:path>
              </a:pathLst>
            </a:custGeom>
            <a:noFill/>
            <a:ln w="28575" cap="flat">
              <a:solidFill>
                <a:srgbClr val="FFC421"/>
              </a:solid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18" name="TextBox 17">
            <a:extLst>
              <a:ext uri="{FF2B5EF4-FFF2-40B4-BE49-F238E27FC236}">
                <a16:creationId xmlns:a16="http://schemas.microsoft.com/office/drawing/2014/main" id="{C094894B-C4C8-48A1-B6FF-C627AA97096C}"/>
              </a:ext>
            </a:extLst>
          </p:cNvPr>
          <p:cNvSpPr txBox="1"/>
          <p:nvPr/>
        </p:nvSpPr>
        <p:spPr>
          <a:xfrm>
            <a:off x="882115" y="3875304"/>
            <a:ext cx="1479248" cy="461544"/>
          </a:xfrm>
          <a:prstGeom prst="rect">
            <a:avLst/>
          </a:prstGeom>
          <a:solidFill>
            <a:schemeClr val="bg1"/>
          </a:solid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a:ln>
                  <a:noFill/>
                </a:ln>
                <a:solidFill>
                  <a:srgbClr val="0F34BA"/>
                </a:solidFill>
                <a:effectLst/>
                <a:uLnTx/>
                <a:uFillTx/>
                <a:latin typeface="Arial" panose="020B0604020202020204" pitchFamily="34" charset="0"/>
                <a:ea typeface="+mn-ea"/>
                <a:cs typeface="Arial" panose="020B0604020202020204" pitchFamily="34" charset="0"/>
              </a:rPr>
              <a:t>USCDI</a:t>
            </a:r>
          </a:p>
        </p:txBody>
      </p:sp>
      <p:sp>
        <p:nvSpPr>
          <p:cNvPr id="3" name="Rounded Rectangle 2">
            <a:extLst>
              <a:ext uri="{FF2B5EF4-FFF2-40B4-BE49-F238E27FC236}">
                <a16:creationId xmlns:a16="http://schemas.microsoft.com/office/drawing/2014/main" id="{C4FF3464-8077-BE7C-0870-E1F2C7269FC6}"/>
              </a:ext>
              <a:ext uri="{C183D7F6-B498-43B3-948B-1728B52AA6E4}">
                <adec:decorative xmlns:adec="http://schemas.microsoft.com/office/drawing/2017/decorative" val="1"/>
              </a:ext>
            </a:extLst>
          </p:cNvPr>
          <p:cNvSpPr/>
          <p:nvPr/>
        </p:nvSpPr>
        <p:spPr bwMode="gray">
          <a:xfrm>
            <a:off x="3362326" y="2924266"/>
            <a:ext cx="6980689" cy="892175"/>
          </a:xfrm>
          <a:prstGeom prst="roundRect">
            <a:avLst>
              <a:gd name="adj" fmla="val 6998"/>
            </a:avLst>
          </a:prstGeom>
          <a:solidFill>
            <a:schemeClr val="accent1">
              <a:alpha val="5000"/>
            </a:schemeClr>
          </a:solidFill>
          <a:ln w="158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4" name="Rounded Rectangle 3">
            <a:extLst>
              <a:ext uri="{FF2B5EF4-FFF2-40B4-BE49-F238E27FC236}">
                <a16:creationId xmlns:a16="http://schemas.microsoft.com/office/drawing/2014/main" id="{A2ED157B-D06E-53F5-2714-107CA1352B8F}"/>
              </a:ext>
              <a:ext uri="{C183D7F6-B498-43B3-948B-1728B52AA6E4}">
                <adec:decorative xmlns:adec="http://schemas.microsoft.com/office/drawing/2017/decorative" val="1"/>
              </a:ext>
            </a:extLst>
          </p:cNvPr>
          <p:cNvSpPr/>
          <p:nvPr/>
        </p:nvSpPr>
        <p:spPr bwMode="gray">
          <a:xfrm>
            <a:off x="3362326" y="4157844"/>
            <a:ext cx="6980689" cy="892175"/>
          </a:xfrm>
          <a:prstGeom prst="roundRect">
            <a:avLst>
              <a:gd name="adj" fmla="val 6998"/>
            </a:avLst>
          </a:prstGeom>
          <a:solidFill>
            <a:schemeClr val="accent1">
              <a:alpha val="5000"/>
            </a:schemeClr>
          </a:solidFill>
          <a:ln w="158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cxnSp>
        <p:nvCxnSpPr>
          <p:cNvPr id="6" name="Elbow Connector 5">
            <a:extLst>
              <a:ext uri="{FF2B5EF4-FFF2-40B4-BE49-F238E27FC236}">
                <a16:creationId xmlns:a16="http://schemas.microsoft.com/office/drawing/2014/main" id="{CCB47F65-C2F5-5EA3-A78C-249C03A97159}"/>
              </a:ext>
            </a:extLst>
          </p:cNvPr>
          <p:cNvCxnSpPr>
            <a:cxnSpLocks/>
            <a:stCxn id="2" idx="1"/>
            <a:endCxn id="19" idx="6"/>
          </p:cNvCxnSpPr>
          <p:nvPr/>
        </p:nvCxnSpPr>
        <p:spPr bwMode="gray">
          <a:xfrm rot="10800000" flipV="1">
            <a:off x="2326148" y="2136776"/>
            <a:ext cx="1036178" cy="1236313"/>
          </a:xfrm>
          <a:prstGeom prst="bentConnector3">
            <a:avLst/>
          </a:prstGeom>
          <a:noFill/>
          <a:ln w="15875" cap="rnd">
            <a:solidFill>
              <a:schemeClr val="accent1"/>
            </a:solidFill>
            <a:prstDash val="solid"/>
            <a:round/>
            <a:headEnd/>
            <a:tailEnd/>
          </a:ln>
          <a:effectLst/>
        </p:spPr>
      </p:cxnSp>
      <p:cxnSp>
        <p:nvCxnSpPr>
          <p:cNvPr id="10" name="Elbow Connector 9">
            <a:extLst>
              <a:ext uri="{FF2B5EF4-FFF2-40B4-BE49-F238E27FC236}">
                <a16:creationId xmlns:a16="http://schemas.microsoft.com/office/drawing/2014/main" id="{78F837AF-236C-83BD-4E4A-0D9A18FBFD8B}"/>
              </a:ext>
              <a:ext uri="{C183D7F6-B498-43B3-948B-1728B52AA6E4}">
                <adec:decorative xmlns:adec="http://schemas.microsoft.com/office/drawing/2017/decorative" val="1"/>
              </a:ext>
            </a:extLst>
          </p:cNvPr>
          <p:cNvCxnSpPr>
            <a:cxnSpLocks/>
            <a:stCxn id="4" idx="1"/>
            <a:endCxn id="19" idx="6"/>
          </p:cNvCxnSpPr>
          <p:nvPr/>
        </p:nvCxnSpPr>
        <p:spPr bwMode="gray">
          <a:xfrm rot="10800000">
            <a:off x="2326148" y="3373090"/>
            <a:ext cx="1036178" cy="1230842"/>
          </a:xfrm>
          <a:prstGeom prst="bentConnector3">
            <a:avLst/>
          </a:prstGeom>
          <a:noFill/>
          <a:ln w="15875" cap="rnd">
            <a:solidFill>
              <a:schemeClr val="accent1"/>
            </a:solidFill>
            <a:prstDash val="solid"/>
            <a:round/>
            <a:headEnd/>
            <a:tailEnd/>
          </a:ln>
          <a:effectLst/>
        </p:spPr>
      </p:cxnSp>
      <p:cxnSp>
        <p:nvCxnSpPr>
          <p:cNvPr id="25" name="Straight Connector 24">
            <a:extLst>
              <a:ext uri="{FF2B5EF4-FFF2-40B4-BE49-F238E27FC236}">
                <a16:creationId xmlns:a16="http://schemas.microsoft.com/office/drawing/2014/main" id="{26E58EFD-6D5B-1C81-A923-81F5AB578A04}"/>
              </a:ext>
              <a:ext uri="{C183D7F6-B498-43B3-948B-1728B52AA6E4}">
                <adec:decorative xmlns:adec="http://schemas.microsoft.com/office/drawing/2017/decorative" val="1"/>
              </a:ext>
            </a:extLst>
          </p:cNvPr>
          <p:cNvCxnSpPr>
            <a:cxnSpLocks/>
            <a:stCxn id="3" idx="1"/>
            <a:endCxn id="19" idx="6"/>
          </p:cNvCxnSpPr>
          <p:nvPr/>
        </p:nvCxnSpPr>
        <p:spPr bwMode="gray">
          <a:xfrm flipH="1">
            <a:off x="2326148" y="3370354"/>
            <a:ext cx="1036178" cy="2736"/>
          </a:xfrm>
          <a:prstGeom prst="line">
            <a:avLst/>
          </a:prstGeom>
          <a:noFill/>
          <a:ln w="15875" cap="rnd">
            <a:solidFill>
              <a:schemeClr val="accent1"/>
            </a:solidFill>
            <a:prstDash val="solid"/>
            <a:round/>
            <a:headEnd/>
            <a:tailEnd/>
          </a:ln>
          <a:effectLst/>
        </p:spPr>
      </p:cxnSp>
    </p:spTree>
    <p:extLst>
      <p:ext uri="{BB962C8B-B14F-4D97-AF65-F5344CB8AC3E}">
        <p14:creationId xmlns:p14="http://schemas.microsoft.com/office/powerpoint/2010/main" val="2575520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44F31C60-D6EC-47D1-94D9-DD9BBEA4AD10}"/>
              </a:ext>
            </a:extLst>
          </p:cNvPr>
          <p:cNvSpPr>
            <a:spLocks noGrp="1"/>
          </p:cNvSpPr>
          <p:nvPr>
            <p:ph type="title"/>
          </p:nvPr>
        </p:nvSpPr>
        <p:spPr/>
        <p:txBody>
          <a:bodyPr/>
          <a:lstStyle/>
          <a:p>
            <a:r>
              <a:rPr lang="en-US"/>
              <a:t>Why USCDI Matters </a:t>
            </a:r>
          </a:p>
        </p:txBody>
      </p:sp>
      <p:sp>
        <p:nvSpPr>
          <p:cNvPr id="24" name="Content Placeholder 3">
            <a:extLst>
              <a:ext uri="{FF2B5EF4-FFF2-40B4-BE49-F238E27FC236}">
                <a16:creationId xmlns:a16="http://schemas.microsoft.com/office/drawing/2014/main" id="{23C55EED-3A18-4761-8C75-E8E44DE42FDC}"/>
              </a:ext>
            </a:extLst>
          </p:cNvPr>
          <p:cNvSpPr>
            <a:spLocks noGrp="1"/>
          </p:cNvSpPr>
          <p:nvPr>
            <p:ph sz="quarter" idx="10"/>
          </p:nvPr>
        </p:nvSpPr>
        <p:spPr>
          <a:xfrm>
            <a:off x="457320" y="1690688"/>
            <a:ext cx="9618835" cy="4552015"/>
          </a:xfrm>
        </p:spPr>
        <p:txBody>
          <a:bodyPr vert="horz" wrap="square" lIns="91440" tIns="45720" rIns="91440" bIns="45720" rtlCol="0" anchor="t">
            <a:spAutoFit/>
          </a:bodyPr>
          <a:lstStyle/>
          <a:p>
            <a:r>
              <a:rPr lang="en-US" sz="1800"/>
              <a:t>ONC Cures Act Final Rule established USCDI v1 in 2020, and replaced the Common Clinical Data Set</a:t>
            </a:r>
          </a:p>
          <a:p>
            <a:r>
              <a:rPr lang="en-US" sz="1800"/>
              <a:t>USCDI serves as the baseline data set for the ONC Certification Program</a:t>
            </a:r>
          </a:p>
          <a:p>
            <a:r>
              <a:rPr lang="en-US" sz="1800"/>
              <a:t>USCDI also defines required data for other uses, such as CMS Patient Access and Payer-to-Payer API, TEFCA, and California Data Exchange Framework (v2)</a:t>
            </a:r>
          </a:p>
          <a:p>
            <a:r>
              <a:rPr lang="en-US" sz="1800"/>
              <a:t>USCDI v5 was included in 2025 </a:t>
            </a:r>
            <a:r>
              <a:rPr lang="en-US" sz="1800">
                <a:hlinkClick r:id="rId3"/>
              </a:rPr>
              <a:t>Standards Version Advancement Process (SVAP)</a:t>
            </a:r>
            <a:r>
              <a:rPr lang="en-US" sz="1800"/>
              <a:t> standards</a:t>
            </a:r>
          </a:p>
          <a:p>
            <a:pPr lvl="1" indent="-169545">
              <a:lnSpc>
                <a:spcPct val="110000"/>
              </a:lnSpc>
              <a:spcBef>
                <a:spcPts val="600"/>
              </a:spcBef>
              <a:spcAft>
                <a:spcPts val="600"/>
              </a:spcAft>
            </a:pPr>
            <a:r>
              <a:rPr lang="en-US" sz="1800"/>
              <a:t>SVAP allows health IT developers to voluntarily update their products to newer versions of standards</a:t>
            </a:r>
            <a:endParaRPr lang="en-US" sz="1800">
              <a:cs typeface="Arial" panose="020B0604020202020204"/>
            </a:endParaRPr>
          </a:p>
          <a:p>
            <a:endParaRPr lang="en-US" sz="1800">
              <a:cs typeface="Arial" panose="020B0604020202020204"/>
            </a:endParaRPr>
          </a:p>
          <a:p>
            <a:endParaRPr lang="en-US" sz="1800"/>
          </a:p>
        </p:txBody>
      </p:sp>
      <p:sp>
        <p:nvSpPr>
          <p:cNvPr id="4" name="TextBox 3">
            <a:extLst>
              <a:ext uri="{FF2B5EF4-FFF2-40B4-BE49-F238E27FC236}">
                <a16:creationId xmlns:a16="http://schemas.microsoft.com/office/drawing/2014/main" id="{09E2A907-3742-3C59-BFB8-8E9F8C9F3E02}"/>
              </a:ext>
            </a:extLst>
          </p:cNvPr>
          <p:cNvSpPr txBox="1"/>
          <p:nvPr/>
        </p:nvSpPr>
        <p:spPr>
          <a:xfrm>
            <a:off x="478462" y="5824835"/>
            <a:ext cx="9742495" cy="276999"/>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a:ea typeface="+mn-ea"/>
                <a:cs typeface="+mn-cs"/>
                <a:hlinkClick r:id="rId4"/>
              </a:rPr>
              <a:t>*Health Data, Technology, and Interoperability: Certification Program Updates, Algorithm Transparency, and Information Sharing</a:t>
            </a:r>
            <a:endParaRPr kumimoji="0" lang="en-US"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937155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9D6B8-75D1-C04F-752C-E56A253B4217}"/>
              </a:ext>
            </a:extLst>
          </p:cNvPr>
          <p:cNvSpPr>
            <a:spLocks noGrp="1"/>
          </p:cNvSpPr>
          <p:nvPr>
            <p:ph type="title"/>
          </p:nvPr>
        </p:nvSpPr>
        <p:spPr/>
        <p:txBody>
          <a:bodyPr/>
          <a:lstStyle/>
          <a:p>
            <a:r>
              <a:rPr lang="en-US" dirty="0">
                <a:solidFill>
                  <a:schemeClr val="bg1"/>
                </a:solidFill>
              </a:rPr>
              <a:t>USCDI Data Elements Are Part of the Interoperability Ecosystem</a:t>
            </a:r>
          </a:p>
        </p:txBody>
      </p:sp>
      <p:pic>
        <p:nvPicPr>
          <p:cNvPr id="8" name="Content Placeholder 7" descr="A picture containing diagram&#10;&#10;AI-generated content may be incorrect.">
            <a:extLst>
              <a:ext uri="{FF2B5EF4-FFF2-40B4-BE49-F238E27FC236}">
                <a16:creationId xmlns:a16="http://schemas.microsoft.com/office/drawing/2014/main" id="{E5D033F1-82C3-E296-E292-C0280CA0CB5A}"/>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457319" y="1781133"/>
            <a:ext cx="5467350" cy="3644900"/>
          </a:xfrm>
        </p:spPr>
      </p:pic>
      <p:pic>
        <p:nvPicPr>
          <p:cNvPr id="12" name="Content Placeholder 11">
            <a:extLst>
              <a:ext uri="{FF2B5EF4-FFF2-40B4-BE49-F238E27FC236}">
                <a16:creationId xmlns:a16="http://schemas.microsoft.com/office/drawing/2014/main" id="{DFE0CE79-208F-439A-0F48-275C6DB9D511}"/>
              </a:ext>
            </a:extLst>
          </p:cNvPr>
          <p:cNvPicPr>
            <a:picLocks noGrp="1" noChangeAspect="1"/>
          </p:cNvPicPr>
          <p:nvPr>
            <p:ph sz="quarter" idx="10"/>
          </p:nvPr>
        </p:nvPicPr>
        <p:blipFill>
          <a:blip r:embed="rId4">
            <a:extLst>
              <a:ext uri="{28A0092B-C50C-407E-A947-70E740481C1C}">
                <a14:useLocalDpi xmlns:a14="http://schemas.microsoft.com/office/drawing/2010/main" val="0"/>
              </a:ext>
            </a:extLst>
          </a:blip>
          <a:stretch>
            <a:fillRect/>
          </a:stretch>
        </p:blipFill>
        <p:spPr>
          <a:xfrm>
            <a:off x="6267331" y="1781133"/>
            <a:ext cx="5467350" cy="3644900"/>
          </a:xfrm>
        </p:spPr>
      </p:pic>
    </p:spTree>
    <p:extLst>
      <p:ext uri="{BB962C8B-B14F-4D97-AF65-F5344CB8AC3E}">
        <p14:creationId xmlns:p14="http://schemas.microsoft.com/office/powerpoint/2010/main" val="2665298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A063668-BDF5-FAAA-2641-BA92ED1D2950}"/>
              </a:ext>
            </a:extLst>
          </p:cNvPr>
          <p:cNvSpPr>
            <a:spLocks noGrp="1"/>
          </p:cNvSpPr>
          <p:nvPr>
            <p:ph type="body" sz="quarter" idx="10"/>
          </p:nvPr>
        </p:nvSpPr>
        <p:spPr/>
        <p:txBody>
          <a:bodyPr/>
          <a:lstStyle/>
          <a:p>
            <a:endParaRPr lang="en-US"/>
          </a:p>
        </p:txBody>
      </p:sp>
      <p:sp>
        <p:nvSpPr>
          <p:cNvPr id="5" name="Title 4">
            <a:extLst>
              <a:ext uri="{FF2B5EF4-FFF2-40B4-BE49-F238E27FC236}">
                <a16:creationId xmlns:a16="http://schemas.microsoft.com/office/drawing/2014/main" id="{6197D058-6037-ED01-A038-6CC820990413}"/>
              </a:ext>
            </a:extLst>
          </p:cNvPr>
          <p:cNvSpPr>
            <a:spLocks noGrp="1"/>
          </p:cNvSpPr>
          <p:nvPr>
            <p:ph type="ctrTitle"/>
          </p:nvPr>
        </p:nvSpPr>
        <p:spPr/>
        <p:txBody>
          <a:bodyPr/>
          <a:lstStyle/>
          <a:p>
            <a:r>
              <a:rPr lang="en-US" dirty="0"/>
              <a:t>Draft USCDI Version 7: Development Overview</a:t>
            </a:r>
          </a:p>
        </p:txBody>
      </p:sp>
    </p:spTree>
    <p:extLst>
      <p:ext uri="{BB962C8B-B14F-4D97-AF65-F5344CB8AC3E}">
        <p14:creationId xmlns:p14="http://schemas.microsoft.com/office/powerpoint/2010/main" val="2510280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6B29D6-D584-ADCE-6F2D-280AB9880BBA}"/>
              </a:ext>
            </a:extLst>
          </p:cNvPr>
          <p:cNvSpPr>
            <a:spLocks noGrp="1"/>
          </p:cNvSpPr>
          <p:nvPr>
            <p:ph type="title"/>
          </p:nvPr>
        </p:nvSpPr>
        <p:spPr>
          <a:xfrm>
            <a:off x="457319" y="457200"/>
            <a:ext cx="11285377" cy="494675"/>
          </a:xfrm>
        </p:spPr>
        <p:txBody>
          <a:bodyPr/>
          <a:lstStyle/>
          <a:p>
            <a:r>
              <a:rPr lang="en-US" b="1"/>
              <a:t>USCDI: Transparent, Predictable, Collaborative</a:t>
            </a:r>
          </a:p>
        </p:txBody>
      </p:sp>
      <p:sp>
        <p:nvSpPr>
          <p:cNvPr id="7" name="TextBox 6">
            <a:extLst>
              <a:ext uri="{FF2B5EF4-FFF2-40B4-BE49-F238E27FC236}">
                <a16:creationId xmlns:a16="http://schemas.microsoft.com/office/drawing/2014/main" id="{E84C00E5-65C5-7BC3-2245-A6D6D6A54403}"/>
              </a:ext>
            </a:extLst>
          </p:cNvPr>
          <p:cNvSpPr txBox="1"/>
          <p:nvPr/>
        </p:nvSpPr>
        <p:spPr>
          <a:xfrm>
            <a:off x="869117" y="1311736"/>
            <a:ext cx="5396746" cy="3715648"/>
          </a:xfrm>
          <a:prstGeom prst="rect">
            <a:avLst/>
          </a:prstGeom>
          <a:noFill/>
          <a:ln>
            <a:noFill/>
          </a:ln>
          <a:effectLst/>
        </p:spPr>
        <p:txBody>
          <a:bodyPr wrap="square" lIns="91440" tIns="45720" rIns="91440" bIns="45720" rtlCol="0" anchor="t">
            <a:noAutofit/>
          </a:bodyPr>
          <a:lstStyle/>
          <a:p>
            <a:pPr marL="0" marR="0" lvl="0" indent="0" algn="l" defTabSz="914377" rtl="0" eaLnBrk="1" fontAlgn="auto" latinLnBrk="0" hangingPunct="1">
              <a:lnSpc>
                <a:spcPct val="100000"/>
              </a:lnSpc>
              <a:spcBef>
                <a:spcPts val="600"/>
              </a:spcBef>
              <a:spcAft>
                <a:spcPts val="600"/>
              </a:spcAft>
              <a:buClr>
                <a:srgbClr val="F0F0F0"/>
              </a:buClr>
              <a:buSzTx/>
              <a:buFontTx/>
              <a:buNone/>
              <a:tabLst/>
              <a:defRPr/>
            </a:pPr>
            <a:r>
              <a:rPr kumimoji="0" lang="en-US" sz="1600" b="1" i="0" u="none" strike="noStrike" kern="1200" cap="none" spc="0" normalizeH="0" baseline="0" noProof="0">
                <a:ln>
                  <a:noFill/>
                </a:ln>
                <a:solidFill>
                  <a:srgbClr val="333333"/>
                </a:solidFill>
                <a:effectLst/>
                <a:uLnTx/>
                <a:uFillTx/>
                <a:latin typeface="Arial"/>
                <a:ea typeface="+mn-ea"/>
                <a:cs typeface="Arial"/>
              </a:rPr>
              <a:t>USCDI v1 </a:t>
            </a:r>
            <a:r>
              <a:rPr kumimoji="0" lang="en-US" sz="1600" b="0" i="0" u="none" strike="noStrike" kern="1200" cap="none" spc="0" normalizeH="0" baseline="0" noProof="0">
                <a:ln>
                  <a:noFill/>
                </a:ln>
                <a:solidFill>
                  <a:srgbClr val="333333"/>
                </a:solidFill>
                <a:effectLst/>
                <a:uLnTx/>
                <a:uFillTx/>
                <a:latin typeface="Arial"/>
                <a:ea typeface="+mn-ea"/>
                <a:cs typeface="Arial"/>
              </a:rPr>
              <a:t>includes 52 data elements and is required by Cures Act Final Rule and added data classes clinical notes and provenance, and data elements pediatric vital signs and address</a:t>
            </a:r>
            <a:endParaRPr kumimoji="0" lang="en-US" sz="16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600"/>
              </a:spcBef>
              <a:spcAft>
                <a:spcPts val="3800"/>
              </a:spcAft>
              <a:buClr>
                <a:srgbClr val="F0F0F0"/>
              </a:buClr>
              <a:buSzTx/>
              <a:buFontTx/>
              <a:buNone/>
              <a:tabLst/>
              <a:defRPr/>
            </a:pPr>
            <a:r>
              <a:rPr kumimoji="0" lang="en-US" sz="1600" b="1" i="0" u="none" strike="noStrike" kern="1200" cap="none" spc="0" normalizeH="0" baseline="0" noProof="0">
                <a:ln>
                  <a:noFill/>
                </a:ln>
                <a:solidFill>
                  <a:srgbClr val="333333"/>
                </a:solidFill>
                <a:effectLst/>
                <a:uLnTx/>
                <a:uFillTx/>
                <a:latin typeface="Arial"/>
                <a:ea typeface="+mn-ea"/>
                <a:cs typeface="Arial"/>
              </a:rPr>
              <a:t>USCDI v3</a:t>
            </a:r>
            <a:r>
              <a:rPr kumimoji="0" lang="en-US" sz="1600" b="0" i="0" u="none" strike="noStrike" kern="1200" cap="none" spc="0" normalizeH="0" baseline="0" noProof="0">
                <a:ln>
                  <a:noFill/>
                </a:ln>
                <a:solidFill>
                  <a:srgbClr val="333333"/>
                </a:solidFill>
                <a:effectLst/>
                <a:uLnTx/>
                <a:uFillTx/>
                <a:latin typeface="Arial"/>
                <a:ea typeface="+mn-ea"/>
                <a:cs typeface="Arial"/>
              </a:rPr>
              <a:t> expanded to 92 data elements and is required in HTI-1, effective January 1, 2026 (Note: Enforcement discretion until March 1, 2026)  </a:t>
            </a:r>
          </a:p>
          <a:p>
            <a:pPr marL="635" marR="0" lvl="0" indent="0" algn="l" defTabSz="914377" rtl="0" eaLnBrk="1" fontAlgn="auto" latinLnBrk="0" hangingPunct="1">
              <a:lnSpc>
                <a:spcPct val="100000"/>
              </a:lnSpc>
              <a:spcBef>
                <a:spcPts val="600"/>
              </a:spcBef>
              <a:spcAft>
                <a:spcPts val="3800"/>
              </a:spcAft>
              <a:buClr>
                <a:srgbClr val="046DB1"/>
              </a:buClr>
              <a:buSzTx/>
              <a:buFontTx/>
              <a:buNone/>
              <a:tabLst/>
              <a:defRPr/>
            </a:pPr>
            <a:r>
              <a:rPr kumimoji="0" lang="en-US" sz="1600" b="1"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USCDI v5 </a:t>
            </a:r>
            <a:r>
              <a:rPr kumimoji="0" lang="en-US" sz="16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is included the 2025 SVAP Standards, released May 2025 </a:t>
            </a:r>
          </a:p>
          <a:p>
            <a:pPr marL="0" marR="0" lvl="0" indent="0" algn="l" defTabSz="914377" rtl="0" eaLnBrk="1" fontAlgn="auto" latinLnBrk="0" hangingPunct="1">
              <a:lnSpc>
                <a:spcPct val="100000"/>
              </a:lnSpc>
              <a:spcBef>
                <a:spcPts val="600"/>
              </a:spcBef>
              <a:spcAft>
                <a:spcPts val="1800"/>
              </a:spcAft>
              <a:buClrTx/>
              <a:buSzTx/>
              <a:buFontTx/>
              <a:buNone/>
              <a:tabLst/>
              <a:defRPr/>
            </a:pPr>
            <a:r>
              <a:rPr kumimoji="0" lang="en-US" sz="1600" b="1"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Draft USCDI v7 </a:t>
            </a:r>
            <a:r>
              <a:rPr kumimoji="0" lang="en-US" sz="16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includes 15</a:t>
            </a:r>
            <a:r>
              <a:rPr lang="en-US" sz="1600">
                <a:solidFill>
                  <a:srgbClr val="333333"/>
                </a:solidFill>
                <a:latin typeface="Arial" panose="020B0604020202020204" pitchFamily="34" charset="0"/>
                <a:cs typeface="Arial" panose="020B0604020202020204" pitchFamily="34" charset="0"/>
              </a:rPr>
              <a:t>6</a:t>
            </a:r>
            <a:r>
              <a:rPr kumimoji="0" lang="en-US" sz="16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 data elements, including 30 proposed additions, to advance interoperability, released in January 2026 </a:t>
            </a:r>
          </a:p>
        </p:txBody>
      </p:sp>
      <p:sp>
        <p:nvSpPr>
          <p:cNvPr id="5" name="TextBox 4">
            <a:extLst>
              <a:ext uri="{FF2B5EF4-FFF2-40B4-BE49-F238E27FC236}">
                <a16:creationId xmlns:a16="http://schemas.microsoft.com/office/drawing/2014/main" id="{3DCA8C5C-E967-B684-70D8-75789076495C}"/>
              </a:ext>
            </a:extLst>
          </p:cNvPr>
          <p:cNvSpPr txBox="1"/>
          <p:nvPr/>
        </p:nvSpPr>
        <p:spPr>
          <a:xfrm>
            <a:off x="458300" y="5824868"/>
            <a:ext cx="5353220" cy="461665"/>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a:ea typeface="+mn-ea"/>
                <a:cs typeface="+mn-cs"/>
                <a:hlinkClick r:id="rId3"/>
              </a:rPr>
              <a:t>*Health Data, Technology, and Interoperability: Patient Engagement, Information Sharing, and Public Health Interoperability Proposed Rule</a:t>
            </a:r>
            <a:endParaRPr kumimoji="0" lang="en-US"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Oval 3">
            <a:extLst>
              <a:ext uri="{FF2B5EF4-FFF2-40B4-BE49-F238E27FC236}">
                <a16:creationId xmlns:a16="http://schemas.microsoft.com/office/drawing/2014/main" id="{2CCA9381-CFF4-2AC2-D049-C8481143E02A}"/>
              </a:ext>
              <a:ext uri="{C183D7F6-B498-43B3-948B-1728B52AA6E4}">
                <adec:decorative xmlns:adec="http://schemas.microsoft.com/office/drawing/2017/decorative" val="1"/>
              </a:ext>
            </a:extLst>
          </p:cNvPr>
          <p:cNvSpPr/>
          <p:nvPr/>
        </p:nvSpPr>
        <p:spPr bwMode="gray">
          <a:xfrm>
            <a:off x="527348" y="1417733"/>
            <a:ext cx="106680" cy="106680"/>
          </a:xfrm>
          <a:prstGeom prst="ellipse">
            <a:avLst/>
          </a:prstGeom>
          <a:solidFill>
            <a:schemeClr val="accent2">
              <a:lumMod val="60000"/>
              <a:lumOff val="4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6" name="Oval 5">
            <a:extLst>
              <a:ext uri="{FF2B5EF4-FFF2-40B4-BE49-F238E27FC236}">
                <a16:creationId xmlns:a16="http://schemas.microsoft.com/office/drawing/2014/main" id="{F1A47698-486C-2412-58CE-07BD43856F04}"/>
              </a:ext>
              <a:ext uri="{C183D7F6-B498-43B3-948B-1728B52AA6E4}">
                <adec:decorative xmlns:adec="http://schemas.microsoft.com/office/drawing/2017/decorative" val="1"/>
              </a:ext>
            </a:extLst>
          </p:cNvPr>
          <p:cNvSpPr/>
          <p:nvPr/>
        </p:nvSpPr>
        <p:spPr bwMode="gray">
          <a:xfrm>
            <a:off x="467190" y="1357575"/>
            <a:ext cx="226996" cy="226996"/>
          </a:xfrm>
          <a:prstGeom prst="ellipse">
            <a:avLst/>
          </a:prstGeom>
          <a:noFill/>
          <a:ln w="19050" cap="flat" cmpd="sng" algn="ctr">
            <a:solidFill>
              <a:schemeClr val="bg2">
                <a:lumMod val="90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cxnSp>
        <p:nvCxnSpPr>
          <p:cNvPr id="9" name="Straight Connector 8">
            <a:extLst>
              <a:ext uri="{FF2B5EF4-FFF2-40B4-BE49-F238E27FC236}">
                <a16:creationId xmlns:a16="http://schemas.microsoft.com/office/drawing/2014/main" id="{98FCC897-546A-B957-3FC7-F0783AAC849E}"/>
              </a:ext>
              <a:ext uri="{C183D7F6-B498-43B3-948B-1728B52AA6E4}">
                <adec:decorative xmlns:adec="http://schemas.microsoft.com/office/drawing/2017/decorative" val="1"/>
              </a:ext>
            </a:extLst>
          </p:cNvPr>
          <p:cNvCxnSpPr>
            <a:cxnSpLocks/>
            <a:endCxn id="12" idx="0"/>
          </p:cNvCxnSpPr>
          <p:nvPr/>
        </p:nvCxnSpPr>
        <p:spPr bwMode="gray">
          <a:xfrm flipH="1">
            <a:off x="580688" y="1584571"/>
            <a:ext cx="187" cy="928592"/>
          </a:xfrm>
          <a:prstGeom prst="line">
            <a:avLst/>
          </a:prstGeom>
          <a:noFill/>
          <a:ln w="12700" cap="rnd">
            <a:solidFill>
              <a:schemeClr val="bg2">
                <a:lumMod val="90000"/>
              </a:schemeClr>
            </a:solidFill>
            <a:prstDash val="solid"/>
            <a:round/>
            <a:headEnd/>
            <a:tailEnd/>
          </a:ln>
          <a:effectLst/>
        </p:spPr>
      </p:cxnSp>
      <p:sp>
        <p:nvSpPr>
          <p:cNvPr id="11" name="Oval 10">
            <a:extLst>
              <a:ext uri="{FF2B5EF4-FFF2-40B4-BE49-F238E27FC236}">
                <a16:creationId xmlns:a16="http://schemas.microsoft.com/office/drawing/2014/main" id="{6F41A175-52D3-7244-90BD-0A9E5EDAC43E}"/>
              </a:ext>
              <a:ext uri="{C183D7F6-B498-43B3-948B-1728B52AA6E4}">
                <adec:decorative xmlns:adec="http://schemas.microsoft.com/office/drawing/2017/decorative" val="1"/>
              </a:ext>
            </a:extLst>
          </p:cNvPr>
          <p:cNvSpPr/>
          <p:nvPr/>
        </p:nvSpPr>
        <p:spPr bwMode="gray">
          <a:xfrm>
            <a:off x="527348" y="2573321"/>
            <a:ext cx="106680" cy="106680"/>
          </a:xfrm>
          <a:prstGeom prst="ellipse">
            <a:avLst/>
          </a:prstGeom>
          <a:solidFill>
            <a:schemeClr val="accent2">
              <a:lumMod val="60000"/>
              <a:lumOff val="4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12" name="Oval 11">
            <a:extLst>
              <a:ext uri="{FF2B5EF4-FFF2-40B4-BE49-F238E27FC236}">
                <a16:creationId xmlns:a16="http://schemas.microsoft.com/office/drawing/2014/main" id="{7523081B-B576-0C2D-8A51-E70DB3435E73}"/>
              </a:ext>
              <a:ext uri="{C183D7F6-B498-43B3-948B-1728B52AA6E4}">
                <adec:decorative xmlns:adec="http://schemas.microsoft.com/office/drawing/2017/decorative" val="1"/>
              </a:ext>
            </a:extLst>
          </p:cNvPr>
          <p:cNvSpPr/>
          <p:nvPr/>
        </p:nvSpPr>
        <p:spPr bwMode="gray">
          <a:xfrm>
            <a:off x="467190" y="2513163"/>
            <a:ext cx="226996" cy="226996"/>
          </a:xfrm>
          <a:prstGeom prst="ellipse">
            <a:avLst/>
          </a:prstGeom>
          <a:noFill/>
          <a:ln w="19050" cap="flat" cmpd="sng" algn="ctr">
            <a:solidFill>
              <a:schemeClr val="bg2">
                <a:lumMod val="90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cxnSp>
        <p:nvCxnSpPr>
          <p:cNvPr id="14" name="Straight Connector 13">
            <a:extLst>
              <a:ext uri="{FF2B5EF4-FFF2-40B4-BE49-F238E27FC236}">
                <a16:creationId xmlns:a16="http://schemas.microsoft.com/office/drawing/2014/main" id="{FDDD6589-D530-6507-DA8B-1CEAF023FB2A}"/>
              </a:ext>
              <a:ext uri="{C183D7F6-B498-43B3-948B-1728B52AA6E4}">
                <adec:decorative xmlns:adec="http://schemas.microsoft.com/office/drawing/2017/decorative" val="1"/>
              </a:ext>
            </a:extLst>
          </p:cNvPr>
          <p:cNvCxnSpPr>
            <a:cxnSpLocks/>
            <a:stCxn id="12" idx="4"/>
            <a:endCxn id="16" idx="0"/>
          </p:cNvCxnSpPr>
          <p:nvPr/>
        </p:nvCxnSpPr>
        <p:spPr bwMode="gray">
          <a:xfrm>
            <a:off x="580688" y="2740159"/>
            <a:ext cx="0" cy="808727"/>
          </a:xfrm>
          <a:prstGeom prst="line">
            <a:avLst/>
          </a:prstGeom>
          <a:noFill/>
          <a:ln w="12700" cap="rnd">
            <a:solidFill>
              <a:schemeClr val="bg2">
                <a:lumMod val="90000"/>
              </a:schemeClr>
            </a:solidFill>
            <a:prstDash val="solid"/>
            <a:round/>
            <a:headEnd/>
            <a:tailEnd/>
          </a:ln>
          <a:effectLst/>
        </p:spPr>
      </p:cxnSp>
      <p:sp>
        <p:nvSpPr>
          <p:cNvPr id="15" name="Oval 14">
            <a:extLst>
              <a:ext uri="{FF2B5EF4-FFF2-40B4-BE49-F238E27FC236}">
                <a16:creationId xmlns:a16="http://schemas.microsoft.com/office/drawing/2014/main" id="{D8052D29-2AE8-FDAD-CE81-FFED82939C61}"/>
              </a:ext>
              <a:ext uri="{C183D7F6-B498-43B3-948B-1728B52AA6E4}">
                <adec:decorative xmlns:adec="http://schemas.microsoft.com/office/drawing/2017/decorative" val="1"/>
              </a:ext>
            </a:extLst>
          </p:cNvPr>
          <p:cNvSpPr/>
          <p:nvPr/>
        </p:nvSpPr>
        <p:spPr bwMode="gray">
          <a:xfrm>
            <a:off x="527348" y="3609044"/>
            <a:ext cx="106680" cy="106680"/>
          </a:xfrm>
          <a:prstGeom prst="ellipse">
            <a:avLst/>
          </a:prstGeom>
          <a:solidFill>
            <a:schemeClr val="accent2">
              <a:lumMod val="60000"/>
              <a:lumOff val="4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16" name="Oval 15">
            <a:extLst>
              <a:ext uri="{FF2B5EF4-FFF2-40B4-BE49-F238E27FC236}">
                <a16:creationId xmlns:a16="http://schemas.microsoft.com/office/drawing/2014/main" id="{58708007-ED01-022F-99B1-BB5FB90BA13B}"/>
              </a:ext>
              <a:ext uri="{C183D7F6-B498-43B3-948B-1728B52AA6E4}">
                <adec:decorative xmlns:adec="http://schemas.microsoft.com/office/drawing/2017/decorative" val="1"/>
              </a:ext>
            </a:extLst>
          </p:cNvPr>
          <p:cNvSpPr/>
          <p:nvPr/>
        </p:nvSpPr>
        <p:spPr bwMode="gray">
          <a:xfrm>
            <a:off x="467190" y="3548886"/>
            <a:ext cx="226996" cy="226996"/>
          </a:xfrm>
          <a:prstGeom prst="ellipse">
            <a:avLst/>
          </a:prstGeom>
          <a:noFill/>
          <a:ln w="19050" cap="flat" cmpd="sng" algn="ctr">
            <a:solidFill>
              <a:schemeClr val="bg2">
                <a:lumMod val="90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cxnSp>
        <p:nvCxnSpPr>
          <p:cNvPr id="17" name="Straight Connector 16">
            <a:extLst>
              <a:ext uri="{FF2B5EF4-FFF2-40B4-BE49-F238E27FC236}">
                <a16:creationId xmlns:a16="http://schemas.microsoft.com/office/drawing/2014/main" id="{7E3BEE31-8FEF-9740-08AE-C4DC4A7D57A4}"/>
              </a:ext>
              <a:ext uri="{C183D7F6-B498-43B3-948B-1728B52AA6E4}">
                <adec:decorative xmlns:adec="http://schemas.microsoft.com/office/drawing/2017/decorative" val="1"/>
              </a:ext>
            </a:extLst>
          </p:cNvPr>
          <p:cNvCxnSpPr>
            <a:cxnSpLocks/>
            <a:stCxn id="16" idx="4"/>
            <a:endCxn id="22" idx="0"/>
          </p:cNvCxnSpPr>
          <p:nvPr/>
        </p:nvCxnSpPr>
        <p:spPr bwMode="gray">
          <a:xfrm>
            <a:off x="580688" y="3775882"/>
            <a:ext cx="0" cy="824019"/>
          </a:xfrm>
          <a:prstGeom prst="line">
            <a:avLst/>
          </a:prstGeom>
          <a:noFill/>
          <a:ln w="12700" cap="rnd">
            <a:solidFill>
              <a:schemeClr val="bg2">
                <a:lumMod val="90000"/>
              </a:schemeClr>
            </a:solidFill>
            <a:prstDash val="solid"/>
            <a:round/>
            <a:headEnd/>
            <a:tailEnd/>
          </a:ln>
          <a:effectLst/>
        </p:spPr>
      </p:cxnSp>
      <p:sp>
        <p:nvSpPr>
          <p:cNvPr id="21" name="Oval 20">
            <a:extLst>
              <a:ext uri="{FF2B5EF4-FFF2-40B4-BE49-F238E27FC236}">
                <a16:creationId xmlns:a16="http://schemas.microsoft.com/office/drawing/2014/main" id="{C035D8A8-99A3-1FA7-75C3-DA797240464A}"/>
              </a:ext>
              <a:ext uri="{C183D7F6-B498-43B3-948B-1728B52AA6E4}">
                <adec:decorative xmlns:adec="http://schemas.microsoft.com/office/drawing/2017/decorative" val="1"/>
              </a:ext>
            </a:extLst>
          </p:cNvPr>
          <p:cNvSpPr/>
          <p:nvPr/>
        </p:nvSpPr>
        <p:spPr bwMode="gray">
          <a:xfrm>
            <a:off x="527348" y="4660059"/>
            <a:ext cx="106680" cy="106680"/>
          </a:xfrm>
          <a:prstGeom prst="ellipse">
            <a:avLst/>
          </a:prstGeom>
          <a:solidFill>
            <a:schemeClr val="accent2">
              <a:lumMod val="60000"/>
              <a:lumOff val="4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sp>
        <p:nvSpPr>
          <p:cNvPr id="22" name="Oval 21">
            <a:extLst>
              <a:ext uri="{FF2B5EF4-FFF2-40B4-BE49-F238E27FC236}">
                <a16:creationId xmlns:a16="http://schemas.microsoft.com/office/drawing/2014/main" id="{5C046AD9-6233-EEA3-A896-7FDB33F115E3}"/>
              </a:ext>
              <a:ext uri="{C183D7F6-B498-43B3-948B-1728B52AA6E4}">
                <adec:decorative xmlns:adec="http://schemas.microsoft.com/office/drawing/2017/decorative" val="1"/>
              </a:ext>
            </a:extLst>
          </p:cNvPr>
          <p:cNvSpPr/>
          <p:nvPr/>
        </p:nvSpPr>
        <p:spPr bwMode="gray">
          <a:xfrm>
            <a:off x="467190" y="4599901"/>
            <a:ext cx="226996" cy="226996"/>
          </a:xfrm>
          <a:prstGeom prst="ellipse">
            <a:avLst/>
          </a:prstGeom>
          <a:noFill/>
          <a:ln w="19050" cap="flat" cmpd="sng" algn="ctr">
            <a:solidFill>
              <a:schemeClr val="bg2">
                <a:lumMod val="90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cxnSp>
        <p:nvCxnSpPr>
          <p:cNvPr id="23" name="Straight Connector 22">
            <a:extLst>
              <a:ext uri="{FF2B5EF4-FFF2-40B4-BE49-F238E27FC236}">
                <a16:creationId xmlns:a16="http://schemas.microsoft.com/office/drawing/2014/main" id="{99908F94-AABA-5F71-69F5-4FE9868D6F5A}"/>
              </a:ext>
              <a:ext uri="{C183D7F6-B498-43B3-948B-1728B52AA6E4}">
                <adec:decorative xmlns:adec="http://schemas.microsoft.com/office/drawing/2017/decorative" val="1"/>
              </a:ext>
            </a:extLst>
          </p:cNvPr>
          <p:cNvCxnSpPr>
            <a:cxnSpLocks/>
            <a:stCxn id="22" idx="4"/>
            <a:endCxn id="44" idx="3"/>
          </p:cNvCxnSpPr>
          <p:nvPr/>
        </p:nvCxnSpPr>
        <p:spPr bwMode="gray">
          <a:xfrm>
            <a:off x="580688" y="4826897"/>
            <a:ext cx="0" cy="485613"/>
          </a:xfrm>
          <a:prstGeom prst="line">
            <a:avLst/>
          </a:prstGeom>
          <a:noFill/>
          <a:ln w="12700" cap="rnd">
            <a:solidFill>
              <a:schemeClr val="bg2">
                <a:lumMod val="90000"/>
              </a:schemeClr>
            </a:solidFill>
            <a:prstDash val="solid"/>
            <a:round/>
            <a:headEnd/>
            <a:tailEnd/>
          </a:ln>
          <a:effectLst/>
        </p:spPr>
      </p:cxnSp>
      <p:cxnSp>
        <p:nvCxnSpPr>
          <p:cNvPr id="38" name="Straight Connector 37">
            <a:extLst>
              <a:ext uri="{FF2B5EF4-FFF2-40B4-BE49-F238E27FC236}">
                <a16:creationId xmlns:a16="http://schemas.microsoft.com/office/drawing/2014/main" id="{998495AE-0D01-B238-884B-2515BA777F3E}"/>
              </a:ext>
              <a:ext uri="{C183D7F6-B498-43B3-948B-1728B52AA6E4}">
                <adec:decorative xmlns:adec="http://schemas.microsoft.com/office/drawing/2017/decorative" val="1"/>
              </a:ext>
            </a:extLst>
          </p:cNvPr>
          <p:cNvCxnSpPr>
            <a:cxnSpLocks/>
          </p:cNvCxnSpPr>
          <p:nvPr/>
        </p:nvCxnSpPr>
        <p:spPr bwMode="gray">
          <a:xfrm>
            <a:off x="580688" y="1191724"/>
            <a:ext cx="187" cy="165851"/>
          </a:xfrm>
          <a:prstGeom prst="line">
            <a:avLst/>
          </a:prstGeom>
          <a:noFill/>
          <a:ln w="12700" cap="rnd">
            <a:solidFill>
              <a:schemeClr val="bg2">
                <a:lumMod val="90000"/>
              </a:schemeClr>
            </a:solidFill>
            <a:prstDash val="solid"/>
            <a:round/>
            <a:headEnd/>
            <a:tailEnd/>
          </a:ln>
          <a:effectLst/>
        </p:spPr>
      </p:cxnSp>
      <p:sp>
        <p:nvSpPr>
          <p:cNvPr id="44" name="Isosceles Triangle 43">
            <a:extLst>
              <a:ext uri="{FF2B5EF4-FFF2-40B4-BE49-F238E27FC236}">
                <a16:creationId xmlns:a16="http://schemas.microsoft.com/office/drawing/2014/main" id="{F2B575BF-28A2-25F6-87B2-74F4E2E642B3}"/>
              </a:ext>
              <a:ext uri="{C183D7F6-B498-43B3-948B-1728B52AA6E4}">
                <adec:decorative xmlns:adec="http://schemas.microsoft.com/office/drawing/2017/decorative" val="1"/>
              </a:ext>
            </a:extLst>
          </p:cNvPr>
          <p:cNvSpPr/>
          <p:nvPr/>
        </p:nvSpPr>
        <p:spPr bwMode="gray">
          <a:xfrm rot="10800000">
            <a:off x="527349" y="5312510"/>
            <a:ext cx="106679" cy="91965"/>
          </a:xfrm>
          <a:prstGeom prst="triangle">
            <a:avLst/>
          </a:prstGeom>
          <a:solidFill>
            <a:schemeClr val="bg2">
              <a:lumMod val="9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grpSp>
        <p:nvGrpSpPr>
          <p:cNvPr id="39" name="Group 38" descr="Screenshot of USCDI version 1 through  Draft version 6 Summary of Data Classes and Data Elements.">
            <a:extLst>
              <a:ext uri="{FF2B5EF4-FFF2-40B4-BE49-F238E27FC236}">
                <a16:creationId xmlns:a16="http://schemas.microsoft.com/office/drawing/2014/main" id="{6C98D0E7-21D3-F819-D1F2-B50C0FB17546}"/>
              </a:ext>
            </a:extLst>
          </p:cNvPr>
          <p:cNvGrpSpPr/>
          <p:nvPr/>
        </p:nvGrpSpPr>
        <p:grpSpPr>
          <a:xfrm>
            <a:off x="6701336" y="1153436"/>
            <a:ext cx="4495831" cy="4981812"/>
            <a:chOff x="6701336" y="1153436"/>
            <a:chExt cx="4495831" cy="4981812"/>
          </a:xfrm>
        </p:grpSpPr>
        <p:grpSp>
          <p:nvGrpSpPr>
            <p:cNvPr id="13" name="Group 12" descr="Screenshot of USCDI v1 Summary of Data Classes and Data Elements.">
              <a:extLst>
                <a:ext uri="{FF2B5EF4-FFF2-40B4-BE49-F238E27FC236}">
                  <a16:creationId xmlns:a16="http://schemas.microsoft.com/office/drawing/2014/main" id="{EB66E656-BB16-A627-C00A-78C4D04C440F}"/>
                </a:ext>
              </a:extLst>
            </p:cNvPr>
            <p:cNvGrpSpPr/>
            <p:nvPr/>
          </p:nvGrpSpPr>
          <p:grpSpPr>
            <a:xfrm>
              <a:off x="6701336" y="1153436"/>
              <a:ext cx="2743200" cy="3727939"/>
              <a:chOff x="6701336" y="1061471"/>
              <a:chExt cx="2743200" cy="3727939"/>
            </a:xfrm>
          </p:grpSpPr>
          <p:sp>
            <p:nvSpPr>
              <p:cNvPr id="10" name="Rectangle 9" descr="Screenshot of USCDI v1 Summary of Data Classes and Data Elements.">
                <a:extLst>
                  <a:ext uri="{FF2B5EF4-FFF2-40B4-BE49-F238E27FC236}">
                    <a16:creationId xmlns:a16="http://schemas.microsoft.com/office/drawing/2014/main" id="{B3150387-92BA-F513-644A-89A34F7D5071}"/>
                  </a:ext>
                </a:extLst>
              </p:cNvPr>
              <p:cNvSpPr/>
              <p:nvPr/>
            </p:nvSpPr>
            <p:spPr>
              <a:xfrm>
                <a:off x="6701336" y="1061471"/>
                <a:ext cx="2743200" cy="3727939"/>
              </a:xfrm>
              <a:prstGeom prst="rect">
                <a:avLst/>
              </a:prstGeom>
              <a:solidFill>
                <a:schemeClr val="bg1"/>
              </a:solidFill>
              <a:ln w="9525" cap="rnd">
                <a:solidFill>
                  <a:schemeClr val="bg1">
                    <a:lumMod val="95000"/>
                  </a:schemeClr>
                </a:solidFill>
              </a:ln>
              <a:effectLst>
                <a:outerShdw blurRad="50800" dist="39663" dir="8100000" algn="ctr" rotWithShape="0">
                  <a:srgbClr val="000000">
                    <a:alpha val="9811"/>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91440" rIns="274320" rtlCol="0" anchor="t"/>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000000">
                        <a:lumMod val="40000"/>
                        <a:lumOff val="60000"/>
                      </a:srgbClr>
                    </a:solidFill>
                    <a:effectLst/>
                    <a:uLnTx/>
                    <a:uFillTx/>
                    <a:latin typeface="Arial" panose="020B0604020202020204"/>
                    <a:ea typeface="+mn-ea"/>
                    <a:cs typeface="+mn-cs"/>
                  </a:rPr>
                  <a:t>USCDI v1 </a:t>
                </a:r>
                <a:r>
                  <a:rPr kumimoji="0" lang="en-US" sz="700" b="0" i="0" u="none" strike="noStrike" kern="1200" cap="none" spc="0" normalizeH="0" baseline="0" noProof="0">
                    <a:ln>
                      <a:noFill/>
                    </a:ln>
                    <a:solidFill>
                      <a:srgbClr val="000000">
                        <a:lumMod val="40000"/>
                        <a:lumOff val="60000"/>
                      </a:srgbClr>
                    </a:solidFill>
                    <a:effectLst/>
                    <a:uLnTx/>
                    <a:uFillTx/>
                    <a:latin typeface="Arial" panose="020B0604020202020204"/>
                    <a:ea typeface="+mn-ea"/>
                    <a:cs typeface="+mn-cs"/>
                  </a:rPr>
                  <a:t>Summary of Data Classes</a:t>
                </a:r>
                <a:br>
                  <a:rPr kumimoji="0" lang="en-US" sz="700" b="0" i="0" u="none" strike="noStrike" kern="1200" cap="none" spc="0" normalizeH="0" baseline="0" noProof="0">
                    <a:ln>
                      <a:noFill/>
                    </a:ln>
                    <a:solidFill>
                      <a:srgbClr val="000000">
                        <a:lumMod val="40000"/>
                        <a:lumOff val="60000"/>
                      </a:srgbClr>
                    </a:solidFill>
                    <a:effectLst/>
                    <a:uLnTx/>
                    <a:uFillTx/>
                    <a:latin typeface="Arial" panose="020B0604020202020204"/>
                    <a:ea typeface="+mn-ea"/>
                    <a:cs typeface="+mn-cs"/>
                  </a:rPr>
                </a:br>
                <a:r>
                  <a:rPr kumimoji="0" lang="en-US" sz="700" b="0" i="0" u="none" strike="noStrike" kern="1200" cap="none" spc="0" normalizeH="0" baseline="0" noProof="0">
                    <a:ln>
                      <a:noFill/>
                    </a:ln>
                    <a:solidFill>
                      <a:srgbClr val="000000">
                        <a:lumMod val="40000"/>
                        <a:lumOff val="60000"/>
                      </a:srgbClr>
                    </a:solidFill>
                    <a:effectLst/>
                    <a:uLnTx/>
                    <a:uFillTx/>
                    <a:latin typeface="Arial" panose="020B0604020202020204"/>
                    <a:ea typeface="+mn-ea"/>
                    <a:cs typeface="+mn-cs"/>
                  </a:rPr>
                  <a:t>and Data Elements</a:t>
                </a:r>
              </a:p>
            </p:txBody>
          </p:sp>
          <p:pic>
            <p:nvPicPr>
              <p:cNvPr id="2" name="Picture 1">
                <a:extLst>
                  <a:ext uri="{FF2B5EF4-FFF2-40B4-BE49-F238E27FC236}">
                    <a16:creationId xmlns:a16="http://schemas.microsoft.com/office/drawing/2014/main" id="{FD6E6F31-E4C9-87F8-3BE7-FA1486D75C5B}"/>
                  </a:ext>
                </a:extLst>
              </p:cNvPr>
              <p:cNvPicPr>
                <a:picLocks noChangeAspect="1"/>
              </p:cNvPicPr>
              <p:nvPr/>
            </p:nvPicPr>
            <p:blipFill rotWithShape="1">
              <a:blip r:embed="rId4">
                <a:alphaModFix/>
              </a:blip>
              <a:srcRect t="4864"/>
              <a:stretch/>
            </p:blipFill>
            <p:spPr>
              <a:xfrm>
                <a:off x="6785529" y="1509080"/>
                <a:ext cx="2563091" cy="3096141"/>
              </a:xfrm>
              <a:prstGeom prst="rect">
                <a:avLst/>
              </a:prstGeom>
              <a:ln w="3175">
                <a:noFill/>
              </a:ln>
              <a:effectLst/>
            </p:spPr>
          </p:pic>
        </p:grpSp>
        <p:grpSp>
          <p:nvGrpSpPr>
            <p:cNvPr id="18" name="Group 17" descr="Screenshot of USCDI v2 Summary of Data Classes and Data Elements.">
              <a:extLst>
                <a:ext uri="{FF2B5EF4-FFF2-40B4-BE49-F238E27FC236}">
                  <a16:creationId xmlns:a16="http://schemas.microsoft.com/office/drawing/2014/main" id="{E146E1CB-2556-DAB2-0A70-65F162F48716}"/>
                </a:ext>
              </a:extLst>
            </p:cNvPr>
            <p:cNvGrpSpPr/>
            <p:nvPr/>
          </p:nvGrpSpPr>
          <p:grpSpPr>
            <a:xfrm>
              <a:off x="6972370" y="1415451"/>
              <a:ext cx="2743200" cy="3727939"/>
              <a:chOff x="6701336" y="1061471"/>
              <a:chExt cx="2743200" cy="3727939"/>
            </a:xfrm>
          </p:grpSpPr>
          <p:sp>
            <p:nvSpPr>
              <p:cNvPr id="19" name="Rectangle 18">
                <a:extLst>
                  <a:ext uri="{FF2B5EF4-FFF2-40B4-BE49-F238E27FC236}">
                    <a16:creationId xmlns:a16="http://schemas.microsoft.com/office/drawing/2014/main" id="{E9E295CB-ABF9-E403-1341-4D6ACB64B0E1}"/>
                  </a:ext>
                </a:extLst>
              </p:cNvPr>
              <p:cNvSpPr/>
              <p:nvPr/>
            </p:nvSpPr>
            <p:spPr>
              <a:xfrm>
                <a:off x="6701336" y="1061471"/>
                <a:ext cx="2743200" cy="3727939"/>
              </a:xfrm>
              <a:prstGeom prst="rect">
                <a:avLst/>
              </a:prstGeom>
              <a:solidFill>
                <a:schemeClr val="bg1"/>
              </a:solidFill>
              <a:ln w="9525" cap="rnd">
                <a:solidFill>
                  <a:schemeClr val="bg1">
                    <a:lumMod val="95000"/>
                  </a:schemeClr>
                </a:solidFill>
              </a:ln>
              <a:effectLst>
                <a:outerShdw blurRad="50800" dist="63500" dir="8100000" algn="ctr" rotWithShape="0">
                  <a:srgbClr val="000000">
                    <a:alpha val="9811"/>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91440" rIns="274320" rtlCol="0" anchor="t"/>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000000">
                        <a:lumMod val="40000"/>
                        <a:lumOff val="60000"/>
                      </a:srgbClr>
                    </a:solidFill>
                    <a:effectLst/>
                    <a:uLnTx/>
                    <a:uFillTx/>
                    <a:latin typeface="Arial" panose="020B0604020202020204"/>
                    <a:ea typeface="+mn-ea"/>
                    <a:cs typeface="+mn-cs"/>
                  </a:rPr>
                  <a:t>USCDI v2 </a:t>
                </a:r>
                <a:r>
                  <a:rPr kumimoji="0" lang="en-US" sz="700" b="0" i="0" u="none" strike="noStrike" kern="1200" cap="none" spc="0" normalizeH="0" baseline="0" noProof="0">
                    <a:ln>
                      <a:noFill/>
                    </a:ln>
                    <a:solidFill>
                      <a:srgbClr val="000000">
                        <a:lumMod val="40000"/>
                        <a:lumOff val="60000"/>
                      </a:srgbClr>
                    </a:solidFill>
                    <a:effectLst/>
                    <a:uLnTx/>
                    <a:uFillTx/>
                    <a:latin typeface="Arial" panose="020B0604020202020204"/>
                    <a:ea typeface="+mn-ea"/>
                    <a:cs typeface="+mn-cs"/>
                  </a:rPr>
                  <a:t>Summary of Data Classes</a:t>
                </a:r>
                <a:br>
                  <a:rPr kumimoji="0" lang="en-US" sz="700" b="0" i="0" u="none" strike="noStrike" kern="1200" cap="none" spc="0" normalizeH="0" baseline="0" noProof="0">
                    <a:ln>
                      <a:noFill/>
                    </a:ln>
                    <a:solidFill>
                      <a:srgbClr val="000000">
                        <a:lumMod val="40000"/>
                        <a:lumOff val="60000"/>
                      </a:srgbClr>
                    </a:solidFill>
                    <a:effectLst/>
                    <a:uLnTx/>
                    <a:uFillTx/>
                    <a:latin typeface="Arial" panose="020B0604020202020204"/>
                    <a:ea typeface="+mn-ea"/>
                    <a:cs typeface="+mn-cs"/>
                  </a:rPr>
                </a:br>
                <a:r>
                  <a:rPr kumimoji="0" lang="en-US" sz="700" b="0" i="0" u="none" strike="noStrike" kern="1200" cap="none" spc="0" normalizeH="0" baseline="0" noProof="0">
                    <a:ln>
                      <a:noFill/>
                    </a:ln>
                    <a:solidFill>
                      <a:srgbClr val="000000">
                        <a:lumMod val="40000"/>
                        <a:lumOff val="60000"/>
                      </a:srgbClr>
                    </a:solidFill>
                    <a:effectLst/>
                    <a:uLnTx/>
                    <a:uFillTx/>
                    <a:latin typeface="Arial" panose="020B0604020202020204"/>
                    <a:ea typeface="+mn-ea"/>
                    <a:cs typeface="+mn-cs"/>
                  </a:rPr>
                  <a:t>and Data Elements</a:t>
                </a:r>
              </a:p>
            </p:txBody>
          </p:sp>
          <p:pic>
            <p:nvPicPr>
              <p:cNvPr id="20" name="Picture 19">
                <a:extLst>
                  <a:ext uri="{FF2B5EF4-FFF2-40B4-BE49-F238E27FC236}">
                    <a16:creationId xmlns:a16="http://schemas.microsoft.com/office/drawing/2014/main" id="{1DC809CB-88B4-6268-3651-21ED7A62598E}"/>
                  </a:ext>
                </a:extLst>
              </p:cNvPr>
              <p:cNvPicPr>
                <a:picLocks noChangeAspect="1"/>
              </p:cNvPicPr>
              <p:nvPr/>
            </p:nvPicPr>
            <p:blipFill rotWithShape="1">
              <a:blip r:embed="rId4">
                <a:alphaModFix/>
              </a:blip>
              <a:srcRect t="4864"/>
              <a:stretch/>
            </p:blipFill>
            <p:spPr>
              <a:xfrm>
                <a:off x="6785529" y="1509080"/>
                <a:ext cx="2563091" cy="3096141"/>
              </a:xfrm>
              <a:prstGeom prst="rect">
                <a:avLst/>
              </a:prstGeom>
              <a:ln w="3175">
                <a:noFill/>
              </a:ln>
              <a:effectLst/>
            </p:spPr>
          </p:pic>
        </p:grpSp>
        <p:grpSp>
          <p:nvGrpSpPr>
            <p:cNvPr id="27" name="Group 26">
              <a:extLst>
                <a:ext uri="{FF2B5EF4-FFF2-40B4-BE49-F238E27FC236}">
                  <a16:creationId xmlns:a16="http://schemas.microsoft.com/office/drawing/2014/main" id="{68256C8A-286D-778E-7CF6-F8D6C049DD2F}"/>
                </a:ext>
              </a:extLst>
            </p:cNvPr>
            <p:cNvGrpSpPr/>
            <p:nvPr/>
          </p:nvGrpSpPr>
          <p:grpSpPr>
            <a:xfrm>
              <a:off x="7243404" y="1676536"/>
              <a:ext cx="2743200" cy="3727939"/>
              <a:chOff x="6701336" y="1061471"/>
              <a:chExt cx="2743200" cy="3727939"/>
            </a:xfrm>
          </p:grpSpPr>
          <p:sp>
            <p:nvSpPr>
              <p:cNvPr id="28" name="Rectangle 27" descr="Screenshot of USCDI v3 Summary of Data Classes and Data Elements.">
                <a:extLst>
                  <a:ext uri="{FF2B5EF4-FFF2-40B4-BE49-F238E27FC236}">
                    <a16:creationId xmlns:a16="http://schemas.microsoft.com/office/drawing/2014/main" id="{5B63C9C6-A2A6-0553-D4C3-ABBB1877122B}"/>
                  </a:ext>
                </a:extLst>
              </p:cNvPr>
              <p:cNvSpPr/>
              <p:nvPr/>
            </p:nvSpPr>
            <p:spPr>
              <a:xfrm>
                <a:off x="6701336" y="1061471"/>
                <a:ext cx="2743200" cy="3727939"/>
              </a:xfrm>
              <a:prstGeom prst="rect">
                <a:avLst/>
              </a:prstGeom>
              <a:solidFill>
                <a:schemeClr val="bg1"/>
              </a:solidFill>
              <a:ln w="9525" cap="rnd">
                <a:solidFill>
                  <a:schemeClr val="bg1">
                    <a:lumMod val="95000"/>
                  </a:schemeClr>
                </a:solidFill>
              </a:ln>
              <a:effectLst>
                <a:outerShdw blurRad="50800" dist="63500" dir="8100000" algn="ctr" rotWithShape="0">
                  <a:srgbClr val="000000">
                    <a:alpha val="9811"/>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91440" rIns="274320" rtlCol="0" anchor="t"/>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000000">
                        <a:lumMod val="40000"/>
                        <a:lumOff val="60000"/>
                      </a:srgbClr>
                    </a:solidFill>
                    <a:effectLst/>
                    <a:uLnTx/>
                    <a:uFillTx/>
                    <a:latin typeface="Arial" panose="020B0604020202020204"/>
                    <a:ea typeface="+mn-ea"/>
                    <a:cs typeface="+mn-cs"/>
                  </a:rPr>
                  <a:t>USCDI v3 </a:t>
                </a:r>
                <a:r>
                  <a:rPr kumimoji="0" lang="en-US" sz="700" b="0" i="0" u="none" strike="noStrike" kern="1200" cap="none" spc="0" normalizeH="0" baseline="0" noProof="0">
                    <a:ln>
                      <a:noFill/>
                    </a:ln>
                    <a:solidFill>
                      <a:srgbClr val="000000">
                        <a:lumMod val="40000"/>
                        <a:lumOff val="60000"/>
                      </a:srgbClr>
                    </a:solidFill>
                    <a:effectLst/>
                    <a:uLnTx/>
                    <a:uFillTx/>
                    <a:latin typeface="Arial" panose="020B0604020202020204"/>
                    <a:ea typeface="+mn-ea"/>
                    <a:cs typeface="+mn-cs"/>
                  </a:rPr>
                  <a:t>Summary of Data Classes</a:t>
                </a:r>
                <a:br>
                  <a:rPr kumimoji="0" lang="en-US" sz="700" b="0" i="0" u="none" strike="noStrike" kern="1200" cap="none" spc="0" normalizeH="0" baseline="0" noProof="0">
                    <a:ln>
                      <a:noFill/>
                    </a:ln>
                    <a:solidFill>
                      <a:srgbClr val="000000">
                        <a:lumMod val="40000"/>
                        <a:lumOff val="60000"/>
                      </a:srgbClr>
                    </a:solidFill>
                    <a:effectLst/>
                    <a:uLnTx/>
                    <a:uFillTx/>
                    <a:latin typeface="Arial" panose="020B0604020202020204"/>
                    <a:ea typeface="+mn-ea"/>
                    <a:cs typeface="+mn-cs"/>
                  </a:rPr>
                </a:br>
                <a:r>
                  <a:rPr kumimoji="0" lang="en-US" sz="700" b="0" i="0" u="none" strike="noStrike" kern="1200" cap="none" spc="0" normalizeH="0" baseline="0" noProof="0">
                    <a:ln>
                      <a:noFill/>
                    </a:ln>
                    <a:solidFill>
                      <a:srgbClr val="000000">
                        <a:lumMod val="40000"/>
                        <a:lumOff val="60000"/>
                      </a:srgbClr>
                    </a:solidFill>
                    <a:effectLst/>
                    <a:uLnTx/>
                    <a:uFillTx/>
                    <a:latin typeface="Arial" panose="020B0604020202020204"/>
                    <a:ea typeface="+mn-ea"/>
                    <a:cs typeface="+mn-cs"/>
                  </a:rPr>
                  <a:t>and Data Elements</a:t>
                </a:r>
              </a:p>
            </p:txBody>
          </p:sp>
          <p:pic>
            <p:nvPicPr>
              <p:cNvPr id="29" name="Picture 28">
                <a:extLst>
                  <a:ext uri="{FF2B5EF4-FFF2-40B4-BE49-F238E27FC236}">
                    <a16:creationId xmlns:a16="http://schemas.microsoft.com/office/drawing/2014/main" id="{DB8D0474-C3CE-F139-A38B-EDFDB560BCE5}"/>
                  </a:ext>
                </a:extLst>
              </p:cNvPr>
              <p:cNvPicPr>
                <a:picLocks noChangeAspect="1"/>
              </p:cNvPicPr>
              <p:nvPr/>
            </p:nvPicPr>
            <p:blipFill rotWithShape="1">
              <a:blip r:embed="rId4">
                <a:alphaModFix/>
              </a:blip>
              <a:srcRect t="4864"/>
              <a:stretch/>
            </p:blipFill>
            <p:spPr>
              <a:xfrm>
                <a:off x="6785529" y="1509080"/>
                <a:ext cx="2563091" cy="3096141"/>
              </a:xfrm>
              <a:prstGeom prst="rect">
                <a:avLst/>
              </a:prstGeom>
              <a:ln w="3175">
                <a:noFill/>
              </a:ln>
              <a:effectLst/>
            </p:spPr>
          </p:pic>
        </p:grpSp>
        <p:grpSp>
          <p:nvGrpSpPr>
            <p:cNvPr id="30" name="Group 29">
              <a:extLst>
                <a:ext uri="{FF2B5EF4-FFF2-40B4-BE49-F238E27FC236}">
                  <a16:creationId xmlns:a16="http://schemas.microsoft.com/office/drawing/2014/main" id="{73A312B0-E7CA-945A-BECC-875535CC38AF}"/>
                </a:ext>
              </a:extLst>
            </p:cNvPr>
            <p:cNvGrpSpPr/>
            <p:nvPr/>
          </p:nvGrpSpPr>
          <p:grpSpPr>
            <a:xfrm>
              <a:off x="7514438" y="1937621"/>
              <a:ext cx="2743200" cy="3727939"/>
              <a:chOff x="6701336" y="1061471"/>
              <a:chExt cx="2743200" cy="3727939"/>
            </a:xfrm>
          </p:grpSpPr>
          <p:sp>
            <p:nvSpPr>
              <p:cNvPr id="31" name="Rectangle 30" descr="Screenshot of USCDI v4 Summary of Data Classes and Data Elements.">
                <a:extLst>
                  <a:ext uri="{FF2B5EF4-FFF2-40B4-BE49-F238E27FC236}">
                    <a16:creationId xmlns:a16="http://schemas.microsoft.com/office/drawing/2014/main" id="{6D68AAA7-CB7C-1C8D-DA4A-2BC95C558667}"/>
                  </a:ext>
                </a:extLst>
              </p:cNvPr>
              <p:cNvSpPr/>
              <p:nvPr/>
            </p:nvSpPr>
            <p:spPr>
              <a:xfrm>
                <a:off x="6701336" y="1061471"/>
                <a:ext cx="2743200" cy="3727939"/>
              </a:xfrm>
              <a:prstGeom prst="rect">
                <a:avLst/>
              </a:prstGeom>
              <a:solidFill>
                <a:schemeClr val="bg1"/>
              </a:solidFill>
              <a:ln w="9525" cap="rnd">
                <a:solidFill>
                  <a:schemeClr val="bg1">
                    <a:lumMod val="95000"/>
                  </a:schemeClr>
                </a:solidFill>
              </a:ln>
              <a:effectLst>
                <a:outerShdw blurRad="50800" dist="63500" dir="8100000" algn="ctr" rotWithShape="0">
                  <a:srgbClr val="000000">
                    <a:alpha val="9811"/>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91440" rIns="274320" rtlCol="0" anchor="t"/>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000000">
                        <a:lumMod val="40000"/>
                        <a:lumOff val="60000"/>
                      </a:srgbClr>
                    </a:solidFill>
                    <a:effectLst/>
                    <a:uLnTx/>
                    <a:uFillTx/>
                    <a:latin typeface="Arial" panose="020B0604020202020204"/>
                    <a:ea typeface="+mn-ea"/>
                    <a:cs typeface="+mn-cs"/>
                  </a:rPr>
                  <a:t>USCDI v4 </a:t>
                </a:r>
                <a:r>
                  <a:rPr kumimoji="0" lang="en-US" sz="700" b="0" i="0" u="none" strike="noStrike" kern="1200" cap="none" spc="0" normalizeH="0" baseline="0" noProof="0">
                    <a:ln>
                      <a:noFill/>
                    </a:ln>
                    <a:solidFill>
                      <a:srgbClr val="000000">
                        <a:lumMod val="40000"/>
                        <a:lumOff val="60000"/>
                      </a:srgbClr>
                    </a:solidFill>
                    <a:effectLst/>
                    <a:uLnTx/>
                    <a:uFillTx/>
                    <a:latin typeface="Arial" panose="020B0604020202020204"/>
                    <a:ea typeface="+mn-ea"/>
                    <a:cs typeface="+mn-cs"/>
                  </a:rPr>
                  <a:t>Summary of Data Classes</a:t>
                </a:r>
                <a:br>
                  <a:rPr kumimoji="0" lang="en-US" sz="700" b="0" i="0" u="none" strike="noStrike" kern="1200" cap="none" spc="0" normalizeH="0" baseline="0" noProof="0">
                    <a:ln>
                      <a:noFill/>
                    </a:ln>
                    <a:solidFill>
                      <a:srgbClr val="000000">
                        <a:lumMod val="40000"/>
                        <a:lumOff val="60000"/>
                      </a:srgbClr>
                    </a:solidFill>
                    <a:effectLst/>
                    <a:uLnTx/>
                    <a:uFillTx/>
                    <a:latin typeface="Arial" panose="020B0604020202020204"/>
                    <a:ea typeface="+mn-ea"/>
                    <a:cs typeface="+mn-cs"/>
                  </a:rPr>
                </a:br>
                <a:r>
                  <a:rPr kumimoji="0" lang="en-US" sz="700" b="0" i="0" u="none" strike="noStrike" kern="1200" cap="none" spc="0" normalizeH="0" baseline="0" noProof="0">
                    <a:ln>
                      <a:noFill/>
                    </a:ln>
                    <a:solidFill>
                      <a:srgbClr val="000000">
                        <a:lumMod val="40000"/>
                        <a:lumOff val="60000"/>
                      </a:srgbClr>
                    </a:solidFill>
                    <a:effectLst/>
                    <a:uLnTx/>
                    <a:uFillTx/>
                    <a:latin typeface="Arial" panose="020B0604020202020204"/>
                    <a:ea typeface="+mn-ea"/>
                    <a:cs typeface="+mn-cs"/>
                  </a:rPr>
                  <a:t>and Data Elements</a:t>
                </a:r>
              </a:p>
            </p:txBody>
          </p:sp>
          <p:pic>
            <p:nvPicPr>
              <p:cNvPr id="32" name="Picture 31">
                <a:extLst>
                  <a:ext uri="{FF2B5EF4-FFF2-40B4-BE49-F238E27FC236}">
                    <a16:creationId xmlns:a16="http://schemas.microsoft.com/office/drawing/2014/main" id="{01B38945-18A3-65EE-1702-7EF19A94546F}"/>
                  </a:ext>
                </a:extLst>
              </p:cNvPr>
              <p:cNvPicPr>
                <a:picLocks noChangeAspect="1"/>
              </p:cNvPicPr>
              <p:nvPr/>
            </p:nvPicPr>
            <p:blipFill rotWithShape="1">
              <a:blip r:embed="rId4">
                <a:alphaModFix/>
              </a:blip>
              <a:srcRect t="4864"/>
              <a:stretch/>
            </p:blipFill>
            <p:spPr>
              <a:xfrm>
                <a:off x="6785529" y="1509080"/>
                <a:ext cx="2563091" cy="3096141"/>
              </a:xfrm>
              <a:prstGeom prst="rect">
                <a:avLst/>
              </a:prstGeom>
              <a:ln w="3175">
                <a:noFill/>
              </a:ln>
              <a:effectLst/>
            </p:spPr>
          </p:pic>
        </p:grpSp>
        <p:grpSp>
          <p:nvGrpSpPr>
            <p:cNvPr id="33" name="Group 32" descr="Screenshot of USCDI v5 Summary of Data Classes and Data Elements.">
              <a:extLst>
                <a:ext uri="{FF2B5EF4-FFF2-40B4-BE49-F238E27FC236}">
                  <a16:creationId xmlns:a16="http://schemas.microsoft.com/office/drawing/2014/main" id="{2F38D350-AE00-248A-0492-3913FC7C9248}"/>
                </a:ext>
              </a:extLst>
            </p:cNvPr>
            <p:cNvGrpSpPr/>
            <p:nvPr/>
          </p:nvGrpSpPr>
          <p:grpSpPr>
            <a:xfrm>
              <a:off x="7797800" y="2202939"/>
              <a:ext cx="2743200" cy="3727939"/>
              <a:chOff x="6701336" y="1061471"/>
              <a:chExt cx="2743200" cy="3727939"/>
            </a:xfrm>
          </p:grpSpPr>
          <p:sp>
            <p:nvSpPr>
              <p:cNvPr id="34" name="Rectangle 33">
                <a:extLst>
                  <a:ext uri="{FF2B5EF4-FFF2-40B4-BE49-F238E27FC236}">
                    <a16:creationId xmlns:a16="http://schemas.microsoft.com/office/drawing/2014/main" id="{F7747B16-57F5-65D6-404D-9E01B563D435}"/>
                  </a:ext>
                </a:extLst>
              </p:cNvPr>
              <p:cNvSpPr/>
              <p:nvPr/>
            </p:nvSpPr>
            <p:spPr>
              <a:xfrm>
                <a:off x="6701336" y="1061471"/>
                <a:ext cx="2743200" cy="3727939"/>
              </a:xfrm>
              <a:prstGeom prst="rect">
                <a:avLst/>
              </a:prstGeom>
              <a:solidFill>
                <a:schemeClr val="bg1"/>
              </a:solidFill>
              <a:ln w="9525" cap="rnd">
                <a:solidFill>
                  <a:schemeClr val="bg1">
                    <a:lumMod val="95000"/>
                  </a:schemeClr>
                </a:solidFill>
              </a:ln>
              <a:effectLst>
                <a:outerShdw blurRad="50800" dist="63500" dir="8100000" algn="ctr" rotWithShape="0">
                  <a:srgbClr val="000000">
                    <a:alpha val="9811"/>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91440" rIns="274320" rtlCol="0" anchor="t"/>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999999"/>
                    </a:solidFill>
                    <a:effectLst/>
                    <a:uLnTx/>
                    <a:uFillTx/>
                    <a:latin typeface="Arial" panose="020B0604020202020204"/>
                    <a:ea typeface="+mn-ea"/>
                    <a:cs typeface="+mn-cs"/>
                  </a:rPr>
                  <a:t>USCDI v5 </a:t>
                </a:r>
                <a:r>
                  <a:rPr kumimoji="0" lang="en-US" sz="700" b="0" i="0" u="none" strike="noStrike" kern="1200" cap="none" spc="0" normalizeH="0" baseline="0" noProof="0">
                    <a:ln>
                      <a:noFill/>
                    </a:ln>
                    <a:solidFill>
                      <a:srgbClr val="999999"/>
                    </a:solidFill>
                    <a:effectLst/>
                    <a:uLnTx/>
                    <a:uFillTx/>
                    <a:latin typeface="Arial" panose="020B0604020202020204"/>
                    <a:ea typeface="+mn-ea"/>
                    <a:cs typeface="+mn-cs"/>
                  </a:rPr>
                  <a:t>Summary of Data Classes</a:t>
                </a:r>
                <a:br>
                  <a:rPr kumimoji="0" lang="en-US" sz="700" b="0" i="0" u="none" strike="noStrike" kern="1200" cap="none" spc="0" normalizeH="0" baseline="0" noProof="0">
                    <a:ln>
                      <a:noFill/>
                    </a:ln>
                    <a:solidFill>
                      <a:srgbClr val="999999"/>
                    </a:solidFill>
                    <a:effectLst/>
                    <a:uLnTx/>
                    <a:uFillTx/>
                    <a:latin typeface="Arial" panose="020B0604020202020204"/>
                    <a:ea typeface="+mn-ea"/>
                    <a:cs typeface="+mn-cs"/>
                  </a:rPr>
                </a:br>
                <a:r>
                  <a:rPr kumimoji="0" lang="en-US" sz="700" b="0" i="0" u="none" strike="noStrike" kern="1200" cap="none" spc="0" normalizeH="0" baseline="0" noProof="0">
                    <a:ln>
                      <a:noFill/>
                    </a:ln>
                    <a:solidFill>
                      <a:srgbClr val="999999"/>
                    </a:solidFill>
                    <a:effectLst/>
                    <a:uLnTx/>
                    <a:uFillTx/>
                    <a:latin typeface="Arial" panose="020B0604020202020204"/>
                    <a:ea typeface="+mn-ea"/>
                    <a:cs typeface="+mn-cs"/>
                  </a:rPr>
                  <a:t>and Data Elements</a:t>
                </a:r>
              </a:p>
            </p:txBody>
          </p:sp>
          <p:pic>
            <p:nvPicPr>
              <p:cNvPr id="35" name="Picture 34">
                <a:extLst>
                  <a:ext uri="{FF2B5EF4-FFF2-40B4-BE49-F238E27FC236}">
                    <a16:creationId xmlns:a16="http://schemas.microsoft.com/office/drawing/2014/main" id="{A7AA7812-C885-88CC-B490-5C3BA2E0EBAE}"/>
                  </a:ext>
                </a:extLst>
              </p:cNvPr>
              <p:cNvPicPr>
                <a:picLocks noChangeAspect="1"/>
              </p:cNvPicPr>
              <p:nvPr/>
            </p:nvPicPr>
            <p:blipFill rotWithShape="1">
              <a:blip r:embed="rId4">
                <a:alphaModFix/>
              </a:blip>
              <a:srcRect t="4864"/>
              <a:stretch/>
            </p:blipFill>
            <p:spPr>
              <a:xfrm>
                <a:off x="6785529" y="1509080"/>
                <a:ext cx="2563091" cy="3096141"/>
              </a:xfrm>
              <a:prstGeom prst="rect">
                <a:avLst/>
              </a:prstGeom>
              <a:ln w="3175">
                <a:noFill/>
              </a:ln>
              <a:effectLst/>
            </p:spPr>
          </p:pic>
        </p:grpSp>
        <p:sp>
          <p:nvSpPr>
            <p:cNvPr id="47" name="Rectangle 46">
              <a:extLst>
                <a:ext uri="{FF2B5EF4-FFF2-40B4-BE49-F238E27FC236}">
                  <a16:creationId xmlns:a16="http://schemas.microsoft.com/office/drawing/2014/main" id="{281257E7-8B46-07B2-BE73-217033CBD0C1}"/>
                </a:ext>
              </a:extLst>
            </p:cNvPr>
            <p:cNvSpPr/>
            <p:nvPr/>
          </p:nvSpPr>
          <p:spPr>
            <a:xfrm>
              <a:off x="8118701" y="2468257"/>
              <a:ext cx="3078466" cy="3666991"/>
            </a:xfrm>
            <a:prstGeom prst="rect">
              <a:avLst/>
            </a:prstGeom>
            <a:solidFill>
              <a:schemeClr val="bg1"/>
            </a:solidFill>
            <a:ln w="9525" cap="rnd">
              <a:solidFill>
                <a:schemeClr val="bg1">
                  <a:lumMod val="95000"/>
                </a:schemeClr>
              </a:solidFill>
            </a:ln>
            <a:effectLst>
              <a:outerShdw blurRad="50800" dist="63500" dir="8100000" algn="ctr" rotWithShape="0">
                <a:srgbClr val="000000">
                  <a:alpha val="9811"/>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91440" rIns="274320" rtlCol="0" anchor="t"/>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081F79"/>
                  </a:solidFill>
                  <a:effectLst/>
                  <a:uLnTx/>
                  <a:uFillTx/>
                  <a:latin typeface="Arial" panose="020B0604020202020204"/>
                  <a:ea typeface="+mn-ea"/>
                  <a:cs typeface="+mn-cs"/>
                </a:rPr>
                <a:t>Draft USCDI v7 </a:t>
              </a:r>
              <a:r>
                <a:rPr kumimoji="0" lang="en-US" sz="700" b="0" i="0" u="none" strike="noStrike" kern="1200" cap="none" spc="0" normalizeH="0" baseline="0" noProof="0">
                  <a:ln>
                    <a:noFill/>
                  </a:ln>
                  <a:solidFill>
                    <a:srgbClr val="081F79"/>
                  </a:solidFill>
                  <a:effectLst/>
                  <a:uLnTx/>
                  <a:uFillTx/>
                  <a:latin typeface="Arial" panose="020B0604020202020204"/>
                  <a:ea typeface="+mn-ea"/>
                  <a:cs typeface="+mn-cs"/>
                </a:rPr>
                <a:t>Summary of Data Classes</a:t>
              </a:r>
              <a:br>
                <a:rPr kumimoji="0" lang="en-US" sz="700" b="0" i="0" u="none" strike="noStrike" kern="1200" cap="none" spc="0" normalizeH="0" baseline="0" noProof="0">
                  <a:ln>
                    <a:noFill/>
                  </a:ln>
                  <a:solidFill>
                    <a:srgbClr val="081F79"/>
                  </a:solidFill>
                  <a:effectLst/>
                  <a:uLnTx/>
                  <a:uFillTx/>
                  <a:latin typeface="Arial" panose="020B0604020202020204"/>
                  <a:ea typeface="+mn-ea"/>
                  <a:cs typeface="+mn-cs"/>
                </a:rPr>
              </a:br>
              <a:r>
                <a:rPr kumimoji="0" lang="en-US" sz="700" b="0" i="0" u="none" strike="noStrike" kern="1200" cap="none" spc="0" normalizeH="0" baseline="0" noProof="0">
                  <a:ln>
                    <a:noFill/>
                  </a:ln>
                  <a:solidFill>
                    <a:srgbClr val="081F79"/>
                  </a:solidFill>
                  <a:effectLst/>
                  <a:uLnTx/>
                  <a:uFillTx/>
                  <a:latin typeface="Arial" panose="020B0604020202020204"/>
                  <a:ea typeface="+mn-ea"/>
                  <a:cs typeface="+mn-cs"/>
                </a:rPr>
                <a:t>and Data Elements</a:t>
              </a:r>
            </a:p>
          </p:txBody>
        </p:sp>
      </p:grpSp>
      <p:pic>
        <p:nvPicPr>
          <p:cNvPr id="24" name="Picture 23" descr="Table&#10;&#10;AI-generated content may be incorrect.">
            <a:extLst>
              <a:ext uri="{FF2B5EF4-FFF2-40B4-BE49-F238E27FC236}">
                <a16:creationId xmlns:a16="http://schemas.microsoft.com/office/drawing/2014/main" id="{49C95DEF-7137-0941-137F-72DCDC3404EC}"/>
              </a:ext>
            </a:extLst>
          </p:cNvPr>
          <p:cNvPicPr>
            <a:picLocks noChangeAspect="1"/>
          </p:cNvPicPr>
          <p:nvPr/>
        </p:nvPicPr>
        <p:blipFill>
          <a:blip r:embed="rId5"/>
          <a:stretch>
            <a:fillRect/>
          </a:stretch>
        </p:blipFill>
        <p:spPr>
          <a:xfrm>
            <a:off x="8394865" y="2858061"/>
            <a:ext cx="2741144" cy="3255108"/>
          </a:xfrm>
          <a:prstGeom prst="rect">
            <a:avLst/>
          </a:prstGeom>
        </p:spPr>
      </p:pic>
    </p:spTree>
    <p:extLst>
      <p:ext uri="{BB962C8B-B14F-4D97-AF65-F5344CB8AC3E}">
        <p14:creationId xmlns:p14="http://schemas.microsoft.com/office/powerpoint/2010/main" val="1532081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or: Elbow 5">
            <a:extLst>
              <a:ext uri="{FF2B5EF4-FFF2-40B4-BE49-F238E27FC236}">
                <a16:creationId xmlns:a16="http://schemas.microsoft.com/office/drawing/2014/main" id="{BDF38E31-56A7-049C-BBCE-8412E7931D51}"/>
              </a:ext>
            </a:extLst>
          </p:cNvPr>
          <p:cNvCxnSpPr>
            <a:cxnSpLocks/>
            <a:endCxn id="43" idx="1"/>
          </p:cNvCxnSpPr>
          <p:nvPr/>
        </p:nvCxnSpPr>
        <p:spPr>
          <a:xfrm rot="16200000" flipH="1">
            <a:off x="5968835" y="5309294"/>
            <a:ext cx="681608" cy="650054"/>
          </a:xfrm>
          <a:prstGeom prst="bentConnector2">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 name="Connector: Elbow 4">
            <a:extLst>
              <a:ext uri="{FF2B5EF4-FFF2-40B4-BE49-F238E27FC236}">
                <a16:creationId xmlns:a16="http://schemas.microsoft.com/office/drawing/2014/main" id="{D34E3D40-D8FC-5774-DA4E-34A73CC0B9AE}"/>
              </a:ext>
            </a:extLst>
          </p:cNvPr>
          <p:cNvCxnSpPr>
            <a:cxnSpLocks/>
            <a:endCxn id="30" idx="3"/>
          </p:cNvCxnSpPr>
          <p:nvPr/>
        </p:nvCxnSpPr>
        <p:spPr>
          <a:xfrm rot="5400000">
            <a:off x="5300544" y="5342833"/>
            <a:ext cx="681608" cy="582977"/>
          </a:xfrm>
          <a:prstGeom prst="bentConnector2">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9763CB3-6E41-CBE2-527C-55FA25EC1101}"/>
              </a:ext>
            </a:extLst>
          </p:cNvPr>
          <p:cNvCxnSpPr>
            <a:cxnSpLocks/>
            <a:stCxn id="28" idx="2"/>
            <a:endCxn id="24" idx="0"/>
          </p:cNvCxnSpPr>
          <p:nvPr/>
        </p:nvCxnSpPr>
        <p:spPr>
          <a:xfrm flipH="1">
            <a:off x="5945522" y="1096765"/>
            <a:ext cx="678" cy="320073"/>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B8FC8225-62C9-D635-01A9-BAC1C041DE24}"/>
              </a:ext>
              <a:ext uri="{C183D7F6-B498-43B3-948B-1728B52AA6E4}">
                <adec:decorative xmlns:adec="http://schemas.microsoft.com/office/drawing/2017/decorative" val="1"/>
              </a:ext>
            </a:extLst>
          </p:cNvPr>
          <p:cNvGrpSpPr/>
          <p:nvPr/>
        </p:nvGrpSpPr>
        <p:grpSpPr>
          <a:xfrm>
            <a:off x="4085171" y="1500620"/>
            <a:ext cx="3689382" cy="3753093"/>
            <a:chOff x="5834035" y="1196622"/>
            <a:chExt cx="4388964" cy="4464756"/>
          </a:xfrm>
        </p:grpSpPr>
        <p:graphicFrame>
          <p:nvGraphicFramePr>
            <p:cNvPr id="7" name="Chart 6">
              <a:extLst>
                <a:ext uri="{FF2B5EF4-FFF2-40B4-BE49-F238E27FC236}">
                  <a16:creationId xmlns:a16="http://schemas.microsoft.com/office/drawing/2014/main" id="{7A7679CB-B3DD-987D-E4C2-41B0BE690C00}"/>
                </a:ext>
              </a:extLst>
            </p:cNvPr>
            <p:cNvGraphicFramePr/>
            <p:nvPr/>
          </p:nvGraphicFramePr>
          <p:xfrm>
            <a:off x="5834035" y="1196622"/>
            <a:ext cx="4388964" cy="4464756"/>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a:extLst>
                <a:ext uri="{FF2B5EF4-FFF2-40B4-BE49-F238E27FC236}">
                  <a16:creationId xmlns:a16="http://schemas.microsoft.com/office/drawing/2014/main" id="{A3305312-A0CB-4F21-D9B8-8BB55581C9D8}"/>
                </a:ext>
              </a:extLst>
            </p:cNvPr>
            <p:cNvSpPr/>
            <p:nvPr/>
          </p:nvSpPr>
          <p:spPr>
            <a:xfrm>
              <a:off x="6459653" y="1860137"/>
              <a:ext cx="3137726" cy="3137726"/>
            </a:xfrm>
            <a:prstGeom prst="ellipse">
              <a:avLst/>
            </a:prstGeom>
            <a:solidFill>
              <a:schemeClr val="tx2"/>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016DFDE5-CA4E-5691-18E2-64D8E53AF4CE}"/>
                </a:ext>
              </a:extLst>
            </p:cNvPr>
            <p:cNvSpPr/>
            <p:nvPr/>
          </p:nvSpPr>
          <p:spPr>
            <a:xfrm>
              <a:off x="7782276" y="1432186"/>
              <a:ext cx="492479" cy="264519"/>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0" tIns="0" rIns="0" bIns="0" anchor="ctr" anchorCtr="1">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5" normalizeH="0" baseline="0" noProof="0">
                  <a:ln>
                    <a:noFill/>
                  </a:ln>
                  <a:solidFill>
                    <a:srgbClr val="FFFFFF"/>
                  </a:solidFill>
                  <a:effectLst/>
                  <a:uLnTx/>
                  <a:uFillTx/>
                  <a:latin typeface="Arial" panose="020B0604020202020204" pitchFamily="34" charset="0"/>
                  <a:ea typeface="+mn-ea"/>
                  <a:cs typeface="Arial" panose="020B0604020202020204" pitchFamily="34" charset="0"/>
                </a:rPr>
                <a:t>Jan</a:t>
              </a:r>
              <a:endParaRPr kumimoji="0" 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54065654-AD17-02D2-2A77-573DC6E6CA7D}"/>
                </a:ext>
              </a:extLst>
            </p:cNvPr>
            <p:cNvSpPr/>
            <p:nvPr/>
          </p:nvSpPr>
          <p:spPr>
            <a:xfrm>
              <a:off x="9579241" y="3331480"/>
              <a:ext cx="492479" cy="264519"/>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0" tIns="0" rIns="0" bIns="0" anchor="ctr" anchorCtr="1">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5" normalizeH="0" baseline="0" noProof="0">
                  <a:ln>
                    <a:noFill/>
                  </a:ln>
                  <a:solidFill>
                    <a:srgbClr val="081F79"/>
                  </a:solidFill>
                  <a:effectLst/>
                  <a:uLnTx/>
                  <a:uFillTx/>
                  <a:latin typeface="Arial" panose="020B0604020202020204" pitchFamily="34" charset="0"/>
                  <a:ea typeface="+mn-ea"/>
                  <a:cs typeface="Arial" panose="020B0604020202020204" pitchFamily="34" charset="0"/>
                </a:rPr>
                <a:t>Apr</a:t>
              </a:r>
              <a:endParaRPr kumimoji="0" lang="en-US" sz="1200" b="1"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C4D87AD8-857C-5EF0-1BE7-DA227B80F8C4}"/>
                </a:ext>
              </a:extLst>
            </p:cNvPr>
            <p:cNvSpPr/>
            <p:nvPr/>
          </p:nvSpPr>
          <p:spPr>
            <a:xfrm>
              <a:off x="8691819" y="1780674"/>
              <a:ext cx="492479" cy="264519"/>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0" tIns="0" rIns="0" bIns="0" anchor="ctr" anchorCtr="1">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5" normalizeH="0" baseline="0" noProof="0">
                  <a:ln>
                    <a:noFill/>
                  </a:ln>
                  <a:solidFill>
                    <a:srgbClr val="081F79"/>
                  </a:solidFill>
                  <a:effectLst/>
                  <a:uLnTx/>
                  <a:uFillTx/>
                  <a:latin typeface="Arial" panose="020B0604020202020204" pitchFamily="34" charset="0"/>
                  <a:ea typeface="+mn-ea"/>
                  <a:cs typeface="Arial" panose="020B0604020202020204" pitchFamily="34" charset="0"/>
                </a:rPr>
                <a:t>Feb</a:t>
              </a:r>
              <a:endParaRPr kumimoji="0" lang="en-US" sz="1200" b="1"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B5A99A37-F982-2EC3-2F65-86B33D641079}"/>
                </a:ext>
              </a:extLst>
            </p:cNvPr>
            <p:cNvSpPr/>
            <p:nvPr/>
          </p:nvSpPr>
          <p:spPr>
            <a:xfrm>
              <a:off x="9351139" y="2403446"/>
              <a:ext cx="492479" cy="264519"/>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0" tIns="0" rIns="0" bIns="0" anchor="ctr" anchorCtr="1">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5" normalizeH="0" baseline="0" noProof="0">
                  <a:ln>
                    <a:noFill/>
                  </a:ln>
                  <a:solidFill>
                    <a:srgbClr val="081F79"/>
                  </a:solidFill>
                  <a:effectLst/>
                  <a:uLnTx/>
                  <a:uFillTx/>
                  <a:latin typeface="Arial" panose="020B0604020202020204" pitchFamily="34" charset="0"/>
                  <a:ea typeface="+mn-ea"/>
                  <a:cs typeface="Arial" panose="020B0604020202020204" pitchFamily="34" charset="0"/>
                </a:rPr>
                <a:t>Mar</a:t>
              </a:r>
              <a:endParaRPr kumimoji="0" lang="en-US" sz="1200" b="1"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sp>
          <p:nvSpPr>
            <p:cNvPr id="13" name="Rectangle 12">
              <a:extLst>
                <a:ext uri="{FF2B5EF4-FFF2-40B4-BE49-F238E27FC236}">
                  <a16:creationId xmlns:a16="http://schemas.microsoft.com/office/drawing/2014/main" id="{639B39E9-548C-9967-9DF8-0222F0326588}"/>
                </a:ext>
              </a:extLst>
            </p:cNvPr>
            <p:cNvSpPr/>
            <p:nvPr/>
          </p:nvSpPr>
          <p:spPr>
            <a:xfrm>
              <a:off x="8687929" y="4820314"/>
              <a:ext cx="492479" cy="264519"/>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0" tIns="0" rIns="0" bIns="0" anchor="ctr" anchorCtr="1">
              <a:noAutofit/>
            </a:bodyPr>
            <a:lstStyle/>
            <a:p>
              <a:pPr marL="12700" marR="0" lvl="0" indent="0" algn="ctr" defTabSz="914377" rtl="0" eaLnBrk="1" fontAlgn="auto" latinLnBrk="0" hangingPunct="1">
                <a:lnSpc>
                  <a:spcPct val="100000"/>
                </a:lnSpc>
                <a:spcBef>
                  <a:spcPts val="515"/>
                </a:spcBef>
                <a:spcAft>
                  <a:spcPts val="0"/>
                </a:spcAft>
                <a:buClrTx/>
                <a:buSzTx/>
                <a:buFontTx/>
                <a:buNone/>
                <a:tabLst/>
                <a:defRPr/>
              </a:pPr>
              <a:r>
                <a:rPr kumimoji="0" lang="en-US" sz="1200" b="1" i="0" u="none" strike="noStrike" kern="1200" cap="none" spc="-5" normalizeH="0" baseline="0" noProof="0">
                  <a:ln>
                    <a:noFill/>
                  </a:ln>
                  <a:solidFill>
                    <a:srgbClr val="081F79"/>
                  </a:solidFill>
                  <a:effectLst/>
                  <a:uLnTx/>
                  <a:uFillTx/>
                  <a:latin typeface="Arial" panose="020B0604020202020204" pitchFamily="34" charset="0"/>
                  <a:ea typeface="+mn-ea"/>
                  <a:cs typeface="Arial" panose="020B0604020202020204" pitchFamily="34" charset="0"/>
                </a:rPr>
                <a:t>Jun</a:t>
              </a:r>
              <a:endParaRPr kumimoji="0" lang="en-US" sz="1200" b="1"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4C8160E9-5C74-CC79-BFD4-F3AE07384818}"/>
                </a:ext>
              </a:extLst>
            </p:cNvPr>
            <p:cNvSpPr/>
            <p:nvPr/>
          </p:nvSpPr>
          <p:spPr>
            <a:xfrm>
              <a:off x="9367666" y="4200184"/>
              <a:ext cx="447708" cy="264519"/>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0" tIns="0" rIns="0" bIns="0" anchor="ctr" anchorCtr="1">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5" normalizeH="0" baseline="0" noProof="0">
                  <a:ln>
                    <a:noFill/>
                  </a:ln>
                  <a:solidFill>
                    <a:srgbClr val="081F79"/>
                  </a:solidFill>
                  <a:effectLst/>
                  <a:uLnTx/>
                  <a:uFillTx/>
                  <a:latin typeface="Arial" panose="020B0604020202020204" pitchFamily="34" charset="0"/>
                  <a:ea typeface="+mn-ea"/>
                  <a:cs typeface="Arial" panose="020B0604020202020204" pitchFamily="34" charset="0"/>
                </a:rPr>
                <a:t>May</a:t>
              </a:r>
              <a:endParaRPr kumimoji="0" lang="en-US" sz="1200" b="1"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5BD9A2F0-164F-9F94-7019-5523F4F6D046}"/>
                </a:ext>
              </a:extLst>
            </p:cNvPr>
            <p:cNvSpPr/>
            <p:nvPr/>
          </p:nvSpPr>
          <p:spPr>
            <a:xfrm>
              <a:off x="6894345" y="4863039"/>
              <a:ext cx="492479" cy="264519"/>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0" tIns="0" rIns="0" bIns="0" anchor="ctr" anchorCtr="1">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5" normalizeH="0" baseline="0" noProof="0">
                  <a:ln>
                    <a:noFill/>
                  </a:ln>
                  <a:solidFill>
                    <a:srgbClr val="081F79"/>
                  </a:solidFill>
                  <a:effectLst/>
                  <a:uLnTx/>
                  <a:uFillTx/>
                  <a:latin typeface="Arial" panose="020B0604020202020204" pitchFamily="34" charset="0"/>
                  <a:ea typeface="+mn-ea"/>
                  <a:cs typeface="Arial" panose="020B0604020202020204" pitchFamily="34" charset="0"/>
                </a:rPr>
                <a:t>Aug</a:t>
              </a:r>
              <a:endParaRPr kumimoji="0" lang="en-US" sz="1200" b="1"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4A85FAFC-30D2-2A81-6667-8992EC02AFE7}"/>
                </a:ext>
              </a:extLst>
            </p:cNvPr>
            <p:cNvSpPr/>
            <p:nvPr/>
          </p:nvSpPr>
          <p:spPr>
            <a:xfrm>
              <a:off x="5975393" y="3266372"/>
              <a:ext cx="492479" cy="264519"/>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0" tIns="0" rIns="0" bIns="0" anchor="ctr" anchorCtr="1">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5" normalizeH="0" baseline="0" noProof="0">
                  <a:ln>
                    <a:noFill/>
                  </a:ln>
                  <a:solidFill>
                    <a:srgbClr val="081F79"/>
                  </a:solidFill>
                  <a:effectLst/>
                  <a:uLnTx/>
                  <a:uFillTx/>
                  <a:latin typeface="Arial" panose="020B0604020202020204" pitchFamily="34" charset="0"/>
                  <a:ea typeface="+mn-ea"/>
                  <a:cs typeface="Arial" panose="020B0604020202020204" pitchFamily="34" charset="0"/>
                </a:rPr>
                <a:t>Oct</a:t>
              </a:r>
              <a:endParaRPr kumimoji="0" lang="en-US" sz="1200" b="1"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sp>
          <p:nvSpPr>
            <p:cNvPr id="17" name="Rectangle 16">
              <a:extLst>
                <a:ext uri="{FF2B5EF4-FFF2-40B4-BE49-F238E27FC236}">
                  <a16:creationId xmlns:a16="http://schemas.microsoft.com/office/drawing/2014/main" id="{A68A5471-9636-3E78-276E-CEB815631246}"/>
                </a:ext>
              </a:extLst>
            </p:cNvPr>
            <p:cNvSpPr/>
            <p:nvPr/>
          </p:nvSpPr>
          <p:spPr>
            <a:xfrm>
              <a:off x="7775202" y="5136465"/>
              <a:ext cx="492479" cy="264519"/>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0" tIns="0" rIns="0" bIns="0" anchor="ctr" anchorCtr="1">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5" normalizeH="0" baseline="0" noProof="0">
                  <a:ln>
                    <a:noFill/>
                  </a:ln>
                  <a:solidFill>
                    <a:srgbClr val="FFFFFF"/>
                  </a:solidFill>
                  <a:effectLst/>
                  <a:uLnTx/>
                  <a:uFillTx/>
                  <a:latin typeface="Arial" panose="020B0604020202020204" pitchFamily="34" charset="0"/>
                  <a:ea typeface="+mn-ea"/>
                  <a:cs typeface="Arial" panose="020B0604020202020204" pitchFamily="34" charset="0"/>
                </a:rPr>
                <a:t>Jul</a:t>
              </a:r>
              <a:endParaRPr kumimoji="0" 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 name="Rectangle 17">
              <a:extLst>
                <a:ext uri="{FF2B5EF4-FFF2-40B4-BE49-F238E27FC236}">
                  <a16:creationId xmlns:a16="http://schemas.microsoft.com/office/drawing/2014/main" id="{1933797F-329A-1296-464F-7FB100E5A40B}"/>
                </a:ext>
              </a:extLst>
            </p:cNvPr>
            <p:cNvSpPr/>
            <p:nvPr/>
          </p:nvSpPr>
          <p:spPr>
            <a:xfrm>
              <a:off x="6228343" y="2387207"/>
              <a:ext cx="492479" cy="264519"/>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0" tIns="0" rIns="0" bIns="0" anchor="ctr" anchorCtr="1">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5" normalizeH="0" baseline="0" noProof="0">
                  <a:ln>
                    <a:noFill/>
                  </a:ln>
                  <a:solidFill>
                    <a:srgbClr val="081F79"/>
                  </a:solidFill>
                  <a:effectLst/>
                  <a:uLnTx/>
                  <a:uFillTx/>
                  <a:latin typeface="Arial" panose="020B0604020202020204" pitchFamily="34" charset="0"/>
                  <a:ea typeface="+mn-ea"/>
                  <a:cs typeface="Arial" panose="020B0604020202020204" pitchFamily="34" charset="0"/>
                </a:rPr>
                <a:t>Nov</a:t>
              </a:r>
              <a:endParaRPr kumimoji="0" lang="en-US" sz="1200" b="1"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A640998C-31F2-1C60-9771-E8E82769A52B}"/>
                </a:ext>
              </a:extLst>
            </p:cNvPr>
            <p:cNvSpPr/>
            <p:nvPr/>
          </p:nvSpPr>
          <p:spPr>
            <a:xfrm>
              <a:off x="6197345" y="4169633"/>
              <a:ext cx="492479" cy="264519"/>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0" tIns="0" rIns="0" bIns="0" anchor="ctr" anchorCtr="1">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5" normalizeH="0" baseline="0" noProof="0">
                  <a:ln>
                    <a:noFill/>
                  </a:ln>
                  <a:solidFill>
                    <a:srgbClr val="081F79"/>
                  </a:solidFill>
                  <a:effectLst/>
                  <a:uLnTx/>
                  <a:uFillTx/>
                  <a:latin typeface="Arial" panose="020B0604020202020204" pitchFamily="34" charset="0"/>
                  <a:ea typeface="+mn-ea"/>
                  <a:cs typeface="Arial" panose="020B0604020202020204" pitchFamily="34" charset="0"/>
                </a:rPr>
                <a:t>Sep</a:t>
              </a:r>
              <a:endParaRPr kumimoji="0" lang="en-US" sz="1200" b="1"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sp>
          <p:nvSpPr>
            <p:cNvPr id="20" name="Rectangle 19">
              <a:extLst>
                <a:ext uri="{FF2B5EF4-FFF2-40B4-BE49-F238E27FC236}">
                  <a16:creationId xmlns:a16="http://schemas.microsoft.com/office/drawing/2014/main" id="{5158AB3F-0561-EEDB-A7B3-B8B07203C134}"/>
                </a:ext>
              </a:extLst>
            </p:cNvPr>
            <p:cNvSpPr/>
            <p:nvPr/>
          </p:nvSpPr>
          <p:spPr>
            <a:xfrm>
              <a:off x="6868050" y="1740629"/>
              <a:ext cx="492479" cy="264519"/>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none" lIns="0" tIns="0" rIns="0" bIns="0" anchor="ctr" anchorCtr="1">
              <a:noAutofit/>
            </a:bodyPr>
            <a:lstStyle/>
            <a:p>
              <a:pPr marL="12700" marR="0" lvl="0" indent="0" algn="ctr" defTabSz="914377" rtl="0" eaLnBrk="1" fontAlgn="auto" latinLnBrk="0" hangingPunct="1">
                <a:lnSpc>
                  <a:spcPct val="100000"/>
                </a:lnSpc>
                <a:spcBef>
                  <a:spcPts val="515"/>
                </a:spcBef>
                <a:spcAft>
                  <a:spcPts val="0"/>
                </a:spcAft>
                <a:buClrTx/>
                <a:buSzTx/>
                <a:buFontTx/>
                <a:buNone/>
                <a:tabLst/>
                <a:defRPr/>
              </a:pPr>
              <a:r>
                <a:rPr kumimoji="0" lang="en-US" sz="1200" b="1" i="0" u="none" strike="noStrike" kern="1200" cap="none" spc="-5" normalizeH="0" baseline="0" noProof="0">
                  <a:ln>
                    <a:noFill/>
                  </a:ln>
                  <a:solidFill>
                    <a:srgbClr val="081F79"/>
                  </a:solidFill>
                  <a:effectLst/>
                  <a:uLnTx/>
                  <a:uFillTx/>
                  <a:latin typeface="Arial" panose="020B0604020202020204" pitchFamily="34" charset="0"/>
                  <a:ea typeface="+mn-ea"/>
                  <a:cs typeface="Arial" panose="020B0604020202020204" pitchFamily="34" charset="0"/>
                </a:rPr>
                <a:t>Dec</a:t>
              </a:r>
              <a:endParaRPr kumimoji="0" lang="en-US" sz="1200" b="1"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sp>
          <p:nvSpPr>
            <p:cNvPr id="21" name="Rectangle 20">
              <a:extLst>
                <a:ext uri="{FF2B5EF4-FFF2-40B4-BE49-F238E27FC236}">
                  <a16:creationId xmlns:a16="http://schemas.microsoft.com/office/drawing/2014/main" id="{C9E6408B-B730-E814-E48A-8B4D45365048}"/>
                </a:ext>
              </a:extLst>
            </p:cNvPr>
            <p:cNvSpPr/>
            <p:nvPr/>
          </p:nvSpPr>
          <p:spPr>
            <a:xfrm>
              <a:off x="7093492" y="2571004"/>
              <a:ext cx="1904714" cy="1630794"/>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none" lIns="0" tIns="0" rIns="0" bIns="0" anchor="ctr" anchorCtr="1">
              <a:noAutofit/>
            </a:bodyPr>
            <a:lstStyle/>
            <a:p>
              <a:pPr marL="12700" marR="0" lvl="0" indent="0" algn="ctr" defTabSz="914377" rtl="0" eaLnBrk="1" fontAlgn="auto" latinLnBrk="0" hangingPunct="1">
                <a:lnSpc>
                  <a:spcPct val="100000"/>
                </a:lnSpc>
                <a:spcBef>
                  <a:spcPts val="515"/>
                </a:spcBef>
                <a:spcAft>
                  <a:spcPts val="0"/>
                </a:spcAft>
                <a:buClrTx/>
                <a:buSzTx/>
                <a:buFontTx/>
                <a:buNone/>
                <a:tabLst/>
                <a:defRPr/>
              </a:pPr>
              <a:r>
                <a:rPr kumimoji="0" lang="en-US" sz="2800" b="1" i="0" u="none" strike="noStrike" kern="1200" cap="none" spc="-5" normalizeH="0" baseline="0" noProof="0">
                  <a:ln>
                    <a:noFill/>
                  </a:ln>
                  <a:solidFill>
                    <a:srgbClr val="081F79"/>
                  </a:solidFill>
                  <a:effectLst/>
                  <a:uLnTx/>
                  <a:uFillTx/>
                  <a:latin typeface="Arial" panose="020B0604020202020204" pitchFamily="34" charset="0"/>
                  <a:ea typeface="+mn-ea"/>
                  <a:cs typeface="Arial" panose="020B0604020202020204" pitchFamily="34" charset="0"/>
                </a:rPr>
                <a:t>USCDI</a:t>
              </a:r>
              <a:endParaRPr kumimoji="0" lang="en-US" sz="2400" b="1" i="0" u="none" strike="noStrike" kern="1200" cap="none" spc="-5"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a:p>
              <a:pPr marL="12700" marR="0" lvl="0" indent="0" algn="ctr" defTabSz="914377" rtl="0" eaLnBrk="1" fontAlgn="auto" latinLnBrk="0" hangingPunct="1">
                <a:lnSpc>
                  <a:spcPct val="100000"/>
                </a:lnSpc>
                <a:spcBef>
                  <a:spcPts val="515"/>
                </a:spcBef>
                <a:spcAft>
                  <a:spcPts val="0"/>
                </a:spcAft>
                <a:buClrTx/>
                <a:buSzTx/>
                <a:buFontTx/>
                <a:buNone/>
                <a:tabLst/>
                <a:defRPr/>
              </a:pPr>
              <a:r>
                <a:rPr kumimoji="0" lang="en-US" sz="2000" b="0" i="0" u="none" strike="noStrike" kern="1200" cap="none" spc="-5" normalizeH="0" baseline="0" noProof="0">
                  <a:ln>
                    <a:noFill/>
                  </a:ln>
                  <a:solidFill>
                    <a:srgbClr val="081F79"/>
                  </a:solidFill>
                  <a:effectLst/>
                  <a:uLnTx/>
                  <a:uFillTx/>
                  <a:latin typeface="Arial" panose="020B0604020202020204" pitchFamily="34" charset="0"/>
                  <a:ea typeface="+mn-ea"/>
                  <a:cs typeface="Arial" panose="020B0604020202020204" pitchFamily="34" charset="0"/>
                </a:rPr>
                <a:t>2025/2026</a:t>
              </a:r>
              <a:endParaRPr kumimoji="0" lang="en-US" sz="2400" b="0" i="0" u="none" strike="noStrike" kern="1200" cap="none" spc="0" normalizeH="0" baseline="0" noProof="0">
                <a:ln>
                  <a:noFill/>
                </a:ln>
                <a:solidFill>
                  <a:srgbClr val="081F79"/>
                </a:solidFill>
                <a:effectLst/>
                <a:uLnTx/>
                <a:uFillTx/>
                <a:latin typeface="Arial" panose="020B0604020202020204" pitchFamily="34" charset="0"/>
                <a:ea typeface="+mn-ea"/>
                <a:cs typeface="Arial" panose="020B0604020202020204" pitchFamily="34" charset="0"/>
              </a:endParaRPr>
            </a:p>
          </p:txBody>
        </p:sp>
      </p:grpSp>
      <p:sp>
        <p:nvSpPr>
          <p:cNvPr id="22" name="Rectangle: Rounded Corners 26" descr="Text box: ONC prepares USCDI v5 (Final)&#10;Apr – Jul 2024">
            <a:extLst>
              <a:ext uri="{FF2B5EF4-FFF2-40B4-BE49-F238E27FC236}">
                <a16:creationId xmlns:a16="http://schemas.microsoft.com/office/drawing/2014/main" id="{B5167512-3BB6-F6A1-D058-75FBC3F1724F}"/>
              </a:ext>
            </a:extLst>
          </p:cNvPr>
          <p:cNvSpPr/>
          <p:nvPr/>
        </p:nvSpPr>
        <p:spPr>
          <a:xfrm>
            <a:off x="8013566" y="4382569"/>
            <a:ext cx="3369280" cy="667241"/>
          </a:xfrm>
          <a:prstGeom prst="roundRect">
            <a:avLst>
              <a:gd name="adj" fmla="val 5857"/>
            </a:avLst>
          </a:prstGeom>
          <a:solidFill>
            <a:schemeClr val="accent4">
              <a:alpha val="9801"/>
            </a:schemeClr>
          </a:solidFill>
          <a:ln w="15875"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30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panose="020B0604020202020204"/>
                <a:ea typeface="+mn-ea"/>
                <a:cs typeface="+mn-cs"/>
              </a:rPr>
              <a:t>ASTP/ONC prepares </a:t>
            </a:r>
            <a:r>
              <a:rPr kumimoji="0" lang="en-US" sz="1300" b="1" i="0" u="none" strike="noStrike" kern="1200" cap="none" spc="0" normalizeH="0" baseline="0" noProof="0">
                <a:ln>
                  <a:noFill/>
                </a:ln>
                <a:solidFill>
                  <a:srgbClr val="000000"/>
                </a:solidFill>
                <a:effectLst/>
                <a:uLnTx/>
                <a:uFillTx/>
                <a:latin typeface="Arial" panose="020B0604020202020204"/>
                <a:ea typeface="+mn-ea"/>
                <a:cs typeface="+mn-cs"/>
              </a:rPr>
              <a:t>USCDI v7 (Final)</a:t>
            </a:r>
          </a:p>
          <a:p>
            <a:pPr marL="0" marR="0" lvl="0" indent="0" algn="l" defTabSz="914377" rtl="0" eaLnBrk="1" fontAlgn="auto" latinLnBrk="0" hangingPunct="1">
              <a:lnSpc>
                <a:spcPct val="100000"/>
              </a:lnSpc>
              <a:spcBef>
                <a:spcPts val="0"/>
              </a:spcBef>
              <a:spcAft>
                <a:spcPts val="300"/>
              </a:spcAft>
              <a:buClrTx/>
              <a:buSzTx/>
              <a:buFontTx/>
              <a:buNone/>
              <a:tabLst/>
              <a:defRPr/>
            </a:pPr>
            <a:r>
              <a:rPr kumimoji="0" lang="en-US" sz="1300" b="0" i="1" u="none" strike="noStrike" kern="1200" cap="none" spc="0" normalizeH="0" baseline="0" noProof="0">
                <a:ln>
                  <a:noFill/>
                </a:ln>
                <a:solidFill>
                  <a:srgbClr val="000000"/>
                </a:solidFill>
                <a:effectLst/>
                <a:uLnTx/>
                <a:uFillTx/>
                <a:latin typeface="Arial" panose="020B0604020202020204"/>
                <a:ea typeface="+mn-ea"/>
                <a:cs typeface="+mn-cs"/>
              </a:rPr>
              <a:t>Apr – Jul 2026</a:t>
            </a:r>
          </a:p>
        </p:txBody>
      </p:sp>
      <p:grpSp>
        <p:nvGrpSpPr>
          <p:cNvPr id="23" name="Group 22">
            <a:extLst>
              <a:ext uri="{FF2B5EF4-FFF2-40B4-BE49-F238E27FC236}">
                <a16:creationId xmlns:a16="http://schemas.microsoft.com/office/drawing/2014/main" id="{621AAB5D-D792-A154-E376-715AEA25E387}"/>
              </a:ext>
            </a:extLst>
          </p:cNvPr>
          <p:cNvGrpSpPr/>
          <p:nvPr/>
        </p:nvGrpSpPr>
        <p:grpSpPr>
          <a:xfrm>
            <a:off x="3986652" y="1416837"/>
            <a:ext cx="3915557" cy="3920657"/>
            <a:chOff x="3383311" y="996400"/>
            <a:chExt cx="4743000" cy="4749178"/>
          </a:xfrm>
        </p:grpSpPr>
        <p:sp>
          <p:nvSpPr>
            <p:cNvPr id="24" name="Arc 23">
              <a:extLst>
                <a:ext uri="{FF2B5EF4-FFF2-40B4-BE49-F238E27FC236}">
                  <a16:creationId xmlns:a16="http://schemas.microsoft.com/office/drawing/2014/main" id="{DB718782-240A-C3B3-29D6-23736F8A742C}"/>
                </a:ext>
              </a:extLst>
            </p:cNvPr>
            <p:cNvSpPr/>
            <p:nvPr/>
          </p:nvSpPr>
          <p:spPr>
            <a:xfrm>
              <a:off x="3389489" y="996400"/>
              <a:ext cx="4736822" cy="4736822"/>
            </a:xfrm>
            <a:prstGeom prst="arc">
              <a:avLst>
                <a:gd name="adj1" fmla="val 16197435"/>
                <a:gd name="adj2" fmla="val 20663029"/>
              </a:avLst>
            </a:prstGeom>
            <a:ln w="31750" cap="rnd">
              <a:solidFill>
                <a:schemeClr val="accent4"/>
              </a:solidFill>
              <a:headEnd type="oval"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 name="Arc 24">
              <a:extLst>
                <a:ext uri="{FF2B5EF4-FFF2-40B4-BE49-F238E27FC236}">
                  <a16:creationId xmlns:a16="http://schemas.microsoft.com/office/drawing/2014/main" id="{33600CEC-4E07-FE76-AA19-B46BDF38E388}"/>
                </a:ext>
                <a:ext uri="{C183D7F6-B498-43B3-948B-1728B52AA6E4}">
                  <adec:decorative xmlns:adec="http://schemas.microsoft.com/office/drawing/2017/decorative" val="1"/>
                </a:ext>
              </a:extLst>
            </p:cNvPr>
            <p:cNvSpPr/>
            <p:nvPr/>
          </p:nvSpPr>
          <p:spPr>
            <a:xfrm rot="5400000">
              <a:off x="3389489" y="996400"/>
              <a:ext cx="4736822" cy="4736822"/>
            </a:xfrm>
            <a:prstGeom prst="arc">
              <a:avLst>
                <a:gd name="adj1" fmla="val 15384035"/>
                <a:gd name="adj2" fmla="val 21474535"/>
              </a:avLst>
            </a:prstGeom>
            <a:ln w="31750" cap="rnd">
              <a:solidFill>
                <a:schemeClr val="accent4"/>
              </a:solidFill>
              <a:headEnd type="oval"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 name="Arc 25">
              <a:extLst>
                <a:ext uri="{FF2B5EF4-FFF2-40B4-BE49-F238E27FC236}">
                  <a16:creationId xmlns:a16="http://schemas.microsoft.com/office/drawing/2014/main" id="{79983B49-DE08-152D-C810-4C87171D6349}"/>
                </a:ext>
              </a:extLst>
            </p:cNvPr>
            <p:cNvSpPr/>
            <p:nvPr/>
          </p:nvSpPr>
          <p:spPr>
            <a:xfrm rot="10800000">
              <a:off x="3383311" y="1002578"/>
              <a:ext cx="4736822" cy="4736822"/>
            </a:xfrm>
            <a:prstGeom prst="arc">
              <a:avLst>
                <a:gd name="adj1" fmla="val 16453183"/>
                <a:gd name="adj2" fmla="val 20593007"/>
              </a:avLst>
            </a:prstGeom>
            <a:ln w="31750" cap="rnd">
              <a:solidFill>
                <a:schemeClr val="accent4"/>
              </a:solidFill>
              <a:headEnd type="oval"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 name="Arc 26">
              <a:extLst>
                <a:ext uri="{FF2B5EF4-FFF2-40B4-BE49-F238E27FC236}">
                  <a16:creationId xmlns:a16="http://schemas.microsoft.com/office/drawing/2014/main" id="{17AAE939-003F-F6BB-4A41-9F7BCEF73254}"/>
                </a:ext>
              </a:extLst>
            </p:cNvPr>
            <p:cNvSpPr/>
            <p:nvPr/>
          </p:nvSpPr>
          <p:spPr>
            <a:xfrm rot="14400000">
              <a:off x="3389489" y="1008756"/>
              <a:ext cx="4736822" cy="4736822"/>
            </a:xfrm>
            <a:prstGeom prst="arc">
              <a:avLst>
                <a:gd name="adj1" fmla="val 17128799"/>
                <a:gd name="adj2" fmla="val 1655252"/>
              </a:avLst>
            </a:prstGeom>
            <a:ln w="31750" cap="rnd">
              <a:solidFill>
                <a:schemeClr val="accent4"/>
              </a:solidFill>
              <a:headEnd type="oval"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28" name="Rectangle: Rounded Corners 28" descr="Text box: ONC Publishes Draft USCDI v5 [January 2024]">
            <a:extLst>
              <a:ext uri="{FF2B5EF4-FFF2-40B4-BE49-F238E27FC236}">
                <a16:creationId xmlns:a16="http://schemas.microsoft.com/office/drawing/2014/main" id="{59B4204D-DD84-80C8-7726-FF43BC44C634}"/>
              </a:ext>
            </a:extLst>
          </p:cNvPr>
          <p:cNvSpPr/>
          <p:nvPr/>
        </p:nvSpPr>
        <p:spPr>
          <a:xfrm>
            <a:off x="4395846" y="466424"/>
            <a:ext cx="3100708" cy="630341"/>
          </a:xfrm>
          <a:prstGeom prst="roundRect">
            <a:avLst>
              <a:gd name="adj" fmla="val 2850"/>
            </a:avLst>
          </a:prstGeom>
          <a:solidFill>
            <a:schemeClr val="accent4">
              <a:alpha val="9801"/>
            </a:schemeClr>
          </a:solidFill>
          <a:ln w="15875"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30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panose="020B0604020202020204"/>
                <a:ea typeface="+mn-ea"/>
                <a:cs typeface="+mn-cs"/>
              </a:rPr>
              <a:t>ASTP/ONC Publishes </a:t>
            </a:r>
            <a:r>
              <a:rPr kumimoji="0" lang="en-US" sz="1300" b="1" i="0" u="none" strike="noStrike" kern="1200" cap="none" spc="0" normalizeH="0" baseline="0" noProof="0">
                <a:ln>
                  <a:noFill/>
                </a:ln>
                <a:solidFill>
                  <a:srgbClr val="000000"/>
                </a:solidFill>
                <a:effectLst/>
                <a:uLnTx/>
                <a:uFillTx/>
                <a:latin typeface="Arial" panose="020B0604020202020204"/>
                <a:ea typeface="+mn-ea"/>
                <a:cs typeface="+mn-cs"/>
              </a:rPr>
              <a:t>Draft USCDI v7</a:t>
            </a:r>
          </a:p>
          <a:p>
            <a:pPr marL="0" marR="0" lvl="0" indent="0" algn="l" defTabSz="914377" rtl="0" eaLnBrk="1" fontAlgn="auto" latinLnBrk="0" hangingPunct="1">
              <a:lnSpc>
                <a:spcPct val="100000"/>
              </a:lnSpc>
              <a:spcBef>
                <a:spcPts val="0"/>
              </a:spcBef>
              <a:spcAft>
                <a:spcPts val="300"/>
              </a:spcAft>
              <a:buClrTx/>
              <a:buSzTx/>
              <a:buFontTx/>
              <a:buNone/>
              <a:tabLst/>
              <a:defRPr/>
            </a:pPr>
            <a:r>
              <a:rPr kumimoji="0" lang="en-US" sz="1300" b="0" i="1" u="none" strike="noStrike" kern="1200" cap="none" spc="0" normalizeH="0" baseline="0" noProof="0">
                <a:ln>
                  <a:noFill/>
                </a:ln>
                <a:solidFill>
                  <a:srgbClr val="000000"/>
                </a:solidFill>
                <a:effectLst/>
                <a:uLnTx/>
                <a:uFillTx/>
                <a:latin typeface="Arial" panose="020B0604020202020204"/>
                <a:ea typeface="+mn-ea"/>
                <a:cs typeface="+mn-cs"/>
              </a:rPr>
              <a:t>Jan 2026</a:t>
            </a:r>
          </a:p>
        </p:txBody>
      </p:sp>
      <p:cxnSp>
        <p:nvCxnSpPr>
          <p:cNvPr id="29" name="Straight Connector 28">
            <a:extLst>
              <a:ext uri="{FF2B5EF4-FFF2-40B4-BE49-F238E27FC236}">
                <a16:creationId xmlns:a16="http://schemas.microsoft.com/office/drawing/2014/main" id="{74A039FD-48F4-3C57-47AB-922DB62F9587}"/>
              </a:ext>
            </a:extLst>
          </p:cNvPr>
          <p:cNvCxnSpPr>
            <a:cxnSpLocks/>
            <a:endCxn id="38" idx="3"/>
          </p:cNvCxnSpPr>
          <p:nvPr/>
        </p:nvCxnSpPr>
        <p:spPr>
          <a:xfrm flipH="1" flipV="1">
            <a:off x="3794936" y="1806223"/>
            <a:ext cx="542350" cy="436432"/>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 name="Rectangle: Rounded Corners 30" descr="Text box: ONC published USCDI v4 July 2023">
            <a:extLst>
              <a:ext uri="{FF2B5EF4-FFF2-40B4-BE49-F238E27FC236}">
                <a16:creationId xmlns:a16="http://schemas.microsoft.com/office/drawing/2014/main" id="{17ADF7B9-B180-EAE0-9C70-969BA849A0CB}"/>
              </a:ext>
            </a:extLst>
          </p:cNvPr>
          <p:cNvSpPr/>
          <p:nvPr/>
        </p:nvSpPr>
        <p:spPr>
          <a:xfrm>
            <a:off x="2514600" y="5652142"/>
            <a:ext cx="2835259" cy="645965"/>
          </a:xfrm>
          <a:prstGeom prst="roundRect">
            <a:avLst>
              <a:gd name="adj" fmla="val 7482"/>
            </a:avLst>
          </a:prstGeom>
          <a:solidFill>
            <a:schemeClr val="accent2">
              <a:lumMod val="60000"/>
              <a:lumOff val="40000"/>
              <a:alpha val="5000"/>
            </a:schemeClr>
          </a:solidFill>
          <a:ln w="15875" cap="rnd">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377" rtl="0" eaLnBrk="1" fontAlgn="auto" latinLnBrk="0" hangingPunct="1">
              <a:lnSpc>
                <a:spcPct val="100000"/>
              </a:lnSpc>
              <a:spcBef>
                <a:spcPts val="0"/>
              </a:spcBef>
              <a:spcAft>
                <a:spcPts val="30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panose="020B0604020202020204"/>
                <a:ea typeface="+mn-ea"/>
                <a:cs typeface="+mn-cs"/>
              </a:rPr>
              <a:t>ASTP/ONC publishes </a:t>
            </a:r>
            <a:r>
              <a:rPr kumimoji="0" lang="en-US" sz="1300" b="1" i="0" u="none" strike="noStrike" kern="1200" cap="none" spc="0" normalizeH="0" baseline="0" noProof="0" dirty="0">
                <a:ln>
                  <a:noFill/>
                </a:ln>
                <a:solidFill>
                  <a:srgbClr val="000000"/>
                </a:solidFill>
                <a:effectLst/>
                <a:uLnTx/>
                <a:uFillTx/>
                <a:latin typeface="Arial" panose="020B0604020202020204"/>
                <a:ea typeface="+mn-ea"/>
                <a:cs typeface="+mn-cs"/>
              </a:rPr>
              <a:t>USCDI v6</a:t>
            </a:r>
          </a:p>
          <a:p>
            <a:pPr marL="0" marR="0" lvl="0" indent="0" algn="r" defTabSz="914377" rtl="0" eaLnBrk="1" fontAlgn="auto" latinLnBrk="0" hangingPunct="1">
              <a:lnSpc>
                <a:spcPct val="100000"/>
              </a:lnSpc>
              <a:spcBef>
                <a:spcPts val="0"/>
              </a:spcBef>
              <a:spcAft>
                <a:spcPts val="30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Arial" panose="020B0604020202020204"/>
                <a:ea typeface="+mn-ea"/>
                <a:cs typeface="+mn-cs"/>
              </a:rPr>
              <a:t>July 2025</a:t>
            </a:r>
          </a:p>
        </p:txBody>
      </p:sp>
      <p:sp>
        <p:nvSpPr>
          <p:cNvPr id="31" name="Rectangle: Rounded Corners 31">
            <a:extLst>
              <a:ext uri="{FF2B5EF4-FFF2-40B4-BE49-F238E27FC236}">
                <a16:creationId xmlns:a16="http://schemas.microsoft.com/office/drawing/2014/main" id="{96A1AC25-C703-4114-F542-E3BD81A695A1}"/>
              </a:ext>
              <a:ext uri="{C183D7F6-B498-43B3-948B-1728B52AA6E4}">
                <adec:decorative xmlns:adec="http://schemas.microsoft.com/office/drawing/2017/decorative" val="1"/>
              </a:ext>
            </a:extLst>
          </p:cNvPr>
          <p:cNvSpPr/>
          <p:nvPr/>
        </p:nvSpPr>
        <p:spPr>
          <a:xfrm>
            <a:off x="9427616" y="6291757"/>
            <a:ext cx="1102913" cy="364205"/>
          </a:xfrm>
          <a:prstGeom prst="roundRect">
            <a:avLst>
              <a:gd name="adj" fmla="val 9268"/>
            </a:avLst>
          </a:prstGeom>
          <a:solidFill>
            <a:schemeClr val="accent2">
              <a:lumMod val="60000"/>
              <a:lumOff val="40000"/>
            </a:schemeClr>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USCDI v6</a:t>
            </a:r>
          </a:p>
        </p:txBody>
      </p:sp>
      <p:sp>
        <p:nvSpPr>
          <p:cNvPr id="32" name="Rectangle: Rounded Corners 32">
            <a:extLst>
              <a:ext uri="{FF2B5EF4-FFF2-40B4-BE49-F238E27FC236}">
                <a16:creationId xmlns:a16="http://schemas.microsoft.com/office/drawing/2014/main" id="{FE5BC099-8D8C-1CDB-FA7F-5544199B995E}"/>
              </a:ext>
              <a:ext uri="{C183D7F6-B498-43B3-948B-1728B52AA6E4}">
                <adec:decorative xmlns:adec="http://schemas.microsoft.com/office/drawing/2017/decorative" val="1"/>
              </a:ext>
            </a:extLst>
          </p:cNvPr>
          <p:cNvSpPr/>
          <p:nvPr/>
        </p:nvSpPr>
        <p:spPr>
          <a:xfrm>
            <a:off x="10610111" y="6291757"/>
            <a:ext cx="1102913" cy="364205"/>
          </a:xfrm>
          <a:prstGeom prst="roundRect">
            <a:avLst>
              <a:gd name="adj" fmla="val 9268"/>
            </a:avLst>
          </a:prstGeom>
          <a:solidFill>
            <a:schemeClr val="accent4">
              <a:lumMod val="75000"/>
            </a:schemeClr>
          </a:solidFill>
          <a:ln w="38100" cap="rnd">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a:ea typeface="+mn-ea"/>
                <a:cs typeface="+mn-cs"/>
              </a:rPr>
              <a:t>USCDI v7</a:t>
            </a:r>
          </a:p>
        </p:txBody>
      </p:sp>
      <p:cxnSp>
        <p:nvCxnSpPr>
          <p:cNvPr id="33" name="Straight Connector 32">
            <a:extLst>
              <a:ext uri="{FF2B5EF4-FFF2-40B4-BE49-F238E27FC236}">
                <a16:creationId xmlns:a16="http://schemas.microsoft.com/office/drawing/2014/main" id="{AA933BB1-C306-BD4A-5DC9-DD93736153DA}"/>
              </a:ext>
            </a:extLst>
          </p:cNvPr>
          <p:cNvCxnSpPr>
            <a:cxnSpLocks/>
            <a:endCxn id="37" idx="1"/>
          </p:cNvCxnSpPr>
          <p:nvPr/>
        </p:nvCxnSpPr>
        <p:spPr>
          <a:xfrm flipV="1">
            <a:off x="7517336" y="1801985"/>
            <a:ext cx="496477" cy="411948"/>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DB9AEC9-6B8A-B0CC-98FC-B262A02161F4}"/>
              </a:ext>
            </a:extLst>
          </p:cNvPr>
          <p:cNvCxnSpPr>
            <a:cxnSpLocks/>
            <a:stCxn id="36" idx="3"/>
          </p:cNvCxnSpPr>
          <p:nvPr/>
        </p:nvCxnSpPr>
        <p:spPr>
          <a:xfrm flipV="1">
            <a:off x="3921630" y="4505929"/>
            <a:ext cx="420756" cy="210261"/>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79883BB-B8A7-4166-175A-2C33A568FD28}"/>
              </a:ext>
            </a:extLst>
          </p:cNvPr>
          <p:cNvCxnSpPr>
            <a:cxnSpLocks/>
            <a:stCxn id="22" idx="1"/>
          </p:cNvCxnSpPr>
          <p:nvPr/>
        </p:nvCxnSpPr>
        <p:spPr>
          <a:xfrm flipH="1" flipV="1">
            <a:off x="7614058" y="4442254"/>
            <a:ext cx="399508" cy="273936"/>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6" name="Rectangle: Rounded Corners 37" descr="Text box: Public submission period for USCDI v5 Jul – Sept 2023">
            <a:extLst>
              <a:ext uri="{FF2B5EF4-FFF2-40B4-BE49-F238E27FC236}">
                <a16:creationId xmlns:a16="http://schemas.microsoft.com/office/drawing/2014/main" id="{1F543112-3A80-930F-15A0-346E00B3966A}"/>
              </a:ext>
            </a:extLst>
          </p:cNvPr>
          <p:cNvSpPr/>
          <p:nvPr/>
        </p:nvSpPr>
        <p:spPr>
          <a:xfrm>
            <a:off x="840116" y="4382569"/>
            <a:ext cx="3081514" cy="667241"/>
          </a:xfrm>
          <a:prstGeom prst="roundRect">
            <a:avLst>
              <a:gd name="adj" fmla="val 5518"/>
            </a:avLst>
          </a:prstGeom>
          <a:solidFill>
            <a:schemeClr val="accent4">
              <a:alpha val="9801"/>
            </a:schemeClr>
          </a:solidFill>
          <a:ln w="15875"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30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panose="020B0604020202020204"/>
                <a:ea typeface="+mn-ea"/>
                <a:cs typeface="+mn-cs"/>
              </a:rPr>
              <a:t>Public submission period for </a:t>
            </a:r>
            <a:r>
              <a:rPr kumimoji="0" lang="en-US" sz="1300" b="1" i="0" u="none" strike="noStrike" kern="1200" cap="none" spc="0" normalizeH="0" baseline="0" noProof="0">
                <a:ln>
                  <a:noFill/>
                </a:ln>
                <a:solidFill>
                  <a:srgbClr val="000000"/>
                </a:solidFill>
                <a:effectLst/>
                <a:uLnTx/>
                <a:uFillTx/>
                <a:latin typeface="Arial" panose="020B0604020202020204"/>
                <a:ea typeface="+mn-ea"/>
                <a:cs typeface="+mn-cs"/>
              </a:rPr>
              <a:t>USCDI v7</a:t>
            </a:r>
            <a:r>
              <a:rPr kumimoji="0" lang="en-US" sz="1300" b="0" i="0" u="none" strike="noStrike" kern="1200" cap="none" spc="0" normalizeH="0" baseline="0" noProof="0">
                <a:ln>
                  <a:noFill/>
                </a:ln>
                <a:solidFill>
                  <a:srgbClr val="000000"/>
                </a:solidFill>
                <a:effectLst/>
                <a:uLnTx/>
                <a:uFillTx/>
                <a:latin typeface="Arial" panose="020B0604020202020204"/>
                <a:ea typeface="+mn-ea"/>
                <a:cs typeface="+mn-cs"/>
              </a:rPr>
              <a:t> </a:t>
            </a:r>
          </a:p>
          <a:p>
            <a:pPr marL="0" marR="0" lvl="0" indent="0" algn="l" defTabSz="914377" rtl="0" eaLnBrk="1" fontAlgn="auto" latinLnBrk="0" hangingPunct="1">
              <a:lnSpc>
                <a:spcPct val="100000"/>
              </a:lnSpc>
              <a:spcBef>
                <a:spcPts val="0"/>
              </a:spcBef>
              <a:spcAft>
                <a:spcPts val="300"/>
              </a:spcAft>
              <a:buClrTx/>
              <a:buSzTx/>
              <a:buFontTx/>
              <a:buNone/>
              <a:tabLst/>
              <a:defRPr/>
            </a:pPr>
            <a:r>
              <a:rPr kumimoji="0" lang="en-US" sz="1300" b="0" i="1" u="none" strike="noStrike" kern="1200" cap="none" spc="0" normalizeH="0" baseline="0" noProof="0">
                <a:ln>
                  <a:noFill/>
                </a:ln>
                <a:solidFill>
                  <a:srgbClr val="000000"/>
                </a:solidFill>
                <a:effectLst/>
                <a:uLnTx/>
                <a:uFillTx/>
                <a:latin typeface="Arial" panose="020B0604020202020204"/>
                <a:ea typeface="+mn-ea"/>
                <a:cs typeface="+mn-cs"/>
              </a:rPr>
              <a:t>Jul – Sept 2025</a:t>
            </a:r>
          </a:p>
        </p:txBody>
      </p:sp>
      <p:sp>
        <p:nvSpPr>
          <p:cNvPr id="37" name="Rectangle: Rounded Corners 38" descr="Text box: Public feedback period on Draft USCDI v5 Jan – Mar 2024">
            <a:extLst>
              <a:ext uri="{FF2B5EF4-FFF2-40B4-BE49-F238E27FC236}">
                <a16:creationId xmlns:a16="http://schemas.microsoft.com/office/drawing/2014/main" id="{2B109F36-D368-3FEB-C87D-B4EE4CACC39A}"/>
              </a:ext>
            </a:extLst>
          </p:cNvPr>
          <p:cNvSpPr/>
          <p:nvPr/>
        </p:nvSpPr>
        <p:spPr>
          <a:xfrm>
            <a:off x="8013813" y="1468364"/>
            <a:ext cx="3369032" cy="667241"/>
          </a:xfrm>
          <a:prstGeom prst="roundRect">
            <a:avLst>
              <a:gd name="adj" fmla="val 4353"/>
            </a:avLst>
          </a:prstGeom>
          <a:solidFill>
            <a:schemeClr val="accent4">
              <a:alpha val="9801"/>
            </a:schemeClr>
          </a:solidFill>
          <a:ln w="15875"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30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panose="020B0604020202020204"/>
                <a:ea typeface="+mn-ea"/>
                <a:cs typeface="+mn-cs"/>
              </a:rPr>
              <a:t>Public feedback period on </a:t>
            </a:r>
            <a:r>
              <a:rPr kumimoji="0" lang="en-US" sz="1300" b="1" i="0" u="none" strike="noStrike" kern="1200" cap="none" spc="0" normalizeH="0" baseline="0" noProof="0">
                <a:ln>
                  <a:noFill/>
                </a:ln>
                <a:solidFill>
                  <a:srgbClr val="000000"/>
                </a:solidFill>
                <a:effectLst/>
                <a:uLnTx/>
                <a:uFillTx/>
                <a:latin typeface="Arial" panose="020B0604020202020204"/>
                <a:ea typeface="+mn-ea"/>
                <a:cs typeface="+mn-cs"/>
              </a:rPr>
              <a:t>Draft USCDI v7</a:t>
            </a:r>
          </a:p>
          <a:p>
            <a:pPr marL="0" marR="0" lvl="0" indent="0" algn="l" defTabSz="914377" rtl="0" eaLnBrk="1" fontAlgn="auto" latinLnBrk="0" hangingPunct="1">
              <a:lnSpc>
                <a:spcPct val="100000"/>
              </a:lnSpc>
              <a:spcBef>
                <a:spcPts val="0"/>
              </a:spcBef>
              <a:spcAft>
                <a:spcPts val="300"/>
              </a:spcAft>
              <a:buClrTx/>
              <a:buSzTx/>
              <a:buFontTx/>
              <a:buNone/>
              <a:tabLst/>
              <a:defRPr/>
            </a:pPr>
            <a:r>
              <a:rPr kumimoji="0" lang="en-US" sz="1300" b="0" i="1" u="none" strike="noStrike" kern="1200" cap="none" spc="0" normalizeH="0" baseline="0" noProof="0">
                <a:ln>
                  <a:noFill/>
                </a:ln>
                <a:solidFill>
                  <a:srgbClr val="000000"/>
                </a:solidFill>
                <a:effectLst/>
                <a:uLnTx/>
                <a:uFillTx/>
                <a:latin typeface="Arial" panose="020B0604020202020204"/>
                <a:ea typeface="+mn-ea"/>
                <a:cs typeface="+mn-cs"/>
              </a:rPr>
              <a:t>Jan – Apr 2026</a:t>
            </a:r>
          </a:p>
        </p:txBody>
      </p:sp>
      <p:sp>
        <p:nvSpPr>
          <p:cNvPr id="38" name="Rectangle: Rounded Corners 39" descr="Text box: Public feedback period on Draft USCDI v5 Jan – Mar 2024">
            <a:extLst>
              <a:ext uri="{FF2B5EF4-FFF2-40B4-BE49-F238E27FC236}">
                <a16:creationId xmlns:a16="http://schemas.microsoft.com/office/drawing/2014/main" id="{EACF1712-3684-8404-8EE1-9A5161F93D40}"/>
              </a:ext>
            </a:extLst>
          </p:cNvPr>
          <p:cNvSpPr/>
          <p:nvPr/>
        </p:nvSpPr>
        <p:spPr>
          <a:xfrm>
            <a:off x="713422" y="1468364"/>
            <a:ext cx="3081514" cy="675718"/>
          </a:xfrm>
          <a:prstGeom prst="roundRect">
            <a:avLst>
              <a:gd name="adj" fmla="val 4353"/>
            </a:avLst>
          </a:prstGeom>
          <a:solidFill>
            <a:schemeClr val="accent4">
              <a:alpha val="10000"/>
            </a:schemeClr>
          </a:solidFill>
          <a:ln w="15875"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30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panose="020B0604020202020204"/>
                <a:ea typeface="+mn-ea"/>
                <a:cs typeface="+mn-cs"/>
              </a:rPr>
              <a:t>ASTP/ONC prepares </a:t>
            </a:r>
            <a:r>
              <a:rPr kumimoji="0" lang="en-US" sz="1300" b="1" i="0" u="none" strike="noStrike" kern="1200" cap="none" spc="0" normalizeH="0" baseline="0" noProof="0">
                <a:ln>
                  <a:noFill/>
                </a:ln>
                <a:solidFill>
                  <a:srgbClr val="000000"/>
                </a:solidFill>
                <a:effectLst/>
                <a:uLnTx/>
                <a:uFillTx/>
                <a:latin typeface="Arial" panose="020B0604020202020204"/>
                <a:ea typeface="+mn-ea"/>
                <a:cs typeface="+mn-cs"/>
              </a:rPr>
              <a:t>Draft USCDI</a:t>
            </a:r>
            <a:r>
              <a:rPr kumimoji="0" lang="en-US" sz="13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US" sz="1300" b="1" i="0" u="none" strike="noStrike" kern="1200" cap="none" spc="0" normalizeH="0" baseline="0" noProof="0">
                <a:ln>
                  <a:noFill/>
                </a:ln>
                <a:solidFill>
                  <a:srgbClr val="000000"/>
                </a:solidFill>
                <a:effectLst/>
                <a:uLnTx/>
                <a:uFillTx/>
                <a:latin typeface="Arial" panose="020B0604020202020204"/>
                <a:ea typeface="+mn-ea"/>
                <a:cs typeface="+mn-cs"/>
              </a:rPr>
              <a:t>v7</a:t>
            </a:r>
          </a:p>
          <a:p>
            <a:pPr marL="0" marR="0" lvl="0" indent="0" algn="l" defTabSz="914377" rtl="0" eaLnBrk="1" fontAlgn="auto" latinLnBrk="0" hangingPunct="1">
              <a:lnSpc>
                <a:spcPct val="100000"/>
              </a:lnSpc>
              <a:spcBef>
                <a:spcPts val="0"/>
              </a:spcBef>
              <a:spcAft>
                <a:spcPts val="300"/>
              </a:spcAft>
              <a:buClrTx/>
              <a:buSzTx/>
              <a:buFontTx/>
              <a:buNone/>
              <a:tabLst/>
              <a:defRPr/>
            </a:pPr>
            <a:r>
              <a:rPr kumimoji="0" lang="en-US" sz="1300" b="0" i="1" u="none" strike="noStrike" kern="1200" cap="none" spc="0" normalizeH="0" baseline="0" noProof="0">
                <a:ln>
                  <a:noFill/>
                </a:ln>
                <a:solidFill>
                  <a:srgbClr val="000000"/>
                </a:solidFill>
                <a:effectLst/>
                <a:uLnTx/>
                <a:uFillTx/>
                <a:latin typeface="Arial" panose="020B0604020202020204"/>
                <a:ea typeface="+mn-ea"/>
                <a:cs typeface="+mn-cs"/>
              </a:rPr>
              <a:t>Sept 2025 – Jan 2026</a:t>
            </a:r>
          </a:p>
        </p:txBody>
      </p:sp>
      <p:grpSp>
        <p:nvGrpSpPr>
          <p:cNvPr id="44" name="Group 43" descr="Graphic to show, you are here.">
            <a:extLst>
              <a:ext uri="{FF2B5EF4-FFF2-40B4-BE49-F238E27FC236}">
                <a16:creationId xmlns:a16="http://schemas.microsoft.com/office/drawing/2014/main" id="{4D5D9155-6CA7-A2AA-3A91-97EC38C660CA}"/>
              </a:ext>
            </a:extLst>
          </p:cNvPr>
          <p:cNvGrpSpPr/>
          <p:nvPr/>
        </p:nvGrpSpPr>
        <p:grpSpPr>
          <a:xfrm>
            <a:off x="6486508" y="1139866"/>
            <a:ext cx="1493797" cy="308994"/>
            <a:chOff x="1805362" y="5507940"/>
            <a:chExt cx="1493797" cy="308994"/>
          </a:xfrm>
        </p:grpSpPr>
        <p:sp>
          <p:nvSpPr>
            <p:cNvPr id="39" name="TextBox 38">
              <a:extLst>
                <a:ext uri="{FF2B5EF4-FFF2-40B4-BE49-F238E27FC236}">
                  <a16:creationId xmlns:a16="http://schemas.microsoft.com/office/drawing/2014/main" id="{8A7DFA60-5877-D1BD-3BDA-275AB5DF8F2D}"/>
                </a:ext>
              </a:extLst>
            </p:cNvPr>
            <p:cNvSpPr txBox="1"/>
            <p:nvPr/>
          </p:nvSpPr>
          <p:spPr>
            <a:xfrm>
              <a:off x="1805362" y="5507940"/>
              <a:ext cx="1222979" cy="307777"/>
            </a:xfrm>
            <a:prstGeom prst="rect">
              <a:avLst/>
            </a:prstGeom>
            <a:solidFill>
              <a:schemeClr val="tx2"/>
            </a:solid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81F79"/>
                  </a:solidFill>
                  <a:effectLst/>
                  <a:uLnTx/>
                  <a:uFillTx/>
                  <a:latin typeface="Arial" panose="020B0604020202020204"/>
                  <a:ea typeface="+mn-ea"/>
                  <a:cs typeface="+mn-cs"/>
                </a:rPr>
                <a:t>We are here</a:t>
              </a:r>
            </a:p>
          </p:txBody>
        </p:sp>
        <p:grpSp>
          <p:nvGrpSpPr>
            <p:cNvPr id="40" name="Group 39">
              <a:extLst>
                <a:ext uri="{FF2B5EF4-FFF2-40B4-BE49-F238E27FC236}">
                  <a16:creationId xmlns:a16="http://schemas.microsoft.com/office/drawing/2014/main" id="{E2BAF4CA-F3B7-DB6D-E959-567C6D8E3C5F}"/>
                </a:ext>
              </a:extLst>
            </p:cNvPr>
            <p:cNvGrpSpPr/>
            <p:nvPr/>
          </p:nvGrpSpPr>
          <p:grpSpPr>
            <a:xfrm>
              <a:off x="2991381" y="5509157"/>
              <a:ext cx="307778" cy="307777"/>
              <a:chOff x="3348446" y="5585373"/>
              <a:chExt cx="307778" cy="307777"/>
            </a:xfrm>
          </p:grpSpPr>
          <p:sp>
            <p:nvSpPr>
              <p:cNvPr id="41" name="Rounded Rectangle 40">
                <a:extLst>
                  <a:ext uri="{FF2B5EF4-FFF2-40B4-BE49-F238E27FC236}">
                    <a16:creationId xmlns:a16="http://schemas.microsoft.com/office/drawing/2014/main" id="{1E9C5B5B-D72C-AD6C-5224-2EB511EA817A}"/>
                  </a:ext>
                  <a:ext uri="{C183D7F6-B498-43B3-948B-1728B52AA6E4}">
                    <adec:decorative xmlns:adec="http://schemas.microsoft.com/office/drawing/2017/decorative" val="0"/>
                  </a:ext>
                </a:extLst>
              </p:cNvPr>
              <p:cNvSpPr/>
              <p:nvPr/>
            </p:nvSpPr>
            <p:spPr bwMode="gray">
              <a:xfrm>
                <a:off x="3355074" y="5594465"/>
                <a:ext cx="297468" cy="297468"/>
              </a:xfrm>
              <a:prstGeom prst="round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377" rtl="0" eaLnBrk="1" fontAlgn="base" latinLnBrk="0" hangingPunct="1">
                  <a:lnSpc>
                    <a:spcPct val="90000"/>
                  </a:lnSpc>
                  <a:spcBef>
                    <a:spcPts val="0"/>
                  </a:spcBef>
                  <a:spcAft>
                    <a:spcPct val="0"/>
                  </a:spcAft>
                  <a:buClr>
                    <a:srgbClr val="081F79"/>
                  </a:buClr>
                  <a:buSzPct val="90000"/>
                  <a:buFontTx/>
                  <a:buNone/>
                  <a:tabLst/>
                  <a:defRPr/>
                </a:pPr>
                <a:endParaRPr kumimoji="0" lang="en-US" sz="1800" b="1" i="0" u="none" strike="noStrike" kern="1200" cap="none" spc="0" normalizeH="0" baseline="0" noProof="0">
                  <a:ln>
                    <a:noFill/>
                  </a:ln>
                  <a:solidFill>
                    <a:srgbClr val="0F34BA"/>
                  </a:solidFill>
                  <a:effectLst/>
                  <a:uLnTx/>
                  <a:uFillTx/>
                  <a:latin typeface="Arial" panose="020B0604020202020204"/>
                  <a:ea typeface="+mn-ea"/>
                  <a:cs typeface="+mn-cs"/>
                </a:endParaRPr>
              </a:p>
            </p:txBody>
          </p:sp>
          <p:pic>
            <p:nvPicPr>
              <p:cNvPr id="42" name="Graphic 41" descr="Star with solid fill">
                <a:extLst>
                  <a:ext uri="{FF2B5EF4-FFF2-40B4-BE49-F238E27FC236}">
                    <a16:creationId xmlns:a16="http://schemas.microsoft.com/office/drawing/2014/main" id="{1BC0CCC2-0BCD-8D43-60B1-6A7138E52E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8446" y="5585373"/>
                <a:ext cx="307778" cy="307777"/>
              </a:xfrm>
              <a:prstGeom prst="rect">
                <a:avLst/>
              </a:prstGeom>
              <a:effectLst>
                <a:outerShdw blurRad="50800" dist="12700" dir="5400000" algn="t" rotWithShape="0">
                  <a:schemeClr val="bg2">
                    <a:lumMod val="50000"/>
                    <a:alpha val="40000"/>
                  </a:schemeClr>
                </a:outerShdw>
              </a:effectLst>
            </p:spPr>
          </p:pic>
        </p:grpSp>
      </p:grpSp>
      <p:sp>
        <p:nvSpPr>
          <p:cNvPr id="43" name="Rectangle: Rounded Corners 33" descr="Text box: ONC publishes USCDI v5 July 2024&#10;">
            <a:extLst>
              <a:ext uri="{FF2B5EF4-FFF2-40B4-BE49-F238E27FC236}">
                <a16:creationId xmlns:a16="http://schemas.microsoft.com/office/drawing/2014/main" id="{6FE6696C-20A3-CE6C-2375-1AEDE95CECEF}"/>
              </a:ext>
            </a:extLst>
          </p:cNvPr>
          <p:cNvSpPr/>
          <p:nvPr/>
        </p:nvSpPr>
        <p:spPr>
          <a:xfrm>
            <a:off x="6634666" y="5652142"/>
            <a:ext cx="2634025" cy="645965"/>
          </a:xfrm>
          <a:prstGeom prst="roundRect">
            <a:avLst>
              <a:gd name="adj" fmla="val 3782"/>
            </a:avLst>
          </a:prstGeom>
          <a:solidFill>
            <a:schemeClr val="accent4">
              <a:alpha val="9801"/>
            </a:schemeClr>
          </a:solidFill>
          <a:ln w="15875"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30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panose="020B0604020202020204"/>
                <a:ea typeface="+mn-ea"/>
                <a:cs typeface="+mn-cs"/>
              </a:rPr>
              <a:t>ASTP/ONC publishes </a:t>
            </a:r>
            <a:r>
              <a:rPr kumimoji="0" lang="en-US" sz="1300" b="1" i="0" u="none" strike="noStrike" kern="1200" cap="none" spc="0" normalizeH="0" baseline="0" noProof="0">
                <a:ln>
                  <a:noFill/>
                </a:ln>
                <a:solidFill>
                  <a:srgbClr val="000000"/>
                </a:solidFill>
                <a:effectLst/>
                <a:uLnTx/>
                <a:uFillTx/>
                <a:latin typeface="Arial" panose="020B0604020202020204"/>
                <a:ea typeface="+mn-ea"/>
                <a:cs typeface="+mn-cs"/>
              </a:rPr>
              <a:t>USCDI v7</a:t>
            </a:r>
          </a:p>
          <a:p>
            <a:pPr marL="0" marR="0" lvl="0" indent="0" algn="l" defTabSz="914377" rtl="0" eaLnBrk="1" fontAlgn="auto" latinLnBrk="0" hangingPunct="1">
              <a:lnSpc>
                <a:spcPct val="100000"/>
              </a:lnSpc>
              <a:spcBef>
                <a:spcPts val="0"/>
              </a:spcBef>
              <a:spcAft>
                <a:spcPts val="300"/>
              </a:spcAft>
              <a:buClrTx/>
              <a:buSzTx/>
              <a:buFontTx/>
              <a:buNone/>
              <a:tabLst/>
              <a:defRPr/>
            </a:pPr>
            <a:r>
              <a:rPr kumimoji="0" lang="en-US" sz="1300" b="0" i="1" u="none" strike="noStrike" kern="1200" cap="none" spc="0" normalizeH="0" baseline="0" noProof="0">
                <a:ln>
                  <a:noFill/>
                </a:ln>
                <a:solidFill>
                  <a:srgbClr val="000000"/>
                </a:solidFill>
                <a:effectLst/>
                <a:uLnTx/>
                <a:uFillTx/>
                <a:latin typeface="Arial" panose="020B0604020202020204"/>
                <a:ea typeface="+mn-ea"/>
                <a:cs typeface="+mn-cs"/>
              </a:rPr>
              <a:t>July 2026</a:t>
            </a:r>
          </a:p>
        </p:txBody>
      </p:sp>
    </p:spTree>
    <p:extLst>
      <p:ext uri="{BB962C8B-B14F-4D97-AF65-F5344CB8AC3E}">
        <p14:creationId xmlns:p14="http://schemas.microsoft.com/office/powerpoint/2010/main" val="23452698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5_Office Theme">
  <a:themeElements>
    <a:clrScheme name="ASTP">
      <a:dk1>
        <a:srgbClr val="000000"/>
      </a:dk1>
      <a:lt1>
        <a:srgbClr val="FDFDFD"/>
      </a:lt1>
      <a:dk2>
        <a:srgbClr val="F0F0F0"/>
      </a:dk2>
      <a:lt2>
        <a:srgbClr val="E0F2FF"/>
      </a:lt2>
      <a:accent1>
        <a:srgbClr val="0F34BA"/>
      </a:accent1>
      <a:accent2>
        <a:srgbClr val="081F79"/>
      </a:accent2>
      <a:accent3>
        <a:srgbClr val="0066FF"/>
      </a:accent3>
      <a:accent4>
        <a:srgbClr val="00B5A3"/>
      </a:accent4>
      <a:accent5>
        <a:srgbClr val="9369FF"/>
      </a:accent5>
      <a:accent6>
        <a:srgbClr val="D94DFC"/>
      </a:accent6>
      <a:hlink>
        <a:srgbClr val="0A41D3"/>
      </a:hlink>
      <a:folHlink>
        <a:srgbClr val="0F34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lumMod val="95000"/>
          </a:schemeClr>
        </a:solidFill>
        <a:ln w="28575" cap="flat" cmpd="sng" algn="ctr">
          <a:noFill/>
          <a:prstDash val="solid"/>
          <a:miter lim="800000"/>
          <a:headEnd type="none" w="med" len="med"/>
          <a:tailEnd type="none" w="med" len="med"/>
        </a:ln>
        <a:effectLst/>
      </a:spPr>
      <a:bodyPr vert="horz" wrap="square" lIns="91429" tIns="45715" rIns="91429" bIns="45715" numCol="1" rtlCol="0" anchor="ctr" anchorCtr="0" compatLnSpc="1">
        <a:prstTxWarp prst="textNoShape">
          <a:avLst/>
        </a:prstTxWarp>
        <a:noAutofit/>
      </a:bodyPr>
      <a:lstStyle>
        <a:defPPr algn="ctr" fontAlgn="base">
          <a:lnSpc>
            <a:spcPct val="90000"/>
          </a:lnSpc>
          <a:spcAft>
            <a:spcPct val="0"/>
          </a:spcAft>
          <a:buClr>
            <a:schemeClr val="accent2"/>
          </a:buClr>
          <a:buSzPct val="90000"/>
          <a:defRPr b="1" dirty="0">
            <a:solidFill>
              <a:schemeClr val="accent1"/>
            </a:solidFill>
            <a:latin typeface="+mj-lt"/>
          </a:defRPr>
        </a:defPPr>
      </a:lstStyle>
    </a:spDef>
    <a:lnDef>
      <a:spPr bwMode="gray">
        <a:noFill/>
        <a:ln w="12700" cap="rnd">
          <a:solidFill>
            <a:schemeClr val="bg1">
              <a:lumMod val="75000"/>
            </a:schemeClr>
          </a:solidFill>
          <a:prstDash val="solid"/>
          <a:round/>
          <a:headEnd/>
          <a:tailEnd/>
        </a:ln>
        <a:effectLst/>
      </a:spPr>
      <a:bodyPr/>
      <a:lstStyle/>
    </a:lnDef>
    <a:txDef>
      <a:spPr bwMode="gray"/>
      <a:bodyPr wrap="square" lIns="45720" tIns="45720" rIns="45720" bIns="45720" rtlCol="0">
        <a:noAutofit/>
      </a:bodyPr>
      <a:lstStyle>
        <a:defPPr marL="171450" indent="-171450" algn="l">
          <a:lnSpc>
            <a:spcPct val="90000"/>
          </a:lnSpc>
          <a:spcBef>
            <a:spcPts val="1000"/>
          </a:spcBef>
          <a:buFont typeface="Arial" panose="020B0604020202020204" pitchFamily="34" charset="0"/>
          <a:buChar char="•"/>
          <a:defRPr sz="1600" dirty="0" err="1" smtClean="0"/>
        </a:defPPr>
      </a:lstStyle>
    </a:txDef>
  </a:objectDefaults>
  <a:extraClrSchemeLst/>
  <a:extLst>
    <a:ext uri="{05A4C25C-085E-4340-85A3-A5531E510DB2}">
      <thm15:themeFamily xmlns:thm15="http://schemas.microsoft.com/office/thememl/2012/main" name="ASTP Powerpoint Template_Expanded" id="{3FDCA44B-EFEE-344F-B65D-C545227724C8}" vid="{84FB4FCF-46F7-7C4F-832C-902FEC55AEC0}"/>
    </a:ext>
  </a:extLst>
</a:theme>
</file>

<file path=ppt/theme/theme2.xml><?xml version="1.0" encoding="utf-8"?>
<a:theme xmlns:a="http://schemas.openxmlformats.org/drawingml/2006/main" name="4_Office Theme">
  <a:themeElements>
    <a:clrScheme name="ASTP v2-2">
      <a:dk1>
        <a:srgbClr val="000000"/>
      </a:dk1>
      <a:lt1>
        <a:srgbClr val="FFFFFF"/>
      </a:lt1>
      <a:dk2>
        <a:srgbClr val="F0F0F0"/>
      </a:dk2>
      <a:lt2>
        <a:srgbClr val="E0F2FF"/>
      </a:lt2>
      <a:accent1>
        <a:srgbClr val="0F34BA"/>
      </a:accent1>
      <a:accent2>
        <a:srgbClr val="081F79"/>
      </a:accent2>
      <a:accent3>
        <a:srgbClr val="0066FF"/>
      </a:accent3>
      <a:accent4>
        <a:srgbClr val="007D70"/>
      </a:accent4>
      <a:accent5>
        <a:srgbClr val="6E26D9"/>
      </a:accent5>
      <a:accent6>
        <a:srgbClr val="9E05C2"/>
      </a:accent6>
      <a:hlink>
        <a:srgbClr val="0A41D3"/>
      </a:hlink>
      <a:folHlink>
        <a:srgbClr val="0F34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lumMod val="95000"/>
          </a:schemeClr>
        </a:solidFill>
        <a:ln w="28575" cap="flat" cmpd="sng" algn="ctr">
          <a:noFill/>
          <a:prstDash val="solid"/>
          <a:miter lim="800000"/>
          <a:headEnd type="none" w="med" len="med"/>
          <a:tailEnd type="none" w="med" len="med"/>
        </a:ln>
        <a:effectLst/>
      </a:spPr>
      <a:bodyPr vert="horz" wrap="square" lIns="91429" tIns="45715" rIns="91429" bIns="45715" numCol="1" rtlCol="0" anchor="ctr" anchorCtr="0" compatLnSpc="1">
        <a:prstTxWarp prst="textNoShape">
          <a:avLst/>
        </a:prstTxWarp>
        <a:noAutofit/>
      </a:bodyPr>
      <a:lstStyle>
        <a:defPPr algn="ctr" fontAlgn="base">
          <a:lnSpc>
            <a:spcPct val="90000"/>
          </a:lnSpc>
          <a:spcAft>
            <a:spcPct val="0"/>
          </a:spcAft>
          <a:buClr>
            <a:schemeClr val="accent2"/>
          </a:buClr>
          <a:buSzPct val="90000"/>
          <a:defRPr b="1" dirty="0">
            <a:solidFill>
              <a:schemeClr val="accent1"/>
            </a:solidFill>
            <a:latin typeface="+mj-lt"/>
          </a:defRPr>
        </a:defPPr>
      </a:lstStyle>
    </a:spDef>
    <a:lnDef>
      <a:spPr bwMode="gray">
        <a:noFill/>
        <a:ln w="12700" cap="rnd">
          <a:solidFill>
            <a:schemeClr val="bg1">
              <a:lumMod val="75000"/>
            </a:schemeClr>
          </a:solidFill>
          <a:prstDash val="solid"/>
          <a:round/>
          <a:headEnd/>
          <a:tailEnd/>
        </a:ln>
        <a:effectLst/>
      </a:spPr>
      <a:bodyPr/>
      <a:lstStyle/>
    </a:lnDef>
    <a:txDef>
      <a:spPr bwMode="gray"/>
      <a:bodyPr wrap="square" lIns="45720" tIns="45720" rIns="45720" bIns="45720" rtlCol="0">
        <a:noAutofit/>
      </a:bodyPr>
      <a:lstStyle>
        <a:defPPr marL="171450" indent="-171450" algn="l">
          <a:lnSpc>
            <a:spcPct val="90000"/>
          </a:lnSpc>
          <a:spcBef>
            <a:spcPts val="1000"/>
          </a:spcBef>
          <a:buFont typeface="Arial" panose="020B0604020202020204" pitchFamily="34" charset="0"/>
          <a:buChar char="•"/>
          <a:defRPr sz="1600" dirty="0" err="1" smtClean="0"/>
        </a:defPPr>
      </a:lstStyle>
    </a:txDef>
  </a:objectDefaults>
  <a:extraClrSchemeLst/>
  <a:extLst>
    <a:ext uri="{05A4C25C-085E-4340-85A3-A5531E510DB2}">
      <thm15:themeFamily xmlns:thm15="http://schemas.microsoft.com/office/thememl/2012/main" name="ASTP Powerpoint Template_Expanded" id="{3FDCA44B-EFEE-344F-B65D-C545227724C8}" vid="{84FB4FCF-46F7-7C4F-832C-902FEC55AEC0}"/>
    </a:ext>
  </a:extLst>
</a:theme>
</file>

<file path=ppt/theme/theme3.xml><?xml version="1.0" encoding="utf-8"?>
<a:theme xmlns:a="http://schemas.openxmlformats.org/drawingml/2006/main" name="2026ASTP">
  <a:themeElements>
    <a:clrScheme name="ASTP v2-2">
      <a:dk1>
        <a:srgbClr val="000000"/>
      </a:dk1>
      <a:lt1>
        <a:srgbClr val="FFFFFF"/>
      </a:lt1>
      <a:dk2>
        <a:srgbClr val="F0F0F0"/>
      </a:dk2>
      <a:lt2>
        <a:srgbClr val="E0F2FF"/>
      </a:lt2>
      <a:accent1>
        <a:srgbClr val="0F34BA"/>
      </a:accent1>
      <a:accent2>
        <a:srgbClr val="081F79"/>
      </a:accent2>
      <a:accent3>
        <a:srgbClr val="0066FF"/>
      </a:accent3>
      <a:accent4>
        <a:srgbClr val="007D70"/>
      </a:accent4>
      <a:accent5>
        <a:srgbClr val="6E26D9"/>
      </a:accent5>
      <a:accent6>
        <a:srgbClr val="9E05C2"/>
      </a:accent6>
      <a:hlink>
        <a:srgbClr val="0A41D3"/>
      </a:hlink>
      <a:folHlink>
        <a:srgbClr val="0F34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lumMod val="95000"/>
          </a:schemeClr>
        </a:solidFill>
        <a:ln w="28575" cap="flat" cmpd="sng" algn="ctr">
          <a:noFill/>
          <a:prstDash val="solid"/>
          <a:miter lim="800000"/>
          <a:headEnd type="none" w="med" len="med"/>
          <a:tailEnd type="none" w="med" len="med"/>
        </a:ln>
        <a:effectLst/>
      </a:spPr>
      <a:bodyPr vert="horz" wrap="square" lIns="91429" tIns="45715" rIns="91429" bIns="45715" numCol="1" rtlCol="0" anchor="ctr" anchorCtr="0" compatLnSpc="1">
        <a:prstTxWarp prst="textNoShape">
          <a:avLst/>
        </a:prstTxWarp>
        <a:noAutofit/>
      </a:bodyPr>
      <a:lstStyle>
        <a:defPPr algn="ctr" fontAlgn="base">
          <a:lnSpc>
            <a:spcPct val="90000"/>
          </a:lnSpc>
          <a:spcAft>
            <a:spcPct val="0"/>
          </a:spcAft>
          <a:buClr>
            <a:schemeClr val="accent2"/>
          </a:buClr>
          <a:buSzPct val="90000"/>
          <a:defRPr b="1" dirty="0">
            <a:solidFill>
              <a:schemeClr val="accent1"/>
            </a:solidFill>
            <a:latin typeface="+mj-lt"/>
          </a:defRPr>
        </a:defPPr>
      </a:lstStyle>
    </a:spDef>
    <a:lnDef>
      <a:spPr bwMode="gray">
        <a:noFill/>
        <a:ln w="12700" cap="rnd">
          <a:solidFill>
            <a:schemeClr val="bg1">
              <a:lumMod val="75000"/>
            </a:schemeClr>
          </a:solidFill>
          <a:prstDash val="solid"/>
          <a:round/>
          <a:headEnd/>
          <a:tailEnd/>
        </a:ln>
        <a:effectLst/>
      </a:spPr>
      <a:bodyPr/>
      <a:lstStyle/>
    </a:lnDef>
    <a:txDef>
      <a:spPr bwMode="gray"/>
      <a:bodyPr wrap="square" lIns="45720" tIns="45720" rIns="45720" bIns="45720" rtlCol="0">
        <a:noAutofit/>
      </a:bodyPr>
      <a:lstStyle>
        <a:defPPr marL="171450" indent="-171450" algn="l">
          <a:lnSpc>
            <a:spcPct val="90000"/>
          </a:lnSpc>
          <a:spcBef>
            <a:spcPts val="1000"/>
          </a:spcBef>
          <a:buFont typeface="Arial" panose="020B0604020202020204" pitchFamily="34" charset="0"/>
          <a:buChar char="•"/>
          <a:defRPr sz="1600" dirty="0" err="1" smtClean="0"/>
        </a:defPPr>
      </a:lstStyle>
    </a:txDef>
  </a:objectDefaults>
  <a:extraClrSchemeLst/>
  <a:custClrLst>
    <a:custClr name="Blue 90">
      <a:srgbClr val="081F7A"/>
    </a:custClr>
    <a:custClr name="Cyan 90">
      <a:srgbClr val="002D54"/>
    </a:custClr>
    <a:custClr name="Purple 90">
      <a:srgbClr val="31135E"/>
    </a:custClr>
    <a:custClr name="Plum 90">
      <a:srgbClr val="400D4F"/>
    </a:custClr>
    <a:custClr name="Magenta 90">
      <a:srgbClr val="510224"/>
    </a:custClr>
    <a:custClr name="Teal 90">
      <a:srgbClr val="022B30"/>
    </a:custClr>
    <a:custClr name="Green 90">
      <a:srgbClr val="022D0D"/>
    </a:custClr>
    <a:custClr name="Orange 90">
      <a:srgbClr val="491903"/>
    </a:custClr>
    <a:custClr name="Grey 90">
      <a:srgbClr val="21272A"/>
    </a:custClr>
    <a:custClr name="Red">
      <a:srgbClr val="E61048"/>
    </a:custClr>
    <a:custClr name="Blue 70">
      <a:srgbClr val="0F34BA"/>
    </a:custClr>
    <a:custClr name="Cyan 70">
      <a:srgbClr val="00539A"/>
    </a:custClr>
    <a:custClr name="Purple 70">
      <a:srgbClr val="6929C4"/>
    </a:custClr>
    <a:custClr name="Plum 70">
      <a:srgbClr val="821E9C"/>
    </a:custClr>
    <a:custClr name="Magenta 70">
      <a:srgbClr val="9F1853"/>
    </a:custClr>
    <a:custClr name="Teal 70">
      <a:srgbClr val="005D5D"/>
    </a:custClr>
    <a:custClr name="Green 70">
      <a:srgbClr val="0E6027"/>
    </a:custClr>
    <a:custClr name="Orange 70">
      <a:srgbClr val="94340A"/>
    </a:custClr>
    <a:custClr name="Grey 70">
      <a:srgbClr val="4D5358"/>
    </a:custClr>
    <a:custClr name="Orange ">
      <a:srgbClr val="FF832B"/>
    </a:custClr>
    <a:custClr name="Blue 50">
      <a:srgbClr val="246DF7"/>
    </a:custClr>
    <a:custClr name="Cyan 50">
      <a:srgbClr val="1192E8"/>
    </a:custClr>
    <a:custClr name="Purple 50">
      <a:srgbClr val="A56EFF"/>
    </a:custClr>
    <a:custClr name="Plum 50">
      <a:srgbClr val="CB56E8"/>
    </a:custClr>
    <a:custClr name="Magenta 50">
      <a:srgbClr val="EE5396"/>
    </a:custClr>
    <a:custClr name="Teal 50">
      <a:srgbClr val="009D9A"/>
    </a:custClr>
    <a:custClr name="Green 50">
      <a:srgbClr val="24A148"/>
    </a:custClr>
    <a:custClr name="Orange 50">
      <a:srgbClr val="E75212"/>
    </a:custClr>
    <a:custClr name="Grey 50">
      <a:srgbClr val="878D96"/>
    </a:custClr>
    <a:custClr name="Yellow 50">
      <a:srgbClr val="F2A600"/>
    </a:custClr>
    <a:custClr name="Blue 30">
      <a:srgbClr val="80BFFC"/>
    </a:custClr>
    <a:custClr name="Cyan 30">
      <a:srgbClr val="82CFFF"/>
    </a:custClr>
    <a:custClr name="Purple 30">
      <a:srgbClr val="D4BBFF"/>
    </a:custClr>
    <a:custClr name="Plum 30">
      <a:srgbClr val="EDA6FF"/>
    </a:custClr>
    <a:custClr name="Magenta 30">
      <a:srgbClr val="FFAFD2"/>
    </a:custClr>
    <a:custClr name="Teal 30">
      <a:srgbClr val="5ADBD9"/>
    </a:custClr>
    <a:custClr name="Green 30">
      <a:srgbClr val="6FDC8C"/>
    </a:custClr>
    <a:custClr name="Orange 30">
      <a:srgbClr val="FFA178"/>
    </a:custClr>
    <a:custClr name="Grey 30">
      <a:srgbClr val="C1C7CD"/>
    </a:custClr>
    <a:custClr name="Yellow 30">
      <a:srgbClr val="FCD66E"/>
    </a:custClr>
    <a:custClr name="Blue 10">
      <a:srgbClr val="EBF6FF"/>
    </a:custClr>
    <a:custClr name="Cyan 10">
      <a:srgbClr val="E5F6FF"/>
    </a:custClr>
    <a:custClr name="Purple 10">
      <a:srgbClr val="F6F2FF"/>
    </a:custClr>
    <a:custClr name="Plum 10">
      <a:srgbClr val="FCE6FF"/>
    </a:custClr>
    <a:custClr name="Magenta 10">
      <a:srgbClr val="FFF0F7"/>
    </a:custClr>
    <a:custClr name="Teal 10">
      <a:srgbClr val="D9FBFB"/>
    </a:custClr>
    <a:custClr name="Green 10">
      <a:srgbClr val="DEFBE6"/>
    </a:custClr>
    <a:custClr name="Orange 10">
      <a:srgbClr val="FFECE3"/>
    </a:custClr>
    <a:custClr name="Grey 10">
      <a:srgbClr val="F2F4F8"/>
    </a:custClr>
    <a:custClr name="Yellow 10">
      <a:srgbClr val="FFF7DE"/>
    </a:custClr>
  </a:custClrLst>
  <a:extLst>
    <a:ext uri="{05A4C25C-085E-4340-85A3-A5531E510DB2}">
      <thm15:themeFamily xmlns:thm15="http://schemas.microsoft.com/office/thememl/2012/main" name="2026ASTP" id="{A964474B-4015-2743-A00E-1F54B1D5FDF2}" vid="{A3D04DF1-949D-7947-A686-73E7A2083DB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328393f-94fa-4cbf-abbb-66f98af36556">
      <Terms xmlns="http://schemas.microsoft.com/office/infopath/2007/PartnerControls"/>
    </lcf76f155ced4ddcb4097134ff3c332f>
    <TaxCatchAll xmlns="55e43326-cbe3-488f-80e9-8e58cc82d76f" xsi:nil="true"/>
    <SenttoRecordsManagement xmlns="9328393f-94fa-4cbf-abbb-66f98af3655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D6F4899503734DB0CCEA7432365D3E" ma:contentTypeVersion="17" ma:contentTypeDescription="Create a new document." ma:contentTypeScope="" ma:versionID="1aedb37caeedc6c29bfc27d4b21df444">
  <xsd:schema xmlns:xsd="http://www.w3.org/2001/XMLSchema" xmlns:xs="http://www.w3.org/2001/XMLSchema" xmlns:p="http://schemas.microsoft.com/office/2006/metadata/properties" xmlns:ns2="9328393f-94fa-4cbf-abbb-66f98af36556" xmlns:ns3="55e43326-cbe3-488f-80e9-8e58cc82d76f" targetNamespace="http://schemas.microsoft.com/office/2006/metadata/properties" ma:root="true" ma:fieldsID="153709c7a593485985bf695c8c0e875e" ns2:_="" ns3:_="">
    <xsd:import namespace="9328393f-94fa-4cbf-abbb-66f98af36556"/>
    <xsd:import namespace="55e43326-cbe3-488f-80e9-8e58cc82d76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bjectDetectorVersions" minOccurs="0"/>
                <xsd:element ref="ns2:SenttoRecordsManagement" minOccurs="0"/>
                <xsd:element ref="ns2:MediaServiceGenerationTime" minOccurs="0"/>
                <xsd:element ref="ns2:MediaServiceEventHashCode"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28393f-94fa-4cbf-abbb-66f98af365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SenttoRecordsManagement" ma:index="16" nillable="true" ma:displayName="Sent to Records Management " ma:format="RadioButtons" ma:internalName="SenttoRecordsManagement">
      <xsd:simpleType>
        <xsd:restriction base="dms:Choice">
          <xsd:enumeration value="Yes"/>
          <xsd:enumeration value="No"/>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5f4345e-8d67-48af-bef8-91c58d16f763"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e43326-cbe3-488f-80e9-8e58cc82d76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19e422f-15ae-4692-9eb8-26f1f54fe19f}" ma:internalName="TaxCatchAll" ma:showField="CatchAllData" ma:web="55e43326-cbe3-488f-80e9-8e58cc82d7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90E9D3-98DE-4F5B-9A91-04736BFB8251}">
  <ds:schemaRefs>
    <ds:schemaRef ds:uri="http://schemas.microsoft.com/sharepoint/v3/contenttype/forms"/>
  </ds:schemaRefs>
</ds:datastoreItem>
</file>

<file path=customXml/itemProps2.xml><?xml version="1.0" encoding="utf-8"?>
<ds:datastoreItem xmlns:ds="http://schemas.openxmlformats.org/officeDocument/2006/customXml" ds:itemID="{D4AED938-38A1-4456-A9C5-D3179676447C}">
  <ds:schemaRefs>
    <ds:schemaRef ds:uri="http://purl.org/dc/elements/1.1/"/>
    <ds:schemaRef ds:uri="9328393f-94fa-4cbf-abbb-66f98af36556"/>
    <ds:schemaRef ds:uri="http://schemas.microsoft.com/office/2006/documentManagement/types"/>
    <ds:schemaRef ds:uri="http://purl.org/dc/terms/"/>
    <ds:schemaRef ds:uri="http://schemas.microsoft.com/office/2006/metadata/properties"/>
    <ds:schemaRef ds:uri="http://purl.org/dc/dcmitype/"/>
    <ds:schemaRef ds:uri="http://www.w3.org/XML/1998/namespace"/>
    <ds:schemaRef ds:uri="http://schemas.microsoft.com/office/infopath/2007/PartnerControls"/>
    <ds:schemaRef ds:uri="http://schemas.openxmlformats.org/package/2006/metadata/core-properties"/>
    <ds:schemaRef ds:uri="55e43326-cbe3-488f-80e9-8e58cc82d76f"/>
  </ds:schemaRefs>
</ds:datastoreItem>
</file>

<file path=customXml/itemProps3.xml><?xml version="1.0" encoding="utf-8"?>
<ds:datastoreItem xmlns:ds="http://schemas.openxmlformats.org/officeDocument/2006/customXml" ds:itemID="{8EDDF14B-D8C4-4F31-99C4-52C06F6543FA}">
  <ds:schemaRefs>
    <ds:schemaRef ds:uri="55e43326-cbe3-488f-80e9-8e58cc82d76f"/>
    <ds:schemaRef ds:uri="9328393f-94fa-4cbf-abbb-66f98af365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d58addea-5053-4a80-8499-ba4d944910df}" enabled="0" method="" siteId="{d58addea-5053-4a80-8499-ba4d944910df}" removed="1"/>
</clbl:labelList>
</file>

<file path=docProps/app.xml><?xml version="1.0" encoding="utf-8"?>
<Properties xmlns="http://schemas.openxmlformats.org/officeDocument/2006/extended-properties" xmlns:vt="http://schemas.openxmlformats.org/officeDocument/2006/docPropsVTypes">
  <TotalTime>476</TotalTime>
  <Words>3477</Words>
  <Application>Microsoft Office PowerPoint</Application>
  <PresentationFormat>Widescreen</PresentationFormat>
  <Paragraphs>591</Paragraphs>
  <Slides>30</Slides>
  <Notes>24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30</vt:i4>
      </vt:variant>
    </vt:vector>
  </HeadingPairs>
  <TitlesOfParts>
    <vt:vector size="43" baseType="lpstr">
      <vt:lpstr>Aptos</vt:lpstr>
      <vt:lpstr>Arial</vt:lpstr>
      <vt:lpstr>Calibri</vt:lpstr>
      <vt:lpstr>Pfizer Diatype</vt:lpstr>
      <vt:lpstr>Pfizer Diatype Office</vt:lpstr>
      <vt:lpstr>Pfizer Tomorrow</vt:lpstr>
      <vt:lpstr>Segoe UI</vt:lpstr>
      <vt:lpstr>Symbol</vt:lpstr>
      <vt:lpstr>System Font Regular</vt:lpstr>
      <vt:lpstr>Wingdings</vt:lpstr>
      <vt:lpstr>5_Office Theme</vt:lpstr>
      <vt:lpstr>4_Office Theme</vt:lpstr>
      <vt:lpstr>2026ASTP</vt:lpstr>
      <vt:lpstr>Draft USCDI Version 7</vt:lpstr>
      <vt:lpstr>PowerPoint Presentation</vt:lpstr>
      <vt:lpstr>US Core Data for Interoperability (USCDI)</vt:lpstr>
      <vt:lpstr>Core Principles</vt:lpstr>
      <vt:lpstr>Why USCDI Matters </vt:lpstr>
      <vt:lpstr>USCDI Data Elements Are Part of the Interoperability Ecosystem</vt:lpstr>
      <vt:lpstr>Draft USCDI Version 7: Development Overview</vt:lpstr>
      <vt:lpstr>USCDI: Transparent, Predictable, Collaborative</vt:lpstr>
      <vt:lpstr>PowerPoint Presentation</vt:lpstr>
      <vt:lpstr>New USCDI Data Elements: Where Do They Come From?</vt:lpstr>
      <vt:lpstr>USCDI ONDEC Submission System</vt:lpstr>
      <vt:lpstr>Level Criteria Language</vt:lpstr>
      <vt:lpstr>United States Core Data Interoperability (USCDI)+</vt:lpstr>
      <vt:lpstr>USCDI+ Initiatives</vt:lpstr>
      <vt:lpstr>USCDI+ Quality: Standardizing Digital Quality Measurement</vt:lpstr>
      <vt:lpstr>USCDI+ Behavioral Health: New Pilot Projects Launched</vt:lpstr>
      <vt:lpstr>What’s New in Draft USCDI v7</vt:lpstr>
      <vt:lpstr>Draft USCDI v7</vt:lpstr>
      <vt:lpstr>Draft USCDI v7 – 30 Proposed New Data Elements</vt:lpstr>
      <vt:lpstr>Proposed Data Elements Adverse Events and Safety</vt:lpstr>
      <vt:lpstr>New Data Class: Adverse Events</vt:lpstr>
      <vt:lpstr>Proposed Data Elements Care Coordination &amp;  Patient Context</vt:lpstr>
      <vt:lpstr>Care Coordination Across the Health Ecosystem</vt:lpstr>
      <vt:lpstr>Proposed Data Elements Clinical Care</vt:lpstr>
      <vt:lpstr>Diagnostic Imaging Reference </vt:lpstr>
      <vt:lpstr>Tobacco Use</vt:lpstr>
      <vt:lpstr>New Data Class: Healthcare Information Attributes</vt:lpstr>
      <vt:lpstr>Proposed Data Elements – Already supported in Certified HIT</vt:lpstr>
      <vt:lpstr>ASTP/ONC Wants Your Feedback on Draft USCDI v7</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Armson, Sara (OS/ASTP)</dc:creator>
  <cp:lastModifiedBy>Armson, Sara (OS/ASTP)</cp:lastModifiedBy>
  <cp:revision>2</cp:revision>
  <dcterms:created xsi:type="dcterms:W3CDTF">2026-01-30T19:11:16Z</dcterms:created>
  <dcterms:modified xsi:type="dcterms:W3CDTF">2026-02-10T18:57:48Z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0x01010024D6F4899503734DB0CCEA7432365D3E</vt:lpwstr>
  </property>
  <property fmtid="{D5CDD505-2E9C-101B-9397-08002B2CF9AE}" pid="3" name="MediaServiceImageTags">
    <vt:lpwstr/>
  </property>
</Properties>
</file>