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3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6.xml" ContentType="application/vnd.openxmlformats-officedocument.presentationml.tags+xml"/>
  <Override PartName="/ppt/notesSlides/notesSlide3.xml" ContentType="application/vnd.openxmlformats-officedocument.presentationml.notesSlide+xml"/>
  <Override PartName="/ppt/tags/tag3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 id="2147483703" r:id="rId5"/>
    <p:sldMasterId id="2147483726" r:id="rId6"/>
  </p:sldMasterIdLst>
  <p:notesMasterIdLst>
    <p:notesMasterId r:id="rId45"/>
  </p:notesMasterIdLst>
  <p:sldIdLst>
    <p:sldId id="257" r:id="rId7"/>
    <p:sldId id="2147482356" r:id="rId8"/>
    <p:sldId id="2147482350" r:id="rId9"/>
    <p:sldId id="2147482384" r:id="rId10"/>
    <p:sldId id="2147482359" r:id="rId11"/>
    <p:sldId id="2147482354" r:id="rId12"/>
    <p:sldId id="2147482385" r:id="rId13"/>
    <p:sldId id="2147482386" r:id="rId14"/>
    <p:sldId id="2147482387" r:id="rId15"/>
    <p:sldId id="2147482357" r:id="rId16"/>
    <p:sldId id="2147482358" r:id="rId17"/>
    <p:sldId id="2147482401" r:id="rId18"/>
    <p:sldId id="2147482388" r:id="rId19"/>
    <p:sldId id="2147482389" r:id="rId20"/>
    <p:sldId id="2147482400" r:id="rId21"/>
    <p:sldId id="2147482368" r:id="rId22"/>
    <p:sldId id="2147482353" r:id="rId23"/>
    <p:sldId id="2147482410" r:id="rId24"/>
    <p:sldId id="2147482314" r:id="rId25"/>
    <p:sldId id="2147482315" r:id="rId26"/>
    <p:sldId id="2147482360" r:id="rId27"/>
    <p:sldId id="2147482361" r:id="rId28"/>
    <p:sldId id="2147482406" r:id="rId29"/>
    <p:sldId id="2147482407" r:id="rId30"/>
    <p:sldId id="2147482408" r:id="rId31"/>
    <p:sldId id="2147474320" r:id="rId32"/>
    <p:sldId id="2147482399" r:id="rId33"/>
    <p:sldId id="2147482390" r:id="rId34"/>
    <p:sldId id="256" r:id="rId35"/>
    <p:sldId id="2492" r:id="rId36"/>
    <p:sldId id="2470" r:id="rId37"/>
    <p:sldId id="292" r:id="rId38"/>
    <p:sldId id="2417" r:id="rId39"/>
    <p:sldId id="2488" r:id="rId40"/>
    <p:sldId id="2489" r:id="rId41"/>
    <p:sldId id="259" r:id="rId42"/>
    <p:sldId id="267" r:id="rId43"/>
    <p:sldId id="249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512465-3C73-1B49-E4B6-60C67495891F}" name="Nelson, Rachel (OS/ASTP)" initials="RN" userId="S::Rachel.Nelson@hhs.gov::07739911-1560-4439-8b86-7813340259d1" providerId="AD"/>
  <p188:author id="{C6354BBD-E426-3A0B-6404-514D4FC95263}" name="Healy, Daniel (OS/ASTP)" initials="DH" userId="S::Daniel.Healy@hhs.gov::df556850-0671-4f1d-9e97-545cb578257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33" autoAdjust="0"/>
  </p:normalViewPr>
  <p:slideViewPr>
    <p:cSldViewPr snapToGrid="0">
      <p:cViewPr varScale="1">
        <p:scale>
          <a:sx n="78" d="100"/>
          <a:sy n="78" d="100"/>
        </p:scale>
        <p:origin x="8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 Id="rId51"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ly, Daniel (OS/ASTP)" userId="df556850-0671-4f1d-9e97-545cb5782576" providerId="ADAL" clId="{D7D6889A-E1B3-4C42-8FF7-33B2F7A3C187}"/>
    <pc:docChg chg="undo custSel addSld delSld modSld sldOrd delMainMaster">
      <pc:chgData name="Healy, Daniel (OS/ASTP)" userId="df556850-0671-4f1d-9e97-545cb5782576" providerId="ADAL" clId="{D7D6889A-E1B3-4C42-8FF7-33B2F7A3C187}" dt="2026-02-05T13:47:30.454" v="275" actId="47"/>
      <pc:docMkLst>
        <pc:docMk/>
      </pc:docMkLst>
      <pc:sldChg chg="add">
        <pc:chgData name="Healy, Daniel (OS/ASTP)" userId="df556850-0671-4f1d-9e97-545cb5782576" providerId="ADAL" clId="{D7D6889A-E1B3-4C42-8FF7-33B2F7A3C187}" dt="2026-02-05T13:47:26.971" v="274"/>
        <pc:sldMkLst>
          <pc:docMk/>
          <pc:sldMk cId="1305685639" sldId="256"/>
        </pc:sldMkLst>
      </pc:sldChg>
      <pc:sldChg chg="addSp delSp modSp mod">
        <pc:chgData name="Healy, Daniel (OS/ASTP)" userId="df556850-0671-4f1d-9e97-545cb5782576" providerId="ADAL" clId="{D7D6889A-E1B3-4C42-8FF7-33B2F7A3C187}" dt="2026-02-04T17:22:58.027" v="2" actId="478"/>
        <pc:sldMkLst>
          <pc:docMk/>
          <pc:sldMk cId="3186800517" sldId="257"/>
        </pc:sldMkLst>
      </pc:sldChg>
      <pc:sldChg chg="add">
        <pc:chgData name="Healy, Daniel (OS/ASTP)" userId="df556850-0671-4f1d-9e97-545cb5782576" providerId="ADAL" clId="{D7D6889A-E1B3-4C42-8FF7-33B2F7A3C187}" dt="2026-02-05T13:47:26.971" v="274"/>
        <pc:sldMkLst>
          <pc:docMk/>
          <pc:sldMk cId="1691910250" sldId="259"/>
        </pc:sldMkLst>
      </pc:sldChg>
      <pc:sldChg chg="add">
        <pc:chgData name="Healy, Daniel (OS/ASTP)" userId="df556850-0671-4f1d-9e97-545cb5782576" providerId="ADAL" clId="{D7D6889A-E1B3-4C42-8FF7-33B2F7A3C187}" dt="2026-02-05T13:47:26.971" v="274"/>
        <pc:sldMkLst>
          <pc:docMk/>
          <pc:sldMk cId="2841129636" sldId="267"/>
        </pc:sldMkLst>
      </pc:sldChg>
      <pc:sldChg chg="add">
        <pc:chgData name="Healy, Daniel (OS/ASTP)" userId="df556850-0671-4f1d-9e97-545cb5782576" providerId="ADAL" clId="{D7D6889A-E1B3-4C42-8FF7-33B2F7A3C187}" dt="2026-02-05T13:47:26.971" v="274"/>
        <pc:sldMkLst>
          <pc:docMk/>
          <pc:sldMk cId="479733204" sldId="292"/>
        </pc:sldMkLst>
      </pc:sldChg>
      <pc:sldChg chg="add">
        <pc:chgData name="Healy, Daniel (OS/ASTP)" userId="df556850-0671-4f1d-9e97-545cb5782576" providerId="ADAL" clId="{D7D6889A-E1B3-4C42-8FF7-33B2F7A3C187}" dt="2026-02-05T13:47:26.971" v="274"/>
        <pc:sldMkLst>
          <pc:docMk/>
          <pc:sldMk cId="4248653745" sldId="2417"/>
        </pc:sldMkLst>
      </pc:sldChg>
      <pc:sldChg chg="add">
        <pc:chgData name="Healy, Daniel (OS/ASTP)" userId="df556850-0671-4f1d-9e97-545cb5782576" providerId="ADAL" clId="{D7D6889A-E1B3-4C42-8FF7-33B2F7A3C187}" dt="2026-02-05T13:47:26.971" v="274"/>
        <pc:sldMkLst>
          <pc:docMk/>
          <pc:sldMk cId="465520967" sldId="2470"/>
        </pc:sldMkLst>
      </pc:sldChg>
      <pc:sldChg chg="add">
        <pc:chgData name="Healy, Daniel (OS/ASTP)" userId="df556850-0671-4f1d-9e97-545cb5782576" providerId="ADAL" clId="{D7D6889A-E1B3-4C42-8FF7-33B2F7A3C187}" dt="2026-02-05T13:47:26.971" v="274"/>
        <pc:sldMkLst>
          <pc:docMk/>
          <pc:sldMk cId="762946300" sldId="2488"/>
        </pc:sldMkLst>
      </pc:sldChg>
      <pc:sldChg chg="add">
        <pc:chgData name="Healy, Daniel (OS/ASTP)" userId="df556850-0671-4f1d-9e97-545cb5782576" providerId="ADAL" clId="{D7D6889A-E1B3-4C42-8FF7-33B2F7A3C187}" dt="2026-02-05T13:47:26.971" v="274"/>
        <pc:sldMkLst>
          <pc:docMk/>
          <pc:sldMk cId="4165544018" sldId="2489"/>
        </pc:sldMkLst>
      </pc:sldChg>
      <pc:sldChg chg="add">
        <pc:chgData name="Healy, Daniel (OS/ASTP)" userId="df556850-0671-4f1d-9e97-545cb5782576" providerId="ADAL" clId="{D7D6889A-E1B3-4C42-8FF7-33B2F7A3C187}" dt="2026-02-05T13:47:26.971" v="274"/>
        <pc:sldMkLst>
          <pc:docMk/>
          <pc:sldMk cId="2281645854" sldId="2491"/>
        </pc:sldMkLst>
      </pc:sldChg>
      <pc:sldChg chg="add">
        <pc:chgData name="Healy, Daniel (OS/ASTP)" userId="df556850-0671-4f1d-9e97-545cb5782576" providerId="ADAL" clId="{D7D6889A-E1B3-4C42-8FF7-33B2F7A3C187}" dt="2026-02-05T13:47:26.971" v="274"/>
        <pc:sldMkLst>
          <pc:docMk/>
          <pc:sldMk cId="2888578042" sldId="2492"/>
        </pc:sldMkLst>
      </pc:sldChg>
      <pc:sldChg chg="add">
        <pc:chgData name="Healy, Daniel (OS/ASTP)" userId="df556850-0671-4f1d-9e97-545cb5782576" providerId="ADAL" clId="{D7D6889A-E1B3-4C42-8FF7-33B2F7A3C187}" dt="2026-02-04T19:15:29.623" v="88"/>
        <pc:sldMkLst>
          <pc:docMk/>
          <pc:sldMk cId="4162232843" sldId="2147474320"/>
        </pc:sldMkLst>
      </pc:sldChg>
      <pc:sldChg chg="delSp modSp add mod">
        <pc:chgData name="Healy, Daniel (OS/ASTP)" userId="df556850-0671-4f1d-9e97-545cb5782576" providerId="ADAL" clId="{D7D6889A-E1B3-4C42-8FF7-33B2F7A3C187}" dt="2026-02-04T19:43:46.662" v="221" actId="1035"/>
        <pc:sldMkLst>
          <pc:docMk/>
          <pc:sldMk cId="1376927017" sldId="2147482314"/>
        </pc:sldMkLst>
        <pc:spChg chg="mod">
          <ac:chgData name="Healy, Daniel (OS/ASTP)" userId="df556850-0671-4f1d-9e97-545cb5782576" providerId="ADAL" clId="{D7D6889A-E1B3-4C42-8FF7-33B2F7A3C187}" dt="2026-02-04T19:43:22.019" v="159" actId="20577"/>
          <ac:spMkLst>
            <pc:docMk/>
            <pc:sldMk cId="1376927017" sldId="2147482314"/>
            <ac:spMk id="4" creationId="{060E6765-13B1-D44B-B5F6-2C6DF1E89539}"/>
          </ac:spMkLst>
        </pc:spChg>
        <pc:spChg chg="mod">
          <ac:chgData name="Healy, Daniel (OS/ASTP)" userId="df556850-0671-4f1d-9e97-545cb5782576" providerId="ADAL" clId="{D7D6889A-E1B3-4C42-8FF7-33B2F7A3C187}" dt="2026-02-04T19:43:46.662" v="221" actId="1035"/>
          <ac:spMkLst>
            <pc:docMk/>
            <pc:sldMk cId="1376927017" sldId="2147482314"/>
            <ac:spMk id="32" creationId="{3A118F51-C2F8-C156-CBDC-878109B06CAC}"/>
          </ac:spMkLst>
        </pc:spChg>
        <pc:spChg chg="mod">
          <ac:chgData name="Healy, Daniel (OS/ASTP)" userId="df556850-0671-4f1d-9e97-545cb5782576" providerId="ADAL" clId="{D7D6889A-E1B3-4C42-8FF7-33B2F7A3C187}" dt="2026-02-04T19:43:46.662" v="221" actId="1035"/>
          <ac:spMkLst>
            <pc:docMk/>
            <pc:sldMk cId="1376927017" sldId="2147482314"/>
            <ac:spMk id="34" creationId="{FAF26156-7AC0-1F72-DADA-C5A9DD282CE5}"/>
          </ac:spMkLst>
        </pc:spChg>
      </pc:sldChg>
      <pc:sldChg chg="modSp add mod">
        <pc:chgData name="Healy, Daniel (OS/ASTP)" userId="df556850-0671-4f1d-9e97-545cb5782576" providerId="ADAL" clId="{D7D6889A-E1B3-4C42-8FF7-33B2F7A3C187}" dt="2026-02-04T19:43:32.990" v="191" actId="20577"/>
        <pc:sldMkLst>
          <pc:docMk/>
          <pc:sldMk cId="1155923243" sldId="2147482315"/>
        </pc:sldMkLst>
        <pc:spChg chg="mod">
          <ac:chgData name="Healy, Daniel (OS/ASTP)" userId="df556850-0671-4f1d-9e97-545cb5782576" providerId="ADAL" clId="{D7D6889A-E1B3-4C42-8FF7-33B2F7A3C187}" dt="2026-02-04T19:43:32.990" v="191" actId="20577"/>
          <ac:spMkLst>
            <pc:docMk/>
            <pc:sldMk cId="1155923243" sldId="2147482315"/>
            <ac:spMk id="4" creationId="{060E6765-13B1-D44B-B5F6-2C6DF1E89539}"/>
          </ac:spMkLst>
        </pc:spChg>
      </pc:sldChg>
      <pc:sldChg chg="modSp mod">
        <pc:chgData name="Healy, Daniel (OS/ASTP)" userId="df556850-0671-4f1d-9e97-545cb5782576" providerId="ADAL" clId="{D7D6889A-E1B3-4C42-8FF7-33B2F7A3C187}" dt="2026-02-04T19:09:48.658" v="81" actId="20577"/>
        <pc:sldMkLst>
          <pc:docMk/>
          <pc:sldMk cId="2436981894" sldId="2147482384"/>
        </pc:sldMkLst>
        <pc:spChg chg="mod">
          <ac:chgData name="Healy, Daniel (OS/ASTP)" userId="df556850-0671-4f1d-9e97-545cb5782576" providerId="ADAL" clId="{D7D6889A-E1B3-4C42-8FF7-33B2F7A3C187}" dt="2026-02-04T19:09:48.658" v="81" actId="20577"/>
          <ac:spMkLst>
            <pc:docMk/>
            <pc:sldMk cId="2436981894" sldId="2147482384"/>
            <ac:spMk id="10" creationId="{C7CC1331-6D32-D575-E041-53E75C2974DE}"/>
          </ac:spMkLst>
        </pc:spChg>
      </pc:sldChg>
      <pc:sldChg chg="addSp delSp modSp mod">
        <pc:chgData name="Healy, Daniel (OS/ASTP)" userId="df556850-0671-4f1d-9e97-545cb5782576" providerId="ADAL" clId="{D7D6889A-E1B3-4C42-8FF7-33B2F7A3C187}" dt="2026-02-04T19:21:52.232" v="109" actId="1076"/>
        <pc:sldMkLst>
          <pc:docMk/>
          <pc:sldMk cId="1748276545" sldId="2147482399"/>
        </pc:sldMkLst>
        <pc:spChg chg="mod">
          <ac:chgData name="Healy, Daniel (OS/ASTP)" userId="df556850-0671-4f1d-9e97-545cb5782576" providerId="ADAL" clId="{D7D6889A-E1B3-4C42-8FF7-33B2F7A3C187}" dt="2026-02-04T19:17:53.236" v="91" actId="20577"/>
          <ac:spMkLst>
            <pc:docMk/>
            <pc:sldMk cId="1748276545" sldId="2147482399"/>
            <ac:spMk id="4" creationId="{01BFFCC7-EC48-2427-2DB6-EA155562D697}"/>
          </ac:spMkLst>
        </pc:spChg>
        <pc:picChg chg="add mod">
          <ac:chgData name="Healy, Daniel (OS/ASTP)" userId="df556850-0671-4f1d-9e97-545cb5782576" providerId="ADAL" clId="{D7D6889A-E1B3-4C42-8FF7-33B2F7A3C187}" dt="2026-02-04T19:21:52.232" v="109" actId="1076"/>
          <ac:picMkLst>
            <pc:docMk/>
            <pc:sldMk cId="1748276545" sldId="2147482399"/>
            <ac:picMk id="8" creationId="{7CACE4A5-D3C7-A18B-208F-A6B4E70ADA61}"/>
          </ac:picMkLst>
        </pc:picChg>
        <pc:picChg chg="add mod">
          <ac:chgData name="Healy, Daniel (OS/ASTP)" userId="df556850-0671-4f1d-9e97-545cb5782576" providerId="ADAL" clId="{D7D6889A-E1B3-4C42-8FF7-33B2F7A3C187}" dt="2026-02-04T19:21:47.911" v="108" actId="1076"/>
          <ac:picMkLst>
            <pc:docMk/>
            <pc:sldMk cId="1748276545" sldId="2147482399"/>
            <ac:picMk id="10" creationId="{6B75AED0-C476-91A7-40AC-611646450BA4}"/>
          </ac:picMkLst>
        </pc:picChg>
      </pc:sldChg>
      <pc:sldChg chg="modSp add mod">
        <pc:chgData name="Healy, Daniel (OS/ASTP)" userId="df556850-0671-4f1d-9e97-545cb5782576" providerId="ADAL" clId="{D7D6889A-E1B3-4C42-8FF7-33B2F7A3C187}" dt="2026-02-04T19:05:19.820" v="78" actId="108"/>
        <pc:sldMkLst>
          <pc:docMk/>
          <pc:sldMk cId="703987365" sldId="2147482406"/>
        </pc:sldMkLst>
        <pc:spChg chg="mod">
          <ac:chgData name="Healy, Daniel (OS/ASTP)" userId="df556850-0671-4f1d-9e97-545cb5782576" providerId="ADAL" clId="{D7D6889A-E1B3-4C42-8FF7-33B2F7A3C187}" dt="2026-02-04T19:05:19.820" v="78" actId="108"/>
          <ac:spMkLst>
            <pc:docMk/>
            <pc:sldMk cId="703987365" sldId="2147482406"/>
            <ac:spMk id="2" creationId="{00000000-0000-0000-0000-000000000000}"/>
          </ac:spMkLst>
        </pc:spChg>
      </pc:sldChg>
      <pc:sldChg chg="addSp delSp modSp add mod">
        <pc:chgData name="Healy, Daniel (OS/ASTP)" userId="df556850-0671-4f1d-9e97-545cb5782576" providerId="ADAL" clId="{D7D6889A-E1B3-4C42-8FF7-33B2F7A3C187}" dt="2026-02-04T19:12:17.368" v="85"/>
        <pc:sldMkLst>
          <pc:docMk/>
          <pc:sldMk cId="2731456650" sldId="2147482407"/>
        </pc:sldMkLst>
        <pc:spChg chg="mod">
          <ac:chgData name="Healy, Daniel (OS/ASTP)" userId="df556850-0671-4f1d-9e97-545cb5782576" providerId="ADAL" clId="{D7D6889A-E1B3-4C42-8FF7-33B2F7A3C187}" dt="2026-02-04T19:12:11.661" v="84"/>
          <ac:spMkLst>
            <pc:docMk/>
            <pc:sldMk cId="2731456650" sldId="2147482407"/>
            <ac:spMk id="2" creationId="{A6D66850-9832-CDD8-D99E-24347AD6D93B}"/>
          </ac:spMkLst>
        </pc:spChg>
        <pc:spChg chg="add mod">
          <ac:chgData name="Healy, Daniel (OS/ASTP)" userId="df556850-0671-4f1d-9e97-545cb5782576" providerId="ADAL" clId="{D7D6889A-E1B3-4C42-8FF7-33B2F7A3C187}" dt="2026-02-04T19:12:17.368" v="85"/>
          <ac:spMkLst>
            <pc:docMk/>
            <pc:sldMk cId="2731456650" sldId="2147482407"/>
            <ac:spMk id="4" creationId="{15FCF799-E949-2521-BBD5-6165686E8B31}"/>
          </ac:spMkLst>
        </pc:spChg>
      </pc:sldChg>
      <pc:sldChg chg="add">
        <pc:chgData name="Healy, Daniel (OS/ASTP)" userId="df556850-0671-4f1d-9e97-545cb5782576" providerId="ADAL" clId="{D7D6889A-E1B3-4C42-8FF7-33B2F7A3C187}" dt="2026-02-04T19:15:17.455" v="87"/>
        <pc:sldMkLst>
          <pc:docMk/>
          <pc:sldMk cId="1472053230" sldId="2147482408"/>
        </pc:sldMkLst>
      </pc:sldChg>
      <pc:sldChg chg="addSp delSp modSp new mod">
        <pc:chgData name="Healy, Daniel (OS/ASTP)" userId="df556850-0671-4f1d-9e97-545cb5782576" providerId="ADAL" clId="{D7D6889A-E1B3-4C42-8FF7-33B2F7A3C187}" dt="2026-02-04T19:46:19.418" v="271"/>
        <pc:sldMkLst>
          <pc:docMk/>
          <pc:sldMk cId="2737042633" sldId="2147482410"/>
        </pc:sldMkLst>
        <pc:spChg chg="mod">
          <ac:chgData name="Healy, Daniel (OS/ASTP)" userId="df556850-0671-4f1d-9e97-545cb5782576" providerId="ADAL" clId="{D7D6889A-E1B3-4C42-8FF7-33B2F7A3C187}" dt="2026-02-04T19:44:01.159" v="238" actId="20577"/>
          <ac:spMkLst>
            <pc:docMk/>
            <pc:sldMk cId="2737042633" sldId="2147482410"/>
            <ac:spMk id="2" creationId="{3178C886-AB3E-67CC-5931-907743FA8182}"/>
          </ac:spMkLst>
        </pc:spChg>
        <pc:spChg chg="add mod">
          <ac:chgData name="Healy, Daniel (OS/ASTP)" userId="df556850-0671-4f1d-9e97-545cb5782576" providerId="ADAL" clId="{D7D6889A-E1B3-4C42-8FF7-33B2F7A3C187}" dt="2026-02-04T19:45:30.550" v="259"/>
          <ac:spMkLst>
            <pc:docMk/>
            <pc:sldMk cId="2737042633" sldId="2147482410"/>
            <ac:spMk id="7" creationId="{C066AABB-BD57-BB72-585B-C784A88055BD}"/>
          </ac:spMkLst>
        </pc:spChg>
        <pc:spChg chg="add mod">
          <ac:chgData name="Healy, Daniel (OS/ASTP)" userId="df556850-0671-4f1d-9e97-545cb5782576" providerId="ADAL" clId="{D7D6889A-E1B3-4C42-8FF7-33B2F7A3C187}" dt="2026-02-04T19:46:19.418" v="271"/>
          <ac:spMkLst>
            <pc:docMk/>
            <pc:sldMk cId="2737042633" sldId="2147482410"/>
            <ac:spMk id="12" creationId="{20AE1875-F328-AE0D-34FB-A30C42A3F7CB}"/>
          </ac:spMkLst>
        </pc:spChg>
        <pc:spChg chg="add mod">
          <ac:chgData name="Healy, Daniel (OS/ASTP)" userId="df556850-0671-4f1d-9e97-545cb5782576" providerId="ADAL" clId="{D7D6889A-E1B3-4C42-8FF7-33B2F7A3C187}" dt="2026-02-04T19:46:19.418" v="271"/>
          <ac:spMkLst>
            <pc:docMk/>
            <pc:sldMk cId="2737042633" sldId="2147482410"/>
            <ac:spMk id="13" creationId="{E3720372-81FF-73A4-DBEF-1DF12E3812B5}"/>
          </ac:spMkLst>
        </pc:spChg>
        <pc:spChg chg="mod">
          <ac:chgData name="Healy, Daniel (OS/ASTP)" userId="df556850-0671-4f1d-9e97-545cb5782576" providerId="ADAL" clId="{D7D6889A-E1B3-4C42-8FF7-33B2F7A3C187}" dt="2026-02-04T19:46:19.418" v="271"/>
          <ac:spMkLst>
            <pc:docMk/>
            <pc:sldMk cId="2737042633" sldId="2147482410"/>
            <ac:spMk id="15" creationId="{81BE1B1C-5D55-7215-F94B-AC7FC512148C}"/>
          </ac:spMkLst>
        </pc:spChg>
        <pc:spChg chg="mod">
          <ac:chgData name="Healy, Daniel (OS/ASTP)" userId="df556850-0671-4f1d-9e97-545cb5782576" providerId="ADAL" clId="{D7D6889A-E1B3-4C42-8FF7-33B2F7A3C187}" dt="2026-02-04T19:46:19.418" v="271"/>
          <ac:spMkLst>
            <pc:docMk/>
            <pc:sldMk cId="2737042633" sldId="2147482410"/>
            <ac:spMk id="16" creationId="{DE23C2CE-68C7-66B5-8915-E18D6EB59E3E}"/>
          </ac:spMkLst>
        </pc:spChg>
        <pc:spChg chg="mod">
          <ac:chgData name="Healy, Daniel (OS/ASTP)" userId="df556850-0671-4f1d-9e97-545cb5782576" providerId="ADAL" clId="{D7D6889A-E1B3-4C42-8FF7-33B2F7A3C187}" dt="2026-02-04T19:46:19.418" v="271"/>
          <ac:spMkLst>
            <pc:docMk/>
            <pc:sldMk cId="2737042633" sldId="2147482410"/>
            <ac:spMk id="18" creationId="{8ECB6657-540D-AB7A-E295-77A474C1100C}"/>
          </ac:spMkLst>
        </pc:spChg>
        <pc:spChg chg="mod">
          <ac:chgData name="Healy, Daniel (OS/ASTP)" userId="df556850-0671-4f1d-9e97-545cb5782576" providerId="ADAL" clId="{D7D6889A-E1B3-4C42-8FF7-33B2F7A3C187}" dt="2026-02-04T19:46:19.418" v="271"/>
          <ac:spMkLst>
            <pc:docMk/>
            <pc:sldMk cId="2737042633" sldId="2147482410"/>
            <ac:spMk id="19" creationId="{071FA4CF-7A54-0FBA-0226-CFAAEA6C16EC}"/>
          </ac:spMkLst>
        </pc:spChg>
        <pc:spChg chg="add mod">
          <ac:chgData name="Healy, Daniel (OS/ASTP)" userId="df556850-0671-4f1d-9e97-545cb5782576" providerId="ADAL" clId="{D7D6889A-E1B3-4C42-8FF7-33B2F7A3C187}" dt="2026-02-04T19:46:19.418" v="271"/>
          <ac:spMkLst>
            <pc:docMk/>
            <pc:sldMk cId="2737042633" sldId="2147482410"/>
            <ac:spMk id="20" creationId="{852F89E0-5413-C904-FA27-95D88B5D4734}"/>
          </ac:spMkLst>
        </pc:spChg>
        <pc:grpChg chg="add mod">
          <ac:chgData name="Healy, Daniel (OS/ASTP)" userId="df556850-0671-4f1d-9e97-545cb5782576" providerId="ADAL" clId="{D7D6889A-E1B3-4C42-8FF7-33B2F7A3C187}" dt="2026-02-04T19:46:19.418" v="271"/>
          <ac:grpSpMkLst>
            <pc:docMk/>
            <pc:sldMk cId="2737042633" sldId="2147482410"/>
            <ac:grpSpMk id="14" creationId="{9D4F9535-2E75-66EF-7C27-9004544CCFD3}"/>
          </ac:grpSpMkLst>
        </pc:grpChg>
        <pc:grpChg chg="add mod">
          <ac:chgData name="Healy, Daniel (OS/ASTP)" userId="df556850-0671-4f1d-9e97-545cb5782576" providerId="ADAL" clId="{D7D6889A-E1B3-4C42-8FF7-33B2F7A3C187}" dt="2026-02-04T19:46:19.418" v="271"/>
          <ac:grpSpMkLst>
            <pc:docMk/>
            <pc:sldMk cId="2737042633" sldId="2147482410"/>
            <ac:grpSpMk id="17" creationId="{9BDD4109-621E-3B61-C9BE-3A681E2AF644}"/>
          </ac:grpSpMkLst>
        </pc:grpChg>
        <pc:picChg chg="add mod">
          <ac:chgData name="Healy, Daniel (OS/ASTP)" userId="df556850-0671-4f1d-9e97-545cb5782576" providerId="ADAL" clId="{D7D6889A-E1B3-4C42-8FF7-33B2F7A3C187}" dt="2026-02-04T19:45:56.996" v="268" actId="1076"/>
          <ac:picMkLst>
            <pc:docMk/>
            <pc:sldMk cId="2737042633" sldId="2147482410"/>
            <ac:picMk id="10" creationId="{6A6F60E2-455F-D1A2-EBD1-980A23B0B99E}"/>
          </ac:picMkLst>
        </pc:picChg>
      </pc:sldChg>
      <pc:sldMasterChg chg="delSldLayout">
        <pc:chgData name="Healy, Daniel (OS/ASTP)" userId="df556850-0671-4f1d-9e97-545cb5782576" providerId="ADAL" clId="{D7D6889A-E1B3-4C42-8FF7-33B2F7A3C187}" dt="2026-02-04T19:46:25.205" v="272" actId="47"/>
        <pc:sldMasterMkLst>
          <pc:docMk/>
          <pc:sldMasterMk cId="64680370" sldId="2147483682"/>
        </pc:sldMasterMkLst>
      </pc:sldMasterChg>
    </pc:docChg>
  </pc:docChgLst>
  <pc:docChgLst>
    <pc:chgData name="Nelson, Rachel (OS/ASTP)" userId="S::rachel.nelson@hhs.gov::07739911-1560-4439-8b86-7813340259d1" providerId="AD" clId="Web-{4A564A06-C3DF-47FF-B09E-AFFC370195A1}"/>
    <pc:docChg chg="modSld">
      <pc:chgData name="Nelson, Rachel (OS/ASTP)" userId="S::rachel.nelson@hhs.gov::07739911-1560-4439-8b86-7813340259d1" providerId="AD" clId="Web-{4A564A06-C3DF-47FF-B09E-AFFC370195A1}" dt="2026-01-30T15:14:18.691" v="0" actId="1076"/>
      <pc:docMkLst>
        <pc:docMk/>
      </pc:docMkLst>
      <pc:sldChg chg="modSp">
        <pc:chgData name="Nelson, Rachel (OS/ASTP)" userId="S::rachel.nelson@hhs.gov::07739911-1560-4439-8b86-7813340259d1" providerId="AD" clId="Web-{4A564A06-C3DF-47FF-B09E-AFFC370195A1}" dt="2026-01-30T15:14:18.691" v="0" actId="1076"/>
        <pc:sldMkLst>
          <pc:docMk/>
          <pc:sldMk cId="1256872054" sldId="2147482356"/>
        </pc:sldMkLst>
        <pc:picChg chg="mod">
          <ac:chgData name="Nelson, Rachel (OS/ASTP)" userId="S::rachel.nelson@hhs.gov::07739911-1560-4439-8b86-7813340259d1" providerId="AD" clId="Web-{4A564A06-C3DF-47FF-B09E-AFFC370195A1}" dt="2026-01-30T15:14:18.691" v="0" actId="1076"/>
          <ac:picMkLst>
            <pc:docMk/>
            <pc:sldMk cId="1256872054" sldId="2147482356"/>
            <ac:picMk id="5" creationId="{DFEC482B-7122-D7E9-7656-75C2BD4BCE26}"/>
          </ac:picMkLst>
        </pc:picChg>
      </pc:sldChg>
    </pc:docChg>
  </pc:docChgLst>
  <pc:docChgLst>
    <pc:chgData name="Nelson, Rachel (OS/ASTP)" userId="07739911-1560-4439-8b86-7813340259d1" providerId="ADAL" clId="{AE9A3956-944A-4071-82DC-473BEEA11165}"/>
    <pc:docChg chg="custSel addSld delSld modSld">
      <pc:chgData name="Nelson, Rachel (OS/ASTP)" userId="07739911-1560-4439-8b86-7813340259d1" providerId="ADAL" clId="{AE9A3956-944A-4071-82DC-473BEEA11165}" dt="2026-01-30T15:16:50.212" v="868" actId="20577"/>
      <pc:docMkLst>
        <pc:docMk/>
      </pc:docMkLst>
      <pc:sldChg chg="addSp modSp mod">
        <pc:chgData name="Nelson, Rachel (OS/ASTP)" userId="07739911-1560-4439-8b86-7813340259d1" providerId="ADAL" clId="{AE9A3956-944A-4071-82DC-473BEEA11165}" dt="2026-01-30T15:16:50.212" v="868" actId="20577"/>
        <pc:sldMkLst>
          <pc:docMk/>
          <pc:sldMk cId="1256872054" sldId="2147482356"/>
        </pc:sldMkLst>
        <pc:spChg chg="mod">
          <ac:chgData name="Nelson, Rachel (OS/ASTP)" userId="07739911-1560-4439-8b86-7813340259d1" providerId="ADAL" clId="{AE9A3956-944A-4071-82DC-473BEEA11165}" dt="2026-01-30T15:14:58.361" v="851" actId="14100"/>
          <ac:spMkLst>
            <pc:docMk/>
            <pc:sldMk cId="1256872054" sldId="2147482356"/>
            <ac:spMk id="4" creationId="{B5B156D8-86F0-3863-A2E2-20D42CFBCBA0}"/>
          </ac:spMkLst>
        </pc:spChg>
        <pc:spChg chg="mod">
          <ac:chgData name="Nelson, Rachel (OS/ASTP)" userId="07739911-1560-4439-8b86-7813340259d1" providerId="ADAL" clId="{AE9A3956-944A-4071-82DC-473BEEA11165}" dt="2026-01-30T15:16:50.212" v="868" actId="20577"/>
          <ac:spMkLst>
            <pc:docMk/>
            <pc:sldMk cId="1256872054" sldId="2147482356"/>
            <ac:spMk id="11" creationId="{67DEF0A1-26A3-95DF-38F7-6C0AAC225F52}"/>
          </ac:spMkLst>
        </pc:spChg>
        <pc:spChg chg="mod">
          <ac:chgData name="Nelson, Rachel (OS/ASTP)" userId="07739911-1560-4439-8b86-7813340259d1" providerId="ADAL" clId="{AE9A3956-944A-4071-82DC-473BEEA11165}" dt="2026-01-30T15:15:59.934" v="854" actId="179"/>
          <ac:spMkLst>
            <pc:docMk/>
            <pc:sldMk cId="1256872054" sldId="2147482356"/>
            <ac:spMk id="14" creationId="{4D91A391-BD7C-C21B-013B-A241D703929F}"/>
          </ac:spMkLst>
        </pc:spChg>
        <pc:picChg chg="add mod">
          <ac:chgData name="Nelson, Rachel (OS/ASTP)" userId="07739911-1560-4439-8b86-7813340259d1" providerId="ADAL" clId="{AE9A3956-944A-4071-82DC-473BEEA11165}" dt="2026-01-30T15:16:13.140" v="856" actId="1076"/>
          <ac:picMkLst>
            <pc:docMk/>
            <pc:sldMk cId="1256872054" sldId="2147482356"/>
            <ac:picMk id="2" creationId="{C71404BD-7C6E-C424-F5D3-31A731202E25}"/>
          </ac:picMkLst>
        </pc:picChg>
        <pc:picChg chg="mod">
          <ac:chgData name="Nelson, Rachel (OS/ASTP)" userId="07739911-1560-4439-8b86-7813340259d1" providerId="ADAL" clId="{AE9A3956-944A-4071-82DC-473BEEA11165}" dt="2026-01-30T15:15:01.414" v="852" actId="1076"/>
          <ac:picMkLst>
            <pc:docMk/>
            <pc:sldMk cId="1256872054" sldId="2147482356"/>
            <ac:picMk id="5" creationId="{DFEC482B-7122-D7E9-7656-75C2BD4BCE26}"/>
          </ac:picMkLst>
        </pc:picChg>
      </pc:sldChg>
    </pc:docChg>
  </pc:docChgLst>
  <pc:docChgLst>
    <pc:chgData name="Lipinski, Michael (OS/ASTP)" userId="402734b4-10a4-4077-b9b3-c93b1ac8fa44" providerId="ADAL" clId="{3DF9B814-5419-4205-A7A5-0E1BEB1CAE9F}"/>
    <pc:docChg chg="undo custSel modSld">
      <pc:chgData name="Lipinski, Michael (OS/ASTP)" userId="402734b4-10a4-4077-b9b3-c93b1ac8fa44" providerId="ADAL" clId="{3DF9B814-5419-4205-A7A5-0E1BEB1CAE9F}" dt="2026-02-09T16:41:51.289" v="264" actId="14100"/>
      <pc:docMkLst>
        <pc:docMk/>
      </pc:docMkLst>
      <pc:sldChg chg="modSp mod">
        <pc:chgData name="Lipinski, Michael (OS/ASTP)" userId="402734b4-10a4-4077-b9b3-c93b1ac8fa44" providerId="ADAL" clId="{3DF9B814-5419-4205-A7A5-0E1BEB1CAE9F}" dt="2026-02-09T16:22:07.361" v="2" actId="1076"/>
        <pc:sldMkLst>
          <pc:docMk/>
          <pc:sldMk cId="3186800517" sldId="257"/>
        </pc:sldMkLst>
        <pc:spChg chg="mod">
          <ac:chgData name="Lipinski, Michael (OS/ASTP)" userId="402734b4-10a4-4077-b9b3-c93b1ac8fa44" providerId="ADAL" clId="{3DF9B814-5419-4205-A7A5-0E1BEB1CAE9F}" dt="2026-02-09T16:22:07.361" v="2" actId="1076"/>
          <ac:spMkLst>
            <pc:docMk/>
            <pc:sldMk cId="3186800517" sldId="257"/>
            <ac:spMk id="8" creationId="{00000000-0000-0000-0000-000000000000}"/>
          </ac:spMkLst>
        </pc:spChg>
      </pc:sldChg>
      <pc:sldChg chg="modSp mod">
        <pc:chgData name="Lipinski, Michael (OS/ASTP)" userId="402734b4-10a4-4077-b9b3-c93b1ac8fa44" providerId="ADAL" clId="{3DF9B814-5419-4205-A7A5-0E1BEB1CAE9F}" dt="2026-02-09T16:41:51.289" v="264" actId="14100"/>
        <pc:sldMkLst>
          <pc:docMk/>
          <pc:sldMk cId="3949455464" sldId="2147482359"/>
        </pc:sldMkLst>
        <pc:spChg chg="mod">
          <ac:chgData name="Lipinski, Michael (OS/ASTP)" userId="402734b4-10a4-4077-b9b3-c93b1ac8fa44" providerId="ADAL" clId="{3DF9B814-5419-4205-A7A5-0E1BEB1CAE9F}" dt="2026-02-09T16:41:51.289" v="264" actId="14100"/>
          <ac:spMkLst>
            <pc:docMk/>
            <pc:sldMk cId="3949455464" sldId="2147482359"/>
            <ac:spMk id="5" creationId="{9BF95B39-96CE-33DE-C588-9BD41C446B1B}"/>
          </ac:spMkLst>
        </pc:spChg>
        <pc:spChg chg="mod">
          <ac:chgData name="Lipinski, Michael (OS/ASTP)" userId="402734b4-10a4-4077-b9b3-c93b1ac8fa44" providerId="ADAL" clId="{3DF9B814-5419-4205-A7A5-0E1BEB1CAE9F}" dt="2026-02-09T16:41:31.632" v="263" actId="6549"/>
          <ac:spMkLst>
            <pc:docMk/>
            <pc:sldMk cId="3949455464" sldId="2147482359"/>
            <ac:spMk id="6" creationId="{7A546EBC-AB23-46F5-A5F0-45B153D7407A}"/>
          </ac:spMkLst>
        </pc:spChg>
        <pc:spChg chg="mod">
          <ac:chgData name="Lipinski, Michael (OS/ASTP)" userId="402734b4-10a4-4077-b9b3-c93b1ac8fa44" providerId="ADAL" clId="{3DF9B814-5419-4205-A7A5-0E1BEB1CAE9F}" dt="2026-02-09T16:32:23.791" v="73" actId="14100"/>
          <ac:spMkLst>
            <pc:docMk/>
            <pc:sldMk cId="3949455464" sldId="2147482359"/>
            <ac:spMk id="8" creationId="{6CAB4837-112A-AD3C-3790-7D7C4AC2932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20A94C-FF70-4BC8-B62B-EF8E7A244E1B}"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9997D90B-8A03-4942-A68D-7369A901A49F}">
      <dgm:prSet phldrT="[Text]"/>
      <dgm:spPr/>
      <dgm:t>
        <a:bodyPr/>
        <a:lstStyle/>
        <a:p>
          <a:r>
            <a:rPr lang="en-US"/>
            <a:t>Health care providers</a:t>
          </a:r>
        </a:p>
      </dgm:t>
    </dgm:pt>
    <dgm:pt modelId="{D53079D2-95DF-486E-8E14-DF9DB594A312}" type="parTrans" cxnId="{F1D37E68-645F-4CA0-8F59-7D46367E806B}">
      <dgm:prSet/>
      <dgm:spPr/>
      <dgm:t>
        <a:bodyPr/>
        <a:lstStyle/>
        <a:p>
          <a:endParaRPr lang="en-US"/>
        </a:p>
      </dgm:t>
    </dgm:pt>
    <dgm:pt modelId="{B8D0941A-8879-4945-8FC0-7416E9AB1C2E}" type="sibTrans" cxnId="{F1D37E68-645F-4CA0-8F59-7D46367E806B}">
      <dgm:prSet/>
      <dgm:spPr/>
      <dgm:t>
        <a:bodyPr/>
        <a:lstStyle/>
        <a:p>
          <a:endParaRPr lang="en-US"/>
        </a:p>
      </dgm:t>
    </dgm:pt>
    <dgm:pt modelId="{76574ECE-A3FB-4053-A669-3E7806503052}">
      <dgm:prSet phldrT="[Text]"/>
      <dgm:spPr/>
      <dgm:t>
        <a:bodyPr/>
        <a:lstStyle/>
        <a:p>
          <a:r>
            <a:rPr lang="en-US" dirty="0"/>
            <a:t>Health IT Developers of Certified Health IT </a:t>
          </a:r>
        </a:p>
        <a:p>
          <a:r>
            <a:rPr lang="en-US" dirty="0"/>
            <a:t>&amp; </a:t>
          </a:r>
        </a:p>
        <a:p>
          <a:r>
            <a:rPr lang="en-US" dirty="0"/>
            <a:t>Health information networks or exchanges</a:t>
          </a:r>
        </a:p>
      </dgm:t>
    </dgm:pt>
    <dgm:pt modelId="{18788D77-279B-41C1-B1AE-E61779D2D44A}" type="parTrans" cxnId="{C2A14C05-9D63-4A11-BEF6-132B5C3CD295}">
      <dgm:prSet/>
      <dgm:spPr/>
      <dgm:t>
        <a:bodyPr/>
        <a:lstStyle/>
        <a:p>
          <a:endParaRPr lang="en-US"/>
        </a:p>
      </dgm:t>
    </dgm:pt>
    <dgm:pt modelId="{6D216C55-B153-4EAE-A54C-437AF4E98D7C}" type="sibTrans" cxnId="{C2A14C05-9D63-4A11-BEF6-132B5C3CD295}">
      <dgm:prSet/>
      <dgm:spPr/>
      <dgm:t>
        <a:bodyPr/>
        <a:lstStyle/>
        <a:p>
          <a:endParaRPr lang="en-US"/>
        </a:p>
      </dgm:t>
    </dgm:pt>
    <dgm:pt modelId="{E8174502-E221-4298-B59D-2A77D7ABA59F}" type="pres">
      <dgm:prSet presAssocID="{1820A94C-FF70-4BC8-B62B-EF8E7A244E1B}" presName="cycle" presStyleCnt="0">
        <dgm:presLayoutVars>
          <dgm:dir/>
          <dgm:resizeHandles val="exact"/>
        </dgm:presLayoutVars>
      </dgm:prSet>
      <dgm:spPr/>
    </dgm:pt>
    <dgm:pt modelId="{D6DF482C-2A5D-48C2-BD16-20A3C4E03F2C}" type="pres">
      <dgm:prSet presAssocID="{9997D90B-8A03-4942-A68D-7369A901A49F}" presName="arrow" presStyleLbl="node1" presStyleIdx="0" presStyleCnt="2">
        <dgm:presLayoutVars>
          <dgm:bulletEnabled val="1"/>
        </dgm:presLayoutVars>
      </dgm:prSet>
      <dgm:spPr/>
    </dgm:pt>
    <dgm:pt modelId="{44072377-5D84-4E99-AA68-A55A5FF70A2A}" type="pres">
      <dgm:prSet presAssocID="{76574ECE-A3FB-4053-A669-3E7806503052}" presName="arrow" presStyleLbl="node1" presStyleIdx="1" presStyleCnt="2" custRadScaleRad="85102" custRadScaleInc="-16">
        <dgm:presLayoutVars>
          <dgm:bulletEnabled val="1"/>
        </dgm:presLayoutVars>
      </dgm:prSet>
      <dgm:spPr/>
    </dgm:pt>
  </dgm:ptLst>
  <dgm:cxnLst>
    <dgm:cxn modelId="{C2A14C05-9D63-4A11-BEF6-132B5C3CD295}" srcId="{1820A94C-FF70-4BC8-B62B-EF8E7A244E1B}" destId="{76574ECE-A3FB-4053-A669-3E7806503052}" srcOrd="1" destOrd="0" parTransId="{18788D77-279B-41C1-B1AE-E61779D2D44A}" sibTransId="{6D216C55-B153-4EAE-A54C-437AF4E98D7C}"/>
    <dgm:cxn modelId="{7A88790E-592D-424D-9A32-EF6446942A14}" type="presOf" srcId="{1820A94C-FF70-4BC8-B62B-EF8E7A244E1B}" destId="{E8174502-E221-4298-B59D-2A77D7ABA59F}" srcOrd="0" destOrd="0" presId="urn:microsoft.com/office/officeart/2005/8/layout/arrow1"/>
    <dgm:cxn modelId="{A74FE32D-FD39-4700-A695-C6FEEAFD2A61}" type="presOf" srcId="{9997D90B-8A03-4942-A68D-7369A901A49F}" destId="{D6DF482C-2A5D-48C2-BD16-20A3C4E03F2C}" srcOrd="0" destOrd="0" presId="urn:microsoft.com/office/officeart/2005/8/layout/arrow1"/>
    <dgm:cxn modelId="{F1D37E68-645F-4CA0-8F59-7D46367E806B}" srcId="{1820A94C-FF70-4BC8-B62B-EF8E7A244E1B}" destId="{9997D90B-8A03-4942-A68D-7369A901A49F}" srcOrd="0" destOrd="0" parTransId="{D53079D2-95DF-486E-8E14-DF9DB594A312}" sibTransId="{B8D0941A-8879-4945-8FC0-7416E9AB1C2E}"/>
    <dgm:cxn modelId="{9F11F9E7-AE39-4FEC-B636-AE05C0C6943E}" type="presOf" srcId="{76574ECE-A3FB-4053-A669-3E7806503052}" destId="{44072377-5D84-4E99-AA68-A55A5FF70A2A}" srcOrd="0" destOrd="0" presId="urn:microsoft.com/office/officeart/2005/8/layout/arrow1"/>
    <dgm:cxn modelId="{41E28B19-7F6D-4939-8534-8FA9641919E1}" type="presParOf" srcId="{E8174502-E221-4298-B59D-2A77D7ABA59F}" destId="{D6DF482C-2A5D-48C2-BD16-20A3C4E03F2C}" srcOrd="0" destOrd="0" presId="urn:microsoft.com/office/officeart/2005/8/layout/arrow1"/>
    <dgm:cxn modelId="{DCEE2691-F912-43C0-BD09-4A789D264A23}" type="presParOf" srcId="{E8174502-E221-4298-B59D-2A77D7ABA59F}" destId="{44072377-5D84-4E99-AA68-A55A5FF70A2A}"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F482C-2A5D-48C2-BD16-20A3C4E03F2C}">
      <dsp:nvSpPr>
        <dsp:cNvPr id="0" name=""/>
        <dsp:cNvSpPr/>
      </dsp:nvSpPr>
      <dsp:spPr>
        <a:xfrm rot="16200000">
          <a:off x="229" y="173536"/>
          <a:ext cx="2632248" cy="2632248"/>
        </a:xfrm>
        <a:prstGeom prst="up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t>Health care providers</a:t>
          </a:r>
        </a:p>
      </dsp:txBody>
      <dsp:txXfrm rot="5400000">
        <a:off x="460873" y="831597"/>
        <a:ext cx="2171605" cy="1316124"/>
      </dsp:txXfrm>
    </dsp:sp>
    <dsp:sp modelId="{44072377-5D84-4E99-AA68-A55A5FF70A2A}">
      <dsp:nvSpPr>
        <dsp:cNvPr id="0" name=""/>
        <dsp:cNvSpPr/>
      </dsp:nvSpPr>
      <dsp:spPr>
        <a:xfrm rot="5400000">
          <a:off x="2680843" y="172917"/>
          <a:ext cx="2632248" cy="2632248"/>
        </a:xfrm>
        <a:prstGeom prst="up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Health IT Developers of Certified Health IT </a:t>
          </a:r>
        </a:p>
        <a:p>
          <a:pPr marL="0" lvl="0" indent="0" algn="ctr" defTabSz="577850">
            <a:lnSpc>
              <a:spcPct val="90000"/>
            </a:lnSpc>
            <a:spcBef>
              <a:spcPct val="0"/>
            </a:spcBef>
            <a:spcAft>
              <a:spcPct val="35000"/>
            </a:spcAft>
            <a:buNone/>
          </a:pPr>
          <a:r>
            <a:rPr lang="en-US" sz="1300" kern="1200" dirty="0"/>
            <a:t>&amp; </a:t>
          </a:r>
        </a:p>
        <a:p>
          <a:pPr marL="0" lvl="0" indent="0" algn="ctr" defTabSz="577850">
            <a:lnSpc>
              <a:spcPct val="90000"/>
            </a:lnSpc>
            <a:spcBef>
              <a:spcPct val="0"/>
            </a:spcBef>
            <a:spcAft>
              <a:spcPct val="35000"/>
            </a:spcAft>
            <a:buNone/>
          </a:pPr>
          <a:r>
            <a:rPr lang="en-US" sz="1300" kern="1200" dirty="0"/>
            <a:t>Health information networks or exchanges</a:t>
          </a:r>
        </a:p>
      </dsp:txBody>
      <dsp:txXfrm rot="-5400000">
        <a:off x="2680844" y="830979"/>
        <a:ext cx="2171605" cy="1316124"/>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15F92-AC2B-4401-BF7C-E4450DC311A3}" type="datetimeFigureOut">
              <a:rPr lang="en-US" smtClean="0"/>
              <a:t>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AEC13-3C7A-4831-B4AE-4C0A466F2B2D}" type="slidenum">
              <a:rPr lang="en-US" smtClean="0"/>
              <a:t>‹#›</a:t>
            </a:fld>
            <a:endParaRPr lang="en-US"/>
          </a:p>
        </p:txBody>
      </p:sp>
    </p:spTree>
    <p:extLst>
      <p:ext uri="{BB962C8B-B14F-4D97-AF65-F5344CB8AC3E}">
        <p14:creationId xmlns:p14="http://schemas.microsoft.com/office/powerpoint/2010/main" val="896499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DE0A1D7-41F4-4ABD-BFCE-86B7BE9B3D4B}"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a:ln>
                <a:noFill/>
              </a:ln>
              <a:solidFill>
                <a:srgbClr val="000000"/>
              </a:solidFill>
              <a:effectLst/>
              <a:uLnTx/>
              <a:uFillTx/>
              <a:latin typeface="Arial" panose="020B0604020202020204"/>
              <a:ea typeface="+mn-ea"/>
              <a:cs typeface="Arial" pitchFamily="34" charset="0"/>
            </a:endParaRPr>
          </a:p>
        </p:txBody>
      </p:sp>
      <p:sp>
        <p:nvSpPr>
          <p:cNvPr id="10" name="Slide Image Placeholder 9"/>
          <p:cNvSpPr>
            <a:spLocks noGrp="1" noRot="1" noChangeAspect="1"/>
          </p:cNvSpPr>
          <p:nvPr>
            <p:ph type="sldImg"/>
          </p:nvPr>
        </p:nvSpPr>
        <p:spPr>
          <a:xfrm>
            <a:off x="635000" y="327025"/>
            <a:ext cx="5588000" cy="3143250"/>
          </a:xfrm>
        </p:spPr>
      </p:sp>
      <p:sp>
        <p:nvSpPr>
          <p:cNvPr id="11" name="Notes Placeholder 10"/>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3256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41402-8578-4A5F-9552-8F9BF670CAA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86316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41402-8578-4A5F-9552-8F9BF670CAA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21236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41402-8578-4A5F-9552-8F9BF670CAA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61617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AEC13-3C7A-4831-B4AE-4C0A466F2B2D}" type="slidenum">
              <a:rPr lang="en-US" smtClean="0"/>
              <a:t>5</a:t>
            </a:fld>
            <a:endParaRPr lang="en-US"/>
          </a:p>
        </p:txBody>
      </p:sp>
    </p:spTree>
    <p:extLst>
      <p:ext uri="{BB962C8B-B14F-4D97-AF65-F5344CB8AC3E}">
        <p14:creationId xmlns:p14="http://schemas.microsoft.com/office/powerpoint/2010/main" val="3708891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DE0A1D7-41F4-4ABD-BFCE-86B7BE9B3D4B}"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srgbClr val="000000"/>
              </a:solidFill>
              <a:effectLst/>
              <a:uLnTx/>
              <a:uFillTx/>
              <a:latin typeface="Arial" panose="020B0604020202020204"/>
              <a:ea typeface="+mn-ea"/>
              <a:cs typeface="Arial" pitchFamily="34" charset="0"/>
            </a:endParaRPr>
          </a:p>
        </p:txBody>
      </p:sp>
      <p:sp>
        <p:nvSpPr>
          <p:cNvPr id="8" name="Slide Image Placeholder 7"/>
          <p:cNvSpPr>
            <a:spLocks noGrp="1" noRot="1" noChangeAspect="1"/>
          </p:cNvSpPr>
          <p:nvPr>
            <p:ph type="sldImg"/>
          </p:nvPr>
        </p:nvSpPr>
        <p:spPr>
          <a:xfrm>
            <a:off x="635000" y="327025"/>
            <a:ext cx="5588000" cy="3143250"/>
          </a:xfrm>
        </p:spPr>
      </p:sp>
      <p:sp>
        <p:nvSpPr>
          <p:cNvPr id="9" name="Notes Placeholder 8"/>
          <p:cNvSpPr>
            <a:spLocks noGrp="1"/>
          </p:cNvSpPr>
          <p:nvPr>
            <p:ph type="body" idx="1"/>
          </p:nvPr>
        </p:nvSpPr>
        <p:spPr/>
        <p:txBody>
          <a:bodyPr/>
          <a:lstStyle/>
          <a:p>
            <a:endParaRPr lang="en-US"/>
          </a:p>
        </p:txBody>
      </p:sp>
    </p:spTree>
    <p:extLst>
      <p:ext uri="{BB962C8B-B14F-4D97-AF65-F5344CB8AC3E}">
        <p14:creationId xmlns:p14="http://schemas.microsoft.com/office/powerpoint/2010/main" val="2926914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12DB1-1756-41DC-FE24-35CF5A3D1B0B}"/>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A725099-795F-8EAD-B544-8B762459DBE0}"/>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DE0A1D7-41F4-4ABD-BFCE-86B7BE9B3D4B}"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srgbClr val="000000"/>
              </a:solidFill>
              <a:effectLst/>
              <a:uLnTx/>
              <a:uFillTx/>
              <a:latin typeface="Arial" panose="020B0604020202020204"/>
              <a:ea typeface="+mn-ea"/>
              <a:cs typeface="Arial" pitchFamily="34" charset="0"/>
            </a:endParaRPr>
          </a:p>
        </p:txBody>
      </p:sp>
      <p:sp>
        <p:nvSpPr>
          <p:cNvPr id="8" name="Slide Image Placeholder 7">
            <a:extLst>
              <a:ext uri="{FF2B5EF4-FFF2-40B4-BE49-F238E27FC236}">
                <a16:creationId xmlns:a16="http://schemas.microsoft.com/office/drawing/2014/main" id="{41E2F75E-9FF8-24E6-0243-62350D674C64}"/>
              </a:ext>
            </a:extLst>
          </p:cNvPr>
          <p:cNvSpPr>
            <a:spLocks noGrp="1" noRot="1" noChangeAspect="1"/>
          </p:cNvSpPr>
          <p:nvPr>
            <p:ph type="sldImg"/>
          </p:nvPr>
        </p:nvSpPr>
        <p:spPr>
          <a:xfrm>
            <a:off x="635000" y="327025"/>
            <a:ext cx="5588000" cy="3143250"/>
          </a:xfrm>
        </p:spPr>
      </p:sp>
      <p:sp>
        <p:nvSpPr>
          <p:cNvPr id="9" name="Notes Placeholder 8">
            <a:extLst>
              <a:ext uri="{FF2B5EF4-FFF2-40B4-BE49-F238E27FC236}">
                <a16:creationId xmlns:a16="http://schemas.microsoft.com/office/drawing/2014/main" id="{4DAA654E-02D1-BCD3-EFC5-308848FFE5C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45564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F8523C-8729-40F0-9536-D6C4CA3AD238}"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a:ln>
                <a:noFill/>
              </a:ln>
              <a:solidFill>
                <a:srgbClr val="000000"/>
              </a:solidFill>
              <a:effectLst/>
              <a:uLnTx/>
              <a:uFillTx/>
              <a:latin typeface="Arial" panose="020B0604020202020204"/>
              <a:ea typeface="+mn-ea"/>
              <a:cs typeface="Arial" pitchFamily="34" charset="0"/>
            </a:endParaRPr>
          </a:p>
        </p:txBody>
      </p:sp>
    </p:spTree>
    <p:extLst>
      <p:ext uri="{BB962C8B-B14F-4D97-AF65-F5344CB8AC3E}">
        <p14:creationId xmlns:p14="http://schemas.microsoft.com/office/powerpoint/2010/main" val="2258563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41402-8578-4A5F-9552-8F9BF670CAA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86974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41402-8578-4A5F-9552-8F9BF670CAA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07070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41402-8578-4A5F-9552-8F9BF670CAA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66139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41402-8578-4A5F-9552-8F9BF670CAA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593037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9.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20.xml"/><Relationship Id="rId6" Type="http://schemas.openxmlformats.org/officeDocument/2006/relationships/image" Target="../media/image19.svg"/><Relationship Id="rId5" Type="http://schemas.openxmlformats.org/officeDocument/2006/relationships/image" Target="../media/image9.png"/><Relationship Id="rId4" Type="http://schemas.openxmlformats.org/officeDocument/2006/relationships/image" Target="../media/image18.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21.xml"/><Relationship Id="rId4" Type="http://schemas.openxmlformats.org/officeDocument/2006/relationships/image" Target="../media/image20.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image" Target="../media/image21.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21.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21.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25.xml"/><Relationship Id="rId4" Type="http://schemas.openxmlformats.org/officeDocument/2006/relationships/image" Target="../media/image21.svg"/></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2.sv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4.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4.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4.svg"/></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Light">
    <p:bg bwMode="gray">
      <p:bgPr>
        <a:solidFill>
          <a:srgbClr val="0A2999"/>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15F220E-1442-823D-C0CB-123C0505D7CD}"/>
              </a:ext>
              <a:ext uri="{C183D7F6-B498-43B3-948B-1728B52AA6E4}">
                <adec:decorative xmlns:adec="http://schemas.microsoft.com/office/drawing/2017/decorative" val="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1208" t="-6667" b="6667"/>
          <a:stretch/>
        </p:blipFill>
        <p:spPr>
          <a:xfrm>
            <a:off x="7473012" y="0"/>
            <a:ext cx="4718990" cy="6858000"/>
          </a:xfrm>
          <a:prstGeom prst="rect">
            <a:avLst/>
          </a:prstGeom>
        </p:spPr>
      </p:pic>
      <p:sp>
        <p:nvSpPr>
          <p:cNvPr id="2" name="Rectangle 1">
            <a:extLst>
              <a:ext uri="{FF2B5EF4-FFF2-40B4-BE49-F238E27FC236}">
                <a16:creationId xmlns:a16="http://schemas.microsoft.com/office/drawing/2014/main" id="{0E3F32BF-68C5-9040-2D9D-D2B58ECB6E1B}"/>
              </a:ext>
              <a:ext uri="{C183D7F6-B498-43B3-948B-1728B52AA6E4}">
                <adec:decorative xmlns:adec="http://schemas.microsoft.com/office/drawing/2017/decorative" val="1"/>
              </a:ext>
            </a:extLst>
          </p:cNvPr>
          <p:cNvSpPr/>
          <p:nvPr userDrawn="1"/>
        </p:nvSpPr>
        <p:spPr bwMode="gray">
          <a:xfrm>
            <a:off x="2" y="0"/>
            <a:ext cx="7473009" cy="6858000"/>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799" b="1">
              <a:solidFill>
                <a:schemeClr val="accent1"/>
              </a:solidFill>
              <a:latin typeface="+mj-lt"/>
            </a:endParaRPr>
          </a:p>
        </p:txBody>
      </p:sp>
      <p:sp>
        <p:nvSpPr>
          <p:cNvPr id="49" name="Title 1"/>
          <p:cNvSpPr>
            <a:spLocks noGrp="1"/>
          </p:cNvSpPr>
          <p:nvPr userDrawn="1">
            <p:ph type="ctrTitle"/>
          </p:nvPr>
        </p:nvSpPr>
        <p:spPr bwMode="gray">
          <a:xfrm>
            <a:off x="457318" y="2193926"/>
            <a:ext cx="6553320" cy="1235074"/>
          </a:xfrm>
        </p:spPr>
        <p:txBody>
          <a:bodyPr vert="horz" lIns="0" tIns="0" rIns="0" bIns="0" rtlCol="0" anchor="b" anchorCtr="0">
            <a:noAutofit/>
          </a:bodyPr>
          <a:lstStyle>
            <a:lvl1pPr>
              <a:spcBef>
                <a:spcPts val="0"/>
              </a:spcBef>
              <a:defRPr lang="en-US" sz="3399" b="1" dirty="0">
                <a:solidFill>
                  <a:schemeClr val="accent2"/>
                </a:solidFill>
                <a:latin typeface="+mj-lt"/>
              </a:defRPr>
            </a:lvl1pPr>
          </a:lstStyle>
          <a:p>
            <a:pPr lvl="0"/>
            <a:r>
              <a:rPr lang="en-US"/>
              <a:t>Click to edit Master title style</a:t>
            </a:r>
          </a:p>
        </p:txBody>
      </p:sp>
      <p:sp>
        <p:nvSpPr>
          <p:cNvPr id="6" name="Text Placeholder 5"/>
          <p:cNvSpPr>
            <a:spLocks noGrp="1"/>
          </p:cNvSpPr>
          <p:nvPr userDrawn="1">
            <p:ph type="body" sz="quarter" idx="10"/>
          </p:nvPr>
        </p:nvSpPr>
        <p:spPr bwMode="gray">
          <a:xfrm>
            <a:off x="484216" y="3585674"/>
            <a:ext cx="4234775" cy="876363"/>
          </a:xfrm>
        </p:spPr>
        <p:txBody>
          <a:bodyPr lIns="0" tIns="0" rIns="0" bIns="0" anchor="t" anchorCtr="0"/>
          <a:lstStyle>
            <a:lvl1pPr marL="0" indent="0">
              <a:spcBef>
                <a:spcPts val="600"/>
              </a:spcBef>
              <a:buNone/>
              <a:defRPr sz="1799">
                <a:solidFill>
                  <a:schemeClr val="accent2"/>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t>Click to edit Master text styles</a:t>
            </a:r>
          </a:p>
        </p:txBody>
      </p:sp>
      <p:sp>
        <p:nvSpPr>
          <p:cNvPr id="3" name="Text Placeholder 2"/>
          <p:cNvSpPr>
            <a:spLocks noGrp="1"/>
          </p:cNvSpPr>
          <p:nvPr userDrawn="1">
            <p:ph type="body" sz="quarter" idx="11"/>
          </p:nvPr>
        </p:nvSpPr>
        <p:spPr bwMode="gray">
          <a:xfrm>
            <a:off x="484216" y="5865446"/>
            <a:ext cx="6526422" cy="438150"/>
          </a:xfrm>
        </p:spPr>
        <p:txBody>
          <a:bodyPr lIns="0" tIns="0" rIns="0" bIns="0" anchor="b" anchorCtr="0"/>
          <a:lstStyle>
            <a:lvl1pPr marL="0" indent="0">
              <a:spcBef>
                <a:spcPts val="300"/>
              </a:spcBef>
              <a:buNone/>
              <a:defRPr sz="1200">
                <a:solidFill>
                  <a:schemeClr val="bg1">
                    <a:lumMod val="50000"/>
                  </a:schemeClr>
                </a:solidFill>
              </a:defRPr>
            </a:lvl1pPr>
          </a:lstStyle>
          <a:p>
            <a:pPr lvl="0"/>
            <a:r>
              <a:rPr lang="en-US"/>
              <a:t>Click to edit Master text styles</a:t>
            </a:r>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5" name="Graphic 4" descr="ASTP logo">
            <a:extLst>
              <a:ext uri="{FF2B5EF4-FFF2-40B4-BE49-F238E27FC236}">
                <a16:creationId xmlns:a16="http://schemas.microsoft.com/office/drawing/2014/main" id="{721A8959-C237-407F-E690-90C92728E1E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57320" y="457203"/>
            <a:ext cx="2561306" cy="410163"/>
          </a:xfrm>
          <a:prstGeom prst="rect">
            <a:avLst/>
          </a:prstGeom>
        </p:spPr>
      </p:pic>
    </p:spTree>
    <p:custDataLst>
      <p:tags r:id="rId1"/>
    </p:custDataLst>
    <p:extLst>
      <p:ext uri="{BB962C8B-B14F-4D97-AF65-F5344CB8AC3E}">
        <p14:creationId xmlns:p14="http://schemas.microsoft.com/office/powerpoint/2010/main" val="3111493972"/>
      </p:ext>
    </p:extLst>
  </p:cSld>
  <p:clrMapOvr>
    <a:masterClrMapping/>
  </p:clrMapOvr>
  <p:extLst>
    <p:ext uri="{DCECCB84-F9BA-43D5-87BE-67443E8EF086}">
      <p15:sldGuideLst xmlns:p15="http://schemas.microsoft.com/office/powerpoint/2012/main">
        <p15:guide id="1" orient="horz" pos="2160">
          <p15:clr>
            <a:srgbClr val="FBAE40"/>
          </p15:clr>
        </p15:guide>
        <p15:guide id="2" pos="4415">
          <p15:clr>
            <a:srgbClr val="FBAE40"/>
          </p15:clr>
        </p15:guide>
        <p15:guide id="3" pos="470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_2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6" name="Content Placeholder 5">
            <a:extLst>
              <a:ext uri="{FF2B5EF4-FFF2-40B4-BE49-F238E27FC236}">
                <a16:creationId xmlns:a16="http://schemas.microsoft.com/office/drawing/2014/main" id="{FF4A951F-7F06-3C3C-1CF5-9A3C02E7B0E9}"/>
              </a:ext>
            </a:extLst>
          </p:cNvPr>
          <p:cNvSpPr>
            <a:spLocks noGrp="1"/>
          </p:cNvSpPr>
          <p:nvPr>
            <p:ph sz="quarter" idx="10"/>
          </p:nvPr>
        </p:nvSpPr>
        <p:spPr>
          <a:xfrm>
            <a:off x="457320" y="1690688"/>
            <a:ext cx="5467187" cy="4595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C12A6DAF-C623-9C3A-EFA6-870D2676ADB0}"/>
              </a:ext>
            </a:extLst>
          </p:cNvPr>
          <p:cNvSpPr>
            <a:spLocks noGrp="1"/>
          </p:cNvSpPr>
          <p:nvPr>
            <p:ph sz="quarter" idx="11"/>
          </p:nvPr>
        </p:nvSpPr>
        <p:spPr>
          <a:xfrm>
            <a:off x="6267495" y="1690688"/>
            <a:ext cx="5467186" cy="4595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98645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_3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Content Placeholder 3">
            <a:extLst>
              <a:ext uri="{FF2B5EF4-FFF2-40B4-BE49-F238E27FC236}">
                <a16:creationId xmlns:a16="http://schemas.microsoft.com/office/drawing/2014/main" id="{AD9FE6A0-0850-BC6F-11AE-4B08F8A9FE35}"/>
              </a:ext>
            </a:extLst>
          </p:cNvPr>
          <p:cNvSpPr>
            <a:spLocks noGrp="1"/>
          </p:cNvSpPr>
          <p:nvPr>
            <p:ph sz="quarter" idx="12"/>
          </p:nvPr>
        </p:nvSpPr>
        <p:spPr>
          <a:xfrm>
            <a:off x="457321" y="1690691"/>
            <a:ext cx="3494225" cy="4595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A63BCADD-9869-CCB7-AFD3-B370EFE0DFEE}"/>
              </a:ext>
            </a:extLst>
          </p:cNvPr>
          <p:cNvSpPr>
            <a:spLocks noGrp="1"/>
          </p:cNvSpPr>
          <p:nvPr>
            <p:ph sz="quarter" idx="13"/>
          </p:nvPr>
        </p:nvSpPr>
        <p:spPr>
          <a:xfrm>
            <a:off x="4344533" y="1690691"/>
            <a:ext cx="3494225" cy="4595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C3F98BC9-F223-77BE-C34B-AF9B928813EE}"/>
              </a:ext>
            </a:extLst>
          </p:cNvPr>
          <p:cNvSpPr>
            <a:spLocks noGrp="1"/>
          </p:cNvSpPr>
          <p:nvPr>
            <p:ph sz="quarter" idx="14"/>
          </p:nvPr>
        </p:nvSpPr>
        <p:spPr>
          <a:xfrm>
            <a:off x="8239912" y="1690691"/>
            <a:ext cx="3494225" cy="4595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666648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xed Content _1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57321" y="1690688"/>
            <a:ext cx="5467795" cy="372731"/>
          </a:xfrm>
          <a:solidFill>
            <a:schemeClr val="bg1"/>
          </a:solidFill>
          <a:effectLst>
            <a:outerShdw dist="12700" dir="16200000" rotWithShape="0">
              <a:schemeClr val="bg1">
                <a:lumMod val="75000"/>
              </a:schemeClr>
            </a:outerShdw>
          </a:effectLst>
        </p:spPr>
        <p:txBody>
          <a:bodyPr lIns="0" tIns="91440" rIns="0">
            <a:spAutoFit/>
          </a:bodyPr>
          <a:lstStyle>
            <a:lvl1pPr marL="9522" indent="-9522">
              <a:spcBef>
                <a:spcPts val="0"/>
              </a:spcBef>
              <a:buNone/>
              <a:tabLst/>
              <a:defRPr sz="1500" b="1" spc="-30">
                <a:solidFill>
                  <a:schemeClr val="accent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FF553FDC-145C-B531-E832-3CADDBA412D4}"/>
              </a:ext>
            </a:extLst>
          </p:cNvPr>
          <p:cNvSpPr>
            <a:spLocks noGrp="1"/>
          </p:cNvSpPr>
          <p:nvPr>
            <p:ph sz="quarter" idx="18"/>
          </p:nvPr>
        </p:nvSpPr>
        <p:spPr>
          <a:xfrm>
            <a:off x="457320" y="2368296"/>
            <a:ext cx="5467186"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4232193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xed Content _2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Text Placeholder 4">
            <a:extLst>
              <a:ext uri="{FF2B5EF4-FFF2-40B4-BE49-F238E27FC236}">
                <a16:creationId xmlns:a16="http://schemas.microsoft.com/office/drawing/2014/main" id="{AE4EBFC5-472E-0D9D-4AC3-EA0789A5FC43}"/>
              </a:ext>
            </a:extLst>
          </p:cNvPr>
          <p:cNvSpPr>
            <a:spLocks noGrp="1"/>
          </p:cNvSpPr>
          <p:nvPr>
            <p:ph type="body" sz="quarter" idx="17"/>
          </p:nvPr>
        </p:nvSpPr>
        <p:spPr bwMode="gray">
          <a:xfrm>
            <a:off x="457320" y="1690688"/>
            <a:ext cx="5467187" cy="372731"/>
          </a:xfrm>
          <a:solidFill>
            <a:schemeClr val="bg1"/>
          </a:solidFill>
          <a:effectLst>
            <a:outerShdw dist="12700" dir="16200000" rotWithShape="0">
              <a:schemeClr val="bg1">
                <a:lumMod val="75000"/>
              </a:schemeClr>
            </a:outerShdw>
          </a:effectLst>
        </p:spPr>
        <p:txBody>
          <a:bodyPr lIns="0" tIns="91440" rIns="0">
            <a:spAutoFit/>
          </a:bodyPr>
          <a:lstStyle>
            <a:lvl1pPr marL="9522" indent="-9522">
              <a:spcBef>
                <a:spcPts val="0"/>
              </a:spcBef>
              <a:buNone/>
              <a:tabLst/>
              <a:defRPr sz="1500" b="1" spc="-30">
                <a:solidFill>
                  <a:schemeClr val="accent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CCCBF604-AD7C-FFCB-68E0-83E247B0CC13}"/>
              </a:ext>
            </a:extLst>
          </p:cNvPr>
          <p:cNvSpPr>
            <a:spLocks noGrp="1"/>
          </p:cNvSpPr>
          <p:nvPr>
            <p:ph sz="quarter" idx="20"/>
          </p:nvPr>
        </p:nvSpPr>
        <p:spPr>
          <a:xfrm>
            <a:off x="457320" y="2368296"/>
            <a:ext cx="5467187"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AB91C661-E5C2-36F5-C334-D6FB6028B1AC}"/>
              </a:ext>
            </a:extLst>
          </p:cNvPr>
          <p:cNvSpPr>
            <a:spLocks noGrp="1"/>
          </p:cNvSpPr>
          <p:nvPr>
            <p:ph type="body" sz="quarter" idx="21"/>
          </p:nvPr>
        </p:nvSpPr>
        <p:spPr bwMode="gray">
          <a:xfrm>
            <a:off x="6275511" y="1690688"/>
            <a:ext cx="5467187" cy="372731"/>
          </a:xfrm>
          <a:solidFill>
            <a:schemeClr val="bg1"/>
          </a:solidFill>
          <a:effectLst>
            <a:outerShdw dist="12700" dir="16200000" rotWithShape="0">
              <a:schemeClr val="bg1">
                <a:lumMod val="75000"/>
              </a:schemeClr>
            </a:outerShdw>
          </a:effectLst>
        </p:spPr>
        <p:txBody>
          <a:bodyPr lIns="0" tIns="91440" rIns="0">
            <a:spAutoFit/>
          </a:bodyPr>
          <a:lstStyle>
            <a:lvl1pPr marL="9522" indent="-9522">
              <a:spcBef>
                <a:spcPts val="0"/>
              </a:spcBef>
              <a:buNone/>
              <a:tabLst/>
              <a:defRPr sz="1500" b="1" spc="-30">
                <a:solidFill>
                  <a:schemeClr val="accent1"/>
                </a:solidFill>
              </a:defRPr>
            </a:lvl1pPr>
          </a:lstStyle>
          <a:p>
            <a:pPr lvl="0"/>
            <a:r>
              <a:rPr lang="en-US"/>
              <a:t>Click to edit Master text styles</a:t>
            </a:r>
          </a:p>
        </p:txBody>
      </p:sp>
      <p:sp>
        <p:nvSpPr>
          <p:cNvPr id="8" name="Content Placeholder 5">
            <a:extLst>
              <a:ext uri="{FF2B5EF4-FFF2-40B4-BE49-F238E27FC236}">
                <a16:creationId xmlns:a16="http://schemas.microsoft.com/office/drawing/2014/main" id="{13F6F47F-A8A9-2070-EEBA-E4275628294B}"/>
              </a:ext>
            </a:extLst>
          </p:cNvPr>
          <p:cNvSpPr>
            <a:spLocks noGrp="1"/>
          </p:cNvSpPr>
          <p:nvPr>
            <p:ph sz="quarter" idx="22"/>
          </p:nvPr>
        </p:nvSpPr>
        <p:spPr>
          <a:xfrm>
            <a:off x="6275511" y="2368296"/>
            <a:ext cx="5467187"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208123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xed Content _3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Text Placeholder 4">
            <a:extLst>
              <a:ext uri="{FF2B5EF4-FFF2-40B4-BE49-F238E27FC236}">
                <a16:creationId xmlns:a16="http://schemas.microsoft.com/office/drawing/2014/main" id="{AE4EBFC5-472E-0D9D-4AC3-EA0789A5FC43}"/>
              </a:ext>
            </a:extLst>
          </p:cNvPr>
          <p:cNvSpPr>
            <a:spLocks noGrp="1"/>
          </p:cNvSpPr>
          <p:nvPr>
            <p:ph type="body" sz="quarter" idx="17"/>
          </p:nvPr>
        </p:nvSpPr>
        <p:spPr bwMode="gray">
          <a:xfrm>
            <a:off x="457320" y="1690688"/>
            <a:ext cx="3494224" cy="372731"/>
          </a:xfrm>
          <a:solidFill>
            <a:schemeClr val="bg1"/>
          </a:solidFill>
          <a:effectLst>
            <a:outerShdw dist="12700" dir="16200000" rotWithShape="0">
              <a:schemeClr val="bg1">
                <a:lumMod val="75000"/>
              </a:schemeClr>
            </a:outerShdw>
          </a:effectLst>
        </p:spPr>
        <p:txBody>
          <a:bodyPr lIns="0" tIns="91440" rIns="0">
            <a:spAutoFit/>
          </a:bodyPr>
          <a:lstStyle>
            <a:lvl1pPr marL="9522" indent="-9522">
              <a:spcBef>
                <a:spcPts val="0"/>
              </a:spcBef>
              <a:buNone/>
              <a:tabLst/>
              <a:defRPr sz="1500" b="1" spc="-30">
                <a:solidFill>
                  <a:schemeClr val="accent1"/>
                </a:solidFill>
              </a:defRPr>
            </a:lvl1pPr>
          </a:lstStyle>
          <a:p>
            <a:pPr lvl="0"/>
            <a:r>
              <a:rPr lang="en-US"/>
              <a:t>Click to edit Master text styles</a:t>
            </a:r>
          </a:p>
        </p:txBody>
      </p:sp>
      <p:sp>
        <p:nvSpPr>
          <p:cNvPr id="6" name="Text Placeholder 4">
            <a:extLst>
              <a:ext uri="{FF2B5EF4-FFF2-40B4-BE49-F238E27FC236}">
                <a16:creationId xmlns:a16="http://schemas.microsoft.com/office/drawing/2014/main" id="{749B7513-CADD-B609-D0CC-9832BAABBF38}"/>
              </a:ext>
            </a:extLst>
          </p:cNvPr>
          <p:cNvSpPr>
            <a:spLocks noGrp="1"/>
          </p:cNvSpPr>
          <p:nvPr>
            <p:ph type="body" sz="quarter" idx="19"/>
          </p:nvPr>
        </p:nvSpPr>
        <p:spPr bwMode="gray">
          <a:xfrm>
            <a:off x="4345683" y="1690688"/>
            <a:ext cx="3502241" cy="372731"/>
          </a:xfrm>
          <a:solidFill>
            <a:schemeClr val="bg1"/>
          </a:solidFill>
          <a:effectLst>
            <a:outerShdw dist="12700" dir="16200000" rotWithShape="0">
              <a:schemeClr val="bg1">
                <a:lumMod val="75000"/>
              </a:schemeClr>
            </a:outerShdw>
          </a:effectLst>
        </p:spPr>
        <p:txBody>
          <a:bodyPr lIns="0" tIns="91440" rIns="0">
            <a:spAutoFit/>
          </a:bodyPr>
          <a:lstStyle>
            <a:lvl1pPr marL="9522" indent="-9522">
              <a:spcBef>
                <a:spcPts val="0"/>
              </a:spcBef>
              <a:buNone/>
              <a:tabLst/>
              <a:defRPr sz="1500" b="1" spc="-30">
                <a:solidFill>
                  <a:schemeClr val="accent1"/>
                </a:solidFill>
              </a:defRPr>
            </a:lvl1pPr>
          </a:lstStyle>
          <a:p>
            <a:pPr lvl="0"/>
            <a:r>
              <a:rPr lang="en-US"/>
              <a:t>Click to edit Master text styles</a:t>
            </a:r>
          </a:p>
        </p:txBody>
      </p:sp>
      <p:sp>
        <p:nvSpPr>
          <p:cNvPr id="8" name="Text Placeholder 4">
            <a:extLst>
              <a:ext uri="{FF2B5EF4-FFF2-40B4-BE49-F238E27FC236}">
                <a16:creationId xmlns:a16="http://schemas.microsoft.com/office/drawing/2014/main" id="{EDD46EED-7958-B010-F1F8-86A97D735A08}"/>
              </a:ext>
            </a:extLst>
          </p:cNvPr>
          <p:cNvSpPr>
            <a:spLocks noGrp="1"/>
          </p:cNvSpPr>
          <p:nvPr>
            <p:ph type="body" sz="quarter" idx="21"/>
          </p:nvPr>
        </p:nvSpPr>
        <p:spPr bwMode="gray">
          <a:xfrm>
            <a:off x="8240456" y="1690688"/>
            <a:ext cx="3502241" cy="372731"/>
          </a:xfrm>
          <a:solidFill>
            <a:schemeClr val="bg1"/>
          </a:solidFill>
          <a:effectLst>
            <a:outerShdw dist="12700" dir="16200000" rotWithShape="0">
              <a:schemeClr val="bg1">
                <a:lumMod val="75000"/>
              </a:schemeClr>
            </a:outerShdw>
          </a:effectLst>
        </p:spPr>
        <p:txBody>
          <a:bodyPr lIns="0" tIns="91440" rIns="0">
            <a:spAutoFit/>
          </a:bodyPr>
          <a:lstStyle>
            <a:lvl1pPr marL="9522" indent="-9522">
              <a:spcBef>
                <a:spcPts val="0"/>
              </a:spcBef>
              <a:buNone/>
              <a:tabLst/>
              <a:defRPr sz="1500" b="1" spc="-30">
                <a:solidFill>
                  <a:schemeClr val="accent1"/>
                </a:solidFill>
              </a:defRPr>
            </a:lvl1pPr>
          </a:lstStyle>
          <a:p>
            <a:pPr lvl="0"/>
            <a:r>
              <a:rPr lang="en-US"/>
              <a:t>Click to edit Master text styles</a:t>
            </a:r>
          </a:p>
        </p:txBody>
      </p:sp>
      <p:sp>
        <p:nvSpPr>
          <p:cNvPr id="10" name="Content Placeholder 9">
            <a:extLst>
              <a:ext uri="{FF2B5EF4-FFF2-40B4-BE49-F238E27FC236}">
                <a16:creationId xmlns:a16="http://schemas.microsoft.com/office/drawing/2014/main" id="{D2B4DBFC-B5AC-8F31-409F-5956B0433B79}"/>
              </a:ext>
            </a:extLst>
          </p:cNvPr>
          <p:cNvSpPr>
            <a:spLocks noGrp="1"/>
          </p:cNvSpPr>
          <p:nvPr>
            <p:ph sz="quarter" idx="22"/>
          </p:nvPr>
        </p:nvSpPr>
        <p:spPr>
          <a:xfrm>
            <a:off x="457321" y="2368297"/>
            <a:ext cx="3494223"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9">
            <a:extLst>
              <a:ext uri="{FF2B5EF4-FFF2-40B4-BE49-F238E27FC236}">
                <a16:creationId xmlns:a16="http://schemas.microsoft.com/office/drawing/2014/main" id="{91937E17-F968-3A38-DBAD-A48B9068998C}"/>
              </a:ext>
            </a:extLst>
          </p:cNvPr>
          <p:cNvSpPr>
            <a:spLocks noGrp="1"/>
          </p:cNvSpPr>
          <p:nvPr>
            <p:ph sz="quarter" idx="23"/>
          </p:nvPr>
        </p:nvSpPr>
        <p:spPr>
          <a:xfrm>
            <a:off x="4352699" y="2368297"/>
            <a:ext cx="3494223"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9">
            <a:extLst>
              <a:ext uri="{FF2B5EF4-FFF2-40B4-BE49-F238E27FC236}">
                <a16:creationId xmlns:a16="http://schemas.microsoft.com/office/drawing/2014/main" id="{B0FB9E8E-981A-C14D-37FA-466C4D20BBE9}"/>
              </a:ext>
            </a:extLst>
          </p:cNvPr>
          <p:cNvSpPr>
            <a:spLocks noGrp="1"/>
          </p:cNvSpPr>
          <p:nvPr>
            <p:ph sz="quarter" idx="24"/>
          </p:nvPr>
        </p:nvSpPr>
        <p:spPr>
          <a:xfrm>
            <a:off x="8248077" y="2368297"/>
            <a:ext cx="3494223"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054522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xed Content _4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57318" y="1690688"/>
            <a:ext cx="5478682" cy="372731"/>
          </a:xfrm>
          <a:solidFill>
            <a:schemeClr val="bg1"/>
          </a:solidFill>
          <a:effectLst>
            <a:outerShdw dist="12700" dir="16200000" rotWithShape="0">
              <a:schemeClr val="bg1">
                <a:lumMod val="75000"/>
              </a:schemeClr>
            </a:outerShdw>
          </a:effectLst>
        </p:spPr>
        <p:txBody>
          <a:bodyPr lIns="0" tIns="91440" rIns="0">
            <a:spAutoFit/>
          </a:bodyPr>
          <a:lstStyle>
            <a:lvl1pPr marL="9522" indent="-9522">
              <a:spcBef>
                <a:spcPts val="0"/>
              </a:spcBef>
              <a:buNone/>
              <a:tabLst/>
              <a:defRPr sz="1500" b="1" spc="-30">
                <a:solidFill>
                  <a:schemeClr val="accent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93279178-3313-1462-07C7-4D0B94B28C9C}"/>
              </a:ext>
            </a:extLst>
          </p:cNvPr>
          <p:cNvSpPr>
            <a:spLocks noGrp="1"/>
          </p:cNvSpPr>
          <p:nvPr>
            <p:ph sz="quarter" idx="24"/>
          </p:nvPr>
        </p:nvSpPr>
        <p:spPr>
          <a:xfrm>
            <a:off x="457319" y="2257463"/>
            <a:ext cx="5478302"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E25AED0C-FBF4-70C9-7712-606F401A3650}"/>
              </a:ext>
            </a:extLst>
          </p:cNvPr>
          <p:cNvSpPr>
            <a:spLocks noGrp="1"/>
          </p:cNvSpPr>
          <p:nvPr>
            <p:ph type="body" sz="quarter" idx="25"/>
          </p:nvPr>
        </p:nvSpPr>
        <p:spPr bwMode="gray">
          <a:xfrm>
            <a:off x="6267497" y="1690688"/>
            <a:ext cx="5478682" cy="372731"/>
          </a:xfrm>
          <a:solidFill>
            <a:schemeClr val="bg1"/>
          </a:solidFill>
          <a:effectLst>
            <a:outerShdw dist="12700" dir="16200000" rotWithShape="0">
              <a:schemeClr val="bg1">
                <a:lumMod val="75000"/>
              </a:schemeClr>
            </a:outerShdw>
          </a:effectLst>
        </p:spPr>
        <p:txBody>
          <a:bodyPr lIns="0" tIns="91440" rIns="0">
            <a:spAutoFit/>
          </a:bodyPr>
          <a:lstStyle>
            <a:lvl1pPr marL="9522" indent="-9522">
              <a:spcBef>
                <a:spcPts val="0"/>
              </a:spcBef>
              <a:buNone/>
              <a:tabLst/>
              <a:defRPr sz="1500" b="1" spc="-30">
                <a:solidFill>
                  <a:schemeClr val="accent1"/>
                </a:solidFill>
              </a:defRPr>
            </a:lvl1pPr>
          </a:lstStyle>
          <a:p>
            <a:pPr lvl="0"/>
            <a:r>
              <a:rPr lang="en-US"/>
              <a:t>Click to edit Master text styles</a:t>
            </a:r>
          </a:p>
        </p:txBody>
      </p:sp>
      <p:sp>
        <p:nvSpPr>
          <p:cNvPr id="9" name="Content Placeholder 5">
            <a:extLst>
              <a:ext uri="{FF2B5EF4-FFF2-40B4-BE49-F238E27FC236}">
                <a16:creationId xmlns:a16="http://schemas.microsoft.com/office/drawing/2014/main" id="{FBA25819-7F4C-2C1C-68A8-78EBCC86CA47}"/>
              </a:ext>
            </a:extLst>
          </p:cNvPr>
          <p:cNvSpPr>
            <a:spLocks noGrp="1"/>
          </p:cNvSpPr>
          <p:nvPr>
            <p:ph sz="quarter" idx="26"/>
          </p:nvPr>
        </p:nvSpPr>
        <p:spPr>
          <a:xfrm>
            <a:off x="6267496" y="2257463"/>
            <a:ext cx="5478302"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AA9CA79B-75C0-274E-DB0B-DBE8792C8818}"/>
              </a:ext>
            </a:extLst>
          </p:cNvPr>
          <p:cNvSpPr>
            <a:spLocks noGrp="1"/>
          </p:cNvSpPr>
          <p:nvPr>
            <p:ph type="body" sz="quarter" idx="27"/>
          </p:nvPr>
        </p:nvSpPr>
        <p:spPr bwMode="gray">
          <a:xfrm>
            <a:off x="457318" y="3816353"/>
            <a:ext cx="5478682" cy="372731"/>
          </a:xfrm>
          <a:solidFill>
            <a:schemeClr val="bg1"/>
          </a:solidFill>
          <a:effectLst>
            <a:outerShdw dist="12700" dir="16200000" rotWithShape="0">
              <a:schemeClr val="bg1">
                <a:lumMod val="75000"/>
              </a:schemeClr>
            </a:outerShdw>
          </a:effectLst>
        </p:spPr>
        <p:txBody>
          <a:bodyPr lIns="0" tIns="91440" rIns="0">
            <a:spAutoFit/>
          </a:bodyPr>
          <a:lstStyle>
            <a:lvl1pPr marL="9522" indent="-9522">
              <a:spcBef>
                <a:spcPts val="0"/>
              </a:spcBef>
              <a:buNone/>
              <a:tabLst/>
              <a:defRPr sz="1500" b="1" spc="-30">
                <a:solidFill>
                  <a:schemeClr val="accent1"/>
                </a:solidFill>
              </a:defRPr>
            </a:lvl1pPr>
          </a:lstStyle>
          <a:p>
            <a:pPr lvl="0"/>
            <a:r>
              <a:rPr lang="en-US"/>
              <a:t>Click to edit Master text styles</a:t>
            </a:r>
          </a:p>
        </p:txBody>
      </p:sp>
      <p:sp>
        <p:nvSpPr>
          <p:cNvPr id="13" name="Content Placeholder 5">
            <a:extLst>
              <a:ext uri="{FF2B5EF4-FFF2-40B4-BE49-F238E27FC236}">
                <a16:creationId xmlns:a16="http://schemas.microsoft.com/office/drawing/2014/main" id="{A0E0EAB2-23C5-C823-ADF7-920387F8E95F}"/>
              </a:ext>
            </a:extLst>
          </p:cNvPr>
          <p:cNvSpPr>
            <a:spLocks noGrp="1"/>
          </p:cNvSpPr>
          <p:nvPr>
            <p:ph sz="quarter" idx="28"/>
          </p:nvPr>
        </p:nvSpPr>
        <p:spPr>
          <a:xfrm>
            <a:off x="457319" y="4383125"/>
            <a:ext cx="5478302"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a:extLst>
              <a:ext uri="{FF2B5EF4-FFF2-40B4-BE49-F238E27FC236}">
                <a16:creationId xmlns:a16="http://schemas.microsoft.com/office/drawing/2014/main" id="{FDDD128D-2BE9-98E3-CEDB-956CD6F70F89}"/>
              </a:ext>
            </a:extLst>
          </p:cNvPr>
          <p:cNvSpPr>
            <a:spLocks noGrp="1"/>
          </p:cNvSpPr>
          <p:nvPr>
            <p:ph type="body" sz="quarter" idx="29"/>
          </p:nvPr>
        </p:nvSpPr>
        <p:spPr bwMode="gray">
          <a:xfrm>
            <a:off x="6267497" y="3816353"/>
            <a:ext cx="5478682" cy="372731"/>
          </a:xfrm>
          <a:solidFill>
            <a:schemeClr val="bg1"/>
          </a:solidFill>
          <a:effectLst>
            <a:outerShdw dist="12700" dir="16200000" rotWithShape="0">
              <a:schemeClr val="bg1">
                <a:lumMod val="75000"/>
              </a:schemeClr>
            </a:outerShdw>
          </a:effectLst>
        </p:spPr>
        <p:txBody>
          <a:bodyPr lIns="0" tIns="91440" rIns="0">
            <a:spAutoFit/>
          </a:bodyPr>
          <a:lstStyle>
            <a:lvl1pPr marL="9522" indent="-9522">
              <a:spcBef>
                <a:spcPts val="0"/>
              </a:spcBef>
              <a:buNone/>
              <a:tabLst/>
              <a:defRPr sz="1500" b="1" spc="-30">
                <a:solidFill>
                  <a:schemeClr val="accent1"/>
                </a:solidFill>
              </a:defRPr>
            </a:lvl1pPr>
          </a:lstStyle>
          <a:p>
            <a:pPr lvl="0"/>
            <a:r>
              <a:rPr lang="en-US"/>
              <a:t>Click to edit Master text styles</a:t>
            </a:r>
          </a:p>
        </p:txBody>
      </p:sp>
      <p:sp>
        <p:nvSpPr>
          <p:cNvPr id="15" name="Content Placeholder 5">
            <a:extLst>
              <a:ext uri="{FF2B5EF4-FFF2-40B4-BE49-F238E27FC236}">
                <a16:creationId xmlns:a16="http://schemas.microsoft.com/office/drawing/2014/main" id="{BBEBC001-218F-22F4-BB36-1A98F8C669E9}"/>
              </a:ext>
            </a:extLst>
          </p:cNvPr>
          <p:cNvSpPr>
            <a:spLocks noGrp="1"/>
          </p:cNvSpPr>
          <p:nvPr>
            <p:ph sz="quarter" idx="30"/>
          </p:nvPr>
        </p:nvSpPr>
        <p:spPr>
          <a:xfrm>
            <a:off x="6267496" y="4383125"/>
            <a:ext cx="5478302"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562559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enter Content_Focused">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2145884" y="2368296"/>
            <a:ext cx="7521141" cy="2850818"/>
          </a:xfrm>
        </p:spPr>
        <p:txBody>
          <a:bodyPr/>
          <a:lstStyle>
            <a:lvl1pPr marL="0" indent="0">
              <a:spcBef>
                <a:spcPts val="1000"/>
              </a:spcBef>
              <a:buNone/>
              <a:defRPr sz="1400">
                <a:solidFill>
                  <a:schemeClr val="accent2"/>
                </a:solidFill>
              </a:defRPr>
            </a:lvl1pPr>
            <a:lvl2pPr marL="347559" indent="-119027">
              <a:spcBef>
                <a:spcPts val="500"/>
              </a:spcBef>
              <a:defRPr sz="1400">
                <a:solidFill>
                  <a:schemeClr val="accent2"/>
                </a:solidFill>
              </a:defRPr>
            </a:lvl2pPr>
            <a:lvl3pPr marL="512609" indent="-107918">
              <a:spcBef>
                <a:spcPts val="200"/>
              </a:spcBef>
              <a:defRPr sz="1200">
                <a:solidFill>
                  <a:schemeClr val="accent2"/>
                </a:solidFill>
              </a:defRPr>
            </a:lvl3pPr>
            <a:lvl4pPr marL="685594" indent="-109505">
              <a:spcBef>
                <a:spcPts val="200"/>
              </a:spcBef>
              <a:defRPr sz="1100">
                <a:solidFill>
                  <a:schemeClr val="accent2"/>
                </a:solidFill>
              </a:defRPr>
            </a:lvl4pPr>
            <a:lvl5pPr marL="858580" indent="-117440">
              <a:spcBef>
                <a:spcPts val="200"/>
              </a:spcBef>
              <a:defRPr sz="1050">
                <a:solidFill>
                  <a:schemeClr val="accent2"/>
                </a:solidFill>
              </a:defRPr>
            </a:lvl5pPr>
          </a:lstStyle>
          <a:p>
            <a:pPr lvl="0"/>
            <a:r>
              <a:rPr lang="en-US"/>
              <a:t>Click to edit Master text styles</a:t>
            </a:r>
          </a:p>
        </p:txBody>
      </p:sp>
      <p:sp>
        <p:nvSpPr>
          <p:cNvPr id="2" name="Title 1"/>
          <p:cNvSpPr>
            <a:spLocks noGrp="1"/>
          </p:cNvSpPr>
          <p:nvPr>
            <p:ph type="title"/>
          </p:nvPr>
        </p:nvSpPr>
        <p:spPr bwMode="gray"/>
        <p:txBody>
          <a:bodyPr/>
          <a:lstStyle/>
          <a:p>
            <a:r>
              <a:rPr lang="en-US"/>
              <a:t>Click to edit Master title style</a:t>
            </a:r>
          </a:p>
        </p:txBody>
      </p:sp>
      <p:sp>
        <p:nvSpPr>
          <p:cNvPr id="4" name="Text Placeholder 4">
            <a:extLst>
              <a:ext uri="{FF2B5EF4-FFF2-40B4-BE49-F238E27FC236}">
                <a16:creationId xmlns:a16="http://schemas.microsoft.com/office/drawing/2014/main" id="{AE4EBFC5-472E-0D9D-4AC3-EA0789A5FC43}"/>
              </a:ext>
            </a:extLst>
          </p:cNvPr>
          <p:cNvSpPr>
            <a:spLocks noGrp="1"/>
          </p:cNvSpPr>
          <p:nvPr>
            <p:ph type="body" sz="quarter" idx="17" hasCustomPrompt="1"/>
          </p:nvPr>
        </p:nvSpPr>
        <p:spPr bwMode="gray">
          <a:xfrm>
            <a:off x="2145884" y="1782604"/>
            <a:ext cx="7521141" cy="493776"/>
          </a:xfrm>
          <a:noFill/>
          <a:effectLst/>
        </p:spPr>
        <p:txBody>
          <a:bodyPr lIns="0" tIns="91440" rIns="0"/>
          <a:lstStyle>
            <a:lvl1pPr marL="9522" indent="-9522">
              <a:spcBef>
                <a:spcPts val="0"/>
              </a:spcBef>
              <a:buNone/>
              <a:tabLst/>
              <a:defRPr sz="1699" b="1">
                <a:solidFill>
                  <a:schemeClr val="accent1"/>
                </a:solidFill>
              </a:defRPr>
            </a:lvl1pPr>
          </a:lstStyle>
          <a:p>
            <a:pPr lvl="0"/>
            <a:r>
              <a:rPr lang="en-US"/>
              <a:t>Headline</a:t>
            </a:r>
          </a:p>
        </p:txBody>
      </p:sp>
    </p:spTree>
    <p:custDataLst>
      <p:tags r:id="rId1"/>
    </p:custDataLst>
    <p:extLst>
      <p:ext uri="{BB962C8B-B14F-4D97-AF65-F5344CB8AC3E}">
        <p14:creationId xmlns:p14="http://schemas.microsoft.com/office/powerpoint/2010/main" val="988456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8E8C2-5945-3D6A-8B9E-DC4E3584451E}"/>
              </a:ext>
            </a:extLst>
          </p:cNvPr>
          <p:cNvSpPr>
            <a:spLocks noGrp="1"/>
          </p:cNvSpPr>
          <p:nvPr>
            <p:ph type="title"/>
          </p:nvPr>
        </p:nvSpPr>
        <p:spPr/>
        <p:txBody>
          <a:bodyPr/>
          <a:lstStyle>
            <a:lvl1pPr>
              <a:defRPr b="0" spc="-50"/>
            </a:lvl1pPr>
          </a:lstStyle>
          <a:p>
            <a:r>
              <a:rPr lang="en-US"/>
              <a:t>Click to edit Master title style</a:t>
            </a:r>
          </a:p>
        </p:txBody>
      </p:sp>
      <p:sp>
        <p:nvSpPr>
          <p:cNvPr id="8" name="Text Placeholder 10">
            <a:extLst>
              <a:ext uri="{FF2B5EF4-FFF2-40B4-BE49-F238E27FC236}">
                <a16:creationId xmlns:a16="http://schemas.microsoft.com/office/drawing/2014/main" id="{0B690C78-265B-C177-00EC-C03891FECC5C}"/>
              </a:ext>
            </a:extLst>
          </p:cNvPr>
          <p:cNvSpPr>
            <a:spLocks noGrp="1"/>
          </p:cNvSpPr>
          <p:nvPr>
            <p:ph type="body" sz="quarter" idx="12" hasCustomPrompt="1"/>
          </p:nvPr>
        </p:nvSpPr>
        <p:spPr>
          <a:xfrm>
            <a:off x="709597" y="1736752"/>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01</a:t>
            </a:r>
          </a:p>
        </p:txBody>
      </p:sp>
      <p:sp>
        <p:nvSpPr>
          <p:cNvPr id="9" name="Text Placeholder 10">
            <a:extLst>
              <a:ext uri="{FF2B5EF4-FFF2-40B4-BE49-F238E27FC236}">
                <a16:creationId xmlns:a16="http://schemas.microsoft.com/office/drawing/2014/main" id="{97B75870-34EF-B172-9DC5-7B3B469DD535}"/>
              </a:ext>
            </a:extLst>
          </p:cNvPr>
          <p:cNvSpPr>
            <a:spLocks noGrp="1"/>
          </p:cNvSpPr>
          <p:nvPr>
            <p:ph type="body" sz="quarter" idx="13" hasCustomPrompt="1"/>
          </p:nvPr>
        </p:nvSpPr>
        <p:spPr>
          <a:xfrm>
            <a:off x="701093" y="1926725"/>
            <a:ext cx="1838234" cy="305112"/>
          </a:xfrm>
          <a:prstGeom prst="rect">
            <a:avLst/>
          </a:prstGeom>
        </p:spPr>
        <p:txBody>
          <a:bodyPr/>
          <a:lstStyle>
            <a:lvl1pPr marL="0" indent="0">
              <a:buNone/>
              <a:defRPr lang="en-US" sz="1799" b="1" kern="1200" spc="-25" dirty="0">
                <a:solidFill>
                  <a:schemeClr val="accent1"/>
                </a:solidFill>
                <a:latin typeface="+mj-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0" name="Text Placeholder 10">
            <a:extLst>
              <a:ext uri="{FF2B5EF4-FFF2-40B4-BE49-F238E27FC236}">
                <a16:creationId xmlns:a16="http://schemas.microsoft.com/office/drawing/2014/main" id="{E32C26DF-97A8-85FD-1197-8C10436F56BC}"/>
              </a:ext>
            </a:extLst>
          </p:cNvPr>
          <p:cNvSpPr>
            <a:spLocks noGrp="1"/>
          </p:cNvSpPr>
          <p:nvPr>
            <p:ph type="body" sz="quarter" idx="14" hasCustomPrompt="1"/>
          </p:nvPr>
        </p:nvSpPr>
        <p:spPr>
          <a:xfrm>
            <a:off x="701093" y="2436470"/>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11" name="Text Placeholder 10">
            <a:extLst>
              <a:ext uri="{FF2B5EF4-FFF2-40B4-BE49-F238E27FC236}">
                <a16:creationId xmlns:a16="http://schemas.microsoft.com/office/drawing/2014/main" id="{98CDD658-3E19-2918-02C4-5E395910A8E7}"/>
              </a:ext>
            </a:extLst>
          </p:cNvPr>
          <p:cNvSpPr>
            <a:spLocks noGrp="1"/>
          </p:cNvSpPr>
          <p:nvPr>
            <p:ph type="body" sz="quarter" idx="15" hasCustomPrompt="1"/>
          </p:nvPr>
        </p:nvSpPr>
        <p:spPr>
          <a:xfrm>
            <a:off x="2973592" y="1736752"/>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02</a:t>
            </a:r>
          </a:p>
        </p:txBody>
      </p:sp>
      <p:sp>
        <p:nvSpPr>
          <p:cNvPr id="12" name="Text Placeholder 10">
            <a:extLst>
              <a:ext uri="{FF2B5EF4-FFF2-40B4-BE49-F238E27FC236}">
                <a16:creationId xmlns:a16="http://schemas.microsoft.com/office/drawing/2014/main" id="{993A77F2-571C-DD91-C115-B580B6A1E223}"/>
              </a:ext>
            </a:extLst>
          </p:cNvPr>
          <p:cNvSpPr>
            <a:spLocks noGrp="1"/>
          </p:cNvSpPr>
          <p:nvPr>
            <p:ph type="body" sz="quarter" idx="16" hasCustomPrompt="1"/>
          </p:nvPr>
        </p:nvSpPr>
        <p:spPr>
          <a:xfrm>
            <a:off x="2965086" y="1926725"/>
            <a:ext cx="1838234" cy="305112"/>
          </a:xfrm>
          <a:prstGeom prst="rect">
            <a:avLst/>
          </a:prstGeom>
        </p:spPr>
        <p:txBody>
          <a:bodyPr/>
          <a:lstStyle>
            <a:lvl1pPr marL="0" indent="0">
              <a:buNone/>
              <a:defRPr lang="en-US" sz="1799" b="1" kern="1200" spc="-25" dirty="0">
                <a:solidFill>
                  <a:schemeClr val="accent1"/>
                </a:solidFill>
                <a:latin typeface="+mj-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3" name="Text Placeholder 10">
            <a:extLst>
              <a:ext uri="{FF2B5EF4-FFF2-40B4-BE49-F238E27FC236}">
                <a16:creationId xmlns:a16="http://schemas.microsoft.com/office/drawing/2014/main" id="{8C50AFBE-858F-695A-1B2B-0D7F45840AA9}"/>
              </a:ext>
            </a:extLst>
          </p:cNvPr>
          <p:cNvSpPr>
            <a:spLocks noGrp="1"/>
          </p:cNvSpPr>
          <p:nvPr>
            <p:ph type="body" sz="quarter" idx="17" hasCustomPrompt="1"/>
          </p:nvPr>
        </p:nvSpPr>
        <p:spPr>
          <a:xfrm>
            <a:off x="2965086" y="2436470"/>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14" name="Text Placeholder 10">
            <a:extLst>
              <a:ext uri="{FF2B5EF4-FFF2-40B4-BE49-F238E27FC236}">
                <a16:creationId xmlns:a16="http://schemas.microsoft.com/office/drawing/2014/main" id="{1159A50A-6E6C-77FA-D12E-13DD6B103C87}"/>
              </a:ext>
            </a:extLst>
          </p:cNvPr>
          <p:cNvSpPr>
            <a:spLocks noGrp="1"/>
          </p:cNvSpPr>
          <p:nvPr>
            <p:ph type="body" sz="quarter" idx="18" hasCustomPrompt="1"/>
          </p:nvPr>
        </p:nvSpPr>
        <p:spPr>
          <a:xfrm>
            <a:off x="5192973" y="1736752"/>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03</a:t>
            </a:r>
          </a:p>
        </p:txBody>
      </p:sp>
      <p:sp>
        <p:nvSpPr>
          <p:cNvPr id="15" name="Text Placeholder 10">
            <a:extLst>
              <a:ext uri="{FF2B5EF4-FFF2-40B4-BE49-F238E27FC236}">
                <a16:creationId xmlns:a16="http://schemas.microsoft.com/office/drawing/2014/main" id="{8F837DAE-3A62-3E10-09B8-EB0D617D1C7E}"/>
              </a:ext>
            </a:extLst>
          </p:cNvPr>
          <p:cNvSpPr>
            <a:spLocks noGrp="1"/>
          </p:cNvSpPr>
          <p:nvPr>
            <p:ph type="body" sz="quarter" idx="19" hasCustomPrompt="1"/>
          </p:nvPr>
        </p:nvSpPr>
        <p:spPr>
          <a:xfrm>
            <a:off x="5184466" y="1926725"/>
            <a:ext cx="1838234" cy="305112"/>
          </a:xfrm>
          <a:prstGeom prst="rect">
            <a:avLst/>
          </a:prstGeom>
        </p:spPr>
        <p:txBody>
          <a:bodyPr/>
          <a:lstStyle>
            <a:lvl1pPr marL="0" indent="0">
              <a:buNone/>
              <a:defRPr lang="en-US" sz="1799" b="1" kern="1200" spc="-25" dirty="0">
                <a:solidFill>
                  <a:schemeClr val="accent1"/>
                </a:solidFill>
                <a:latin typeface="+mj-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6" name="Text Placeholder 10">
            <a:extLst>
              <a:ext uri="{FF2B5EF4-FFF2-40B4-BE49-F238E27FC236}">
                <a16:creationId xmlns:a16="http://schemas.microsoft.com/office/drawing/2014/main" id="{C40A9B8B-164D-59C0-3DD7-6EDA592028F6}"/>
              </a:ext>
            </a:extLst>
          </p:cNvPr>
          <p:cNvSpPr>
            <a:spLocks noGrp="1"/>
          </p:cNvSpPr>
          <p:nvPr>
            <p:ph type="body" sz="quarter" idx="20" hasCustomPrompt="1"/>
          </p:nvPr>
        </p:nvSpPr>
        <p:spPr>
          <a:xfrm>
            <a:off x="5184466" y="2436470"/>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17" name="Text Placeholder 10">
            <a:extLst>
              <a:ext uri="{FF2B5EF4-FFF2-40B4-BE49-F238E27FC236}">
                <a16:creationId xmlns:a16="http://schemas.microsoft.com/office/drawing/2014/main" id="{8DC7A8FD-72FE-188B-65D5-CADA1F348649}"/>
              </a:ext>
            </a:extLst>
          </p:cNvPr>
          <p:cNvSpPr>
            <a:spLocks noGrp="1"/>
          </p:cNvSpPr>
          <p:nvPr>
            <p:ph type="body" sz="quarter" idx="21" hasCustomPrompt="1"/>
          </p:nvPr>
        </p:nvSpPr>
        <p:spPr>
          <a:xfrm>
            <a:off x="7412355" y="1736752"/>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04</a:t>
            </a:r>
          </a:p>
        </p:txBody>
      </p:sp>
      <p:sp>
        <p:nvSpPr>
          <p:cNvPr id="18" name="Text Placeholder 10">
            <a:extLst>
              <a:ext uri="{FF2B5EF4-FFF2-40B4-BE49-F238E27FC236}">
                <a16:creationId xmlns:a16="http://schemas.microsoft.com/office/drawing/2014/main" id="{9C6C264E-5E38-3B0E-6C23-3D7B5B8FC82C}"/>
              </a:ext>
            </a:extLst>
          </p:cNvPr>
          <p:cNvSpPr>
            <a:spLocks noGrp="1"/>
          </p:cNvSpPr>
          <p:nvPr>
            <p:ph type="body" sz="quarter" idx="22" hasCustomPrompt="1"/>
          </p:nvPr>
        </p:nvSpPr>
        <p:spPr>
          <a:xfrm>
            <a:off x="7403848" y="1926725"/>
            <a:ext cx="1838234" cy="305112"/>
          </a:xfrm>
          <a:prstGeom prst="rect">
            <a:avLst/>
          </a:prstGeom>
        </p:spPr>
        <p:txBody>
          <a:bodyPr/>
          <a:lstStyle>
            <a:lvl1pPr marL="0" indent="0">
              <a:buNone/>
              <a:defRPr lang="en-US" sz="1799" b="1" kern="1200" spc="-25" dirty="0">
                <a:solidFill>
                  <a:schemeClr val="accent1"/>
                </a:solidFill>
                <a:latin typeface="+mj-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9" name="Text Placeholder 10">
            <a:extLst>
              <a:ext uri="{FF2B5EF4-FFF2-40B4-BE49-F238E27FC236}">
                <a16:creationId xmlns:a16="http://schemas.microsoft.com/office/drawing/2014/main" id="{A2CD696B-11DA-B4A3-9DD7-4D267A6C0720}"/>
              </a:ext>
            </a:extLst>
          </p:cNvPr>
          <p:cNvSpPr>
            <a:spLocks noGrp="1"/>
          </p:cNvSpPr>
          <p:nvPr>
            <p:ph type="body" sz="quarter" idx="23" hasCustomPrompt="1"/>
          </p:nvPr>
        </p:nvSpPr>
        <p:spPr>
          <a:xfrm>
            <a:off x="7403848" y="2436470"/>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0" name="Text Placeholder 10">
            <a:extLst>
              <a:ext uri="{FF2B5EF4-FFF2-40B4-BE49-F238E27FC236}">
                <a16:creationId xmlns:a16="http://schemas.microsoft.com/office/drawing/2014/main" id="{9A66A8BB-0E11-5EA2-4897-9F538BCA44B0}"/>
              </a:ext>
            </a:extLst>
          </p:cNvPr>
          <p:cNvSpPr>
            <a:spLocks noGrp="1"/>
          </p:cNvSpPr>
          <p:nvPr>
            <p:ph type="body" sz="quarter" idx="24" hasCustomPrompt="1"/>
          </p:nvPr>
        </p:nvSpPr>
        <p:spPr>
          <a:xfrm>
            <a:off x="9654041" y="1736752"/>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05</a:t>
            </a:r>
          </a:p>
        </p:txBody>
      </p:sp>
      <p:sp>
        <p:nvSpPr>
          <p:cNvPr id="21" name="Text Placeholder 10">
            <a:extLst>
              <a:ext uri="{FF2B5EF4-FFF2-40B4-BE49-F238E27FC236}">
                <a16:creationId xmlns:a16="http://schemas.microsoft.com/office/drawing/2014/main" id="{A01DE684-F768-8F57-7C8F-CC046C303635}"/>
              </a:ext>
            </a:extLst>
          </p:cNvPr>
          <p:cNvSpPr>
            <a:spLocks noGrp="1"/>
          </p:cNvSpPr>
          <p:nvPr>
            <p:ph type="body" sz="quarter" idx="25" hasCustomPrompt="1"/>
          </p:nvPr>
        </p:nvSpPr>
        <p:spPr>
          <a:xfrm>
            <a:off x="9645535" y="1926725"/>
            <a:ext cx="1838234" cy="305112"/>
          </a:xfrm>
          <a:prstGeom prst="rect">
            <a:avLst/>
          </a:prstGeom>
        </p:spPr>
        <p:txBody>
          <a:bodyPr/>
          <a:lstStyle>
            <a:lvl1pPr marL="0" indent="0">
              <a:buNone/>
              <a:defRPr lang="en-US" sz="1799" b="1" kern="1200" spc="-25" dirty="0">
                <a:solidFill>
                  <a:schemeClr val="accent1"/>
                </a:solidFill>
                <a:latin typeface="+mj-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2" name="Text Placeholder 10">
            <a:extLst>
              <a:ext uri="{FF2B5EF4-FFF2-40B4-BE49-F238E27FC236}">
                <a16:creationId xmlns:a16="http://schemas.microsoft.com/office/drawing/2014/main" id="{A02A5519-1CE1-4609-D45C-0470D73BE0A7}"/>
              </a:ext>
            </a:extLst>
          </p:cNvPr>
          <p:cNvSpPr>
            <a:spLocks noGrp="1"/>
          </p:cNvSpPr>
          <p:nvPr>
            <p:ph type="body" sz="quarter" idx="26" hasCustomPrompt="1"/>
          </p:nvPr>
        </p:nvSpPr>
        <p:spPr>
          <a:xfrm>
            <a:off x="9645535" y="2436470"/>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Tree>
    <p:extLst>
      <p:ext uri="{BB962C8B-B14F-4D97-AF65-F5344CB8AC3E}">
        <p14:creationId xmlns:p14="http://schemas.microsoft.com/office/powerpoint/2010/main" val="2198485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Lis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143C-A5A9-FE98-CA67-6BFF4C11E50E}"/>
              </a:ext>
            </a:extLst>
          </p:cNvPr>
          <p:cNvSpPr>
            <a:spLocks noGrp="1"/>
          </p:cNvSpPr>
          <p:nvPr>
            <p:ph type="title"/>
          </p:nvPr>
        </p:nvSpPr>
        <p:spPr/>
        <p:txBody>
          <a:bodyPr/>
          <a:lstStyle/>
          <a:p>
            <a:r>
              <a:rPr lang="en-US"/>
              <a:t>Click to edit Master title style</a:t>
            </a:r>
          </a:p>
        </p:txBody>
      </p:sp>
      <p:grpSp>
        <p:nvGrpSpPr>
          <p:cNvPr id="3" name="Group 2">
            <a:extLst>
              <a:ext uri="{FF2B5EF4-FFF2-40B4-BE49-F238E27FC236}">
                <a16:creationId xmlns:a16="http://schemas.microsoft.com/office/drawing/2014/main" id="{72B20804-76F7-AC08-BFA3-62FAEA685389}"/>
              </a:ext>
            </a:extLst>
          </p:cNvPr>
          <p:cNvGrpSpPr/>
          <p:nvPr userDrawn="1"/>
        </p:nvGrpSpPr>
        <p:grpSpPr>
          <a:xfrm>
            <a:off x="606162" y="1501332"/>
            <a:ext cx="2611618" cy="4283242"/>
            <a:chOff x="1212167" y="7796463"/>
            <a:chExt cx="4206238" cy="8566483"/>
          </a:xfrm>
        </p:grpSpPr>
        <p:sp>
          <p:nvSpPr>
            <p:cNvPr id="4" name="Rounded Rectangle 3">
              <a:extLst>
                <a:ext uri="{FF2B5EF4-FFF2-40B4-BE49-F238E27FC236}">
                  <a16:creationId xmlns:a16="http://schemas.microsoft.com/office/drawing/2014/main" id="{F2CB0E43-F339-C002-0D88-BA99393E2044}"/>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5" name="Round Same Side Corner Rectangle 4">
              <a:extLst>
                <a:ext uri="{FF2B5EF4-FFF2-40B4-BE49-F238E27FC236}">
                  <a16:creationId xmlns:a16="http://schemas.microsoft.com/office/drawing/2014/main" id="{709D0EBC-CAFC-8A91-8050-FAE9621EF174}"/>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sp>
        <p:nvSpPr>
          <p:cNvPr id="6" name="Text Placeholder 10">
            <a:extLst>
              <a:ext uri="{FF2B5EF4-FFF2-40B4-BE49-F238E27FC236}">
                <a16:creationId xmlns:a16="http://schemas.microsoft.com/office/drawing/2014/main" id="{4255C7B2-32E1-2F4F-8FBB-9CAD9C5B1665}"/>
              </a:ext>
            </a:extLst>
          </p:cNvPr>
          <p:cNvSpPr>
            <a:spLocks noGrp="1"/>
          </p:cNvSpPr>
          <p:nvPr>
            <p:ph type="body" sz="quarter" idx="19" hasCustomPrompt="1"/>
          </p:nvPr>
        </p:nvSpPr>
        <p:spPr>
          <a:xfrm>
            <a:off x="722704" y="1618360"/>
            <a:ext cx="2353202" cy="294296"/>
          </a:xfrm>
          <a:prstGeom prst="rect">
            <a:avLst/>
          </a:prstGeom>
        </p:spPr>
        <p:txBody>
          <a:bodyPr/>
          <a:lstStyle>
            <a:lvl1pPr marL="0" indent="0">
              <a:buNone/>
              <a:defRPr lang="en-US" sz="1799" b="1" kern="1200" spc="-25" dirty="0">
                <a:solidFill>
                  <a:schemeClr val="bg1"/>
                </a:solidFill>
                <a:latin typeface="+mj-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7" name="Text Placeholder 10">
            <a:extLst>
              <a:ext uri="{FF2B5EF4-FFF2-40B4-BE49-F238E27FC236}">
                <a16:creationId xmlns:a16="http://schemas.microsoft.com/office/drawing/2014/main" id="{AAB47943-B880-6748-2578-A67748773C9A}"/>
              </a:ext>
            </a:extLst>
          </p:cNvPr>
          <p:cNvSpPr>
            <a:spLocks noGrp="1"/>
          </p:cNvSpPr>
          <p:nvPr>
            <p:ph type="body" sz="quarter" idx="20" hasCustomPrompt="1"/>
          </p:nvPr>
        </p:nvSpPr>
        <p:spPr>
          <a:xfrm>
            <a:off x="724461" y="2090394"/>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8" name="Text Placeholder 10">
            <a:extLst>
              <a:ext uri="{FF2B5EF4-FFF2-40B4-BE49-F238E27FC236}">
                <a16:creationId xmlns:a16="http://schemas.microsoft.com/office/drawing/2014/main" id="{2DA983BF-E2E2-88E4-FB81-F2B04FB9475C}"/>
              </a:ext>
            </a:extLst>
          </p:cNvPr>
          <p:cNvSpPr>
            <a:spLocks noGrp="1"/>
          </p:cNvSpPr>
          <p:nvPr>
            <p:ph type="body" sz="quarter" idx="27" hasCustomPrompt="1"/>
          </p:nvPr>
        </p:nvSpPr>
        <p:spPr>
          <a:xfrm>
            <a:off x="724461"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9" name="Text Placeholder 10">
            <a:extLst>
              <a:ext uri="{FF2B5EF4-FFF2-40B4-BE49-F238E27FC236}">
                <a16:creationId xmlns:a16="http://schemas.microsoft.com/office/drawing/2014/main" id="{DB6E0C73-A58D-E05B-46A9-AE9AA1064C5D}"/>
              </a:ext>
            </a:extLst>
          </p:cNvPr>
          <p:cNvSpPr>
            <a:spLocks noGrp="1"/>
          </p:cNvSpPr>
          <p:nvPr>
            <p:ph type="body" sz="quarter" idx="28" hasCustomPrompt="1"/>
          </p:nvPr>
        </p:nvSpPr>
        <p:spPr>
          <a:xfrm>
            <a:off x="722704"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0" name="Text Placeholder 10">
            <a:extLst>
              <a:ext uri="{FF2B5EF4-FFF2-40B4-BE49-F238E27FC236}">
                <a16:creationId xmlns:a16="http://schemas.microsoft.com/office/drawing/2014/main" id="{7D309799-92DC-4945-6AC4-579DD41554C0}"/>
              </a:ext>
            </a:extLst>
          </p:cNvPr>
          <p:cNvSpPr>
            <a:spLocks noGrp="1"/>
          </p:cNvSpPr>
          <p:nvPr>
            <p:ph type="body" sz="quarter" idx="29" hasCustomPrompt="1"/>
          </p:nvPr>
        </p:nvSpPr>
        <p:spPr>
          <a:xfrm>
            <a:off x="722704"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grpSp>
        <p:nvGrpSpPr>
          <p:cNvPr id="11" name="Group 10">
            <a:extLst>
              <a:ext uri="{FF2B5EF4-FFF2-40B4-BE49-F238E27FC236}">
                <a16:creationId xmlns:a16="http://schemas.microsoft.com/office/drawing/2014/main" id="{18B6878F-33FA-0C96-7F79-CBD5F47ED763}"/>
              </a:ext>
            </a:extLst>
          </p:cNvPr>
          <p:cNvGrpSpPr/>
          <p:nvPr userDrawn="1"/>
        </p:nvGrpSpPr>
        <p:grpSpPr>
          <a:xfrm>
            <a:off x="3396574" y="1501332"/>
            <a:ext cx="2611618" cy="4283242"/>
            <a:chOff x="1212167" y="7796463"/>
            <a:chExt cx="4206238" cy="8566483"/>
          </a:xfrm>
        </p:grpSpPr>
        <p:sp>
          <p:nvSpPr>
            <p:cNvPr id="12" name="Rounded Rectangle 11">
              <a:extLst>
                <a:ext uri="{FF2B5EF4-FFF2-40B4-BE49-F238E27FC236}">
                  <a16:creationId xmlns:a16="http://schemas.microsoft.com/office/drawing/2014/main" id="{FB37763D-5ED9-7665-0CF1-DEFD0A412A49}"/>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13" name="Round Same Side Corner Rectangle 12">
              <a:extLst>
                <a:ext uri="{FF2B5EF4-FFF2-40B4-BE49-F238E27FC236}">
                  <a16:creationId xmlns:a16="http://schemas.microsoft.com/office/drawing/2014/main" id="{C849C530-A9E9-CFEA-99B6-BC30344FCCE4}"/>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14" name="Group 13">
            <a:extLst>
              <a:ext uri="{FF2B5EF4-FFF2-40B4-BE49-F238E27FC236}">
                <a16:creationId xmlns:a16="http://schemas.microsoft.com/office/drawing/2014/main" id="{8C85518D-FA01-ACC7-ED17-890CDD6936BA}"/>
              </a:ext>
            </a:extLst>
          </p:cNvPr>
          <p:cNvGrpSpPr/>
          <p:nvPr userDrawn="1"/>
        </p:nvGrpSpPr>
        <p:grpSpPr>
          <a:xfrm>
            <a:off x="6186985" y="1501332"/>
            <a:ext cx="2611618" cy="4283242"/>
            <a:chOff x="1212167" y="7796463"/>
            <a:chExt cx="4206238" cy="8566483"/>
          </a:xfrm>
        </p:grpSpPr>
        <p:sp>
          <p:nvSpPr>
            <p:cNvPr id="15" name="Rounded Rectangle 14">
              <a:extLst>
                <a:ext uri="{FF2B5EF4-FFF2-40B4-BE49-F238E27FC236}">
                  <a16:creationId xmlns:a16="http://schemas.microsoft.com/office/drawing/2014/main" id="{0645ADD3-1610-1AC4-9F05-30DF8A77D04D}"/>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16" name="Round Same Side Corner Rectangle 15">
              <a:extLst>
                <a:ext uri="{FF2B5EF4-FFF2-40B4-BE49-F238E27FC236}">
                  <a16:creationId xmlns:a16="http://schemas.microsoft.com/office/drawing/2014/main" id="{5989CC60-4326-9130-A926-92E0DC46F7CB}"/>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17" name="Group 16">
            <a:extLst>
              <a:ext uri="{FF2B5EF4-FFF2-40B4-BE49-F238E27FC236}">
                <a16:creationId xmlns:a16="http://schemas.microsoft.com/office/drawing/2014/main" id="{4101290E-FEB7-C4F8-1B1C-EF1122AB3914}"/>
              </a:ext>
            </a:extLst>
          </p:cNvPr>
          <p:cNvGrpSpPr/>
          <p:nvPr userDrawn="1"/>
        </p:nvGrpSpPr>
        <p:grpSpPr>
          <a:xfrm>
            <a:off x="8977396" y="1501332"/>
            <a:ext cx="2611618" cy="4283242"/>
            <a:chOff x="1212167" y="7796463"/>
            <a:chExt cx="4206238" cy="8566483"/>
          </a:xfrm>
        </p:grpSpPr>
        <p:sp>
          <p:nvSpPr>
            <p:cNvPr id="18" name="Rounded Rectangle 17">
              <a:extLst>
                <a:ext uri="{FF2B5EF4-FFF2-40B4-BE49-F238E27FC236}">
                  <a16:creationId xmlns:a16="http://schemas.microsoft.com/office/drawing/2014/main" id="{C00FE991-A144-0AEC-756B-AE88BC5B2D5F}"/>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19" name="Round Same Side Corner Rectangle 18">
              <a:extLst>
                <a:ext uri="{FF2B5EF4-FFF2-40B4-BE49-F238E27FC236}">
                  <a16:creationId xmlns:a16="http://schemas.microsoft.com/office/drawing/2014/main" id="{89E4A6D7-CFBB-72B2-3887-77E6A452E775}"/>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sp>
        <p:nvSpPr>
          <p:cNvPr id="20" name="Text Placeholder 10">
            <a:extLst>
              <a:ext uri="{FF2B5EF4-FFF2-40B4-BE49-F238E27FC236}">
                <a16:creationId xmlns:a16="http://schemas.microsoft.com/office/drawing/2014/main" id="{6341F0B4-7E3D-2228-639E-0FF645790214}"/>
              </a:ext>
            </a:extLst>
          </p:cNvPr>
          <p:cNvSpPr>
            <a:spLocks noGrp="1"/>
          </p:cNvSpPr>
          <p:nvPr>
            <p:ph type="body" sz="quarter" idx="30" hasCustomPrompt="1"/>
          </p:nvPr>
        </p:nvSpPr>
        <p:spPr>
          <a:xfrm>
            <a:off x="3518520" y="1618360"/>
            <a:ext cx="2353202" cy="294296"/>
          </a:xfrm>
          <a:prstGeom prst="rect">
            <a:avLst/>
          </a:prstGeom>
        </p:spPr>
        <p:txBody>
          <a:bodyPr/>
          <a:lstStyle>
            <a:lvl1pPr marL="0" indent="0">
              <a:buNone/>
              <a:defRPr lang="en-US" sz="1799" b="1" kern="1200" spc="-25" dirty="0">
                <a:solidFill>
                  <a:schemeClr val="bg1"/>
                </a:solidFill>
                <a:latin typeface="+mj-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1" name="Text Placeholder 10">
            <a:extLst>
              <a:ext uri="{FF2B5EF4-FFF2-40B4-BE49-F238E27FC236}">
                <a16:creationId xmlns:a16="http://schemas.microsoft.com/office/drawing/2014/main" id="{8BFB5FFA-A9D2-E47F-5680-42748F20D3E5}"/>
              </a:ext>
            </a:extLst>
          </p:cNvPr>
          <p:cNvSpPr>
            <a:spLocks noGrp="1"/>
          </p:cNvSpPr>
          <p:nvPr>
            <p:ph type="body" sz="quarter" idx="31" hasCustomPrompt="1"/>
          </p:nvPr>
        </p:nvSpPr>
        <p:spPr>
          <a:xfrm>
            <a:off x="3520276" y="2090394"/>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2" name="Text Placeholder 10">
            <a:extLst>
              <a:ext uri="{FF2B5EF4-FFF2-40B4-BE49-F238E27FC236}">
                <a16:creationId xmlns:a16="http://schemas.microsoft.com/office/drawing/2014/main" id="{7866FA86-6238-414B-2D50-D3BB71EA3825}"/>
              </a:ext>
            </a:extLst>
          </p:cNvPr>
          <p:cNvSpPr>
            <a:spLocks noGrp="1"/>
          </p:cNvSpPr>
          <p:nvPr>
            <p:ph type="body" sz="quarter" idx="32" hasCustomPrompt="1"/>
          </p:nvPr>
        </p:nvSpPr>
        <p:spPr>
          <a:xfrm>
            <a:off x="3520276"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3" name="Text Placeholder 10">
            <a:extLst>
              <a:ext uri="{FF2B5EF4-FFF2-40B4-BE49-F238E27FC236}">
                <a16:creationId xmlns:a16="http://schemas.microsoft.com/office/drawing/2014/main" id="{DF0E6D47-73D0-385D-192D-25D854388AB7}"/>
              </a:ext>
            </a:extLst>
          </p:cNvPr>
          <p:cNvSpPr>
            <a:spLocks noGrp="1"/>
          </p:cNvSpPr>
          <p:nvPr>
            <p:ph type="body" sz="quarter" idx="33" hasCustomPrompt="1"/>
          </p:nvPr>
        </p:nvSpPr>
        <p:spPr>
          <a:xfrm>
            <a:off x="3518520"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4" name="Text Placeholder 10">
            <a:extLst>
              <a:ext uri="{FF2B5EF4-FFF2-40B4-BE49-F238E27FC236}">
                <a16:creationId xmlns:a16="http://schemas.microsoft.com/office/drawing/2014/main" id="{2F440A1E-ABA2-F732-5E71-54F2B6903F4B}"/>
              </a:ext>
            </a:extLst>
          </p:cNvPr>
          <p:cNvSpPr>
            <a:spLocks noGrp="1"/>
          </p:cNvSpPr>
          <p:nvPr>
            <p:ph type="body" sz="quarter" idx="34" hasCustomPrompt="1"/>
          </p:nvPr>
        </p:nvSpPr>
        <p:spPr>
          <a:xfrm>
            <a:off x="3518520"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5" name="Text Placeholder 10">
            <a:extLst>
              <a:ext uri="{FF2B5EF4-FFF2-40B4-BE49-F238E27FC236}">
                <a16:creationId xmlns:a16="http://schemas.microsoft.com/office/drawing/2014/main" id="{6E02CCC6-4D4B-9F25-FEB1-D3C1D3412AC6}"/>
              </a:ext>
            </a:extLst>
          </p:cNvPr>
          <p:cNvSpPr>
            <a:spLocks noGrp="1"/>
          </p:cNvSpPr>
          <p:nvPr>
            <p:ph type="body" sz="quarter" idx="35" hasCustomPrompt="1"/>
          </p:nvPr>
        </p:nvSpPr>
        <p:spPr>
          <a:xfrm>
            <a:off x="6314335" y="1618360"/>
            <a:ext cx="2353202" cy="294296"/>
          </a:xfrm>
          <a:prstGeom prst="rect">
            <a:avLst/>
          </a:prstGeom>
        </p:spPr>
        <p:txBody>
          <a:bodyPr/>
          <a:lstStyle>
            <a:lvl1pPr marL="0" indent="0">
              <a:buNone/>
              <a:defRPr lang="en-US" sz="1799" b="1" kern="1200" spc="-25" dirty="0">
                <a:solidFill>
                  <a:schemeClr val="bg1"/>
                </a:solidFill>
                <a:latin typeface="+mj-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6" name="Text Placeholder 10">
            <a:extLst>
              <a:ext uri="{FF2B5EF4-FFF2-40B4-BE49-F238E27FC236}">
                <a16:creationId xmlns:a16="http://schemas.microsoft.com/office/drawing/2014/main" id="{503A8F46-97A4-B8F6-2A8D-DAC62F2E23FE}"/>
              </a:ext>
            </a:extLst>
          </p:cNvPr>
          <p:cNvSpPr>
            <a:spLocks noGrp="1"/>
          </p:cNvSpPr>
          <p:nvPr>
            <p:ph type="body" sz="quarter" idx="36" hasCustomPrompt="1"/>
          </p:nvPr>
        </p:nvSpPr>
        <p:spPr>
          <a:xfrm>
            <a:off x="6316092" y="2090394"/>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7" name="Text Placeholder 10">
            <a:extLst>
              <a:ext uri="{FF2B5EF4-FFF2-40B4-BE49-F238E27FC236}">
                <a16:creationId xmlns:a16="http://schemas.microsoft.com/office/drawing/2014/main" id="{21FC83A8-D81F-419A-BD5A-27101B4D384E}"/>
              </a:ext>
            </a:extLst>
          </p:cNvPr>
          <p:cNvSpPr>
            <a:spLocks noGrp="1"/>
          </p:cNvSpPr>
          <p:nvPr>
            <p:ph type="body" sz="quarter" idx="37" hasCustomPrompt="1"/>
          </p:nvPr>
        </p:nvSpPr>
        <p:spPr>
          <a:xfrm>
            <a:off x="6316092"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8" name="Text Placeholder 10">
            <a:extLst>
              <a:ext uri="{FF2B5EF4-FFF2-40B4-BE49-F238E27FC236}">
                <a16:creationId xmlns:a16="http://schemas.microsoft.com/office/drawing/2014/main" id="{0A0F467B-163F-266B-7C26-23BB52843298}"/>
              </a:ext>
            </a:extLst>
          </p:cNvPr>
          <p:cNvSpPr>
            <a:spLocks noGrp="1"/>
          </p:cNvSpPr>
          <p:nvPr>
            <p:ph type="body" sz="quarter" idx="38" hasCustomPrompt="1"/>
          </p:nvPr>
        </p:nvSpPr>
        <p:spPr>
          <a:xfrm>
            <a:off x="6314335"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9" name="Text Placeholder 10">
            <a:extLst>
              <a:ext uri="{FF2B5EF4-FFF2-40B4-BE49-F238E27FC236}">
                <a16:creationId xmlns:a16="http://schemas.microsoft.com/office/drawing/2014/main" id="{71CFC3D6-851F-6E71-5EC2-ED03DEB567CC}"/>
              </a:ext>
            </a:extLst>
          </p:cNvPr>
          <p:cNvSpPr>
            <a:spLocks noGrp="1"/>
          </p:cNvSpPr>
          <p:nvPr>
            <p:ph type="body" sz="quarter" idx="39" hasCustomPrompt="1"/>
          </p:nvPr>
        </p:nvSpPr>
        <p:spPr>
          <a:xfrm>
            <a:off x="6314335"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30" name="Text Placeholder 10">
            <a:extLst>
              <a:ext uri="{FF2B5EF4-FFF2-40B4-BE49-F238E27FC236}">
                <a16:creationId xmlns:a16="http://schemas.microsoft.com/office/drawing/2014/main" id="{E7FE67AA-B325-A229-C814-EC30C0EBB014}"/>
              </a:ext>
            </a:extLst>
          </p:cNvPr>
          <p:cNvSpPr>
            <a:spLocks noGrp="1"/>
          </p:cNvSpPr>
          <p:nvPr>
            <p:ph type="body" sz="quarter" idx="40" hasCustomPrompt="1"/>
          </p:nvPr>
        </p:nvSpPr>
        <p:spPr>
          <a:xfrm>
            <a:off x="9110151" y="1618360"/>
            <a:ext cx="2353202" cy="294296"/>
          </a:xfrm>
          <a:prstGeom prst="rect">
            <a:avLst/>
          </a:prstGeom>
        </p:spPr>
        <p:txBody>
          <a:bodyPr/>
          <a:lstStyle>
            <a:lvl1pPr marL="0" indent="0">
              <a:buNone/>
              <a:defRPr lang="en-US" sz="1799" b="1" kern="1200" spc="-25" dirty="0">
                <a:solidFill>
                  <a:schemeClr val="bg1"/>
                </a:solidFill>
                <a:latin typeface="+mj-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31" name="Text Placeholder 10">
            <a:extLst>
              <a:ext uri="{FF2B5EF4-FFF2-40B4-BE49-F238E27FC236}">
                <a16:creationId xmlns:a16="http://schemas.microsoft.com/office/drawing/2014/main" id="{98077EFB-6439-AB69-5BA8-AF821B3D5EF6}"/>
              </a:ext>
            </a:extLst>
          </p:cNvPr>
          <p:cNvSpPr>
            <a:spLocks noGrp="1"/>
          </p:cNvSpPr>
          <p:nvPr>
            <p:ph type="body" sz="quarter" idx="41" hasCustomPrompt="1"/>
          </p:nvPr>
        </p:nvSpPr>
        <p:spPr>
          <a:xfrm>
            <a:off x="9111910" y="2090394"/>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32" name="Text Placeholder 10">
            <a:extLst>
              <a:ext uri="{FF2B5EF4-FFF2-40B4-BE49-F238E27FC236}">
                <a16:creationId xmlns:a16="http://schemas.microsoft.com/office/drawing/2014/main" id="{0351A87E-D4F7-BC45-340D-A1FAFFECCF9E}"/>
              </a:ext>
            </a:extLst>
          </p:cNvPr>
          <p:cNvSpPr>
            <a:spLocks noGrp="1"/>
          </p:cNvSpPr>
          <p:nvPr>
            <p:ph type="body" sz="quarter" idx="42" hasCustomPrompt="1"/>
          </p:nvPr>
        </p:nvSpPr>
        <p:spPr>
          <a:xfrm>
            <a:off x="9111910"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33" name="Text Placeholder 10">
            <a:extLst>
              <a:ext uri="{FF2B5EF4-FFF2-40B4-BE49-F238E27FC236}">
                <a16:creationId xmlns:a16="http://schemas.microsoft.com/office/drawing/2014/main" id="{29ACC8F4-930E-6946-495C-723DDB87DA26}"/>
              </a:ext>
            </a:extLst>
          </p:cNvPr>
          <p:cNvSpPr>
            <a:spLocks noGrp="1"/>
          </p:cNvSpPr>
          <p:nvPr>
            <p:ph type="body" sz="quarter" idx="43" hasCustomPrompt="1"/>
          </p:nvPr>
        </p:nvSpPr>
        <p:spPr>
          <a:xfrm>
            <a:off x="9110151"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34" name="Text Placeholder 10">
            <a:extLst>
              <a:ext uri="{FF2B5EF4-FFF2-40B4-BE49-F238E27FC236}">
                <a16:creationId xmlns:a16="http://schemas.microsoft.com/office/drawing/2014/main" id="{CC50F1B7-9DDA-C00B-E830-C7F579F20E25}"/>
              </a:ext>
            </a:extLst>
          </p:cNvPr>
          <p:cNvSpPr>
            <a:spLocks noGrp="1"/>
          </p:cNvSpPr>
          <p:nvPr>
            <p:ph type="body" sz="quarter" idx="44" hasCustomPrompt="1"/>
          </p:nvPr>
        </p:nvSpPr>
        <p:spPr>
          <a:xfrm>
            <a:off x="9110151"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Tree>
    <p:extLst>
      <p:ext uri="{BB962C8B-B14F-4D97-AF65-F5344CB8AC3E}">
        <p14:creationId xmlns:p14="http://schemas.microsoft.com/office/powerpoint/2010/main" val="3183633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 Lis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FF97C-2908-17BF-53D2-2CEA0DD5200E}"/>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D24DCE5D-9297-E391-FE34-B09869D00FC8}"/>
              </a:ext>
            </a:extLst>
          </p:cNvPr>
          <p:cNvSpPr>
            <a:spLocks noGrp="1"/>
          </p:cNvSpPr>
          <p:nvPr>
            <p:ph sz="quarter" idx="10" hasCustomPrompt="1"/>
          </p:nvPr>
        </p:nvSpPr>
        <p:spPr>
          <a:xfrm>
            <a:off x="457319" y="1690690"/>
            <a:ext cx="2561305" cy="484621"/>
          </a:xfrm>
          <a:solidFill>
            <a:schemeClr val="bg2"/>
          </a:solidFill>
        </p:spPr>
        <p:txBody>
          <a:bodyPr lIns="137160" tIns="137160" anchor="t" anchorCtr="0"/>
          <a:lstStyle>
            <a:lvl1pPr marL="0" indent="0">
              <a:buNone/>
              <a:defRPr sz="1400" b="1">
                <a:solidFill>
                  <a:schemeClr val="accent1"/>
                </a:solidFill>
              </a:defRPr>
            </a:lvl1pPr>
          </a:lstStyle>
          <a:p>
            <a:pPr lvl="0"/>
            <a:r>
              <a:rPr lang="en-US"/>
              <a:t>Headline</a:t>
            </a:r>
          </a:p>
        </p:txBody>
      </p:sp>
      <p:sp>
        <p:nvSpPr>
          <p:cNvPr id="6" name="Content Placeholder 4">
            <a:extLst>
              <a:ext uri="{FF2B5EF4-FFF2-40B4-BE49-F238E27FC236}">
                <a16:creationId xmlns:a16="http://schemas.microsoft.com/office/drawing/2014/main" id="{920E944A-BB56-E105-B1A9-E3B54DFE1A40}"/>
              </a:ext>
            </a:extLst>
          </p:cNvPr>
          <p:cNvSpPr>
            <a:spLocks noGrp="1"/>
          </p:cNvSpPr>
          <p:nvPr>
            <p:ph sz="quarter" idx="11" hasCustomPrompt="1"/>
          </p:nvPr>
        </p:nvSpPr>
        <p:spPr>
          <a:xfrm>
            <a:off x="3374535" y="1690690"/>
            <a:ext cx="2561305" cy="484621"/>
          </a:xfrm>
          <a:solidFill>
            <a:schemeClr val="bg2"/>
          </a:solidFill>
        </p:spPr>
        <p:txBody>
          <a:bodyPr lIns="137160" tIns="137160" anchor="t" anchorCtr="0"/>
          <a:lstStyle>
            <a:lvl1pPr marL="0" indent="0">
              <a:buNone/>
              <a:defRPr sz="1400" b="1">
                <a:solidFill>
                  <a:schemeClr val="accent1"/>
                </a:solidFill>
              </a:defRPr>
            </a:lvl1pPr>
          </a:lstStyle>
          <a:p>
            <a:pPr lvl="0"/>
            <a:r>
              <a:rPr lang="en-US"/>
              <a:t>Headline</a:t>
            </a:r>
          </a:p>
        </p:txBody>
      </p:sp>
      <p:sp>
        <p:nvSpPr>
          <p:cNvPr id="10" name="Content Placeholder 9">
            <a:extLst>
              <a:ext uri="{FF2B5EF4-FFF2-40B4-BE49-F238E27FC236}">
                <a16:creationId xmlns:a16="http://schemas.microsoft.com/office/drawing/2014/main" id="{C348AFB4-3ABA-AB2C-4D82-568574CA1694}"/>
              </a:ext>
            </a:extLst>
          </p:cNvPr>
          <p:cNvSpPr>
            <a:spLocks noGrp="1"/>
          </p:cNvSpPr>
          <p:nvPr>
            <p:ph sz="quarter" idx="14"/>
          </p:nvPr>
        </p:nvSpPr>
        <p:spPr>
          <a:xfrm>
            <a:off x="457319" y="2290816"/>
            <a:ext cx="2561305" cy="3032075"/>
          </a:xfrm>
        </p:spPr>
        <p:txBody>
          <a:bodyPr/>
          <a:lstStyle>
            <a:lvl1pPr>
              <a:lnSpc>
                <a:spcPct val="100000"/>
              </a:lnSpc>
              <a:defRPr sz="1200"/>
            </a:lvl1pPr>
            <a:lvl2pPr>
              <a:defRPr sz="1050"/>
            </a:lvl2pPr>
            <a:lvl3pPr>
              <a:defRPr sz="900"/>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11" name="Content Placeholder 9">
            <a:extLst>
              <a:ext uri="{FF2B5EF4-FFF2-40B4-BE49-F238E27FC236}">
                <a16:creationId xmlns:a16="http://schemas.microsoft.com/office/drawing/2014/main" id="{CC99DD03-A1D6-3DBE-08B2-180AEF31DFA4}"/>
              </a:ext>
            </a:extLst>
          </p:cNvPr>
          <p:cNvSpPr>
            <a:spLocks noGrp="1"/>
          </p:cNvSpPr>
          <p:nvPr>
            <p:ph sz="quarter" idx="15"/>
          </p:nvPr>
        </p:nvSpPr>
        <p:spPr>
          <a:xfrm>
            <a:off x="3374535" y="2290816"/>
            <a:ext cx="2561305" cy="3032075"/>
          </a:xfrm>
        </p:spPr>
        <p:txBody>
          <a:bodyPr/>
          <a:lstStyle>
            <a:lvl1pPr>
              <a:lnSpc>
                <a:spcPct val="100000"/>
              </a:lnSpc>
              <a:defRPr sz="1200"/>
            </a:lvl1pPr>
            <a:lvl2pPr>
              <a:defRPr sz="1050"/>
            </a:lvl2pPr>
            <a:lvl3pPr>
              <a:defRPr sz="900"/>
            </a:lvl3pPr>
          </a:lstStyle>
          <a:p>
            <a:pPr lvl="0"/>
            <a:r>
              <a:rPr lang="en-US"/>
              <a:t>Click to edit Master text styles</a:t>
            </a:r>
          </a:p>
          <a:p>
            <a:pPr lvl="1"/>
            <a:r>
              <a:rPr lang="en-US"/>
              <a:t>Second level</a:t>
            </a:r>
          </a:p>
          <a:p>
            <a:pPr lvl="2"/>
            <a:r>
              <a:rPr lang="en-US"/>
              <a:t>Third level</a:t>
            </a:r>
          </a:p>
        </p:txBody>
      </p:sp>
      <p:sp>
        <p:nvSpPr>
          <p:cNvPr id="3" name="Content Placeholder 4">
            <a:extLst>
              <a:ext uri="{FF2B5EF4-FFF2-40B4-BE49-F238E27FC236}">
                <a16:creationId xmlns:a16="http://schemas.microsoft.com/office/drawing/2014/main" id="{D6D6736C-C7CC-B078-341C-4284C75379FA}"/>
              </a:ext>
            </a:extLst>
          </p:cNvPr>
          <p:cNvSpPr>
            <a:spLocks noGrp="1"/>
          </p:cNvSpPr>
          <p:nvPr>
            <p:ph sz="quarter" idx="16" hasCustomPrompt="1"/>
          </p:nvPr>
        </p:nvSpPr>
        <p:spPr>
          <a:xfrm>
            <a:off x="6268116" y="1690690"/>
            <a:ext cx="2561305" cy="484621"/>
          </a:xfrm>
          <a:solidFill>
            <a:schemeClr val="bg2"/>
          </a:solidFill>
        </p:spPr>
        <p:txBody>
          <a:bodyPr lIns="137160" tIns="137160" anchor="t" anchorCtr="0"/>
          <a:lstStyle>
            <a:lvl1pPr marL="0" indent="0">
              <a:buNone/>
              <a:defRPr sz="1400" b="1">
                <a:solidFill>
                  <a:schemeClr val="accent1"/>
                </a:solidFill>
              </a:defRPr>
            </a:lvl1pPr>
          </a:lstStyle>
          <a:p>
            <a:pPr lvl="0"/>
            <a:r>
              <a:rPr lang="en-US"/>
              <a:t>Headline</a:t>
            </a:r>
          </a:p>
        </p:txBody>
      </p:sp>
      <p:sp>
        <p:nvSpPr>
          <p:cNvPr id="4" name="Content Placeholder 9">
            <a:extLst>
              <a:ext uri="{FF2B5EF4-FFF2-40B4-BE49-F238E27FC236}">
                <a16:creationId xmlns:a16="http://schemas.microsoft.com/office/drawing/2014/main" id="{4B650904-E19B-DCC1-4E68-3F333BE7845C}"/>
              </a:ext>
            </a:extLst>
          </p:cNvPr>
          <p:cNvSpPr>
            <a:spLocks noGrp="1"/>
          </p:cNvSpPr>
          <p:nvPr>
            <p:ph sz="quarter" idx="17"/>
          </p:nvPr>
        </p:nvSpPr>
        <p:spPr>
          <a:xfrm>
            <a:off x="6268116" y="2290816"/>
            <a:ext cx="2561305" cy="3032075"/>
          </a:xfrm>
        </p:spPr>
        <p:txBody>
          <a:bodyPr/>
          <a:lstStyle>
            <a:lvl1pPr>
              <a:lnSpc>
                <a:spcPct val="100000"/>
              </a:lnSpc>
              <a:defRPr sz="1200"/>
            </a:lvl1pPr>
            <a:lvl2pPr>
              <a:defRPr sz="1050"/>
            </a:lvl2pPr>
            <a:lvl3pPr>
              <a:defRPr sz="900"/>
            </a:lvl3pPr>
          </a:lstStyle>
          <a:p>
            <a:pPr lvl="0"/>
            <a:r>
              <a:rPr lang="en-US"/>
              <a:t>Click to edit Master text styles</a:t>
            </a:r>
          </a:p>
          <a:p>
            <a:pPr lvl="1"/>
            <a:r>
              <a:rPr lang="en-US"/>
              <a:t>Second level</a:t>
            </a:r>
          </a:p>
          <a:p>
            <a:pPr lvl="2"/>
            <a:r>
              <a:rPr lang="en-US"/>
              <a:t>Third level</a:t>
            </a:r>
          </a:p>
        </p:txBody>
      </p:sp>
      <p:sp>
        <p:nvSpPr>
          <p:cNvPr id="7" name="Content Placeholder 4">
            <a:extLst>
              <a:ext uri="{FF2B5EF4-FFF2-40B4-BE49-F238E27FC236}">
                <a16:creationId xmlns:a16="http://schemas.microsoft.com/office/drawing/2014/main" id="{787F8F6B-0565-EA0E-2EF4-ED921D661DA9}"/>
              </a:ext>
            </a:extLst>
          </p:cNvPr>
          <p:cNvSpPr>
            <a:spLocks noGrp="1"/>
          </p:cNvSpPr>
          <p:nvPr>
            <p:ph sz="quarter" idx="18" hasCustomPrompt="1"/>
          </p:nvPr>
        </p:nvSpPr>
        <p:spPr>
          <a:xfrm>
            <a:off x="9161700" y="1690690"/>
            <a:ext cx="2561305" cy="484621"/>
          </a:xfrm>
          <a:solidFill>
            <a:schemeClr val="bg2"/>
          </a:solidFill>
        </p:spPr>
        <p:txBody>
          <a:bodyPr lIns="137160" tIns="137160" anchor="t" anchorCtr="0"/>
          <a:lstStyle>
            <a:lvl1pPr marL="0" indent="0">
              <a:buNone/>
              <a:defRPr sz="1400" b="1">
                <a:solidFill>
                  <a:schemeClr val="accent1"/>
                </a:solidFill>
              </a:defRPr>
            </a:lvl1pPr>
          </a:lstStyle>
          <a:p>
            <a:pPr lvl="0"/>
            <a:r>
              <a:rPr lang="en-US"/>
              <a:t>Headline</a:t>
            </a:r>
          </a:p>
        </p:txBody>
      </p:sp>
      <p:sp>
        <p:nvSpPr>
          <p:cNvPr id="8" name="Content Placeholder 9">
            <a:extLst>
              <a:ext uri="{FF2B5EF4-FFF2-40B4-BE49-F238E27FC236}">
                <a16:creationId xmlns:a16="http://schemas.microsoft.com/office/drawing/2014/main" id="{C7251808-078C-4BAC-EB96-A91DA02E01C6}"/>
              </a:ext>
            </a:extLst>
          </p:cNvPr>
          <p:cNvSpPr>
            <a:spLocks noGrp="1"/>
          </p:cNvSpPr>
          <p:nvPr>
            <p:ph sz="quarter" idx="19"/>
          </p:nvPr>
        </p:nvSpPr>
        <p:spPr>
          <a:xfrm>
            <a:off x="9161700" y="2290816"/>
            <a:ext cx="2561305" cy="3032075"/>
          </a:xfrm>
        </p:spPr>
        <p:txBody>
          <a:bodyPr/>
          <a:lstStyle>
            <a:lvl1pPr>
              <a:lnSpc>
                <a:spcPct val="100000"/>
              </a:lnSpc>
              <a:defRPr sz="1200"/>
            </a:lvl1pPr>
            <a:lvl2pPr>
              <a:defRPr sz="1050"/>
            </a:lvl2pPr>
            <a:lvl3pPr>
              <a:defRPr sz="9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6577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Dark">
    <p:bg bwMode="gray">
      <p:bgPr>
        <a:solidFill>
          <a:schemeClr val="accent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15F220E-1442-823D-C0CB-123C0505D7CD}"/>
              </a:ext>
              <a:ext uri="{C183D7F6-B498-43B3-948B-1728B52AA6E4}">
                <adec:decorative xmlns:adec="http://schemas.microsoft.com/office/drawing/2017/decorative" val="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1208" t="-6667" b="6667"/>
          <a:stretch/>
        </p:blipFill>
        <p:spPr>
          <a:xfrm>
            <a:off x="7473012" y="0"/>
            <a:ext cx="4718990" cy="6858000"/>
          </a:xfrm>
          <a:prstGeom prst="rect">
            <a:avLst/>
          </a:prstGeom>
        </p:spPr>
      </p:pic>
      <p:sp>
        <p:nvSpPr>
          <p:cNvPr id="4" name="Rectangle 3">
            <a:extLst>
              <a:ext uri="{FF2B5EF4-FFF2-40B4-BE49-F238E27FC236}">
                <a16:creationId xmlns:a16="http://schemas.microsoft.com/office/drawing/2014/main" id="{34373061-45D8-7DD4-41AF-36D53D59DA73}"/>
              </a:ext>
              <a:ext uri="{C183D7F6-B498-43B3-948B-1728B52AA6E4}">
                <adec:decorative xmlns:adec="http://schemas.microsoft.com/office/drawing/2017/decorative" val="1"/>
              </a:ext>
            </a:extLst>
          </p:cNvPr>
          <p:cNvSpPr/>
          <p:nvPr userDrawn="1"/>
        </p:nvSpPr>
        <p:spPr bwMode="gray">
          <a:xfrm>
            <a:off x="2" y="0"/>
            <a:ext cx="7473009" cy="6858000"/>
          </a:xfrm>
          <a:prstGeom prst="rect">
            <a:avLst/>
          </a:prstGeom>
          <a:solidFill>
            <a:srgbClr val="0A2999"/>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799" b="1">
              <a:solidFill>
                <a:schemeClr val="accent1"/>
              </a:solidFill>
              <a:latin typeface="+mj-lt"/>
            </a:endParaRPr>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2" name="Title 1">
            <a:extLst>
              <a:ext uri="{FF2B5EF4-FFF2-40B4-BE49-F238E27FC236}">
                <a16:creationId xmlns:a16="http://schemas.microsoft.com/office/drawing/2014/main" id="{DA94A963-C850-E282-B7DA-BC0F263CA1CE}"/>
              </a:ext>
            </a:extLst>
          </p:cNvPr>
          <p:cNvSpPr>
            <a:spLocks noGrp="1"/>
          </p:cNvSpPr>
          <p:nvPr>
            <p:ph type="ctrTitle"/>
          </p:nvPr>
        </p:nvSpPr>
        <p:spPr bwMode="gray">
          <a:xfrm>
            <a:off x="457318" y="2193926"/>
            <a:ext cx="6553320" cy="1235074"/>
          </a:xfrm>
        </p:spPr>
        <p:txBody>
          <a:bodyPr vert="horz" lIns="0" tIns="0" rIns="0" bIns="0" rtlCol="0" anchor="b" anchorCtr="0">
            <a:noAutofit/>
          </a:bodyPr>
          <a:lstStyle>
            <a:lvl1pPr>
              <a:spcBef>
                <a:spcPts val="0"/>
              </a:spcBef>
              <a:defRPr lang="en-US" sz="3399" b="1" dirty="0">
                <a:solidFill>
                  <a:schemeClr val="bg1"/>
                </a:solidFill>
                <a:latin typeface="+mj-lt"/>
              </a:defRPr>
            </a:lvl1pPr>
          </a:lstStyle>
          <a:p>
            <a:pPr lvl="0"/>
            <a:r>
              <a:rPr lang="en-US"/>
              <a:t>Click to edit Master title style</a:t>
            </a:r>
          </a:p>
        </p:txBody>
      </p:sp>
      <p:sp>
        <p:nvSpPr>
          <p:cNvPr id="5" name="Text Placeholder 5">
            <a:extLst>
              <a:ext uri="{FF2B5EF4-FFF2-40B4-BE49-F238E27FC236}">
                <a16:creationId xmlns:a16="http://schemas.microsoft.com/office/drawing/2014/main" id="{9C6A64CE-3F9B-820E-DFED-E239AB1B011C}"/>
              </a:ext>
            </a:extLst>
          </p:cNvPr>
          <p:cNvSpPr>
            <a:spLocks noGrp="1"/>
          </p:cNvSpPr>
          <p:nvPr>
            <p:ph type="body" sz="quarter" idx="10"/>
          </p:nvPr>
        </p:nvSpPr>
        <p:spPr bwMode="gray">
          <a:xfrm>
            <a:off x="484216" y="3585674"/>
            <a:ext cx="4234775" cy="876363"/>
          </a:xfrm>
        </p:spPr>
        <p:txBody>
          <a:bodyPr lIns="0" tIns="0" rIns="0" bIns="0" anchor="t" anchorCtr="0"/>
          <a:lstStyle>
            <a:lvl1pPr marL="0" indent="0">
              <a:spcBef>
                <a:spcPts val="600"/>
              </a:spcBef>
              <a:buNone/>
              <a:defRPr sz="1799">
                <a:solidFill>
                  <a:schemeClr val="bg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t>Click to edit Master text styles</a:t>
            </a:r>
          </a:p>
        </p:txBody>
      </p:sp>
      <p:sp>
        <p:nvSpPr>
          <p:cNvPr id="9" name="Text Placeholder 2">
            <a:extLst>
              <a:ext uri="{FF2B5EF4-FFF2-40B4-BE49-F238E27FC236}">
                <a16:creationId xmlns:a16="http://schemas.microsoft.com/office/drawing/2014/main" id="{1FAFD5B1-7597-7F37-59FC-A85E019E7331}"/>
              </a:ext>
            </a:extLst>
          </p:cNvPr>
          <p:cNvSpPr>
            <a:spLocks noGrp="1"/>
          </p:cNvSpPr>
          <p:nvPr>
            <p:ph type="body" sz="quarter" idx="11"/>
          </p:nvPr>
        </p:nvSpPr>
        <p:spPr bwMode="gray">
          <a:xfrm>
            <a:off x="484216" y="5865446"/>
            <a:ext cx="6526422" cy="438150"/>
          </a:xfrm>
        </p:spPr>
        <p:txBody>
          <a:bodyPr lIns="0" tIns="0" rIns="0" bIns="0" anchor="b" anchorCtr="0"/>
          <a:lstStyle>
            <a:lvl1pPr marL="0" indent="0">
              <a:spcBef>
                <a:spcPts val="300"/>
              </a:spcBef>
              <a:buNone/>
              <a:defRPr sz="1200">
                <a:solidFill>
                  <a:schemeClr val="bg1">
                    <a:lumMod val="75000"/>
                  </a:schemeClr>
                </a:solidFill>
              </a:defRPr>
            </a:lvl1pPr>
          </a:lstStyle>
          <a:p>
            <a:pPr lvl="0"/>
            <a:r>
              <a:rPr lang="en-US"/>
              <a:t>Click to edit Master text styles</a:t>
            </a:r>
          </a:p>
        </p:txBody>
      </p:sp>
      <p:pic>
        <p:nvPicPr>
          <p:cNvPr id="6" name="Graphic 5" descr="ASTP logo">
            <a:extLst>
              <a:ext uri="{FF2B5EF4-FFF2-40B4-BE49-F238E27FC236}">
                <a16:creationId xmlns:a16="http://schemas.microsoft.com/office/drawing/2014/main" id="{9826F96B-BF7D-1670-DA32-830BE7676E9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57321" y="457200"/>
            <a:ext cx="2561306" cy="409402"/>
          </a:xfrm>
          <a:prstGeom prst="rect">
            <a:avLst/>
          </a:prstGeom>
        </p:spPr>
      </p:pic>
    </p:spTree>
    <p:custDataLst>
      <p:tags r:id="rId1"/>
    </p:custDataLst>
    <p:extLst>
      <p:ext uri="{BB962C8B-B14F-4D97-AF65-F5344CB8AC3E}">
        <p14:creationId xmlns:p14="http://schemas.microsoft.com/office/powerpoint/2010/main" val="2461294941"/>
      </p:ext>
    </p:extLst>
  </p:cSld>
  <p:clrMapOvr>
    <a:masterClrMapping/>
  </p:clrMapOvr>
  <p:extLst>
    <p:ext uri="{DCECCB84-F9BA-43D5-87BE-67443E8EF086}">
      <p15:sldGuideLst xmlns:p15="http://schemas.microsoft.com/office/powerpoint/2012/main">
        <p15:guide id="1" orient="horz" pos="2160">
          <p15:clr>
            <a:srgbClr val="FBAE40"/>
          </p15:clr>
        </p15:guide>
        <p15:guide id="2" pos="4415">
          <p15:clr>
            <a:srgbClr val="FBAE40"/>
          </p15:clr>
        </p15:guide>
        <p15:guide id="3" pos="470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21D1736-F448-387E-D060-35654F3C5272}"/>
              </a:ext>
            </a:extLst>
          </p:cNvPr>
          <p:cNvSpPr>
            <a:spLocks noGrp="1"/>
          </p:cNvSpPr>
          <p:nvPr>
            <p:ph type="body" sz="quarter" idx="10"/>
          </p:nvPr>
        </p:nvSpPr>
        <p:spPr>
          <a:xfrm>
            <a:off x="4870924" y="2937431"/>
            <a:ext cx="6591429" cy="366486"/>
          </a:xfrm>
          <a:solidFill>
            <a:schemeClr val="bg1"/>
          </a:solidFill>
          <a:effectLst>
            <a:outerShdw dist="12700" dir="16200000" rotWithShape="0">
              <a:schemeClr val="bg1">
                <a:lumMod val="75000"/>
              </a:schemeClr>
            </a:outerShdw>
          </a:effectLst>
        </p:spPr>
        <p:txBody>
          <a:bodyPr/>
          <a:lstStyle>
            <a:lvl1pPr marL="0" indent="0">
              <a:buNone/>
              <a:defRPr sz="1500" b="1">
                <a:solidFill>
                  <a:schemeClr val="accent2"/>
                </a:solidFill>
              </a:defRPr>
            </a:lvl1pPr>
            <a:lvl2pPr marL="287251" indent="0">
              <a:buNone/>
              <a:defRPr/>
            </a:lvl2pPr>
          </a:lstStyle>
          <a:p>
            <a:pPr lvl="0"/>
            <a:r>
              <a:rPr lang="en-US"/>
              <a:t>Click to edit Master text styles</a:t>
            </a:r>
          </a:p>
        </p:txBody>
      </p:sp>
      <p:sp>
        <p:nvSpPr>
          <p:cNvPr id="9" name="Text Placeholder 7">
            <a:extLst>
              <a:ext uri="{FF2B5EF4-FFF2-40B4-BE49-F238E27FC236}">
                <a16:creationId xmlns:a16="http://schemas.microsoft.com/office/drawing/2014/main" id="{8550CA50-2BCA-3324-6A41-4D1EDFBE8C36}"/>
              </a:ext>
            </a:extLst>
          </p:cNvPr>
          <p:cNvSpPr>
            <a:spLocks noGrp="1"/>
          </p:cNvSpPr>
          <p:nvPr>
            <p:ph type="body" sz="quarter" idx="11"/>
          </p:nvPr>
        </p:nvSpPr>
        <p:spPr>
          <a:xfrm>
            <a:off x="4870924" y="904299"/>
            <a:ext cx="6591429" cy="366486"/>
          </a:xfrm>
          <a:solidFill>
            <a:schemeClr val="bg1"/>
          </a:solidFill>
          <a:effectLst>
            <a:outerShdw dist="12700" dir="16200000" rotWithShape="0">
              <a:schemeClr val="bg1">
                <a:lumMod val="75000"/>
              </a:schemeClr>
            </a:outerShdw>
          </a:effectLst>
        </p:spPr>
        <p:txBody>
          <a:bodyPr/>
          <a:lstStyle>
            <a:lvl1pPr marL="0" indent="0">
              <a:buNone/>
              <a:defRPr sz="1500" b="1">
                <a:solidFill>
                  <a:schemeClr val="accent2"/>
                </a:solidFill>
              </a:defRPr>
            </a:lvl1pPr>
            <a:lvl2pPr marL="287251" indent="0">
              <a:buNone/>
              <a:defRPr/>
            </a:lvl2pPr>
          </a:lstStyle>
          <a:p>
            <a:pPr lvl="0"/>
            <a:r>
              <a:rPr lang="en-US"/>
              <a:t>Click to edit Master text styles</a:t>
            </a:r>
          </a:p>
        </p:txBody>
      </p:sp>
      <p:sp>
        <p:nvSpPr>
          <p:cNvPr id="2" name="Rectangle 1">
            <a:extLst>
              <a:ext uri="{FF2B5EF4-FFF2-40B4-BE49-F238E27FC236}">
                <a16:creationId xmlns:a16="http://schemas.microsoft.com/office/drawing/2014/main" id="{DE726761-15ED-1C9F-009A-27DAD199FFA4}"/>
              </a:ext>
              <a:ext uri="{C183D7F6-B498-43B3-948B-1728B52AA6E4}">
                <adec:decorative xmlns:adec="http://schemas.microsoft.com/office/drawing/2017/decorative" val="1"/>
              </a:ext>
            </a:extLst>
          </p:cNvPr>
          <p:cNvSpPr/>
          <p:nvPr userDrawn="1"/>
        </p:nvSpPr>
        <p:spPr bwMode="gray">
          <a:xfrm>
            <a:off x="0" y="0"/>
            <a:ext cx="4141278" cy="6858000"/>
          </a:xfrm>
          <a:prstGeom prst="rect">
            <a:avLst/>
          </a:prstGeom>
          <a:solidFill>
            <a:srgbClr val="0A2999"/>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799" b="1">
              <a:solidFill>
                <a:schemeClr val="accent1"/>
              </a:solidFill>
              <a:latin typeface="+mj-lt"/>
            </a:endParaRPr>
          </a:p>
        </p:txBody>
      </p:sp>
      <p:sp>
        <p:nvSpPr>
          <p:cNvPr id="6" name="Rectangle 5">
            <a:extLst>
              <a:ext uri="{FF2B5EF4-FFF2-40B4-BE49-F238E27FC236}">
                <a16:creationId xmlns:a16="http://schemas.microsoft.com/office/drawing/2014/main" id="{4379C19C-0D35-E6D2-BF44-FC396C21A6C4}"/>
              </a:ext>
              <a:ext uri="{C183D7F6-B498-43B3-948B-1728B52AA6E4}">
                <adec:decorative xmlns:adec="http://schemas.microsoft.com/office/drawing/2017/decorative" val="1"/>
              </a:ext>
            </a:extLst>
          </p:cNvPr>
          <p:cNvSpPr/>
          <p:nvPr userDrawn="1"/>
        </p:nvSpPr>
        <p:spPr bwMode="gray">
          <a:xfrm>
            <a:off x="4141278" y="5953701"/>
            <a:ext cx="8050723" cy="904298"/>
          </a:xfrm>
          <a:prstGeom prst="rect">
            <a:avLst/>
          </a:prstGeom>
          <a:solidFill>
            <a:schemeClr val="bg2">
              <a:alpha val="74837"/>
            </a:schemeClr>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799" b="1">
              <a:solidFill>
                <a:schemeClr val="accent1"/>
              </a:solidFill>
              <a:latin typeface="+mj-lt"/>
            </a:endParaRPr>
          </a:p>
        </p:txBody>
      </p:sp>
      <p:pic>
        <p:nvPicPr>
          <p:cNvPr id="11" name="Graphic 10">
            <a:extLst>
              <a:ext uri="{FF2B5EF4-FFF2-40B4-BE49-F238E27FC236}">
                <a16:creationId xmlns:a16="http://schemas.microsoft.com/office/drawing/2014/main" id="{A9913015-2B21-01FE-F90D-AA4E09410D7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29262"/>
          <a:stretch/>
        </p:blipFill>
        <p:spPr>
          <a:xfrm>
            <a:off x="-1" y="502553"/>
            <a:ext cx="4141278" cy="5852899"/>
          </a:xfrm>
          <a:prstGeom prst="rect">
            <a:avLst/>
          </a:prstGeom>
        </p:spPr>
      </p:pic>
    </p:spTree>
    <p:extLst>
      <p:ext uri="{BB962C8B-B14F-4D97-AF65-F5344CB8AC3E}">
        <p14:creationId xmlns:p14="http://schemas.microsoft.com/office/powerpoint/2010/main" val="159862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E45B2844-9C59-4F4A-A23F-C56225ED1138}"/>
              </a:ext>
            </a:extLst>
          </p:cNvPr>
          <p:cNvSpPr>
            <a:spLocks noGrp="1"/>
          </p:cNvSpPr>
          <p:nvPr>
            <p:ph idx="1"/>
          </p:nvPr>
        </p:nvSpPr>
        <p:spPr>
          <a:xfrm>
            <a:off x="736778" y="1749288"/>
            <a:ext cx="10601990" cy="4731027"/>
          </a:xfrm>
          <a:prstGeom prst="rect">
            <a:avLst/>
          </a:prstGeom>
        </p:spPr>
        <p:txBody>
          <a:bodyPr>
            <a:normAutofit/>
          </a:bodyPr>
          <a:lstStyle>
            <a:lvl1pPr>
              <a:lnSpc>
                <a:spcPct val="100000"/>
              </a:lnSpc>
              <a:spcBef>
                <a:spcPts val="2199"/>
              </a:spcBef>
              <a:spcAft>
                <a:spcPts val="0"/>
              </a:spcAft>
              <a:buClr>
                <a:schemeClr val="accent1"/>
              </a:buClr>
              <a:defRPr sz="1999">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799">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buClr>
                <a:schemeClr val="tx1">
                  <a:lumMod val="50000"/>
                  <a:lumOff val="50000"/>
                </a:schemeClr>
              </a:buClr>
              <a:defRPr sz="1799">
                <a:solidFill>
                  <a:schemeClr val="tx1"/>
                </a:solidFill>
                <a:latin typeface="Arial" panose="020B0604020202020204" pitchFamily="34" charset="0"/>
                <a:cs typeface="Arial" panose="020B0604020202020204" pitchFamily="34" charset="0"/>
              </a:defRPr>
            </a:lvl3pPr>
            <a:lvl4pPr>
              <a:spcAft>
                <a:spcPts val="1200"/>
              </a:spcAft>
              <a:defRPr sz="1799">
                <a:solidFill>
                  <a:schemeClr val="tx1"/>
                </a:solidFill>
                <a:latin typeface="Arial" panose="020B0604020202020204" pitchFamily="34" charset="0"/>
                <a:cs typeface="Arial" panose="020B0604020202020204" pitchFamily="34" charset="0"/>
              </a:defRPr>
            </a:lvl4pPr>
            <a:lvl5pPr>
              <a:spcAft>
                <a:spcPts val="1200"/>
              </a:spcAft>
              <a:defRPr sz="1799">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9" name="Title 1">
            <a:extLst>
              <a:ext uri="{FF2B5EF4-FFF2-40B4-BE49-F238E27FC236}">
                <a16:creationId xmlns:a16="http://schemas.microsoft.com/office/drawing/2014/main" id="{C792172F-024B-A640-80DA-4146BE83054E}"/>
              </a:ext>
            </a:extLst>
          </p:cNvPr>
          <p:cNvSpPr>
            <a:spLocks noGrp="1"/>
          </p:cNvSpPr>
          <p:nvPr>
            <p:ph type="title" hasCustomPrompt="1"/>
          </p:nvPr>
        </p:nvSpPr>
        <p:spPr>
          <a:xfrm>
            <a:off x="740994" y="595891"/>
            <a:ext cx="8631607" cy="831811"/>
          </a:xfrm>
          <a:prstGeom prst="rect">
            <a:avLst/>
          </a:prstGeom>
        </p:spPr>
        <p:txBody>
          <a:bodyPr anchor="t">
            <a:noAutofit/>
          </a:bodyPr>
          <a:lstStyle>
            <a:lvl1pPr>
              <a:defRPr sz="2799">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 lines. Longer descriptions should be placed below</a:t>
            </a:r>
          </a:p>
        </p:txBody>
      </p:sp>
      <p:sp>
        <p:nvSpPr>
          <p:cNvPr id="20" name="Footer Placeholder 4">
            <a:extLst>
              <a:ext uri="{FF2B5EF4-FFF2-40B4-BE49-F238E27FC236}">
                <a16:creationId xmlns:a16="http://schemas.microsoft.com/office/drawing/2014/main" id="{1B57C602-E421-454F-B361-24B062289829}"/>
              </a:ext>
            </a:extLst>
          </p:cNvPr>
          <p:cNvSpPr>
            <a:spLocks noGrp="1"/>
          </p:cNvSpPr>
          <p:nvPr>
            <p:ph type="ftr" sz="quarter" idx="11"/>
          </p:nvPr>
        </p:nvSpPr>
        <p:spPr>
          <a:xfrm>
            <a:off x="739317" y="221362"/>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98486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Light">
    <p:bg bwMode="gray">
      <p:bgPr>
        <a:solidFill>
          <a:srgbClr val="0A2999"/>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15F220E-1442-823D-C0CB-123C0505D7CD}"/>
              </a:ext>
              <a:ext uri="{C183D7F6-B498-43B3-948B-1728B52AA6E4}">
                <adec:decorative xmlns:adec="http://schemas.microsoft.com/office/drawing/2017/decorative" val="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1208" t="-6667" b="6667"/>
          <a:stretch/>
        </p:blipFill>
        <p:spPr>
          <a:xfrm>
            <a:off x="7473011" y="0"/>
            <a:ext cx="4718990" cy="6858000"/>
          </a:xfrm>
          <a:prstGeom prst="rect">
            <a:avLst/>
          </a:prstGeom>
        </p:spPr>
      </p:pic>
      <p:sp>
        <p:nvSpPr>
          <p:cNvPr id="2" name="Rectangle 1">
            <a:extLst>
              <a:ext uri="{FF2B5EF4-FFF2-40B4-BE49-F238E27FC236}">
                <a16:creationId xmlns:a16="http://schemas.microsoft.com/office/drawing/2014/main" id="{0E3F32BF-68C5-9040-2D9D-D2B58ECB6E1B}"/>
              </a:ext>
              <a:ext uri="{C183D7F6-B498-43B3-948B-1728B52AA6E4}">
                <adec:decorative xmlns:adec="http://schemas.microsoft.com/office/drawing/2017/decorative" val="1"/>
              </a:ext>
            </a:extLst>
          </p:cNvPr>
          <p:cNvSpPr/>
          <p:nvPr userDrawn="1"/>
        </p:nvSpPr>
        <p:spPr bwMode="gray">
          <a:xfrm>
            <a:off x="1" y="0"/>
            <a:ext cx="7473009" cy="6858000"/>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49" name="Title 1"/>
          <p:cNvSpPr>
            <a:spLocks noGrp="1"/>
          </p:cNvSpPr>
          <p:nvPr userDrawn="1">
            <p:ph type="ctrTitle"/>
          </p:nvPr>
        </p:nvSpPr>
        <p:spPr bwMode="gray">
          <a:xfrm>
            <a:off x="457318" y="2193926"/>
            <a:ext cx="6553320" cy="1235074"/>
          </a:xfrm>
        </p:spPr>
        <p:txBody>
          <a:bodyPr vert="horz" lIns="0" tIns="0" rIns="0" bIns="0" rtlCol="0" anchor="b" anchorCtr="0">
            <a:noAutofit/>
          </a:bodyPr>
          <a:lstStyle>
            <a:lvl1pPr>
              <a:spcBef>
                <a:spcPts val="0"/>
              </a:spcBef>
              <a:defRPr lang="en-US" sz="3400" b="1" dirty="0">
                <a:solidFill>
                  <a:schemeClr val="accent2"/>
                </a:solidFill>
                <a:latin typeface="+mj-lt"/>
              </a:defRPr>
            </a:lvl1pPr>
          </a:lstStyle>
          <a:p>
            <a:pPr lvl="0"/>
            <a:r>
              <a:rPr lang="en-US"/>
              <a:t>Click to edit Master title style</a:t>
            </a:r>
          </a:p>
        </p:txBody>
      </p:sp>
      <p:sp>
        <p:nvSpPr>
          <p:cNvPr id="6" name="Text Placeholder 5"/>
          <p:cNvSpPr>
            <a:spLocks noGrp="1"/>
          </p:cNvSpPr>
          <p:nvPr userDrawn="1">
            <p:ph type="body" sz="quarter" idx="10"/>
          </p:nvPr>
        </p:nvSpPr>
        <p:spPr bwMode="gray">
          <a:xfrm>
            <a:off x="484216" y="3585672"/>
            <a:ext cx="4234775" cy="876363"/>
          </a:xfrm>
        </p:spPr>
        <p:txBody>
          <a:bodyPr lIns="0" tIns="0" rIns="0" bIns="0" anchor="t" anchorCtr="0"/>
          <a:lstStyle>
            <a:lvl1pPr marL="0" indent="0">
              <a:spcBef>
                <a:spcPts val="600"/>
              </a:spcBef>
              <a:buNone/>
              <a:defRPr sz="1800">
                <a:solidFill>
                  <a:schemeClr val="accent2"/>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3" name="Text Placeholder 2"/>
          <p:cNvSpPr>
            <a:spLocks noGrp="1"/>
          </p:cNvSpPr>
          <p:nvPr userDrawn="1">
            <p:ph type="body" sz="quarter" idx="11"/>
          </p:nvPr>
        </p:nvSpPr>
        <p:spPr bwMode="gray">
          <a:xfrm>
            <a:off x="484216" y="5865446"/>
            <a:ext cx="6526422" cy="438150"/>
          </a:xfrm>
        </p:spPr>
        <p:txBody>
          <a:bodyPr lIns="0" tIns="0" rIns="0" bIns="0" anchor="b" anchorCtr="0"/>
          <a:lstStyle>
            <a:lvl1pPr marL="0" indent="0">
              <a:spcBef>
                <a:spcPts val="300"/>
              </a:spcBef>
              <a:buNone/>
              <a:defRPr sz="1200">
                <a:solidFill>
                  <a:schemeClr val="bg1">
                    <a:lumMod val="50000"/>
                  </a:schemeClr>
                </a:solidFill>
              </a:defRPr>
            </a:lvl1pPr>
          </a:lstStyle>
          <a:p>
            <a:pPr lvl="0"/>
            <a:r>
              <a:rPr lang="en-US"/>
              <a:t>Click to edit Master text styles</a:t>
            </a:r>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5" name="Graphic 4" descr="ASTP logo">
            <a:extLst>
              <a:ext uri="{FF2B5EF4-FFF2-40B4-BE49-F238E27FC236}">
                <a16:creationId xmlns:a16="http://schemas.microsoft.com/office/drawing/2014/main" id="{721A8959-C237-407F-E690-90C92728E1E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57319" y="457201"/>
            <a:ext cx="2561306" cy="410163"/>
          </a:xfrm>
          <a:prstGeom prst="rect">
            <a:avLst/>
          </a:prstGeom>
        </p:spPr>
      </p:pic>
    </p:spTree>
    <p:custDataLst>
      <p:tags r:id="rId1"/>
    </p:custDataLst>
    <p:extLst>
      <p:ext uri="{BB962C8B-B14F-4D97-AF65-F5344CB8AC3E}">
        <p14:creationId xmlns:p14="http://schemas.microsoft.com/office/powerpoint/2010/main" val="2669098031"/>
      </p:ext>
    </p:extLst>
  </p:cSld>
  <p:clrMapOvr>
    <a:masterClrMapping/>
  </p:clrMapOvr>
  <p:extLst>
    <p:ext uri="{DCECCB84-F9BA-43D5-87BE-67443E8EF086}">
      <p15:sldGuideLst xmlns:p15="http://schemas.microsoft.com/office/powerpoint/2012/main">
        <p15:guide id="1" orient="horz" pos="2160">
          <p15:clr>
            <a:srgbClr val="FBAE40"/>
          </p15:clr>
        </p15:guide>
        <p15:guide id="2" pos="4415">
          <p15:clr>
            <a:srgbClr val="FBAE40"/>
          </p15:clr>
        </p15:guide>
        <p15:guide id="3" pos="470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Dark">
    <p:bg bwMode="gray">
      <p:bgPr>
        <a:solidFill>
          <a:schemeClr val="accent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15F220E-1442-823D-C0CB-123C0505D7CD}"/>
              </a:ext>
              <a:ext uri="{C183D7F6-B498-43B3-948B-1728B52AA6E4}">
                <adec:decorative xmlns:adec="http://schemas.microsoft.com/office/drawing/2017/decorative" val="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1208" t="-6667" b="6667"/>
          <a:stretch/>
        </p:blipFill>
        <p:spPr>
          <a:xfrm>
            <a:off x="7473011" y="0"/>
            <a:ext cx="4718990" cy="6858000"/>
          </a:xfrm>
          <a:prstGeom prst="rect">
            <a:avLst/>
          </a:prstGeom>
        </p:spPr>
      </p:pic>
      <p:sp>
        <p:nvSpPr>
          <p:cNvPr id="4" name="Rectangle 3">
            <a:extLst>
              <a:ext uri="{FF2B5EF4-FFF2-40B4-BE49-F238E27FC236}">
                <a16:creationId xmlns:a16="http://schemas.microsoft.com/office/drawing/2014/main" id="{34373061-45D8-7DD4-41AF-36D53D59DA73}"/>
              </a:ext>
              <a:ext uri="{C183D7F6-B498-43B3-948B-1728B52AA6E4}">
                <adec:decorative xmlns:adec="http://schemas.microsoft.com/office/drawing/2017/decorative" val="1"/>
              </a:ext>
            </a:extLst>
          </p:cNvPr>
          <p:cNvSpPr/>
          <p:nvPr userDrawn="1"/>
        </p:nvSpPr>
        <p:spPr bwMode="gray">
          <a:xfrm>
            <a:off x="1" y="0"/>
            <a:ext cx="7473009" cy="6858000"/>
          </a:xfrm>
          <a:prstGeom prst="rect">
            <a:avLst/>
          </a:prstGeom>
          <a:solidFill>
            <a:srgbClr val="0A2999"/>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2" name="Title 1">
            <a:extLst>
              <a:ext uri="{FF2B5EF4-FFF2-40B4-BE49-F238E27FC236}">
                <a16:creationId xmlns:a16="http://schemas.microsoft.com/office/drawing/2014/main" id="{DA94A963-C850-E282-B7DA-BC0F263CA1CE}"/>
              </a:ext>
            </a:extLst>
          </p:cNvPr>
          <p:cNvSpPr>
            <a:spLocks noGrp="1"/>
          </p:cNvSpPr>
          <p:nvPr>
            <p:ph type="ctrTitle"/>
          </p:nvPr>
        </p:nvSpPr>
        <p:spPr bwMode="gray">
          <a:xfrm>
            <a:off x="457318" y="2193926"/>
            <a:ext cx="6553320" cy="1235074"/>
          </a:xfrm>
        </p:spPr>
        <p:txBody>
          <a:bodyPr vert="horz" lIns="0" tIns="0" rIns="0" bIns="0" rtlCol="0" anchor="b" anchorCtr="0">
            <a:noAutofit/>
          </a:bodyPr>
          <a:lstStyle>
            <a:lvl1pPr>
              <a:spcBef>
                <a:spcPts val="0"/>
              </a:spcBef>
              <a:defRPr lang="en-US" sz="3400" b="1" dirty="0">
                <a:solidFill>
                  <a:schemeClr val="bg1"/>
                </a:solidFill>
                <a:latin typeface="+mj-lt"/>
              </a:defRPr>
            </a:lvl1pPr>
          </a:lstStyle>
          <a:p>
            <a:pPr lvl="0"/>
            <a:r>
              <a:rPr lang="en-US"/>
              <a:t>Click to edit Master title style</a:t>
            </a:r>
          </a:p>
        </p:txBody>
      </p:sp>
      <p:sp>
        <p:nvSpPr>
          <p:cNvPr id="5" name="Text Placeholder 5">
            <a:extLst>
              <a:ext uri="{FF2B5EF4-FFF2-40B4-BE49-F238E27FC236}">
                <a16:creationId xmlns:a16="http://schemas.microsoft.com/office/drawing/2014/main" id="{9C6A64CE-3F9B-820E-DFED-E239AB1B011C}"/>
              </a:ext>
            </a:extLst>
          </p:cNvPr>
          <p:cNvSpPr>
            <a:spLocks noGrp="1"/>
          </p:cNvSpPr>
          <p:nvPr>
            <p:ph type="body" sz="quarter" idx="10"/>
          </p:nvPr>
        </p:nvSpPr>
        <p:spPr bwMode="gray">
          <a:xfrm>
            <a:off x="484216" y="3585672"/>
            <a:ext cx="4234775" cy="876363"/>
          </a:xfrm>
        </p:spPr>
        <p:txBody>
          <a:bodyPr lIns="0" tIns="0" rIns="0" bIns="0" anchor="t" anchorCtr="0"/>
          <a:lstStyle>
            <a:lvl1pPr marL="0" indent="0">
              <a:spcBef>
                <a:spcPts val="600"/>
              </a:spcBef>
              <a:buNone/>
              <a:defRPr sz="1800">
                <a:solidFill>
                  <a:schemeClr val="bg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9" name="Text Placeholder 2">
            <a:extLst>
              <a:ext uri="{FF2B5EF4-FFF2-40B4-BE49-F238E27FC236}">
                <a16:creationId xmlns:a16="http://schemas.microsoft.com/office/drawing/2014/main" id="{1FAFD5B1-7597-7F37-59FC-A85E019E7331}"/>
              </a:ext>
            </a:extLst>
          </p:cNvPr>
          <p:cNvSpPr>
            <a:spLocks noGrp="1"/>
          </p:cNvSpPr>
          <p:nvPr>
            <p:ph type="body" sz="quarter" idx="11"/>
          </p:nvPr>
        </p:nvSpPr>
        <p:spPr bwMode="gray">
          <a:xfrm>
            <a:off x="484216" y="5865446"/>
            <a:ext cx="6526422" cy="438150"/>
          </a:xfrm>
        </p:spPr>
        <p:txBody>
          <a:bodyPr lIns="0" tIns="0" rIns="0" bIns="0" anchor="b" anchorCtr="0"/>
          <a:lstStyle>
            <a:lvl1pPr marL="0" indent="0">
              <a:spcBef>
                <a:spcPts val="300"/>
              </a:spcBef>
              <a:buNone/>
              <a:defRPr sz="1200">
                <a:solidFill>
                  <a:schemeClr val="bg1">
                    <a:lumMod val="75000"/>
                  </a:schemeClr>
                </a:solidFill>
              </a:defRPr>
            </a:lvl1pPr>
          </a:lstStyle>
          <a:p>
            <a:pPr lvl="0"/>
            <a:r>
              <a:rPr lang="en-US"/>
              <a:t>Click to edit Master text styles</a:t>
            </a:r>
          </a:p>
        </p:txBody>
      </p:sp>
      <p:pic>
        <p:nvPicPr>
          <p:cNvPr id="6" name="Graphic 5" descr="ASTP logo">
            <a:extLst>
              <a:ext uri="{FF2B5EF4-FFF2-40B4-BE49-F238E27FC236}">
                <a16:creationId xmlns:a16="http://schemas.microsoft.com/office/drawing/2014/main" id="{9826F96B-BF7D-1670-DA32-830BE7676E9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57320" y="457200"/>
            <a:ext cx="2561306" cy="409402"/>
          </a:xfrm>
          <a:prstGeom prst="rect">
            <a:avLst/>
          </a:prstGeom>
        </p:spPr>
      </p:pic>
    </p:spTree>
    <p:custDataLst>
      <p:tags r:id="rId1"/>
    </p:custDataLst>
    <p:extLst>
      <p:ext uri="{BB962C8B-B14F-4D97-AF65-F5344CB8AC3E}">
        <p14:creationId xmlns:p14="http://schemas.microsoft.com/office/powerpoint/2010/main" val="3046000679"/>
      </p:ext>
    </p:extLst>
  </p:cSld>
  <p:clrMapOvr>
    <a:masterClrMapping/>
  </p:clrMapOvr>
  <p:extLst>
    <p:ext uri="{DCECCB84-F9BA-43D5-87BE-67443E8EF086}">
      <p15:sldGuideLst xmlns:p15="http://schemas.microsoft.com/office/powerpoint/2012/main">
        <p15:guide id="1" orient="horz" pos="2160">
          <p15:clr>
            <a:srgbClr val="FBAE40"/>
          </p15:clr>
        </p15:guide>
        <p15:guide id="2" pos="4415">
          <p15:clr>
            <a:srgbClr val="FBAE40"/>
          </p15:clr>
        </p15:guide>
        <p15:guide id="3" pos="470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46896E-438A-1B6E-6B7D-6738ECA385AB}"/>
              </a:ext>
              <a:ext uri="{C183D7F6-B498-43B3-948B-1728B52AA6E4}">
                <adec:decorative xmlns:adec="http://schemas.microsoft.com/office/drawing/2017/decorative" val="1"/>
              </a:ext>
            </a:extLst>
          </p:cNvPr>
          <p:cNvSpPr/>
          <p:nvPr userDrawn="1"/>
        </p:nvSpPr>
        <p:spPr bwMode="gray">
          <a:xfrm>
            <a:off x="-1" y="1"/>
            <a:ext cx="1409659" cy="6857999"/>
          </a:xfrm>
          <a:prstGeom prst="rect">
            <a:avLst/>
          </a:prstGeom>
          <a:solidFill>
            <a:schemeClr val="bg2"/>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3" name="Content Placeholder 2"/>
          <p:cNvSpPr>
            <a:spLocks noGrp="1"/>
          </p:cNvSpPr>
          <p:nvPr>
            <p:ph idx="1"/>
          </p:nvPr>
        </p:nvSpPr>
        <p:spPr bwMode="gray">
          <a:xfrm>
            <a:off x="1905496" y="1347812"/>
            <a:ext cx="9872334" cy="4540669"/>
          </a:xfrm>
        </p:spPr>
        <p:txBody>
          <a:bodyPr anchor="t" anchorCtr="0"/>
          <a:lstStyle>
            <a:lvl1pPr marL="342900" indent="-342900">
              <a:buFont typeface="+mj-lt"/>
              <a:buAutoNum type="arabicPeriod"/>
              <a:defRPr sz="1800" b="0">
                <a:solidFill>
                  <a:schemeClr val="accent1"/>
                </a:solidFill>
              </a:defRPr>
            </a:lvl1pPr>
            <a:lvl2pPr marL="571500" indent="-169863">
              <a:spcBef>
                <a:spcPts val="400"/>
              </a:spcBef>
              <a:buClr>
                <a:schemeClr val="accent1"/>
              </a:buClr>
              <a:buFont typeface="System Font Regular"/>
              <a:buChar char="‣"/>
              <a:defRPr sz="1200">
                <a:solidFill>
                  <a:schemeClr val="tx1">
                    <a:lumMod val="65000"/>
                    <a:lumOff val="35000"/>
                  </a:schemeClr>
                </a:solidFill>
              </a:defRPr>
            </a:lvl2pPr>
            <a:lvl3pPr marL="742950" indent="-171450">
              <a:defRPr/>
            </a:lvl3pPr>
            <a:lvl4pPr marL="971550" indent="-171450">
              <a:defRPr/>
            </a:lvl4pPr>
            <a:lvl5pPr marL="1171575" indent="-142875">
              <a:defRPr/>
            </a:lvl5pPr>
          </a:lstStyle>
          <a:p>
            <a:pPr lvl="0"/>
            <a:r>
              <a:rPr lang="en-US"/>
              <a:t>Click to edit Master text styles</a:t>
            </a:r>
          </a:p>
          <a:p>
            <a:pPr lvl="1"/>
            <a:r>
              <a:rPr lang="en-US"/>
              <a:t>Second level</a:t>
            </a:r>
          </a:p>
        </p:txBody>
      </p:sp>
      <p:pic>
        <p:nvPicPr>
          <p:cNvPr id="9" name="Graphic 8">
            <a:extLst>
              <a:ext uri="{FF2B5EF4-FFF2-40B4-BE49-F238E27FC236}">
                <a16:creationId xmlns:a16="http://schemas.microsoft.com/office/drawing/2014/main" id="{CBBA5F88-3FE9-6DB6-4351-F2585AD52E2C}"/>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88016" y="747936"/>
            <a:ext cx="443284" cy="443169"/>
          </a:xfrm>
          <a:prstGeom prst="rect">
            <a:avLst/>
          </a:prstGeom>
        </p:spPr>
      </p:pic>
      <p:cxnSp>
        <p:nvCxnSpPr>
          <p:cNvPr id="11" name="Straight Connector 10">
            <a:extLst>
              <a:ext uri="{FF2B5EF4-FFF2-40B4-BE49-F238E27FC236}">
                <a16:creationId xmlns:a16="http://schemas.microsoft.com/office/drawing/2014/main" id="{BA12A7CC-2393-FC0D-94CB-5525C544558A}"/>
              </a:ext>
              <a:ext uri="{C183D7F6-B498-43B3-948B-1728B52AA6E4}">
                <adec:decorative xmlns:adec="http://schemas.microsoft.com/office/drawing/2017/decorative" val="1"/>
              </a:ext>
            </a:extLst>
          </p:cNvPr>
          <p:cNvCxnSpPr>
            <a:cxnSpLocks/>
            <a:stCxn id="9" idx="3"/>
          </p:cNvCxnSpPr>
          <p:nvPr userDrawn="1"/>
        </p:nvCxnSpPr>
        <p:spPr bwMode="gray">
          <a:xfrm flipV="1">
            <a:off x="1631300" y="969520"/>
            <a:ext cx="7197499" cy="1"/>
          </a:xfrm>
          <a:prstGeom prst="line">
            <a:avLst/>
          </a:prstGeom>
          <a:ln w="12700">
            <a:gradFill>
              <a:gsLst>
                <a:gs pos="0">
                  <a:schemeClr val="accent1"/>
                </a:gs>
                <a:gs pos="39000">
                  <a:schemeClr val="accent3"/>
                </a:gs>
                <a:gs pos="100000">
                  <a:schemeClr val="accent3">
                    <a:lumMod val="20000"/>
                    <a:lumOff val="80000"/>
                    <a:alpha val="0"/>
                  </a:schemeClr>
                </a:gs>
              </a:gsLst>
              <a:lin ang="0" scaled="0"/>
            </a:gradFill>
            <a:headEnd/>
            <a:tailEn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00256B9-B044-4332-CF9D-0C8189C04255}"/>
              </a:ext>
              <a:ext uri="{C183D7F6-B498-43B3-948B-1728B52AA6E4}">
                <adec:decorative xmlns:adec="http://schemas.microsoft.com/office/drawing/2017/decorative" val="1"/>
              </a:ext>
            </a:extLst>
          </p:cNvPr>
          <p:cNvCxnSpPr>
            <a:cxnSpLocks/>
            <a:stCxn id="9" idx="0"/>
          </p:cNvCxnSpPr>
          <p:nvPr userDrawn="1"/>
        </p:nvCxnSpPr>
        <p:spPr bwMode="gray">
          <a:xfrm flipV="1">
            <a:off x="1409658" y="1"/>
            <a:ext cx="0" cy="747935"/>
          </a:xfrm>
          <a:prstGeom prst="line">
            <a:avLst/>
          </a:prstGeom>
          <a:ln w="12700">
            <a:headEnd/>
            <a:tailEn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8934DC-E402-69CA-3ED0-6B34050BEAC5}"/>
              </a:ext>
              <a:ext uri="{C183D7F6-B498-43B3-948B-1728B52AA6E4}">
                <adec:decorative xmlns:adec="http://schemas.microsoft.com/office/drawing/2017/decorative" val="1"/>
              </a:ext>
            </a:extLst>
          </p:cNvPr>
          <p:cNvCxnSpPr>
            <a:cxnSpLocks/>
            <a:endCxn id="9" idx="2"/>
          </p:cNvCxnSpPr>
          <p:nvPr userDrawn="1"/>
        </p:nvCxnSpPr>
        <p:spPr bwMode="gray">
          <a:xfrm flipV="1">
            <a:off x="1409658" y="1191104"/>
            <a:ext cx="0" cy="5666896"/>
          </a:xfrm>
          <a:prstGeom prst="line">
            <a:avLst/>
          </a:prstGeom>
          <a:ln w="12700">
            <a:gradFill>
              <a:gsLst>
                <a:gs pos="80000">
                  <a:schemeClr val="accent1"/>
                </a:gs>
                <a:gs pos="38000">
                  <a:schemeClr val="accent3"/>
                </a:gs>
                <a:gs pos="0">
                  <a:schemeClr val="accent3">
                    <a:lumMod val="20000"/>
                    <a:lumOff val="80000"/>
                  </a:schemeClr>
                </a:gs>
              </a:gsLst>
              <a:lin ang="5400000" scaled="0"/>
            </a:gradFill>
            <a:headEnd/>
            <a:tailE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13BA51-1C50-2E59-EA14-DDC4858D9FD8}"/>
              </a:ext>
              <a:ext uri="{C183D7F6-B498-43B3-948B-1728B52AA6E4}">
                <adec:decorative xmlns:adec="http://schemas.microsoft.com/office/drawing/2017/decorative" val="1"/>
              </a:ext>
            </a:extLst>
          </p:cNvPr>
          <p:cNvCxnSpPr>
            <a:cxnSpLocks/>
            <a:stCxn id="9" idx="1"/>
          </p:cNvCxnSpPr>
          <p:nvPr userDrawn="1"/>
        </p:nvCxnSpPr>
        <p:spPr bwMode="gray">
          <a:xfrm flipH="1">
            <a:off x="0" y="969520"/>
            <a:ext cx="1188015" cy="0"/>
          </a:xfrm>
          <a:prstGeom prst="line">
            <a:avLst/>
          </a:prstGeom>
          <a:ln w="12700">
            <a:headEnd/>
            <a:tailEnd/>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45D01F8C-5A62-F5B3-3047-E3C8BCEB8A23}"/>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Tree>
    <p:custDataLst>
      <p:tags r:id="rId1"/>
    </p:custDataLst>
    <p:extLst>
      <p:ext uri="{BB962C8B-B14F-4D97-AF65-F5344CB8AC3E}">
        <p14:creationId xmlns:p14="http://schemas.microsoft.com/office/powerpoint/2010/main" val="24334719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Divider-Light">
    <p:bg bwMode="gray">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3" y="3345752"/>
            <a:ext cx="8380626" cy="905256"/>
          </a:xfrm>
        </p:spPr>
        <p:txBody>
          <a:bodyPr lIns="0" tIns="0" rIns="0" bIns="0"/>
          <a:lstStyle>
            <a:lvl1pPr marL="0" indent="0">
              <a:spcBef>
                <a:spcPts val="600"/>
              </a:spcBef>
              <a:buNone/>
              <a:defRPr sz="1800">
                <a:solidFill>
                  <a:schemeClr val="accent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172" y="1690688"/>
            <a:ext cx="8380627" cy="1508760"/>
          </a:xfrm>
        </p:spPr>
        <p:txBody>
          <a:bodyPr vert="horz" lIns="0" tIns="0" rIns="0" bIns="0" rtlCol="0" anchor="b" anchorCtr="0">
            <a:noAutofit/>
          </a:bodyPr>
          <a:lstStyle>
            <a:lvl1pPr>
              <a:defRPr lang="en-US" sz="3200" b="0" dirty="0">
                <a:solidFill>
                  <a:schemeClr val="accent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userDrawn="1"/>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Tree>
    <p:custDataLst>
      <p:tags r:id="rId1"/>
    </p:custDataLst>
    <p:extLst>
      <p:ext uri="{BB962C8B-B14F-4D97-AF65-F5344CB8AC3E}">
        <p14:creationId xmlns:p14="http://schemas.microsoft.com/office/powerpoint/2010/main" val="2729411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Divider + Content-Light">
    <p:bg bwMode="gray">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3" y="3345752"/>
            <a:ext cx="5476333" cy="905256"/>
          </a:xfrm>
        </p:spPr>
        <p:txBody>
          <a:bodyPr lIns="0" tIns="0" rIns="0" bIns="0"/>
          <a:lstStyle>
            <a:lvl1pPr marL="0" indent="0">
              <a:spcBef>
                <a:spcPts val="600"/>
              </a:spcBef>
              <a:buNone/>
              <a:defRPr sz="1800">
                <a:solidFill>
                  <a:schemeClr val="accent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173" y="1690688"/>
            <a:ext cx="5476334" cy="1508760"/>
          </a:xfrm>
        </p:spPr>
        <p:txBody>
          <a:bodyPr vert="horz" lIns="0" tIns="0" rIns="0" bIns="0" rtlCol="0" anchor="b" anchorCtr="0">
            <a:noAutofit/>
          </a:bodyPr>
          <a:lstStyle>
            <a:lvl1pPr>
              <a:defRPr lang="en-US" sz="3200" b="0" dirty="0">
                <a:solidFill>
                  <a:schemeClr val="accent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userDrawn="1"/>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4" name="Rectangle 3">
            <a:extLst>
              <a:ext uri="{FF2B5EF4-FFF2-40B4-BE49-F238E27FC236}">
                <a16:creationId xmlns:a16="http://schemas.microsoft.com/office/drawing/2014/main" id="{C554A72B-377A-5513-FF17-9B8A8A189C25}"/>
              </a:ext>
              <a:ext uri="{C183D7F6-B498-43B3-948B-1728B52AA6E4}">
                <adec:decorative xmlns:adec="http://schemas.microsoft.com/office/drawing/2017/decorative" val="1"/>
              </a:ext>
            </a:extLst>
          </p:cNvPr>
          <p:cNvSpPr/>
          <p:nvPr userDrawn="1"/>
        </p:nvSpPr>
        <p:spPr bwMode="gray">
          <a:xfrm>
            <a:off x="6267495" y="1"/>
            <a:ext cx="5924505" cy="621614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7" name="Content Placeholder 6">
            <a:extLst>
              <a:ext uri="{FF2B5EF4-FFF2-40B4-BE49-F238E27FC236}">
                <a16:creationId xmlns:a16="http://schemas.microsoft.com/office/drawing/2014/main" id="{1BA97F8A-1C48-E6C8-2513-79B276F83739}"/>
              </a:ext>
            </a:extLst>
          </p:cNvPr>
          <p:cNvSpPr>
            <a:spLocks noGrp="1"/>
          </p:cNvSpPr>
          <p:nvPr>
            <p:ph sz="quarter" idx="11"/>
          </p:nvPr>
        </p:nvSpPr>
        <p:spPr>
          <a:xfrm>
            <a:off x="6705760" y="1690689"/>
            <a:ext cx="5028922" cy="3703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136030706"/>
      </p:ext>
    </p:extLst>
  </p:cSld>
  <p:clrMapOvr>
    <a:masterClrMapping/>
  </p:clrMapOvr>
  <p:extLst>
    <p:ext uri="{DCECCB84-F9BA-43D5-87BE-67443E8EF086}">
      <p15:sldGuideLst xmlns:p15="http://schemas.microsoft.com/office/powerpoint/2012/main">
        <p15:guide id="1" pos="422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Divider-Dark">
    <p:bg bwMode="gray">
      <p:bgPr>
        <a:solidFill>
          <a:srgbClr val="0A2999"/>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3" y="3345752"/>
            <a:ext cx="8380626" cy="905256"/>
          </a:xfrm>
        </p:spPr>
        <p:txBody>
          <a:bodyPr lIns="0" tIns="0" rIns="0" bIns="0"/>
          <a:lstStyle>
            <a:lvl1pPr marL="0" indent="0">
              <a:spcBef>
                <a:spcPts val="600"/>
              </a:spcBef>
              <a:buNone/>
              <a:defRPr sz="1800">
                <a:solidFill>
                  <a:schemeClr val="bg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172" y="1690688"/>
            <a:ext cx="8380627" cy="1508760"/>
          </a:xfrm>
        </p:spPr>
        <p:txBody>
          <a:bodyPr vert="horz" lIns="0" tIns="0" rIns="0" bIns="0" rtlCol="0" anchor="b" anchorCtr="0">
            <a:noAutofit/>
          </a:bodyPr>
          <a:lstStyle>
            <a:lvl1pPr>
              <a:defRPr lang="en-US" sz="3200" b="0" dirty="0">
                <a:solidFill>
                  <a:schemeClr val="bg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userDrawn="1"/>
        </p:nvSpPr>
        <p:spPr bwMode="gray">
          <a:xfrm>
            <a:off x="1" y="6216149"/>
            <a:ext cx="12192000" cy="641784"/>
          </a:xfrm>
          <a:prstGeom prst="rect">
            <a:avLst/>
          </a:prstGeom>
          <a:solidFill>
            <a:schemeClr val="bg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userDrawn="1"/>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Tree>
    <p:custDataLst>
      <p:tags r:id="rId1"/>
    </p:custDataLst>
    <p:extLst>
      <p:ext uri="{BB962C8B-B14F-4D97-AF65-F5344CB8AC3E}">
        <p14:creationId xmlns:p14="http://schemas.microsoft.com/office/powerpoint/2010/main" val="2536448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Divider + Content-Dark">
    <p:bg bwMode="gray">
      <p:bgPr>
        <a:solidFill>
          <a:srgbClr val="0A2999"/>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3" y="3345752"/>
            <a:ext cx="5476333" cy="905256"/>
          </a:xfrm>
        </p:spPr>
        <p:txBody>
          <a:bodyPr lIns="0" tIns="0" rIns="0" bIns="0"/>
          <a:lstStyle>
            <a:lvl1pPr marL="0" indent="0">
              <a:spcBef>
                <a:spcPts val="600"/>
              </a:spcBef>
              <a:buNone/>
              <a:defRPr sz="1800">
                <a:solidFill>
                  <a:schemeClr val="bg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173" y="1690688"/>
            <a:ext cx="5476334" cy="1508760"/>
          </a:xfrm>
        </p:spPr>
        <p:txBody>
          <a:bodyPr vert="horz" lIns="0" tIns="0" rIns="0" bIns="0" rtlCol="0" anchor="b" anchorCtr="0">
            <a:noAutofit/>
          </a:bodyPr>
          <a:lstStyle>
            <a:lvl1pPr>
              <a:defRPr lang="en-US" sz="3200" b="0" dirty="0">
                <a:solidFill>
                  <a:schemeClr val="bg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userDrawn="1"/>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4" name="Rectangle 3">
            <a:extLst>
              <a:ext uri="{FF2B5EF4-FFF2-40B4-BE49-F238E27FC236}">
                <a16:creationId xmlns:a16="http://schemas.microsoft.com/office/drawing/2014/main" id="{C554A72B-377A-5513-FF17-9B8A8A189C25}"/>
              </a:ext>
              <a:ext uri="{C183D7F6-B498-43B3-948B-1728B52AA6E4}">
                <adec:decorative xmlns:adec="http://schemas.microsoft.com/office/drawing/2017/decorative" val="1"/>
              </a:ext>
            </a:extLst>
          </p:cNvPr>
          <p:cNvSpPr/>
          <p:nvPr userDrawn="1"/>
        </p:nvSpPr>
        <p:spPr bwMode="gray">
          <a:xfrm>
            <a:off x="6267495" y="1"/>
            <a:ext cx="5924505" cy="621614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7" name="Content Placeholder 6">
            <a:extLst>
              <a:ext uri="{FF2B5EF4-FFF2-40B4-BE49-F238E27FC236}">
                <a16:creationId xmlns:a16="http://schemas.microsoft.com/office/drawing/2014/main" id="{1BA97F8A-1C48-E6C8-2513-79B276F83739}"/>
              </a:ext>
            </a:extLst>
          </p:cNvPr>
          <p:cNvSpPr>
            <a:spLocks noGrp="1"/>
          </p:cNvSpPr>
          <p:nvPr>
            <p:ph sz="quarter" idx="11"/>
          </p:nvPr>
        </p:nvSpPr>
        <p:spPr>
          <a:xfrm>
            <a:off x="6705760" y="1690689"/>
            <a:ext cx="5028922" cy="3703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374997596"/>
      </p:ext>
    </p:extLst>
  </p:cSld>
  <p:clrMapOvr>
    <a:masterClrMapping/>
  </p:clrMapOvr>
  <p:extLst>
    <p:ext uri="{DCECCB84-F9BA-43D5-87BE-67443E8EF086}">
      <p15:sldGuideLst xmlns:p15="http://schemas.microsoft.com/office/powerpoint/2012/main">
        <p15:guide id="1" pos="422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517628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46896E-438A-1B6E-6B7D-6738ECA385AB}"/>
              </a:ext>
              <a:ext uri="{C183D7F6-B498-43B3-948B-1728B52AA6E4}">
                <adec:decorative xmlns:adec="http://schemas.microsoft.com/office/drawing/2017/decorative" val="1"/>
              </a:ext>
            </a:extLst>
          </p:cNvPr>
          <p:cNvSpPr/>
          <p:nvPr userDrawn="1"/>
        </p:nvSpPr>
        <p:spPr bwMode="gray">
          <a:xfrm>
            <a:off x="-1" y="3"/>
            <a:ext cx="1409659" cy="6857999"/>
          </a:xfrm>
          <a:prstGeom prst="rect">
            <a:avLst/>
          </a:prstGeom>
          <a:solidFill>
            <a:schemeClr val="bg2"/>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799" b="1">
              <a:solidFill>
                <a:schemeClr val="accent1"/>
              </a:solidFill>
              <a:latin typeface="+mj-lt"/>
            </a:endParaRPr>
          </a:p>
        </p:txBody>
      </p:sp>
      <p:sp>
        <p:nvSpPr>
          <p:cNvPr id="3" name="Content Placeholder 2"/>
          <p:cNvSpPr>
            <a:spLocks noGrp="1"/>
          </p:cNvSpPr>
          <p:nvPr>
            <p:ph idx="1"/>
          </p:nvPr>
        </p:nvSpPr>
        <p:spPr bwMode="gray">
          <a:xfrm>
            <a:off x="1905497" y="1347812"/>
            <a:ext cx="9872334" cy="4540669"/>
          </a:xfrm>
        </p:spPr>
        <p:txBody>
          <a:bodyPr anchor="t" anchorCtr="0"/>
          <a:lstStyle>
            <a:lvl1pPr marL="342797" indent="-342797">
              <a:buFont typeface="+mj-lt"/>
              <a:buAutoNum type="arabicPeriod"/>
              <a:defRPr sz="1799" b="0">
                <a:solidFill>
                  <a:schemeClr val="accent1"/>
                </a:solidFill>
              </a:defRPr>
            </a:lvl1pPr>
            <a:lvl2pPr marL="571329" indent="-169812">
              <a:spcBef>
                <a:spcPts val="400"/>
              </a:spcBef>
              <a:buClr>
                <a:schemeClr val="accent1"/>
              </a:buClr>
              <a:buFont typeface="System Font Regular"/>
              <a:buChar char="‣"/>
              <a:defRPr sz="1200">
                <a:solidFill>
                  <a:schemeClr val="tx1">
                    <a:lumMod val="65000"/>
                    <a:lumOff val="35000"/>
                  </a:schemeClr>
                </a:solidFill>
              </a:defRPr>
            </a:lvl2pPr>
            <a:lvl3pPr marL="742727" indent="-171399">
              <a:defRPr/>
            </a:lvl3pPr>
            <a:lvl4pPr marL="971259" indent="-171399">
              <a:defRPr/>
            </a:lvl4pPr>
            <a:lvl5pPr marL="1171224" indent="-142832">
              <a:defRPr/>
            </a:lvl5pPr>
          </a:lstStyle>
          <a:p>
            <a:pPr lvl="0"/>
            <a:r>
              <a:rPr lang="en-US"/>
              <a:t>Click to edit Master text styles</a:t>
            </a:r>
          </a:p>
          <a:p>
            <a:pPr lvl="1"/>
            <a:r>
              <a:rPr lang="en-US"/>
              <a:t>Second level</a:t>
            </a:r>
          </a:p>
        </p:txBody>
      </p:sp>
      <p:pic>
        <p:nvPicPr>
          <p:cNvPr id="9" name="Graphic 8">
            <a:extLst>
              <a:ext uri="{FF2B5EF4-FFF2-40B4-BE49-F238E27FC236}">
                <a16:creationId xmlns:a16="http://schemas.microsoft.com/office/drawing/2014/main" id="{CBBA5F88-3FE9-6DB6-4351-F2585AD52E2C}"/>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88016" y="747938"/>
            <a:ext cx="443284" cy="443169"/>
          </a:xfrm>
          <a:prstGeom prst="rect">
            <a:avLst/>
          </a:prstGeom>
        </p:spPr>
      </p:pic>
      <p:cxnSp>
        <p:nvCxnSpPr>
          <p:cNvPr id="11" name="Straight Connector 10">
            <a:extLst>
              <a:ext uri="{FF2B5EF4-FFF2-40B4-BE49-F238E27FC236}">
                <a16:creationId xmlns:a16="http://schemas.microsoft.com/office/drawing/2014/main" id="{BA12A7CC-2393-FC0D-94CB-5525C544558A}"/>
              </a:ext>
              <a:ext uri="{C183D7F6-B498-43B3-948B-1728B52AA6E4}">
                <adec:decorative xmlns:adec="http://schemas.microsoft.com/office/drawing/2017/decorative" val="1"/>
              </a:ext>
            </a:extLst>
          </p:cNvPr>
          <p:cNvCxnSpPr>
            <a:cxnSpLocks/>
            <a:stCxn id="9" idx="3"/>
          </p:cNvCxnSpPr>
          <p:nvPr userDrawn="1"/>
        </p:nvCxnSpPr>
        <p:spPr bwMode="gray">
          <a:xfrm flipV="1">
            <a:off x="1631301" y="969522"/>
            <a:ext cx="7197499" cy="1"/>
          </a:xfrm>
          <a:prstGeom prst="line">
            <a:avLst/>
          </a:prstGeom>
          <a:ln w="12700">
            <a:gradFill>
              <a:gsLst>
                <a:gs pos="0">
                  <a:schemeClr val="accent1"/>
                </a:gs>
                <a:gs pos="39000">
                  <a:schemeClr val="accent3"/>
                </a:gs>
                <a:gs pos="100000">
                  <a:schemeClr val="accent3">
                    <a:lumMod val="20000"/>
                    <a:lumOff val="80000"/>
                    <a:alpha val="0"/>
                  </a:schemeClr>
                </a:gs>
              </a:gsLst>
              <a:lin ang="0" scaled="0"/>
            </a:gradFill>
            <a:headEnd/>
            <a:tailEn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00256B9-B044-4332-CF9D-0C8189C04255}"/>
              </a:ext>
              <a:ext uri="{C183D7F6-B498-43B3-948B-1728B52AA6E4}">
                <adec:decorative xmlns:adec="http://schemas.microsoft.com/office/drawing/2017/decorative" val="1"/>
              </a:ext>
            </a:extLst>
          </p:cNvPr>
          <p:cNvCxnSpPr>
            <a:cxnSpLocks/>
            <a:stCxn id="9" idx="0"/>
          </p:cNvCxnSpPr>
          <p:nvPr userDrawn="1"/>
        </p:nvCxnSpPr>
        <p:spPr bwMode="gray">
          <a:xfrm flipV="1">
            <a:off x="1409658" y="3"/>
            <a:ext cx="0" cy="747935"/>
          </a:xfrm>
          <a:prstGeom prst="line">
            <a:avLst/>
          </a:prstGeom>
          <a:ln w="12700">
            <a:headEnd/>
            <a:tailEn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8934DC-E402-69CA-3ED0-6B34050BEAC5}"/>
              </a:ext>
              <a:ext uri="{C183D7F6-B498-43B3-948B-1728B52AA6E4}">
                <adec:decorative xmlns:adec="http://schemas.microsoft.com/office/drawing/2017/decorative" val="1"/>
              </a:ext>
            </a:extLst>
          </p:cNvPr>
          <p:cNvCxnSpPr>
            <a:cxnSpLocks/>
            <a:endCxn id="9" idx="2"/>
          </p:cNvCxnSpPr>
          <p:nvPr userDrawn="1"/>
        </p:nvCxnSpPr>
        <p:spPr bwMode="gray">
          <a:xfrm flipV="1">
            <a:off x="1409658" y="1191104"/>
            <a:ext cx="0" cy="5666896"/>
          </a:xfrm>
          <a:prstGeom prst="line">
            <a:avLst/>
          </a:prstGeom>
          <a:ln w="12700">
            <a:gradFill>
              <a:gsLst>
                <a:gs pos="80000">
                  <a:schemeClr val="accent1"/>
                </a:gs>
                <a:gs pos="38000">
                  <a:schemeClr val="accent3"/>
                </a:gs>
                <a:gs pos="0">
                  <a:schemeClr val="accent3">
                    <a:lumMod val="20000"/>
                    <a:lumOff val="80000"/>
                  </a:schemeClr>
                </a:gs>
              </a:gsLst>
              <a:lin ang="5400000" scaled="0"/>
            </a:gradFill>
            <a:headEnd/>
            <a:tailE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13BA51-1C50-2E59-EA14-DDC4858D9FD8}"/>
              </a:ext>
              <a:ext uri="{C183D7F6-B498-43B3-948B-1728B52AA6E4}">
                <adec:decorative xmlns:adec="http://schemas.microsoft.com/office/drawing/2017/decorative" val="1"/>
              </a:ext>
            </a:extLst>
          </p:cNvPr>
          <p:cNvCxnSpPr>
            <a:cxnSpLocks/>
            <a:stCxn id="9" idx="1"/>
          </p:cNvCxnSpPr>
          <p:nvPr userDrawn="1"/>
        </p:nvCxnSpPr>
        <p:spPr bwMode="gray">
          <a:xfrm flipH="1">
            <a:off x="0" y="969520"/>
            <a:ext cx="1188015" cy="0"/>
          </a:xfrm>
          <a:prstGeom prst="line">
            <a:avLst/>
          </a:prstGeom>
          <a:ln w="12700">
            <a:headEnd/>
            <a:tailEnd/>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45D01F8C-5A62-F5B3-3047-E3C8BCEB8A23}"/>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Tree>
    <p:custDataLst>
      <p:tags r:id="rId1"/>
    </p:custDataLst>
    <p:extLst>
      <p:ext uri="{BB962C8B-B14F-4D97-AF65-F5344CB8AC3E}">
        <p14:creationId xmlns:p14="http://schemas.microsoft.com/office/powerpoint/2010/main" val="23106219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5" name="Content Placeholder 4">
            <a:extLst>
              <a:ext uri="{FF2B5EF4-FFF2-40B4-BE49-F238E27FC236}">
                <a16:creationId xmlns:a16="http://schemas.microsoft.com/office/drawing/2014/main" id="{55053DFD-DD4D-697F-1139-609687C4E80B}"/>
              </a:ext>
            </a:extLst>
          </p:cNvPr>
          <p:cNvSpPr>
            <a:spLocks noGrp="1"/>
          </p:cNvSpPr>
          <p:nvPr>
            <p:ph sz="quarter" idx="10"/>
          </p:nvPr>
        </p:nvSpPr>
        <p:spPr>
          <a:xfrm>
            <a:off x="457320" y="1690688"/>
            <a:ext cx="11277362" cy="4595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813307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_2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6" name="Content Placeholder 5">
            <a:extLst>
              <a:ext uri="{FF2B5EF4-FFF2-40B4-BE49-F238E27FC236}">
                <a16:creationId xmlns:a16="http://schemas.microsoft.com/office/drawing/2014/main" id="{FF4A951F-7F06-3C3C-1CF5-9A3C02E7B0E9}"/>
              </a:ext>
            </a:extLst>
          </p:cNvPr>
          <p:cNvSpPr>
            <a:spLocks noGrp="1"/>
          </p:cNvSpPr>
          <p:nvPr>
            <p:ph sz="quarter" idx="10"/>
          </p:nvPr>
        </p:nvSpPr>
        <p:spPr>
          <a:xfrm>
            <a:off x="457319" y="1690688"/>
            <a:ext cx="5467187" cy="4595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C12A6DAF-C623-9C3A-EFA6-870D2676ADB0}"/>
              </a:ext>
            </a:extLst>
          </p:cNvPr>
          <p:cNvSpPr>
            <a:spLocks noGrp="1"/>
          </p:cNvSpPr>
          <p:nvPr>
            <p:ph sz="quarter" idx="11"/>
          </p:nvPr>
        </p:nvSpPr>
        <p:spPr>
          <a:xfrm>
            <a:off x="6267495" y="1690688"/>
            <a:ext cx="5467186" cy="4595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793431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_3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Content Placeholder 3">
            <a:extLst>
              <a:ext uri="{FF2B5EF4-FFF2-40B4-BE49-F238E27FC236}">
                <a16:creationId xmlns:a16="http://schemas.microsoft.com/office/drawing/2014/main" id="{AD9FE6A0-0850-BC6F-11AE-4B08F8A9FE35}"/>
              </a:ext>
            </a:extLst>
          </p:cNvPr>
          <p:cNvSpPr>
            <a:spLocks noGrp="1"/>
          </p:cNvSpPr>
          <p:nvPr>
            <p:ph sz="quarter" idx="12"/>
          </p:nvPr>
        </p:nvSpPr>
        <p:spPr>
          <a:xfrm>
            <a:off x="457320" y="1690689"/>
            <a:ext cx="3494225" cy="4595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A63BCADD-9869-CCB7-AFD3-B370EFE0DFEE}"/>
              </a:ext>
            </a:extLst>
          </p:cNvPr>
          <p:cNvSpPr>
            <a:spLocks noGrp="1"/>
          </p:cNvSpPr>
          <p:nvPr>
            <p:ph sz="quarter" idx="13"/>
          </p:nvPr>
        </p:nvSpPr>
        <p:spPr>
          <a:xfrm>
            <a:off x="4344532" y="1690689"/>
            <a:ext cx="3494225" cy="4595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C3F98BC9-F223-77BE-C34B-AF9B928813EE}"/>
              </a:ext>
            </a:extLst>
          </p:cNvPr>
          <p:cNvSpPr>
            <a:spLocks noGrp="1"/>
          </p:cNvSpPr>
          <p:nvPr>
            <p:ph sz="quarter" idx="14"/>
          </p:nvPr>
        </p:nvSpPr>
        <p:spPr>
          <a:xfrm>
            <a:off x="8239911" y="1690689"/>
            <a:ext cx="3494225" cy="4595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4158961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xed Content _1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57320" y="1690688"/>
            <a:ext cx="5467795"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FF553FDC-145C-B531-E832-3CADDBA412D4}"/>
              </a:ext>
            </a:extLst>
          </p:cNvPr>
          <p:cNvSpPr>
            <a:spLocks noGrp="1"/>
          </p:cNvSpPr>
          <p:nvPr>
            <p:ph sz="quarter" idx="18"/>
          </p:nvPr>
        </p:nvSpPr>
        <p:spPr>
          <a:xfrm>
            <a:off x="457320" y="2368296"/>
            <a:ext cx="5467186"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7393402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oxed Content _2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Text Placeholder 4">
            <a:extLst>
              <a:ext uri="{FF2B5EF4-FFF2-40B4-BE49-F238E27FC236}">
                <a16:creationId xmlns:a16="http://schemas.microsoft.com/office/drawing/2014/main" id="{AE4EBFC5-472E-0D9D-4AC3-EA0789A5FC43}"/>
              </a:ext>
            </a:extLst>
          </p:cNvPr>
          <p:cNvSpPr>
            <a:spLocks noGrp="1"/>
          </p:cNvSpPr>
          <p:nvPr>
            <p:ph type="body" sz="quarter" idx="17"/>
          </p:nvPr>
        </p:nvSpPr>
        <p:spPr bwMode="gray">
          <a:xfrm>
            <a:off x="457319" y="1690688"/>
            <a:ext cx="5467187"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CCCBF604-AD7C-FFCB-68E0-83E247B0CC13}"/>
              </a:ext>
            </a:extLst>
          </p:cNvPr>
          <p:cNvSpPr>
            <a:spLocks noGrp="1"/>
          </p:cNvSpPr>
          <p:nvPr>
            <p:ph sz="quarter" idx="20"/>
          </p:nvPr>
        </p:nvSpPr>
        <p:spPr>
          <a:xfrm>
            <a:off x="457319" y="2368296"/>
            <a:ext cx="5467187"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AB91C661-E5C2-36F5-C334-D6FB6028B1AC}"/>
              </a:ext>
            </a:extLst>
          </p:cNvPr>
          <p:cNvSpPr>
            <a:spLocks noGrp="1"/>
          </p:cNvSpPr>
          <p:nvPr>
            <p:ph type="body" sz="quarter" idx="21"/>
          </p:nvPr>
        </p:nvSpPr>
        <p:spPr bwMode="gray">
          <a:xfrm>
            <a:off x="6275510" y="1690688"/>
            <a:ext cx="5467187"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8" name="Content Placeholder 5">
            <a:extLst>
              <a:ext uri="{FF2B5EF4-FFF2-40B4-BE49-F238E27FC236}">
                <a16:creationId xmlns:a16="http://schemas.microsoft.com/office/drawing/2014/main" id="{13F6F47F-A8A9-2070-EEBA-E4275628294B}"/>
              </a:ext>
            </a:extLst>
          </p:cNvPr>
          <p:cNvSpPr>
            <a:spLocks noGrp="1"/>
          </p:cNvSpPr>
          <p:nvPr>
            <p:ph sz="quarter" idx="22"/>
          </p:nvPr>
        </p:nvSpPr>
        <p:spPr>
          <a:xfrm>
            <a:off x="6275510" y="2368296"/>
            <a:ext cx="5467187"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070868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xed Content _3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Text Placeholder 4">
            <a:extLst>
              <a:ext uri="{FF2B5EF4-FFF2-40B4-BE49-F238E27FC236}">
                <a16:creationId xmlns:a16="http://schemas.microsoft.com/office/drawing/2014/main" id="{AE4EBFC5-472E-0D9D-4AC3-EA0789A5FC43}"/>
              </a:ext>
            </a:extLst>
          </p:cNvPr>
          <p:cNvSpPr>
            <a:spLocks noGrp="1"/>
          </p:cNvSpPr>
          <p:nvPr>
            <p:ph type="body" sz="quarter" idx="17"/>
          </p:nvPr>
        </p:nvSpPr>
        <p:spPr bwMode="gray">
          <a:xfrm>
            <a:off x="457320" y="1690688"/>
            <a:ext cx="3494224"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6" name="Text Placeholder 4">
            <a:extLst>
              <a:ext uri="{FF2B5EF4-FFF2-40B4-BE49-F238E27FC236}">
                <a16:creationId xmlns:a16="http://schemas.microsoft.com/office/drawing/2014/main" id="{749B7513-CADD-B609-D0CC-9832BAABBF38}"/>
              </a:ext>
            </a:extLst>
          </p:cNvPr>
          <p:cNvSpPr>
            <a:spLocks noGrp="1"/>
          </p:cNvSpPr>
          <p:nvPr>
            <p:ph type="body" sz="quarter" idx="19"/>
          </p:nvPr>
        </p:nvSpPr>
        <p:spPr bwMode="gray">
          <a:xfrm>
            <a:off x="4345682" y="1690688"/>
            <a:ext cx="3502241"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8" name="Text Placeholder 4">
            <a:extLst>
              <a:ext uri="{FF2B5EF4-FFF2-40B4-BE49-F238E27FC236}">
                <a16:creationId xmlns:a16="http://schemas.microsoft.com/office/drawing/2014/main" id="{EDD46EED-7958-B010-F1F8-86A97D735A08}"/>
              </a:ext>
            </a:extLst>
          </p:cNvPr>
          <p:cNvSpPr>
            <a:spLocks noGrp="1"/>
          </p:cNvSpPr>
          <p:nvPr>
            <p:ph type="body" sz="quarter" idx="21"/>
          </p:nvPr>
        </p:nvSpPr>
        <p:spPr bwMode="gray">
          <a:xfrm>
            <a:off x="8240455" y="1690688"/>
            <a:ext cx="3502241"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10" name="Content Placeholder 9">
            <a:extLst>
              <a:ext uri="{FF2B5EF4-FFF2-40B4-BE49-F238E27FC236}">
                <a16:creationId xmlns:a16="http://schemas.microsoft.com/office/drawing/2014/main" id="{D2B4DBFC-B5AC-8F31-409F-5956B0433B79}"/>
              </a:ext>
            </a:extLst>
          </p:cNvPr>
          <p:cNvSpPr>
            <a:spLocks noGrp="1"/>
          </p:cNvSpPr>
          <p:nvPr>
            <p:ph sz="quarter" idx="22"/>
          </p:nvPr>
        </p:nvSpPr>
        <p:spPr>
          <a:xfrm>
            <a:off x="457320" y="2368297"/>
            <a:ext cx="3494223"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9">
            <a:extLst>
              <a:ext uri="{FF2B5EF4-FFF2-40B4-BE49-F238E27FC236}">
                <a16:creationId xmlns:a16="http://schemas.microsoft.com/office/drawing/2014/main" id="{91937E17-F968-3A38-DBAD-A48B9068998C}"/>
              </a:ext>
            </a:extLst>
          </p:cNvPr>
          <p:cNvSpPr>
            <a:spLocks noGrp="1"/>
          </p:cNvSpPr>
          <p:nvPr>
            <p:ph sz="quarter" idx="23"/>
          </p:nvPr>
        </p:nvSpPr>
        <p:spPr>
          <a:xfrm>
            <a:off x="4352698" y="2368297"/>
            <a:ext cx="3494223"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9">
            <a:extLst>
              <a:ext uri="{FF2B5EF4-FFF2-40B4-BE49-F238E27FC236}">
                <a16:creationId xmlns:a16="http://schemas.microsoft.com/office/drawing/2014/main" id="{B0FB9E8E-981A-C14D-37FA-466C4D20BBE9}"/>
              </a:ext>
            </a:extLst>
          </p:cNvPr>
          <p:cNvSpPr>
            <a:spLocks noGrp="1"/>
          </p:cNvSpPr>
          <p:nvPr>
            <p:ph sz="quarter" idx="24"/>
          </p:nvPr>
        </p:nvSpPr>
        <p:spPr>
          <a:xfrm>
            <a:off x="8248076" y="2368297"/>
            <a:ext cx="3494223"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9067978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xed Content _4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57318" y="1690688"/>
            <a:ext cx="5478682"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93279178-3313-1462-07C7-4D0B94B28C9C}"/>
              </a:ext>
            </a:extLst>
          </p:cNvPr>
          <p:cNvSpPr>
            <a:spLocks noGrp="1"/>
          </p:cNvSpPr>
          <p:nvPr>
            <p:ph sz="quarter" idx="24"/>
          </p:nvPr>
        </p:nvSpPr>
        <p:spPr>
          <a:xfrm>
            <a:off x="457319" y="2257463"/>
            <a:ext cx="5478302"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E25AED0C-FBF4-70C9-7712-606F401A3650}"/>
              </a:ext>
            </a:extLst>
          </p:cNvPr>
          <p:cNvSpPr>
            <a:spLocks noGrp="1"/>
          </p:cNvSpPr>
          <p:nvPr>
            <p:ph type="body" sz="quarter" idx="25"/>
          </p:nvPr>
        </p:nvSpPr>
        <p:spPr bwMode="gray">
          <a:xfrm>
            <a:off x="6267496" y="1690688"/>
            <a:ext cx="5478682"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9" name="Content Placeholder 5">
            <a:extLst>
              <a:ext uri="{FF2B5EF4-FFF2-40B4-BE49-F238E27FC236}">
                <a16:creationId xmlns:a16="http://schemas.microsoft.com/office/drawing/2014/main" id="{FBA25819-7F4C-2C1C-68A8-78EBCC86CA47}"/>
              </a:ext>
            </a:extLst>
          </p:cNvPr>
          <p:cNvSpPr>
            <a:spLocks noGrp="1"/>
          </p:cNvSpPr>
          <p:nvPr>
            <p:ph sz="quarter" idx="26"/>
          </p:nvPr>
        </p:nvSpPr>
        <p:spPr>
          <a:xfrm>
            <a:off x="6267496" y="2257463"/>
            <a:ext cx="5478302"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AA9CA79B-75C0-274E-DB0B-DBE8792C8818}"/>
              </a:ext>
            </a:extLst>
          </p:cNvPr>
          <p:cNvSpPr>
            <a:spLocks noGrp="1"/>
          </p:cNvSpPr>
          <p:nvPr>
            <p:ph type="body" sz="quarter" idx="27"/>
          </p:nvPr>
        </p:nvSpPr>
        <p:spPr bwMode="gray">
          <a:xfrm>
            <a:off x="457318" y="3816351"/>
            <a:ext cx="5478682"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13" name="Content Placeholder 5">
            <a:extLst>
              <a:ext uri="{FF2B5EF4-FFF2-40B4-BE49-F238E27FC236}">
                <a16:creationId xmlns:a16="http://schemas.microsoft.com/office/drawing/2014/main" id="{A0E0EAB2-23C5-C823-ADF7-920387F8E95F}"/>
              </a:ext>
            </a:extLst>
          </p:cNvPr>
          <p:cNvSpPr>
            <a:spLocks noGrp="1"/>
          </p:cNvSpPr>
          <p:nvPr>
            <p:ph sz="quarter" idx="28"/>
          </p:nvPr>
        </p:nvSpPr>
        <p:spPr>
          <a:xfrm>
            <a:off x="457319" y="4383125"/>
            <a:ext cx="5478302"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a:extLst>
              <a:ext uri="{FF2B5EF4-FFF2-40B4-BE49-F238E27FC236}">
                <a16:creationId xmlns:a16="http://schemas.microsoft.com/office/drawing/2014/main" id="{FDDD128D-2BE9-98E3-CEDB-956CD6F70F89}"/>
              </a:ext>
            </a:extLst>
          </p:cNvPr>
          <p:cNvSpPr>
            <a:spLocks noGrp="1"/>
          </p:cNvSpPr>
          <p:nvPr>
            <p:ph type="body" sz="quarter" idx="29"/>
          </p:nvPr>
        </p:nvSpPr>
        <p:spPr bwMode="gray">
          <a:xfrm>
            <a:off x="6267496" y="3816351"/>
            <a:ext cx="5478682"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15" name="Content Placeholder 5">
            <a:extLst>
              <a:ext uri="{FF2B5EF4-FFF2-40B4-BE49-F238E27FC236}">
                <a16:creationId xmlns:a16="http://schemas.microsoft.com/office/drawing/2014/main" id="{BBEBC001-218F-22F4-BB36-1A98F8C669E9}"/>
              </a:ext>
            </a:extLst>
          </p:cNvPr>
          <p:cNvSpPr>
            <a:spLocks noGrp="1"/>
          </p:cNvSpPr>
          <p:nvPr>
            <p:ph sz="quarter" idx="30"/>
          </p:nvPr>
        </p:nvSpPr>
        <p:spPr>
          <a:xfrm>
            <a:off x="6267496" y="4383125"/>
            <a:ext cx="5478302"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9416752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enter Content_Focused">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2145883" y="2368296"/>
            <a:ext cx="7521141" cy="2850818"/>
          </a:xfrm>
        </p:spPr>
        <p:txBody>
          <a:bodyPr/>
          <a:lstStyle>
            <a:lvl1pPr marL="0" indent="0">
              <a:spcBef>
                <a:spcPts val="1000"/>
              </a:spcBef>
              <a:buNone/>
              <a:defRPr sz="1400">
                <a:solidFill>
                  <a:schemeClr val="accent2"/>
                </a:solidFill>
              </a:defRPr>
            </a:lvl1pPr>
            <a:lvl2pPr marL="347663" indent="-119063">
              <a:spcBef>
                <a:spcPts val="500"/>
              </a:spcBef>
              <a:defRPr sz="1400">
                <a:solidFill>
                  <a:schemeClr val="accent2"/>
                </a:solidFill>
              </a:defRPr>
            </a:lvl2pPr>
            <a:lvl3pPr marL="512763" indent="-107950">
              <a:spcBef>
                <a:spcPts val="200"/>
              </a:spcBef>
              <a:defRPr sz="1200">
                <a:solidFill>
                  <a:schemeClr val="accent2"/>
                </a:solidFill>
              </a:defRPr>
            </a:lvl3pPr>
            <a:lvl4pPr marL="685800" indent="-109538">
              <a:spcBef>
                <a:spcPts val="200"/>
              </a:spcBef>
              <a:defRPr sz="1100">
                <a:solidFill>
                  <a:schemeClr val="accent2"/>
                </a:solidFill>
              </a:defRPr>
            </a:lvl4pPr>
            <a:lvl5pPr marL="858838" indent="-117475">
              <a:spcBef>
                <a:spcPts val="200"/>
              </a:spcBef>
              <a:defRPr sz="1050">
                <a:solidFill>
                  <a:schemeClr val="accent2"/>
                </a:solidFill>
              </a:defRPr>
            </a:lvl5pPr>
          </a:lstStyle>
          <a:p>
            <a:pPr lvl="0"/>
            <a:r>
              <a:rPr lang="en-US"/>
              <a:t>Click to edit Master text styles</a:t>
            </a:r>
          </a:p>
        </p:txBody>
      </p:sp>
      <p:sp>
        <p:nvSpPr>
          <p:cNvPr id="2" name="Title 1"/>
          <p:cNvSpPr>
            <a:spLocks noGrp="1"/>
          </p:cNvSpPr>
          <p:nvPr>
            <p:ph type="title"/>
          </p:nvPr>
        </p:nvSpPr>
        <p:spPr bwMode="gray"/>
        <p:txBody>
          <a:bodyPr/>
          <a:lstStyle/>
          <a:p>
            <a:r>
              <a:rPr lang="en-US"/>
              <a:t>Click to edit Master title style</a:t>
            </a:r>
          </a:p>
        </p:txBody>
      </p:sp>
      <p:sp>
        <p:nvSpPr>
          <p:cNvPr id="4" name="Text Placeholder 4">
            <a:extLst>
              <a:ext uri="{FF2B5EF4-FFF2-40B4-BE49-F238E27FC236}">
                <a16:creationId xmlns:a16="http://schemas.microsoft.com/office/drawing/2014/main" id="{AE4EBFC5-472E-0D9D-4AC3-EA0789A5FC43}"/>
              </a:ext>
            </a:extLst>
          </p:cNvPr>
          <p:cNvSpPr>
            <a:spLocks noGrp="1"/>
          </p:cNvSpPr>
          <p:nvPr>
            <p:ph type="body" sz="quarter" idx="17" hasCustomPrompt="1"/>
          </p:nvPr>
        </p:nvSpPr>
        <p:spPr bwMode="gray">
          <a:xfrm>
            <a:off x="2145883" y="1782604"/>
            <a:ext cx="7521141" cy="493776"/>
          </a:xfrm>
          <a:noFill/>
          <a:effectLst/>
        </p:spPr>
        <p:txBody>
          <a:bodyPr lIns="0" tIns="91440" rIns="0"/>
          <a:lstStyle>
            <a:lvl1pPr marL="9525" indent="-9525">
              <a:spcBef>
                <a:spcPts val="0"/>
              </a:spcBef>
              <a:buNone/>
              <a:tabLst/>
              <a:defRPr sz="1700" b="1">
                <a:solidFill>
                  <a:schemeClr val="accent1"/>
                </a:solidFill>
              </a:defRPr>
            </a:lvl1pPr>
          </a:lstStyle>
          <a:p>
            <a:pPr lvl="0"/>
            <a:r>
              <a:rPr lang="en-US"/>
              <a:t>Headline</a:t>
            </a:r>
          </a:p>
        </p:txBody>
      </p:sp>
    </p:spTree>
    <p:custDataLst>
      <p:tags r:id="rId1"/>
    </p:custDataLst>
    <p:extLst>
      <p:ext uri="{BB962C8B-B14F-4D97-AF65-F5344CB8AC3E}">
        <p14:creationId xmlns:p14="http://schemas.microsoft.com/office/powerpoint/2010/main" val="31731680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8E8C2-5945-3D6A-8B9E-DC4E3584451E}"/>
              </a:ext>
            </a:extLst>
          </p:cNvPr>
          <p:cNvSpPr>
            <a:spLocks noGrp="1"/>
          </p:cNvSpPr>
          <p:nvPr>
            <p:ph type="title"/>
          </p:nvPr>
        </p:nvSpPr>
        <p:spPr/>
        <p:txBody>
          <a:bodyPr/>
          <a:lstStyle>
            <a:lvl1pPr>
              <a:defRPr b="0" spc="-50"/>
            </a:lvl1pPr>
          </a:lstStyle>
          <a:p>
            <a:r>
              <a:rPr lang="en-US"/>
              <a:t>Click to edit Master title style</a:t>
            </a:r>
          </a:p>
        </p:txBody>
      </p:sp>
      <p:sp>
        <p:nvSpPr>
          <p:cNvPr id="8" name="Text Placeholder 10">
            <a:extLst>
              <a:ext uri="{FF2B5EF4-FFF2-40B4-BE49-F238E27FC236}">
                <a16:creationId xmlns:a16="http://schemas.microsoft.com/office/drawing/2014/main" id="{0B690C78-265B-C177-00EC-C03891FECC5C}"/>
              </a:ext>
            </a:extLst>
          </p:cNvPr>
          <p:cNvSpPr>
            <a:spLocks noGrp="1"/>
          </p:cNvSpPr>
          <p:nvPr>
            <p:ph type="body" sz="quarter" idx="12" hasCustomPrompt="1"/>
          </p:nvPr>
        </p:nvSpPr>
        <p:spPr>
          <a:xfrm>
            <a:off x="709597" y="1736750"/>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01</a:t>
            </a:r>
          </a:p>
        </p:txBody>
      </p:sp>
      <p:sp>
        <p:nvSpPr>
          <p:cNvPr id="9" name="Text Placeholder 10">
            <a:extLst>
              <a:ext uri="{FF2B5EF4-FFF2-40B4-BE49-F238E27FC236}">
                <a16:creationId xmlns:a16="http://schemas.microsoft.com/office/drawing/2014/main" id="{97B75870-34EF-B172-9DC5-7B3B469DD535}"/>
              </a:ext>
            </a:extLst>
          </p:cNvPr>
          <p:cNvSpPr>
            <a:spLocks noGrp="1"/>
          </p:cNvSpPr>
          <p:nvPr>
            <p:ph type="body" sz="quarter" idx="13" hasCustomPrompt="1"/>
          </p:nvPr>
        </p:nvSpPr>
        <p:spPr>
          <a:xfrm>
            <a:off x="701092" y="1926725"/>
            <a:ext cx="1838234"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0" name="Text Placeholder 10">
            <a:extLst>
              <a:ext uri="{FF2B5EF4-FFF2-40B4-BE49-F238E27FC236}">
                <a16:creationId xmlns:a16="http://schemas.microsoft.com/office/drawing/2014/main" id="{E32C26DF-97A8-85FD-1197-8C10436F56BC}"/>
              </a:ext>
            </a:extLst>
          </p:cNvPr>
          <p:cNvSpPr>
            <a:spLocks noGrp="1"/>
          </p:cNvSpPr>
          <p:nvPr>
            <p:ph type="body" sz="quarter" idx="14" hasCustomPrompt="1"/>
          </p:nvPr>
        </p:nvSpPr>
        <p:spPr>
          <a:xfrm>
            <a:off x="701092" y="2436468"/>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11" name="Text Placeholder 10">
            <a:extLst>
              <a:ext uri="{FF2B5EF4-FFF2-40B4-BE49-F238E27FC236}">
                <a16:creationId xmlns:a16="http://schemas.microsoft.com/office/drawing/2014/main" id="{98CDD658-3E19-2918-02C4-5E395910A8E7}"/>
              </a:ext>
            </a:extLst>
          </p:cNvPr>
          <p:cNvSpPr>
            <a:spLocks noGrp="1"/>
          </p:cNvSpPr>
          <p:nvPr>
            <p:ph type="body" sz="quarter" idx="15" hasCustomPrompt="1"/>
          </p:nvPr>
        </p:nvSpPr>
        <p:spPr>
          <a:xfrm>
            <a:off x="2973591" y="1736750"/>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02</a:t>
            </a:r>
          </a:p>
        </p:txBody>
      </p:sp>
      <p:sp>
        <p:nvSpPr>
          <p:cNvPr id="12" name="Text Placeholder 10">
            <a:extLst>
              <a:ext uri="{FF2B5EF4-FFF2-40B4-BE49-F238E27FC236}">
                <a16:creationId xmlns:a16="http://schemas.microsoft.com/office/drawing/2014/main" id="{993A77F2-571C-DD91-C115-B580B6A1E223}"/>
              </a:ext>
            </a:extLst>
          </p:cNvPr>
          <p:cNvSpPr>
            <a:spLocks noGrp="1"/>
          </p:cNvSpPr>
          <p:nvPr>
            <p:ph type="body" sz="quarter" idx="16" hasCustomPrompt="1"/>
          </p:nvPr>
        </p:nvSpPr>
        <p:spPr>
          <a:xfrm>
            <a:off x="2965085" y="1926725"/>
            <a:ext cx="1838234"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3" name="Text Placeholder 10">
            <a:extLst>
              <a:ext uri="{FF2B5EF4-FFF2-40B4-BE49-F238E27FC236}">
                <a16:creationId xmlns:a16="http://schemas.microsoft.com/office/drawing/2014/main" id="{8C50AFBE-858F-695A-1B2B-0D7F45840AA9}"/>
              </a:ext>
            </a:extLst>
          </p:cNvPr>
          <p:cNvSpPr>
            <a:spLocks noGrp="1"/>
          </p:cNvSpPr>
          <p:nvPr>
            <p:ph type="body" sz="quarter" idx="17" hasCustomPrompt="1"/>
          </p:nvPr>
        </p:nvSpPr>
        <p:spPr>
          <a:xfrm>
            <a:off x="2965085" y="2436468"/>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14" name="Text Placeholder 10">
            <a:extLst>
              <a:ext uri="{FF2B5EF4-FFF2-40B4-BE49-F238E27FC236}">
                <a16:creationId xmlns:a16="http://schemas.microsoft.com/office/drawing/2014/main" id="{1159A50A-6E6C-77FA-D12E-13DD6B103C87}"/>
              </a:ext>
            </a:extLst>
          </p:cNvPr>
          <p:cNvSpPr>
            <a:spLocks noGrp="1"/>
          </p:cNvSpPr>
          <p:nvPr>
            <p:ph type="body" sz="quarter" idx="18" hasCustomPrompt="1"/>
          </p:nvPr>
        </p:nvSpPr>
        <p:spPr>
          <a:xfrm>
            <a:off x="5192972" y="1736750"/>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03</a:t>
            </a:r>
          </a:p>
        </p:txBody>
      </p:sp>
      <p:sp>
        <p:nvSpPr>
          <p:cNvPr id="15" name="Text Placeholder 10">
            <a:extLst>
              <a:ext uri="{FF2B5EF4-FFF2-40B4-BE49-F238E27FC236}">
                <a16:creationId xmlns:a16="http://schemas.microsoft.com/office/drawing/2014/main" id="{8F837DAE-3A62-3E10-09B8-EB0D617D1C7E}"/>
              </a:ext>
            </a:extLst>
          </p:cNvPr>
          <p:cNvSpPr>
            <a:spLocks noGrp="1"/>
          </p:cNvSpPr>
          <p:nvPr>
            <p:ph type="body" sz="quarter" idx="19" hasCustomPrompt="1"/>
          </p:nvPr>
        </p:nvSpPr>
        <p:spPr>
          <a:xfrm>
            <a:off x="5184466" y="1926725"/>
            <a:ext cx="1838234"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6" name="Text Placeholder 10">
            <a:extLst>
              <a:ext uri="{FF2B5EF4-FFF2-40B4-BE49-F238E27FC236}">
                <a16:creationId xmlns:a16="http://schemas.microsoft.com/office/drawing/2014/main" id="{C40A9B8B-164D-59C0-3DD7-6EDA592028F6}"/>
              </a:ext>
            </a:extLst>
          </p:cNvPr>
          <p:cNvSpPr>
            <a:spLocks noGrp="1"/>
          </p:cNvSpPr>
          <p:nvPr>
            <p:ph type="body" sz="quarter" idx="20" hasCustomPrompt="1"/>
          </p:nvPr>
        </p:nvSpPr>
        <p:spPr>
          <a:xfrm>
            <a:off x="5184466" y="2436468"/>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17" name="Text Placeholder 10">
            <a:extLst>
              <a:ext uri="{FF2B5EF4-FFF2-40B4-BE49-F238E27FC236}">
                <a16:creationId xmlns:a16="http://schemas.microsoft.com/office/drawing/2014/main" id="{8DC7A8FD-72FE-188B-65D5-CADA1F348649}"/>
              </a:ext>
            </a:extLst>
          </p:cNvPr>
          <p:cNvSpPr>
            <a:spLocks noGrp="1"/>
          </p:cNvSpPr>
          <p:nvPr>
            <p:ph type="body" sz="quarter" idx="21" hasCustomPrompt="1"/>
          </p:nvPr>
        </p:nvSpPr>
        <p:spPr>
          <a:xfrm>
            <a:off x="7412354" y="1736750"/>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04</a:t>
            </a:r>
          </a:p>
        </p:txBody>
      </p:sp>
      <p:sp>
        <p:nvSpPr>
          <p:cNvPr id="18" name="Text Placeholder 10">
            <a:extLst>
              <a:ext uri="{FF2B5EF4-FFF2-40B4-BE49-F238E27FC236}">
                <a16:creationId xmlns:a16="http://schemas.microsoft.com/office/drawing/2014/main" id="{9C6C264E-5E38-3B0E-6C23-3D7B5B8FC82C}"/>
              </a:ext>
            </a:extLst>
          </p:cNvPr>
          <p:cNvSpPr>
            <a:spLocks noGrp="1"/>
          </p:cNvSpPr>
          <p:nvPr>
            <p:ph type="body" sz="quarter" idx="22" hasCustomPrompt="1"/>
          </p:nvPr>
        </p:nvSpPr>
        <p:spPr>
          <a:xfrm>
            <a:off x="7403848" y="1926725"/>
            <a:ext cx="1838234"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9" name="Text Placeholder 10">
            <a:extLst>
              <a:ext uri="{FF2B5EF4-FFF2-40B4-BE49-F238E27FC236}">
                <a16:creationId xmlns:a16="http://schemas.microsoft.com/office/drawing/2014/main" id="{A2CD696B-11DA-B4A3-9DD7-4D267A6C0720}"/>
              </a:ext>
            </a:extLst>
          </p:cNvPr>
          <p:cNvSpPr>
            <a:spLocks noGrp="1"/>
          </p:cNvSpPr>
          <p:nvPr>
            <p:ph type="body" sz="quarter" idx="23" hasCustomPrompt="1"/>
          </p:nvPr>
        </p:nvSpPr>
        <p:spPr>
          <a:xfrm>
            <a:off x="7403848" y="2436468"/>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0" name="Text Placeholder 10">
            <a:extLst>
              <a:ext uri="{FF2B5EF4-FFF2-40B4-BE49-F238E27FC236}">
                <a16:creationId xmlns:a16="http://schemas.microsoft.com/office/drawing/2014/main" id="{9A66A8BB-0E11-5EA2-4897-9F538BCA44B0}"/>
              </a:ext>
            </a:extLst>
          </p:cNvPr>
          <p:cNvSpPr>
            <a:spLocks noGrp="1"/>
          </p:cNvSpPr>
          <p:nvPr>
            <p:ph type="body" sz="quarter" idx="24" hasCustomPrompt="1"/>
          </p:nvPr>
        </p:nvSpPr>
        <p:spPr>
          <a:xfrm>
            <a:off x="9654041" y="1736750"/>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05</a:t>
            </a:r>
          </a:p>
        </p:txBody>
      </p:sp>
      <p:sp>
        <p:nvSpPr>
          <p:cNvPr id="21" name="Text Placeholder 10">
            <a:extLst>
              <a:ext uri="{FF2B5EF4-FFF2-40B4-BE49-F238E27FC236}">
                <a16:creationId xmlns:a16="http://schemas.microsoft.com/office/drawing/2014/main" id="{A01DE684-F768-8F57-7C8F-CC046C303635}"/>
              </a:ext>
            </a:extLst>
          </p:cNvPr>
          <p:cNvSpPr>
            <a:spLocks noGrp="1"/>
          </p:cNvSpPr>
          <p:nvPr>
            <p:ph type="body" sz="quarter" idx="25" hasCustomPrompt="1"/>
          </p:nvPr>
        </p:nvSpPr>
        <p:spPr>
          <a:xfrm>
            <a:off x="9645535" y="1926725"/>
            <a:ext cx="1838234"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2" name="Text Placeholder 10">
            <a:extLst>
              <a:ext uri="{FF2B5EF4-FFF2-40B4-BE49-F238E27FC236}">
                <a16:creationId xmlns:a16="http://schemas.microsoft.com/office/drawing/2014/main" id="{A02A5519-1CE1-4609-D45C-0470D73BE0A7}"/>
              </a:ext>
            </a:extLst>
          </p:cNvPr>
          <p:cNvSpPr>
            <a:spLocks noGrp="1"/>
          </p:cNvSpPr>
          <p:nvPr>
            <p:ph type="body" sz="quarter" idx="26" hasCustomPrompt="1"/>
          </p:nvPr>
        </p:nvSpPr>
        <p:spPr>
          <a:xfrm>
            <a:off x="9645535" y="2436468"/>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Tree>
    <p:extLst>
      <p:ext uri="{BB962C8B-B14F-4D97-AF65-F5344CB8AC3E}">
        <p14:creationId xmlns:p14="http://schemas.microsoft.com/office/powerpoint/2010/main" val="11682644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Lis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143C-A5A9-FE98-CA67-6BFF4C11E50E}"/>
              </a:ext>
            </a:extLst>
          </p:cNvPr>
          <p:cNvSpPr>
            <a:spLocks noGrp="1"/>
          </p:cNvSpPr>
          <p:nvPr>
            <p:ph type="title"/>
          </p:nvPr>
        </p:nvSpPr>
        <p:spPr/>
        <p:txBody>
          <a:bodyPr/>
          <a:lstStyle/>
          <a:p>
            <a:r>
              <a:rPr lang="en-US"/>
              <a:t>Click to edit Master title style</a:t>
            </a:r>
          </a:p>
        </p:txBody>
      </p:sp>
      <p:grpSp>
        <p:nvGrpSpPr>
          <p:cNvPr id="3" name="Group 2">
            <a:extLst>
              <a:ext uri="{FF2B5EF4-FFF2-40B4-BE49-F238E27FC236}">
                <a16:creationId xmlns:a16="http://schemas.microsoft.com/office/drawing/2014/main" id="{72B20804-76F7-AC08-BFA3-62FAEA685389}"/>
              </a:ext>
            </a:extLst>
          </p:cNvPr>
          <p:cNvGrpSpPr/>
          <p:nvPr userDrawn="1"/>
        </p:nvGrpSpPr>
        <p:grpSpPr>
          <a:xfrm>
            <a:off x="606162" y="1501332"/>
            <a:ext cx="2611618" cy="4283242"/>
            <a:chOff x="1212167" y="7796463"/>
            <a:chExt cx="4206238" cy="8566483"/>
          </a:xfrm>
        </p:grpSpPr>
        <p:sp>
          <p:nvSpPr>
            <p:cNvPr id="4" name="Rounded Rectangle 3">
              <a:extLst>
                <a:ext uri="{FF2B5EF4-FFF2-40B4-BE49-F238E27FC236}">
                  <a16:creationId xmlns:a16="http://schemas.microsoft.com/office/drawing/2014/main" id="{F2CB0E43-F339-C002-0D88-BA99393E2044}"/>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5" name="Round Same Side Corner Rectangle 4">
              <a:extLst>
                <a:ext uri="{FF2B5EF4-FFF2-40B4-BE49-F238E27FC236}">
                  <a16:creationId xmlns:a16="http://schemas.microsoft.com/office/drawing/2014/main" id="{709D0EBC-CAFC-8A91-8050-FAE9621EF174}"/>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sp>
        <p:nvSpPr>
          <p:cNvPr id="6" name="Text Placeholder 10">
            <a:extLst>
              <a:ext uri="{FF2B5EF4-FFF2-40B4-BE49-F238E27FC236}">
                <a16:creationId xmlns:a16="http://schemas.microsoft.com/office/drawing/2014/main" id="{4255C7B2-32E1-2F4F-8FBB-9CAD9C5B1665}"/>
              </a:ext>
            </a:extLst>
          </p:cNvPr>
          <p:cNvSpPr>
            <a:spLocks noGrp="1"/>
          </p:cNvSpPr>
          <p:nvPr>
            <p:ph type="body" sz="quarter" idx="19" hasCustomPrompt="1"/>
          </p:nvPr>
        </p:nvSpPr>
        <p:spPr>
          <a:xfrm>
            <a:off x="722703" y="1618360"/>
            <a:ext cx="2353202" cy="294296"/>
          </a:xfrm>
          <a:prstGeom prst="rect">
            <a:avLst/>
          </a:prstGeom>
        </p:spPr>
        <p:txBody>
          <a:bodyPr/>
          <a:lstStyle>
            <a:lvl1pPr marL="0" indent="0">
              <a:buNone/>
              <a:defRPr lang="en-US" sz="1800" b="1" kern="1200" spc="-25" dirty="0">
                <a:solidFill>
                  <a:schemeClr val="bg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7" name="Text Placeholder 10">
            <a:extLst>
              <a:ext uri="{FF2B5EF4-FFF2-40B4-BE49-F238E27FC236}">
                <a16:creationId xmlns:a16="http://schemas.microsoft.com/office/drawing/2014/main" id="{AAB47943-B880-6748-2578-A67748773C9A}"/>
              </a:ext>
            </a:extLst>
          </p:cNvPr>
          <p:cNvSpPr>
            <a:spLocks noGrp="1"/>
          </p:cNvSpPr>
          <p:nvPr>
            <p:ph type="body" sz="quarter" idx="20" hasCustomPrompt="1"/>
          </p:nvPr>
        </p:nvSpPr>
        <p:spPr>
          <a:xfrm>
            <a:off x="724461" y="2090392"/>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8" name="Text Placeholder 10">
            <a:extLst>
              <a:ext uri="{FF2B5EF4-FFF2-40B4-BE49-F238E27FC236}">
                <a16:creationId xmlns:a16="http://schemas.microsoft.com/office/drawing/2014/main" id="{2DA983BF-E2E2-88E4-FB81-F2B04FB9475C}"/>
              </a:ext>
            </a:extLst>
          </p:cNvPr>
          <p:cNvSpPr>
            <a:spLocks noGrp="1"/>
          </p:cNvSpPr>
          <p:nvPr>
            <p:ph type="body" sz="quarter" idx="27" hasCustomPrompt="1"/>
          </p:nvPr>
        </p:nvSpPr>
        <p:spPr>
          <a:xfrm>
            <a:off x="724461"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9" name="Text Placeholder 10">
            <a:extLst>
              <a:ext uri="{FF2B5EF4-FFF2-40B4-BE49-F238E27FC236}">
                <a16:creationId xmlns:a16="http://schemas.microsoft.com/office/drawing/2014/main" id="{DB6E0C73-A58D-E05B-46A9-AE9AA1064C5D}"/>
              </a:ext>
            </a:extLst>
          </p:cNvPr>
          <p:cNvSpPr>
            <a:spLocks noGrp="1"/>
          </p:cNvSpPr>
          <p:nvPr>
            <p:ph type="body" sz="quarter" idx="28" hasCustomPrompt="1"/>
          </p:nvPr>
        </p:nvSpPr>
        <p:spPr>
          <a:xfrm>
            <a:off x="722703"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0" name="Text Placeholder 10">
            <a:extLst>
              <a:ext uri="{FF2B5EF4-FFF2-40B4-BE49-F238E27FC236}">
                <a16:creationId xmlns:a16="http://schemas.microsoft.com/office/drawing/2014/main" id="{7D309799-92DC-4945-6AC4-579DD41554C0}"/>
              </a:ext>
            </a:extLst>
          </p:cNvPr>
          <p:cNvSpPr>
            <a:spLocks noGrp="1"/>
          </p:cNvSpPr>
          <p:nvPr>
            <p:ph type="body" sz="quarter" idx="29" hasCustomPrompt="1"/>
          </p:nvPr>
        </p:nvSpPr>
        <p:spPr>
          <a:xfrm>
            <a:off x="722703"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grpSp>
        <p:nvGrpSpPr>
          <p:cNvPr id="11" name="Group 10">
            <a:extLst>
              <a:ext uri="{FF2B5EF4-FFF2-40B4-BE49-F238E27FC236}">
                <a16:creationId xmlns:a16="http://schemas.microsoft.com/office/drawing/2014/main" id="{18B6878F-33FA-0C96-7F79-CBD5F47ED763}"/>
              </a:ext>
            </a:extLst>
          </p:cNvPr>
          <p:cNvGrpSpPr/>
          <p:nvPr userDrawn="1"/>
        </p:nvGrpSpPr>
        <p:grpSpPr>
          <a:xfrm>
            <a:off x="3396574" y="1501332"/>
            <a:ext cx="2611618" cy="4283242"/>
            <a:chOff x="1212167" y="7796463"/>
            <a:chExt cx="4206238" cy="8566483"/>
          </a:xfrm>
        </p:grpSpPr>
        <p:sp>
          <p:nvSpPr>
            <p:cNvPr id="12" name="Rounded Rectangle 11">
              <a:extLst>
                <a:ext uri="{FF2B5EF4-FFF2-40B4-BE49-F238E27FC236}">
                  <a16:creationId xmlns:a16="http://schemas.microsoft.com/office/drawing/2014/main" id="{FB37763D-5ED9-7665-0CF1-DEFD0A412A49}"/>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13" name="Round Same Side Corner Rectangle 12">
              <a:extLst>
                <a:ext uri="{FF2B5EF4-FFF2-40B4-BE49-F238E27FC236}">
                  <a16:creationId xmlns:a16="http://schemas.microsoft.com/office/drawing/2014/main" id="{C849C530-A9E9-CFEA-99B6-BC30344FCCE4}"/>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14" name="Group 13">
            <a:extLst>
              <a:ext uri="{FF2B5EF4-FFF2-40B4-BE49-F238E27FC236}">
                <a16:creationId xmlns:a16="http://schemas.microsoft.com/office/drawing/2014/main" id="{8C85518D-FA01-ACC7-ED17-890CDD6936BA}"/>
              </a:ext>
            </a:extLst>
          </p:cNvPr>
          <p:cNvGrpSpPr/>
          <p:nvPr userDrawn="1"/>
        </p:nvGrpSpPr>
        <p:grpSpPr>
          <a:xfrm>
            <a:off x="6186985" y="1501332"/>
            <a:ext cx="2611618" cy="4283242"/>
            <a:chOff x="1212167" y="7796463"/>
            <a:chExt cx="4206238" cy="8566483"/>
          </a:xfrm>
        </p:grpSpPr>
        <p:sp>
          <p:nvSpPr>
            <p:cNvPr id="15" name="Rounded Rectangle 14">
              <a:extLst>
                <a:ext uri="{FF2B5EF4-FFF2-40B4-BE49-F238E27FC236}">
                  <a16:creationId xmlns:a16="http://schemas.microsoft.com/office/drawing/2014/main" id="{0645ADD3-1610-1AC4-9F05-30DF8A77D04D}"/>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16" name="Round Same Side Corner Rectangle 15">
              <a:extLst>
                <a:ext uri="{FF2B5EF4-FFF2-40B4-BE49-F238E27FC236}">
                  <a16:creationId xmlns:a16="http://schemas.microsoft.com/office/drawing/2014/main" id="{5989CC60-4326-9130-A926-92E0DC46F7CB}"/>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17" name="Group 16">
            <a:extLst>
              <a:ext uri="{FF2B5EF4-FFF2-40B4-BE49-F238E27FC236}">
                <a16:creationId xmlns:a16="http://schemas.microsoft.com/office/drawing/2014/main" id="{4101290E-FEB7-C4F8-1B1C-EF1122AB3914}"/>
              </a:ext>
            </a:extLst>
          </p:cNvPr>
          <p:cNvGrpSpPr/>
          <p:nvPr userDrawn="1"/>
        </p:nvGrpSpPr>
        <p:grpSpPr>
          <a:xfrm>
            <a:off x="8977396" y="1501332"/>
            <a:ext cx="2611618" cy="4283242"/>
            <a:chOff x="1212167" y="7796463"/>
            <a:chExt cx="4206238" cy="8566483"/>
          </a:xfrm>
        </p:grpSpPr>
        <p:sp>
          <p:nvSpPr>
            <p:cNvPr id="18" name="Rounded Rectangle 17">
              <a:extLst>
                <a:ext uri="{FF2B5EF4-FFF2-40B4-BE49-F238E27FC236}">
                  <a16:creationId xmlns:a16="http://schemas.microsoft.com/office/drawing/2014/main" id="{C00FE991-A144-0AEC-756B-AE88BC5B2D5F}"/>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19" name="Round Same Side Corner Rectangle 18">
              <a:extLst>
                <a:ext uri="{FF2B5EF4-FFF2-40B4-BE49-F238E27FC236}">
                  <a16:creationId xmlns:a16="http://schemas.microsoft.com/office/drawing/2014/main" id="{89E4A6D7-CFBB-72B2-3887-77E6A452E775}"/>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sp>
        <p:nvSpPr>
          <p:cNvPr id="20" name="Text Placeholder 10">
            <a:extLst>
              <a:ext uri="{FF2B5EF4-FFF2-40B4-BE49-F238E27FC236}">
                <a16:creationId xmlns:a16="http://schemas.microsoft.com/office/drawing/2014/main" id="{6341F0B4-7E3D-2228-639E-0FF645790214}"/>
              </a:ext>
            </a:extLst>
          </p:cNvPr>
          <p:cNvSpPr>
            <a:spLocks noGrp="1"/>
          </p:cNvSpPr>
          <p:nvPr>
            <p:ph type="body" sz="quarter" idx="30" hasCustomPrompt="1"/>
          </p:nvPr>
        </p:nvSpPr>
        <p:spPr>
          <a:xfrm>
            <a:off x="3518519" y="1618360"/>
            <a:ext cx="2353202" cy="294296"/>
          </a:xfrm>
          <a:prstGeom prst="rect">
            <a:avLst/>
          </a:prstGeom>
        </p:spPr>
        <p:txBody>
          <a:bodyPr/>
          <a:lstStyle>
            <a:lvl1pPr marL="0" indent="0">
              <a:buNone/>
              <a:defRPr lang="en-US" sz="1800" b="1" kern="1200" spc="-25" dirty="0">
                <a:solidFill>
                  <a:schemeClr val="bg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1" name="Text Placeholder 10">
            <a:extLst>
              <a:ext uri="{FF2B5EF4-FFF2-40B4-BE49-F238E27FC236}">
                <a16:creationId xmlns:a16="http://schemas.microsoft.com/office/drawing/2014/main" id="{8BFB5FFA-A9D2-E47F-5680-42748F20D3E5}"/>
              </a:ext>
            </a:extLst>
          </p:cNvPr>
          <p:cNvSpPr>
            <a:spLocks noGrp="1"/>
          </p:cNvSpPr>
          <p:nvPr>
            <p:ph type="body" sz="quarter" idx="31" hasCustomPrompt="1"/>
          </p:nvPr>
        </p:nvSpPr>
        <p:spPr>
          <a:xfrm>
            <a:off x="3520276" y="2090392"/>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2" name="Text Placeholder 10">
            <a:extLst>
              <a:ext uri="{FF2B5EF4-FFF2-40B4-BE49-F238E27FC236}">
                <a16:creationId xmlns:a16="http://schemas.microsoft.com/office/drawing/2014/main" id="{7866FA86-6238-414B-2D50-D3BB71EA3825}"/>
              </a:ext>
            </a:extLst>
          </p:cNvPr>
          <p:cNvSpPr>
            <a:spLocks noGrp="1"/>
          </p:cNvSpPr>
          <p:nvPr>
            <p:ph type="body" sz="quarter" idx="32" hasCustomPrompt="1"/>
          </p:nvPr>
        </p:nvSpPr>
        <p:spPr>
          <a:xfrm>
            <a:off x="3520276"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3" name="Text Placeholder 10">
            <a:extLst>
              <a:ext uri="{FF2B5EF4-FFF2-40B4-BE49-F238E27FC236}">
                <a16:creationId xmlns:a16="http://schemas.microsoft.com/office/drawing/2014/main" id="{DF0E6D47-73D0-385D-192D-25D854388AB7}"/>
              </a:ext>
            </a:extLst>
          </p:cNvPr>
          <p:cNvSpPr>
            <a:spLocks noGrp="1"/>
          </p:cNvSpPr>
          <p:nvPr>
            <p:ph type="body" sz="quarter" idx="33" hasCustomPrompt="1"/>
          </p:nvPr>
        </p:nvSpPr>
        <p:spPr>
          <a:xfrm>
            <a:off x="3518519"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4" name="Text Placeholder 10">
            <a:extLst>
              <a:ext uri="{FF2B5EF4-FFF2-40B4-BE49-F238E27FC236}">
                <a16:creationId xmlns:a16="http://schemas.microsoft.com/office/drawing/2014/main" id="{2F440A1E-ABA2-F732-5E71-54F2B6903F4B}"/>
              </a:ext>
            </a:extLst>
          </p:cNvPr>
          <p:cNvSpPr>
            <a:spLocks noGrp="1"/>
          </p:cNvSpPr>
          <p:nvPr>
            <p:ph type="body" sz="quarter" idx="34" hasCustomPrompt="1"/>
          </p:nvPr>
        </p:nvSpPr>
        <p:spPr>
          <a:xfrm>
            <a:off x="3518519"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5" name="Text Placeholder 10">
            <a:extLst>
              <a:ext uri="{FF2B5EF4-FFF2-40B4-BE49-F238E27FC236}">
                <a16:creationId xmlns:a16="http://schemas.microsoft.com/office/drawing/2014/main" id="{6E02CCC6-4D4B-9F25-FEB1-D3C1D3412AC6}"/>
              </a:ext>
            </a:extLst>
          </p:cNvPr>
          <p:cNvSpPr>
            <a:spLocks noGrp="1"/>
          </p:cNvSpPr>
          <p:nvPr>
            <p:ph type="body" sz="quarter" idx="35" hasCustomPrompt="1"/>
          </p:nvPr>
        </p:nvSpPr>
        <p:spPr>
          <a:xfrm>
            <a:off x="6314334" y="1618360"/>
            <a:ext cx="2353202" cy="294296"/>
          </a:xfrm>
          <a:prstGeom prst="rect">
            <a:avLst/>
          </a:prstGeom>
        </p:spPr>
        <p:txBody>
          <a:bodyPr/>
          <a:lstStyle>
            <a:lvl1pPr marL="0" indent="0">
              <a:buNone/>
              <a:defRPr lang="en-US" sz="1800" b="1" kern="1200" spc="-25" dirty="0">
                <a:solidFill>
                  <a:schemeClr val="bg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6" name="Text Placeholder 10">
            <a:extLst>
              <a:ext uri="{FF2B5EF4-FFF2-40B4-BE49-F238E27FC236}">
                <a16:creationId xmlns:a16="http://schemas.microsoft.com/office/drawing/2014/main" id="{503A8F46-97A4-B8F6-2A8D-DAC62F2E23FE}"/>
              </a:ext>
            </a:extLst>
          </p:cNvPr>
          <p:cNvSpPr>
            <a:spLocks noGrp="1"/>
          </p:cNvSpPr>
          <p:nvPr>
            <p:ph type="body" sz="quarter" idx="36" hasCustomPrompt="1"/>
          </p:nvPr>
        </p:nvSpPr>
        <p:spPr>
          <a:xfrm>
            <a:off x="6316092" y="2090392"/>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7" name="Text Placeholder 10">
            <a:extLst>
              <a:ext uri="{FF2B5EF4-FFF2-40B4-BE49-F238E27FC236}">
                <a16:creationId xmlns:a16="http://schemas.microsoft.com/office/drawing/2014/main" id="{21FC83A8-D81F-419A-BD5A-27101B4D384E}"/>
              </a:ext>
            </a:extLst>
          </p:cNvPr>
          <p:cNvSpPr>
            <a:spLocks noGrp="1"/>
          </p:cNvSpPr>
          <p:nvPr>
            <p:ph type="body" sz="quarter" idx="37" hasCustomPrompt="1"/>
          </p:nvPr>
        </p:nvSpPr>
        <p:spPr>
          <a:xfrm>
            <a:off x="6316092"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8" name="Text Placeholder 10">
            <a:extLst>
              <a:ext uri="{FF2B5EF4-FFF2-40B4-BE49-F238E27FC236}">
                <a16:creationId xmlns:a16="http://schemas.microsoft.com/office/drawing/2014/main" id="{0A0F467B-163F-266B-7C26-23BB52843298}"/>
              </a:ext>
            </a:extLst>
          </p:cNvPr>
          <p:cNvSpPr>
            <a:spLocks noGrp="1"/>
          </p:cNvSpPr>
          <p:nvPr>
            <p:ph type="body" sz="quarter" idx="38" hasCustomPrompt="1"/>
          </p:nvPr>
        </p:nvSpPr>
        <p:spPr>
          <a:xfrm>
            <a:off x="6314334"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9" name="Text Placeholder 10">
            <a:extLst>
              <a:ext uri="{FF2B5EF4-FFF2-40B4-BE49-F238E27FC236}">
                <a16:creationId xmlns:a16="http://schemas.microsoft.com/office/drawing/2014/main" id="{71CFC3D6-851F-6E71-5EC2-ED03DEB567CC}"/>
              </a:ext>
            </a:extLst>
          </p:cNvPr>
          <p:cNvSpPr>
            <a:spLocks noGrp="1"/>
          </p:cNvSpPr>
          <p:nvPr>
            <p:ph type="body" sz="quarter" idx="39" hasCustomPrompt="1"/>
          </p:nvPr>
        </p:nvSpPr>
        <p:spPr>
          <a:xfrm>
            <a:off x="6314334"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30" name="Text Placeholder 10">
            <a:extLst>
              <a:ext uri="{FF2B5EF4-FFF2-40B4-BE49-F238E27FC236}">
                <a16:creationId xmlns:a16="http://schemas.microsoft.com/office/drawing/2014/main" id="{E7FE67AA-B325-A229-C814-EC30C0EBB014}"/>
              </a:ext>
            </a:extLst>
          </p:cNvPr>
          <p:cNvSpPr>
            <a:spLocks noGrp="1"/>
          </p:cNvSpPr>
          <p:nvPr>
            <p:ph type="body" sz="quarter" idx="40" hasCustomPrompt="1"/>
          </p:nvPr>
        </p:nvSpPr>
        <p:spPr>
          <a:xfrm>
            <a:off x="9110150" y="1618360"/>
            <a:ext cx="2353202" cy="294296"/>
          </a:xfrm>
          <a:prstGeom prst="rect">
            <a:avLst/>
          </a:prstGeom>
        </p:spPr>
        <p:txBody>
          <a:bodyPr/>
          <a:lstStyle>
            <a:lvl1pPr marL="0" indent="0">
              <a:buNone/>
              <a:defRPr lang="en-US" sz="1800" b="1" kern="1200" spc="-25" dirty="0">
                <a:solidFill>
                  <a:schemeClr val="bg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31" name="Text Placeholder 10">
            <a:extLst>
              <a:ext uri="{FF2B5EF4-FFF2-40B4-BE49-F238E27FC236}">
                <a16:creationId xmlns:a16="http://schemas.microsoft.com/office/drawing/2014/main" id="{98077EFB-6439-AB69-5BA8-AF821B3D5EF6}"/>
              </a:ext>
            </a:extLst>
          </p:cNvPr>
          <p:cNvSpPr>
            <a:spLocks noGrp="1"/>
          </p:cNvSpPr>
          <p:nvPr>
            <p:ph type="body" sz="quarter" idx="41" hasCustomPrompt="1"/>
          </p:nvPr>
        </p:nvSpPr>
        <p:spPr>
          <a:xfrm>
            <a:off x="9111909" y="2090392"/>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32" name="Text Placeholder 10">
            <a:extLst>
              <a:ext uri="{FF2B5EF4-FFF2-40B4-BE49-F238E27FC236}">
                <a16:creationId xmlns:a16="http://schemas.microsoft.com/office/drawing/2014/main" id="{0351A87E-D4F7-BC45-340D-A1FAFFECCF9E}"/>
              </a:ext>
            </a:extLst>
          </p:cNvPr>
          <p:cNvSpPr>
            <a:spLocks noGrp="1"/>
          </p:cNvSpPr>
          <p:nvPr>
            <p:ph type="body" sz="quarter" idx="42" hasCustomPrompt="1"/>
          </p:nvPr>
        </p:nvSpPr>
        <p:spPr>
          <a:xfrm>
            <a:off x="9111909"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33" name="Text Placeholder 10">
            <a:extLst>
              <a:ext uri="{FF2B5EF4-FFF2-40B4-BE49-F238E27FC236}">
                <a16:creationId xmlns:a16="http://schemas.microsoft.com/office/drawing/2014/main" id="{29ACC8F4-930E-6946-495C-723DDB87DA26}"/>
              </a:ext>
            </a:extLst>
          </p:cNvPr>
          <p:cNvSpPr>
            <a:spLocks noGrp="1"/>
          </p:cNvSpPr>
          <p:nvPr>
            <p:ph type="body" sz="quarter" idx="43" hasCustomPrompt="1"/>
          </p:nvPr>
        </p:nvSpPr>
        <p:spPr>
          <a:xfrm>
            <a:off x="9110150"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34" name="Text Placeholder 10">
            <a:extLst>
              <a:ext uri="{FF2B5EF4-FFF2-40B4-BE49-F238E27FC236}">
                <a16:creationId xmlns:a16="http://schemas.microsoft.com/office/drawing/2014/main" id="{CC50F1B7-9DDA-C00B-E830-C7F579F20E25}"/>
              </a:ext>
            </a:extLst>
          </p:cNvPr>
          <p:cNvSpPr>
            <a:spLocks noGrp="1"/>
          </p:cNvSpPr>
          <p:nvPr>
            <p:ph type="body" sz="quarter" idx="44" hasCustomPrompt="1"/>
          </p:nvPr>
        </p:nvSpPr>
        <p:spPr>
          <a:xfrm>
            <a:off x="9110150"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Tree>
    <p:extLst>
      <p:ext uri="{BB962C8B-B14F-4D97-AF65-F5344CB8AC3E}">
        <p14:creationId xmlns:p14="http://schemas.microsoft.com/office/powerpoint/2010/main" val="1088808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Light">
    <p:bg bwMode="gray">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3" y="3345752"/>
            <a:ext cx="8380626" cy="905256"/>
          </a:xfrm>
        </p:spPr>
        <p:txBody>
          <a:bodyPr lIns="0" tIns="0" rIns="0" bIns="0"/>
          <a:lstStyle>
            <a:lvl1pPr marL="0" indent="0">
              <a:spcBef>
                <a:spcPts val="600"/>
              </a:spcBef>
              <a:buNone/>
              <a:defRPr sz="1799">
                <a:solidFill>
                  <a:schemeClr val="accent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t>Click to edit Master text styles</a:t>
            </a:r>
          </a:p>
        </p:txBody>
      </p:sp>
      <p:sp>
        <p:nvSpPr>
          <p:cNvPr id="2" name="Title 1"/>
          <p:cNvSpPr>
            <a:spLocks noGrp="1"/>
          </p:cNvSpPr>
          <p:nvPr>
            <p:ph type="ctrTitle"/>
          </p:nvPr>
        </p:nvSpPr>
        <p:spPr bwMode="gray">
          <a:xfrm>
            <a:off x="448173" y="1690688"/>
            <a:ext cx="8380627" cy="1508760"/>
          </a:xfrm>
        </p:spPr>
        <p:txBody>
          <a:bodyPr vert="horz" lIns="0" tIns="0" rIns="0" bIns="0" rtlCol="0" anchor="b" anchorCtr="0">
            <a:noAutofit/>
          </a:bodyPr>
          <a:lstStyle>
            <a:lvl1pPr>
              <a:defRPr lang="en-US" sz="3199" b="0" dirty="0">
                <a:solidFill>
                  <a:schemeClr val="accent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userDrawn="1"/>
        </p:nvSpPr>
        <p:spPr bwMode="gray">
          <a:xfrm>
            <a:off x="2" y="6216149"/>
            <a:ext cx="12192000"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userDrawn="1"/>
        </p:nvSpPr>
        <p:spPr bwMode="gray">
          <a:xfrm>
            <a:off x="1472504"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319" y="6420150"/>
            <a:ext cx="833553" cy="231801"/>
          </a:xfrm>
          <a:prstGeom prst="rect">
            <a:avLst/>
          </a:prstGeom>
        </p:spPr>
      </p:pic>
    </p:spTree>
    <p:custDataLst>
      <p:tags r:id="rId1"/>
    </p:custDataLst>
    <p:extLst>
      <p:ext uri="{BB962C8B-B14F-4D97-AF65-F5344CB8AC3E}">
        <p14:creationId xmlns:p14="http://schemas.microsoft.com/office/powerpoint/2010/main" val="30803268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 Lis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FF97C-2908-17BF-53D2-2CEA0DD5200E}"/>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D24DCE5D-9297-E391-FE34-B09869D00FC8}"/>
              </a:ext>
            </a:extLst>
          </p:cNvPr>
          <p:cNvSpPr>
            <a:spLocks noGrp="1"/>
          </p:cNvSpPr>
          <p:nvPr>
            <p:ph sz="quarter" idx="10" hasCustomPrompt="1"/>
          </p:nvPr>
        </p:nvSpPr>
        <p:spPr>
          <a:xfrm>
            <a:off x="457319" y="1690689"/>
            <a:ext cx="2561305" cy="484621"/>
          </a:xfrm>
          <a:solidFill>
            <a:schemeClr val="bg2"/>
          </a:solidFill>
        </p:spPr>
        <p:txBody>
          <a:bodyPr lIns="137160" tIns="137160" anchor="t" anchorCtr="0"/>
          <a:lstStyle>
            <a:lvl1pPr marL="0" indent="0">
              <a:buNone/>
              <a:defRPr sz="1400" b="1">
                <a:solidFill>
                  <a:schemeClr val="accent1"/>
                </a:solidFill>
              </a:defRPr>
            </a:lvl1pPr>
          </a:lstStyle>
          <a:p>
            <a:pPr lvl="0"/>
            <a:r>
              <a:rPr lang="en-US"/>
              <a:t>Headline</a:t>
            </a:r>
          </a:p>
        </p:txBody>
      </p:sp>
      <p:sp>
        <p:nvSpPr>
          <p:cNvPr id="6" name="Content Placeholder 4">
            <a:extLst>
              <a:ext uri="{FF2B5EF4-FFF2-40B4-BE49-F238E27FC236}">
                <a16:creationId xmlns:a16="http://schemas.microsoft.com/office/drawing/2014/main" id="{920E944A-BB56-E105-B1A9-E3B54DFE1A40}"/>
              </a:ext>
            </a:extLst>
          </p:cNvPr>
          <p:cNvSpPr>
            <a:spLocks noGrp="1"/>
          </p:cNvSpPr>
          <p:nvPr>
            <p:ph sz="quarter" idx="11" hasCustomPrompt="1"/>
          </p:nvPr>
        </p:nvSpPr>
        <p:spPr>
          <a:xfrm>
            <a:off x="3374534" y="1690689"/>
            <a:ext cx="2561305" cy="484621"/>
          </a:xfrm>
          <a:solidFill>
            <a:schemeClr val="bg2"/>
          </a:solidFill>
        </p:spPr>
        <p:txBody>
          <a:bodyPr lIns="137160" tIns="137160" anchor="t" anchorCtr="0"/>
          <a:lstStyle>
            <a:lvl1pPr marL="0" indent="0">
              <a:buNone/>
              <a:defRPr sz="1400" b="1">
                <a:solidFill>
                  <a:schemeClr val="accent1"/>
                </a:solidFill>
              </a:defRPr>
            </a:lvl1pPr>
          </a:lstStyle>
          <a:p>
            <a:pPr lvl="0"/>
            <a:r>
              <a:rPr lang="en-US"/>
              <a:t>Headline</a:t>
            </a:r>
          </a:p>
        </p:txBody>
      </p:sp>
      <p:sp>
        <p:nvSpPr>
          <p:cNvPr id="10" name="Content Placeholder 9">
            <a:extLst>
              <a:ext uri="{FF2B5EF4-FFF2-40B4-BE49-F238E27FC236}">
                <a16:creationId xmlns:a16="http://schemas.microsoft.com/office/drawing/2014/main" id="{C348AFB4-3ABA-AB2C-4D82-568574CA1694}"/>
              </a:ext>
            </a:extLst>
          </p:cNvPr>
          <p:cNvSpPr>
            <a:spLocks noGrp="1"/>
          </p:cNvSpPr>
          <p:nvPr>
            <p:ph sz="quarter" idx="14"/>
          </p:nvPr>
        </p:nvSpPr>
        <p:spPr>
          <a:xfrm>
            <a:off x="457319" y="2290814"/>
            <a:ext cx="2561305" cy="3032075"/>
          </a:xfrm>
        </p:spPr>
        <p:txBody>
          <a:bodyPr/>
          <a:lstStyle>
            <a:lvl1pPr>
              <a:lnSpc>
                <a:spcPct val="100000"/>
              </a:lnSpc>
              <a:defRPr sz="1200"/>
            </a:lvl1pPr>
            <a:lvl2pPr>
              <a:defRPr sz="1050"/>
            </a:lvl2pPr>
            <a:lvl3pPr>
              <a:defRPr sz="900"/>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11" name="Content Placeholder 9">
            <a:extLst>
              <a:ext uri="{FF2B5EF4-FFF2-40B4-BE49-F238E27FC236}">
                <a16:creationId xmlns:a16="http://schemas.microsoft.com/office/drawing/2014/main" id="{CC99DD03-A1D6-3DBE-08B2-180AEF31DFA4}"/>
              </a:ext>
            </a:extLst>
          </p:cNvPr>
          <p:cNvSpPr>
            <a:spLocks noGrp="1"/>
          </p:cNvSpPr>
          <p:nvPr>
            <p:ph sz="quarter" idx="15"/>
          </p:nvPr>
        </p:nvSpPr>
        <p:spPr>
          <a:xfrm>
            <a:off x="3374534" y="2290814"/>
            <a:ext cx="2561305" cy="3032075"/>
          </a:xfrm>
        </p:spPr>
        <p:txBody>
          <a:bodyPr/>
          <a:lstStyle>
            <a:lvl1pPr>
              <a:lnSpc>
                <a:spcPct val="100000"/>
              </a:lnSpc>
              <a:defRPr sz="1200"/>
            </a:lvl1pPr>
            <a:lvl2pPr>
              <a:defRPr sz="1050"/>
            </a:lvl2pPr>
            <a:lvl3pPr>
              <a:defRPr sz="900"/>
            </a:lvl3pPr>
          </a:lstStyle>
          <a:p>
            <a:pPr lvl="0"/>
            <a:r>
              <a:rPr lang="en-US"/>
              <a:t>Click to edit Master text styles</a:t>
            </a:r>
          </a:p>
          <a:p>
            <a:pPr lvl="1"/>
            <a:r>
              <a:rPr lang="en-US"/>
              <a:t>Second level</a:t>
            </a:r>
          </a:p>
          <a:p>
            <a:pPr lvl="2"/>
            <a:r>
              <a:rPr lang="en-US"/>
              <a:t>Third level</a:t>
            </a:r>
          </a:p>
        </p:txBody>
      </p:sp>
      <p:sp>
        <p:nvSpPr>
          <p:cNvPr id="3" name="Content Placeholder 4">
            <a:extLst>
              <a:ext uri="{FF2B5EF4-FFF2-40B4-BE49-F238E27FC236}">
                <a16:creationId xmlns:a16="http://schemas.microsoft.com/office/drawing/2014/main" id="{D6D6736C-C7CC-B078-341C-4284C75379FA}"/>
              </a:ext>
            </a:extLst>
          </p:cNvPr>
          <p:cNvSpPr>
            <a:spLocks noGrp="1"/>
          </p:cNvSpPr>
          <p:nvPr>
            <p:ph sz="quarter" idx="16" hasCustomPrompt="1"/>
          </p:nvPr>
        </p:nvSpPr>
        <p:spPr>
          <a:xfrm>
            <a:off x="6268116" y="1690689"/>
            <a:ext cx="2561305" cy="484621"/>
          </a:xfrm>
          <a:solidFill>
            <a:schemeClr val="bg2"/>
          </a:solidFill>
        </p:spPr>
        <p:txBody>
          <a:bodyPr lIns="137160" tIns="137160" anchor="t" anchorCtr="0"/>
          <a:lstStyle>
            <a:lvl1pPr marL="0" indent="0">
              <a:buNone/>
              <a:defRPr sz="1400" b="1">
                <a:solidFill>
                  <a:schemeClr val="accent1"/>
                </a:solidFill>
              </a:defRPr>
            </a:lvl1pPr>
          </a:lstStyle>
          <a:p>
            <a:pPr lvl="0"/>
            <a:r>
              <a:rPr lang="en-US"/>
              <a:t>Headline</a:t>
            </a:r>
          </a:p>
        </p:txBody>
      </p:sp>
      <p:sp>
        <p:nvSpPr>
          <p:cNvPr id="4" name="Content Placeholder 9">
            <a:extLst>
              <a:ext uri="{FF2B5EF4-FFF2-40B4-BE49-F238E27FC236}">
                <a16:creationId xmlns:a16="http://schemas.microsoft.com/office/drawing/2014/main" id="{4B650904-E19B-DCC1-4E68-3F333BE7845C}"/>
              </a:ext>
            </a:extLst>
          </p:cNvPr>
          <p:cNvSpPr>
            <a:spLocks noGrp="1"/>
          </p:cNvSpPr>
          <p:nvPr>
            <p:ph sz="quarter" idx="17"/>
          </p:nvPr>
        </p:nvSpPr>
        <p:spPr>
          <a:xfrm>
            <a:off x="6268116" y="2290814"/>
            <a:ext cx="2561305" cy="3032075"/>
          </a:xfrm>
        </p:spPr>
        <p:txBody>
          <a:bodyPr/>
          <a:lstStyle>
            <a:lvl1pPr>
              <a:lnSpc>
                <a:spcPct val="100000"/>
              </a:lnSpc>
              <a:defRPr sz="1200"/>
            </a:lvl1pPr>
            <a:lvl2pPr>
              <a:defRPr sz="1050"/>
            </a:lvl2pPr>
            <a:lvl3pPr>
              <a:defRPr sz="900"/>
            </a:lvl3pPr>
          </a:lstStyle>
          <a:p>
            <a:pPr lvl="0"/>
            <a:r>
              <a:rPr lang="en-US"/>
              <a:t>Click to edit Master text styles</a:t>
            </a:r>
          </a:p>
          <a:p>
            <a:pPr lvl="1"/>
            <a:r>
              <a:rPr lang="en-US"/>
              <a:t>Second level</a:t>
            </a:r>
          </a:p>
          <a:p>
            <a:pPr lvl="2"/>
            <a:r>
              <a:rPr lang="en-US"/>
              <a:t>Third level</a:t>
            </a:r>
          </a:p>
        </p:txBody>
      </p:sp>
      <p:sp>
        <p:nvSpPr>
          <p:cNvPr id="7" name="Content Placeholder 4">
            <a:extLst>
              <a:ext uri="{FF2B5EF4-FFF2-40B4-BE49-F238E27FC236}">
                <a16:creationId xmlns:a16="http://schemas.microsoft.com/office/drawing/2014/main" id="{787F8F6B-0565-EA0E-2EF4-ED921D661DA9}"/>
              </a:ext>
            </a:extLst>
          </p:cNvPr>
          <p:cNvSpPr>
            <a:spLocks noGrp="1"/>
          </p:cNvSpPr>
          <p:nvPr>
            <p:ph sz="quarter" idx="18" hasCustomPrompt="1"/>
          </p:nvPr>
        </p:nvSpPr>
        <p:spPr>
          <a:xfrm>
            <a:off x="9161699" y="1690689"/>
            <a:ext cx="2561305" cy="484621"/>
          </a:xfrm>
          <a:solidFill>
            <a:schemeClr val="bg2"/>
          </a:solidFill>
        </p:spPr>
        <p:txBody>
          <a:bodyPr lIns="137160" tIns="137160" anchor="t" anchorCtr="0"/>
          <a:lstStyle>
            <a:lvl1pPr marL="0" indent="0">
              <a:buNone/>
              <a:defRPr sz="1400" b="1">
                <a:solidFill>
                  <a:schemeClr val="accent1"/>
                </a:solidFill>
              </a:defRPr>
            </a:lvl1pPr>
          </a:lstStyle>
          <a:p>
            <a:pPr lvl="0"/>
            <a:r>
              <a:rPr lang="en-US"/>
              <a:t>Headline</a:t>
            </a:r>
          </a:p>
        </p:txBody>
      </p:sp>
      <p:sp>
        <p:nvSpPr>
          <p:cNvPr id="8" name="Content Placeholder 9">
            <a:extLst>
              <a:ext uri="{FF2B5EF4-FFF2-40B4-BE49-F238E27FC236}">
                <a16:creationId xmlns:a16="http://schemas.microsoft.com/office/drawing/2014/main" id="{C7251808-078C-4BAC-EB96-A91DA02E01C6}"/>
              </a:ext>
            </a:extLst>
          </p:cNvPr>
          <p:cNvSpPr>
            <a:spLocks noGrp="1"/>
          </p:cNvSpPr>
          <p:nvPr>
            <p:ph sz="quarter" idx="19"/>
          </p:nvPr>
        </p:nvSpPr>
        <p:spPr>
          <a:xfrm>
            <a:off x="9161699" y="2290814"/>
            <a:ext cx="2561305" cy="3032075"/>
          </a:xfrm>
        </p:spPr>
        <p:txBody>
          <a:bodyPr/>
          <a:lstStyle>
            <a:lvl1pPr>
              <a:lnSpc>
                <a:spcPct val="100000"/>
              </a:lnSpc>
              <a:defRPr sz="1200"/>
            </a:lvl1pPr>
            <a:lvl2pPr>
              <a:defRPr sz="1050"/>
            </a:lvl2pPr>
            <a:lvl3pPr>
              <a:defRPr sz="9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022499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21D1736-F448-387E-D060-35654F3C5272}"/>
              </a:ext>
            </a:extLst>
          </p:cNvPr>
          <p:cNvSpPr>
            <a:spLocks noGrp="1"/>
          </p:cNvSpPr>
          <p:nvPr>
            <p:ph type="body" sz="quarter" idx="10"/>
          </p:nvPr>
        </p:nvSpPr>
        <p:spPr>
          <a:xfrm>
            <a:off x="4870924" y="2937431"/>
            <a:ext cx="6591429" cy="366486"/>
          </a:xfrm>
          <a:solidFill>
            <a:schemeClr val="bg1"/>
          </a:solidFill>
          <a:effectLst>
            <a:outerShdw dist="12700" dir="16200000" rotWithShape="0">
              <a:schemeClr val="bg1">
                <a:lumMod val="75000"/>
              </a:schemeClr>
            </a:outerShdw>
          </a:effectLst>
        </p:spPr>
        <p:txBody>
          <a:bodyPr/>
          <a:lstStyle>
            <a:lvl1pPr marL="0" indent="0">
              <a:buNone/>
              <a:defRPr sz="1500" b="1">
                <a:solidFill>
                  <a:schemeClr val="accent2"/>
                </a:solidFill>
              </a:defRPr>
            </a:lvl1pPr>
            <a:lvl2pPr marL="287337" indent="0">
              <a:buNone/>
              <a:defRPr/>
            </a:lvl2pPr>
          </a:lstStyle>
          <a:p>
            <a:pPr lvl="0"/>
            <a:r>
              <a:rPr lang="en-US"/>
              <a:t>Click to edit Master text styles</a:t>
            </a:r>
          </a:p>
        </p:txBody>
      </p:sp>
      <p:sp>
        <p:nvSpPr>
          <p:cNvPr id="9" name="Text Placeholder 7">
            <a:extLst>
              <a:ext uri="{FF2B5EF4-FFF2-40B4-BE49-F238E27FC236}">
                <a16:creationId xmlns:a16="http://schemas.microsoft.com/office/drawing/2014/main" id="{8550CA50-2BCA-3324-6A41-4D1EDFBE8C36}"/>
              </a:ext>
            </a:extLst>
          </p:cNvPr>
          <p:cNvSpPr>
            <a:spLocks noGrp="1"/>
          </p:cNvSpPr>
          <p:nvPr>
            <p:ph type="body" sz="quarter" idx="11"/>
          </p:nvPr>
        </p:nvSpPr>
        <p:spPr>
          <a:xfrm>
            <a:off x="4870924" y="904299"/>
            <a:ext cx="6591429" cy="366486"/>
          </a:xfrm>
          <a:solidFill>
            <a:schemeClr val="bg1"/>
          </a:solidFill>
          <a:effectLst>
            <a:outerShdw dist="12700" dir="16200000" rotWithShape="0">
              <a:schemeClr val="bg1">
                <a:lumMod val="75000"/>
              </a:schemeClr>
            </a:outerShdw>
          </a:effectLst>
        </p:spPr>
        <p:txBody>
          <a:bodyPr/>
          <a:lstStyle>
            <a:lvl1pPr marL="0" indent="0">
              <a:buNone/>
              <a:defRPr sz="1500" b="1">
                <a:solidFill>
                  <a:schemeClr val="accent2"/>
                </a:solidFill>
              </a:defRPr>
            </a:lvl1pPr>
            <a:lvl2pPr marL="287337" indent="0">
              <a:buNone/>
              <a:defRPr/>
            </a:lvl2pPr>
          </a:lstStyle>
          <a:p>
            <a:pPr lvl="0"/>
            <a:r>
              <a:rPr lang="en-US"/>
              <a:t>Click to edit Master text styles</a:t>
            </a:r>
          </a:p>
        </p:txBody>
      </p:sp>
      <p:sp>
        <p:nvSpPr>
          <p:cNvPr id="2" name="Rectangle 1">
            <a:extLst>
              <a:ext uri="{FF2B5EF4-FFF2-40B4-BE49-F238E27FC236}">
                <a16:creationId xmlns:a16="http://schemas.microsoft.com/office/drawing/2014/main" id="{DE726761-15ED-1C9F-009A-27DAD199FFA4}"/>
              </a:ext>
              <a:ext uri="{C183D7F6-B498-43B3-948B-1728B52AA6E4}">
                <adec:decorative xmlns:adec="http://schemas.microsoft.com/office/drawing/2017/decorative" val="1"/>
              </a:ext>
            </a:extLst>
          </p:cNvPr>
          <p:cNvSpPr/>
          <p:nvPr userDrawn="1"/>
        </p:nvSpPr>
        <p:spPr bwMode="gray">
          <a:xfrm>
            <a:off x="0" y="0"/>
            <a:ext cx="4141278" cy="6858000"/>
          </a:xfrm>
          <a:prstGeom prst="rect">
            <a:avLst/>
          </a:prstGeom>
          <a:solidFill>
            <a:srgbClr val="0A2999"/>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6" name="Rectangle 5">
            <a:extLst>
              <a:ext uri="{FF2B5EF4-FFF2-40B4-BE49-F238E27FC236}">
                <a16:creationId xmlns:a16="http://schemas.microsoft.com/office/drawing/2014/main" id="{4379C19C-0D35-E6D2-BF44-FC396C21A6C4}"/>
              </a:ext>
              <a:ext uri="{C183D7F6-B498-43B3-948B-1728B52AA6E4}">
                <adec:decorative xmlns:adec="http://schemas.microsoft.com/office/drawing/2017/decorative" val="1"/>
              </a:ext>
            </a:extLst>
          </p:cNvPr>
          <p:cNvSpPr/>
          <p:nvPr userDrawn="1"/>
        </p:nvSpPr>
        <p:spPr bwMode="gray">
          <a:xfrm>
            <a:off x="4141278" y="5953701"/>
            <a:ext cx="8050723" cy="904298"/>
          </a:xfrm>
          <a:prstGeom prst="rect">
            <a:avLst/>
          </a:prstGeom>
          <a:solidFill>
            <a:schemeClr val="bg2">
              <a:alpha val="74837"/>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pic>
        <p:nvPicPr>
          <p:cNvPr id="11" name="Graphic 10">
            <a:extLst>
              <a:ext uri="{FF2B5EF4-FFF2-40B4-BE49-F238E27FC236}">
                <a16:creationId xmlns:a16="http://schemas.microsoft.com/office/drawing/2014/main" id="{A9913015-2B21-01FE-F90D-AA4E09410D7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29262"/>
          <a:stretch/>
        </p:blipFill>
        <p:spPr>
          <a:xfrm>
            <a:off x="-1" y="502551"/>
            <a:ext cx="4141278" cy="5852899"/>
          </a:xfrm>
          <a:prstGeom prst="rect">
            <a:avLst/>
          </a:prstGeom>
        </p:spPr>
      </p:pic>
    </p:spTree>
    <p:extLst>
      <p:ext uri="{BB962C8B-B14F-4D97-AF65-F5344CB8AC3E}">
        <p14:creationId xmlns:p14="http://schemas.microsoft.com/office/powerpoint/2010/main" val="29352355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2 Column Content and Image">
    <p:spTree>
      <p:nvGrpSpPr>
        <p:cNvPr id="1" name=""/>
        <p:cNvGrpSpPr/>
        <p:nvPr/>
      </p:nvGrpSpPr>
      <p:grpSpPr>
        <a:xfrm>
          <a:off x="0" y="0"/>
          <a:ext cx="0" cy="0"/>
          <a:chOff x="0" y="0"/>
          <a:chExt cx="0" cy="0"/>
        </a:xfrm>
      </p:grpSpPr>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7407965" y="1749289"/>
            <a:ext cx="3998843" cy="4731025"/>
          </a:xfrm>
          <a:prstGeom prst="rect">
            <a:avLst/>
          </a:prstGeom>
          <a:solidFill>
            <a:schemeClr val="bg1">
              <a:lumMod val="95000"/>
            </a:schemeClr>
          </a:solidFill>
        </p:spPr>
        <p:txBody>
          <a:bodyPr>
            <a:normAutofit/>
          </a:bodyPr>
          <a:lstStyle>
            <a:lvl1pPr marL="0" indent="0">
              <a:buNone/>
              <a:defRPr sz="1799">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9" y="1749288"/>
            <a:ext cx="6392893" cy="4731027"/>
          </a:xfrm>
          <a:prstGeom prst="rect">
            <a:avLst/>
          </a:prstGeom>
        </p:spPr>
        <p:txBody>
          <a:bodyPr>
            <a:normAutofit/>
          </a:bodyPr>
          <a:lstStyle>
            <a:lvl1pPr>
              <a:lnSpc>
                <a:spcPct val="100000"/>
              </a:lnSpc>
              <a:spcBef>
                <a:spcPts val="2199"/>
              </a:spcBef>
              <a:spcAft>
                <a:spcPts val="0"/>
              </a:spcAft>
              <a:buClr>
                <a:schemeClr val="accent1"/>
              </a:buClr>
              <a:defRPr sz="1999">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799">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799">
                <a:solidFill>
                  <a:schemeClr val="tx1"/>
                </a:solidFill>
                <a:latin typeface="Arial" panose="020B0604020202020204" pitchFamily="34" charset="0"/>
                <a:cs typeface="Arial" panose="020B0604020202020204" pitchFamily="34" charset="0"/>
              </a:defRPr>
            </a:lvl3pPr>
            <a:lvl4pPr>
              <a:spcAft>
                <a:spcPts val="1200"/>
              </a:spcAft>
              <a:defRPr sz="1799">
                <a:solidFill>
                  <a:schemeClr val="tx1"/>
                </a:solidFill>
                <a:latin typeface="Arial" panose="020B0604020202020204" pitchFamily="34" charset="0"/>
                <a:cs typeface="Arial" panose="020B0604020202020204" pitchFamily="34" charset="0"/>
              </a:defRPr>
            </a:lvl4pPr>
            <a:lvl5pPr>
              <a:spcAft>
                <a:spcPts val="1200"/>
              </a:spcAft>
              <a:defRPr sz="1799">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4" y="595891"/>
            <a:ext cx="9655779" cy="831811"/>
          </a:xfrm>
          <a:prstGeom prst="rect">
            <a:avLst/>
          </a:prstGeom>
        </p:spPr>
        <p:txBody>
          <a:bodyPr anchor="t">
            <a:noAutofit/>
          </a:bodyPr>
          <a:lstStyle>
            <a:lvl1pPr>
              <a:defRPr sz="2799">
                <a:solidFill>
                  <a:schemeClr val="tx2"/>
                </a:solidFill>
                <a:latin typeface="Arial" panose="020B0604020202020204" pitchFamily="34" charset="0"/>
                <a:cs typeface="Arial" panose="020B0604020202020204" pitchFamily="34" charset="0"/>
              </a:defRPr>
            </a:lvl1pPr>
          </a:lstStyle>
          <a:p>
            <a:r>
              <a:rPr lang="en-US"/>
              <a:t>Click to edit Master title text. Limit titles to 2 lines. Longer descriptions should be placed in text below</a:t>
            </a:r>
          </a:p>
        </p:txBody>
      </p:sp>
    </p:spTree>
    <p:extLst>
      <p:ext uri="{BB962C8B-B14F-4D97-AF65-F5344CB8AC3E}">
        <p14:creationId xmlns:p14="http://schemas.microsoft.com/office/powerpoint/2010/main" val="39810608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F4E05-8590-787D-0620-1A8033CF78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106045-9C58-CB88-FBD7-39AAAB9F84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644A88-22D1-914B-EF29-44CF5A2461A7}"/>
              </a:ext>
            </a:extLst>
          </p:cNvPr>
          <p:cNvSpPr>
            <a:spLocks noGrp="1"/>
          </p:cNvSpPr>
          <p:nvPr>
            <p:ph type="dt" sz="half" idx="10"/>
          </p:nvPr>
        </p:nvSpPr>
        <p:spPr/>
        <p:txBody>
          <a:bodyPr/>
          <a:lstStyle/>
          <a:p>
            <a:fld id="{BEF28A63-CB91-4F95-859F-126FA3441370}" type="datetimeFigureOut">
              <a:rPr lang="en-US" smtClean="0"/>
              <a:t>2/9/2026</a:t>
            </a:fld>
            <a:endParaRPr lang="en-US"/>
          </a:p>
        </p:txBody>
      </p:sp>
      <p:sp>
        <p:nvSpPr>
          <p:cNvPr id="5" name="Footer Placeholder 4">
            <a:extLst>
              <a:ext uri="{FF2B5EF4-FFF2-40B4-BE49-F238E27FC236}">
                <a16:creationId xmlns:a16="http://schemas.microsoft.com/office/drawing/2014/main" id="{E6EC6A5E-30B2-97EC-A08E-62A705A5E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B93DA-7995-02E3-7DB3-ACA170C07125}"/>
              </a:ext>
            </a:extLst>
          </p:cNvPr>
          <p:cNvSpPr>
            <a:spLocks noGrp="1"/>
          </p:cNvSpPr>
          <p:nvPr>
            <p:ph type="sldNum" sz="quarter" idx="12"/>
          </p:nvPr>
        </p:nvSpPr>
        <p:spPr/>
        <p:txBody>
          <a:bodyPr/>
          <a:lstStyle/>
          <a:p>
            <a:fld id="{8A00ACB6-7B79-4D4C-9984-55BB830CD573}" type="slidenum">
              <a:rPr lang="en-US" smtClean="0"/>
              <a:t>‹#›</a:t>
            </a:fld>
            <a:endParaRPr lang="en-US"/>
          </a:p>
        </p:txBody>
      </p:sp>
    </p:spTree>
    <p:extLst>
      <p:ext uri="{BB962C8B-B14F-4D97-AF65-F5344CB8AC3E}">
        <p14:creationId xmlns:p14="http://schemas.microsoft.com/office/powerpoint/2010/main" val="3119836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126D5-77C1-2FB3-0097-FCBC9E807A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29F432-941E-069B-1076-75DB7B3075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6A1BE1-73E2-9498-52A9-B7CCEBD58751}"/>
              </a:ext>
            </a:extLst>
          </p:cNvPr>
          <p:cNvSpPr>
            <a:spLocks noGrp="1"/>
          </p:cNvSpPr>
          <p:nvPr>
            <p:ph type="dt" sz="half" idx="10"/>
          </p:nvPr>
        </p:nvSpPr>
        <p:spPr/>
        <p:txBody>
          <a:bodyPr/>
          <a:lstStyle/>
          <a:p>
            <a:fld id="{BEF28A63-CB91-4F95-859F-126FA3441370}" type="datetimeFigureOut">
              <a:rPr lang="en-US" smtClean="0"/>
              <a:t>2/9/2026</a:t>
            </a:fld>
            <a:endParaRPr lang="en-US"/>
          </a:p>
        </p:txBody>
      </p:sp>
      <p:sp>
        <p:nvSpPr>
          <p:cNvPr id="5" name="Footer Placeholder 4">
            <a:extLst>
              <a:ext uri="{FF2B5EF4-FFF2-40B4-BE49-F238E27FC236}">
                <a16:creationId xmlns:a16="http://schemas.microsoft.com/office/drawing/2014/main" id="{7D7B5F53-D4C1-2D47-64EF-62E9F16B52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49E54A-49FF-E87C-D9C1-23ECE6A19CA4}"/>
              </a:ext>
            </a:extLst>
          </p:cNvPr>
          <p:cNvSpPr>
            <a:spLocks noGrp="1"/>
          </p:cNvSpPr>
          <p:nvPr>
            <p:ph type="sldNum" sz="quarter" idx="12"/>
          </p:nvPr>
        </p:nvSpPr>
        <p:spPr/>
        <p:txBody>
          <a:bodyPr/>
          <a:lstStyle/>
          <a:p>
            <a:fld id="{8A00ACB6-7B79-4D4C-9984-55BB830CD573}" type="slidenum">
              <a:rPr lang="en-US" smtClean="0"/>
              <a:t>‹#›</a:t>
            </a:fld>
            <a:endParaRPr lang="en-US"/>
          </a:p>
        </p:txBody>
      </p:sp>
    </p:spTree>
    <p:extLst>
      <p:ext uri="{BB962C8B-B14F-4D97-AF65-F5344CB8AC3E}">
        <p14:creationId xmlns:p14="http://schemas.microsoft.com/office/powerpoint/2010/main" val="42825900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996FF-E7E9-293F-FE28-111354FC34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628545-5B3D-503A-06AB-967CE5D1551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B703D-A60B-6321-1F37-A8269DAFBA85}"/>
              </a:ext>
            </a:extLst>
          </p:cNvPr>
          <p:cNvSpPr>
            <a:spLocks noGrp="1"/>
          </p:cNvSpPr>
          <p:nvPr>
            <p:ph type="dt" sz="half" idx="10"/>
          </p:nvPr>
        </p:nvSpPr>
        <p:spPr/>
        <p:txBody>
          <a:bodyPr/>
          <a:lstStyle/>
          <a:p>
            <a:fld id="{BEF28A63-CB91-4F95-859F-126FA3441370}" type="datetimeFigureOut">
              <a:rPr lang="en-US" smtClean="0"/>
              <a:t>2/9/2026</a:t>
            </a:fld>
            <a:endParaRPr lang="en-US"/>
          </a:p>
        </p:txBody>
      </p:sp>
      <p:sp>
        <p:nvSpPr>
          <p:cNvPr id="5" name="Footer Placeholder 4">
            <a:extLst>
              <a:ext uri="{FF2B5EF4-FFF2-40B4-BE49-F238E27FC236}">
                <a16:creationId xmlns:a16="http://schemas.microsoft.com/office/drawing/2014/main" id="{14EF8342-D710-EEAF-A5FE-C80E55AF80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975D94-E89E-87A9-1682-1BD113BAE645}"/>
              </a:ext>
            </a:extLst>
          </p:cNvPr>
          <p:cNvSpPr>
            <a:spLocks noGrp="1"/>
          </p:cNvSpPr>
          <p:nvPr>
            <p:ph type="sldNum" sz="quarter" idx="12"/>
          </p:nvPr>
        </p:nvSpPr>
        <p:spPr/>
        <p:txBody>
          <a:bodyPr/>
          <a:lstStyle/>
          <a:p>
            <a:fld id="{8A00ACB6-7B79-4D4C-9984-55BB830CD573}" type="slidenum">
              <a:rPr lang="en-US" smtClean="0"/>
              <a:t>‹#›</a:t>
            </a:fld>
            <a:endParaRPr lang="en-US"/>
          </a:p>
        </p:txBody>
      </p:sp>
    </p:spTree>
    <p:extLst>
      <p:ext uri="{BB962C8B-B14F-4D97-AF65-F5344CB8AC3E}">
        <p14:creationId xmlns:p14="http://schemas.microsoft.com/office/powerpoint/2010/main" val="40814170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16A1C-B99E-DE56-67AE-EFE023524F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ADDE4F-A25A-7A6F-3F36-9267A8B35E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027ADB-FFB7-8FAA-4240-BB1ED35743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438286-8491-32EB-3DCC-D28C01E125FE}"/>
              </a:ext>
            </a:extLst>
          </p:cNvPr>
          <p:cNvSpPr>
            <a:spLocks noGrp="1"/>
          </p:cNvSpPr>
          <p:nvPr>
            <p:ph type="dt" sz="half" idx="10"/>
          </p:nvPr>
        </p:nvSpPr>
        <p:spPr/>
        <p:txBody>
          <a:bodyPr/>
          <a:lstStyle/>
          <a:p>
            <a:fld id="{BEF28A63-CB91-4F95-859F-126FA3441370}" type="datetimeFigureOut">
              <a:rPr lang="en-US" smtClean="0"/>
              <a:t>2/9/2026</a:t>
            </a:fld>
            <a:endParaRPr lang="en-US"/>
          </a:p>
        </p:txBody>
      </p:sp>
      <p:sp>
        <p:nvSpPr>
          <p:cNvPr id="6" name="Footer Placeholder 5">
            <a:extLst>
              <a:ext uri="{FF2B5EF4-FFF2-40B4-BE49-F238E27FC236}">
                <a16:creationId xmlns:a16="http://schemas.microsoft.com/office/drawing/2014/main" id="{EC0B42C7-192A-4C05-381B-D94F6F24ED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FAE79-7ED6-0DA7-A9E5-C78FE9077F30}"/>
              </a:ext>
            </a:extLst>
          </p:cNvPr>
          <p:cNvSpPr>
            <a:spLocks noGrp="1"/>
          </p:cNvSpPr>
          <p:nvPr>
            <p:ph type="sldNum" sz="quarter" idx="12"/>
          </p:nvPr>
        </p:nvSpPr>
        <p:spPr/>
        <p:txBody>
          <a:bodyPr/>
          <a:lstStyle/>
          <a:p>
            <a:fld id="{8A00ACB6-7B79-4D4C-9984-55BB830CD573}" type="slidenum">
              <a:rPr lang="en-US" smtClean="0"/>
              <a:t>‹#›</a:t>
            </a:fld>
            <a:endParaRPr lang="en-US"/>
          </a:p>
        </p:txBody>
      </p:sp>
    </p:spTree>
    <p:extLst>
      <p:ext uri="{BB962C8B-B14F-4D97-AF65-F5344CB8AC3E}">
        <p14:creationId xmlns:p14="http://schemas.microsoft.com/office/powerpoint/2010/main" val="18102124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8166E-5829-7CF5-2680-1AFD16AA3E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F6D1FC-1B6B-2417-2688-1CB3D7222F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1C6044-E44B-FF49-6AAD-261EFCB517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B337A6-65A4-4C13-998F-215FDB7D93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2CCE8B-56F9-2BB7-FBFB-381039EDE7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B7E3A4-EEC4-75A3-6522-2F9CF40DC3E0}"/>
              </a:ext>
            </a:extLst>
          </p:cNvPr>
          <p:cNvSpPr>
            <a:spLocks noGrp="1"/>
          </p:cNvSpPr>
          <p:nvPr>
            <p:ph type="dt" sz="half" idx="10"/>
          </p:nvPr>
        </p:nvSpPr>
        <p:spPr/>
        <p:txBody>
          <a:bodyPr/>
          <a:lstStyle/>
          <a:p>
            <a:fld id="{BEF28A63-CB91-4F95-859F-126FA3441370}" type="datetimeFigureOut">
              <a:rPr lang="en-US" smtClean="0"/>
              <a:t>2/9/2026</a:t>
            </a:fld>
            <a:endParaRPr lang="en-US"/>
          </a:p>
        </p:txBody>
      </p:sp>
      <p:sp>
        <p:nvSpPr>
          <p:cNvPr id="8" name="Footer Placeholder 7">
            <a:extLst>
              <a:ext uri="{FF2B5EF4-FFF2-40B4-BE49-F238E27FC236}">
                <a16:creationId xmlns:a16="http://schemas.microsoft.com/office/drawing/2014/main" id="{B6ACD2AC-CBB3-14AE-2AEA-0B4AC2059F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CABD26-35DE-D1DF-DE5A-16B8F393E0FC}"/>
              </a:ext>
            </a:extLst>
          </p:cNvPr>
          <p:cNvSpPr>
            <a:spLocks noGrp="1"/>
          </p:cNvSpPr>
          <p:nvPr>
            <p:ph type="sldNum" sz="quarter" idx="12"/>
          </p:nvPr>
        </p:nvSpPr>
        <p:spPr/>
        <p:txBody>
          <a:bodyPr/>
          <a:lstStyle/>
          <a:p>
            <a:fld id="{8A00ACB6-7B79-4D4C-9984-55BB830CD573}" type="slidenum">
              <a:rPr lang="en-US" smtClean="0"/>
              <a:t>‹#›</a:t>
            </a:fld>
            <a:endParaRPr lang="en-US"/>
          </a:p>
        </p:txBody>
      </p:sp>
    </p:spTree>
    <p:extLst>
      <p:ext uri="{BB962C8B-B14F-4D97-AF65-F5344CB8AC3E}">
        <p14:creationId xmlns:p14="http://schemas.microsoft.com/office/powerpoint/2010/main" val="19239494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8F2A3-241D-B735-C96A-0E5662E79A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E84D6F-1EBB-4E1B-ACDE-216D02620B64}"/>
              </a:ext>
            </a:extLst>
          </p:cNvPr>
          <p:cNvSpPr>
            <a:spLocks noGrp="1"/>
          </p:cNvSpPr>
          <p:nvPr>
            <p:ph type="dt" sz="half" idx="10"/>
          </p:nvPr>
        </p:nvSpPr>
        <p:spPr/>
        <p:txBody>
          <a:bodyPr/>
          <a:lstStyle/>
          <a:p>
            <a:fld id="{BEF28A63-CB91-4F95-859F-126FA3441370}" type="datetimeFigureOut">
              <a:rPr lang="en-US" smtClean="0"/>
              <a:t>2/9/2026</a:t>
            </a:fld>
            <a:endParaRPr lang="en-US"/>
          </a:p>
        </p:txBody>
      </p:sp>
      <p:sp>
        <p:nvSpPr>
          <p:cNvPr id="4" name="Footer Placeholder 3">
            <a:extLst>
              <a:ext uri="{FF2B5EF4-FFF2-40B4-BE49-F238E27FC236}">
                <a16:creationId xmlns:a16="http://schemas.microsoft.com/office/drawing/2014/main" id="{6F79F2FD-0BB8-2D8D-A10D-637C050152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7F8339-EBCA-B541-6371-9B4F5ABCB912}"/>
              </a:ext>
            </a:extLst>
          </p:cNvPr>
          <p:cNvSpPr>
            <a:spLocks noGrp="1"/>
          </p:cNvSpPr>
          <p:nvPr>
            <p:ph type="sldNum" sz="quarter" idx="12"/>
          </p:nvPr>
        </p:nvSpPr>
        <p:spPr/>
        <p:txBody>
          <a:bodyPr/>
          <a:lstStyle/>
          <a:p>
            <a:fld id="{8A00ACB6-7B79-4D4C-9984-55BB830CD573}" type="slidenum">
              <a:rPr lang="en-US" smtClean="0"/>
              <a:t>‹#›</a:t>
            </a:fld>
            <a:endParaRPr lang="en-US"/>
          </a:p>
        </p:txBody>
      </p:sp>
    </p:spTree>
    <p:extLst>
      <p:ext uri="{BB962C8B-B14F-4D97-AF65-F5344CB8AC3E}">
        <p14:creationId xmlns:p14="http://schemas.microsoft.com/office/powerpoint/2010/main" val="17553847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BE449A-850B-D454-4274-AA6AA5E4D9EF}"/>
              </a:ext>
            </a:extLst>
          </p:cNvPr>
          <p:cNvSpPr>
            <a:spLocks noGrp="1"/>
          </p:cNvSpPr>
          <p:nvPr>
            <p:ph type="dt" sz="half" idx="10"/>
          </p:nvPr>
        </p:nvSpPr>
        <p:spPr/>
        <p:txBody>
          <a:bodyPr/>
          <a:lstStyle/>
          <a:p>
            <a:fld id="{BEF28A63-CB91-4F95-859F-126FA3441370}" type="datetimeFigureOut">
              <a:rPr lang="en-US" smtClean="0"/>
              <a:t>2/9/2026</a:t>
            </a:fld>
            <a:endParaRPr lang="en-US"/>
          </a:p>
        </p:txBody>
      </p:sp>
      <p:sp>
        <p:nvSpPr>
          <p:cNvPr id="3" name="Footer Placeholder 2">
            <a:extLst>
              <a:ext uri="{FF2B5EF4-FFF2-40B4-BE49-F238E27FC236}">
                <a16:creationId xmlns:a16="http://schemas.microsoft.com/office/drawing/2014/main" id="{E0A9A86F-935B-D8A8-1201-5F02D7D663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BF45D5-FD10-6716-82F4-C9C080A6BA4A}"/>
              </a:ext>
            </a:extLst>
          </p:cNvPr>
          <p:cNvSpPr>
            <a:spLocks noGrp="1"/>
          </p:cNvSpPr>
          <p:nvPr>
            <p:ph type="sldNum" sz="quarter" idx="12"/>
          </p:nvPr>
        </p:nvSpPr>
        <p:spPr/>
        <p:txBody>
          <a:bodyPr/>
          <a:lstStyle/>
          <a:p>
            <a:fld id="{8A00ACB6-7B79-4D4C-9984-55BB830CD573}" type="slidenum">
              <a:rPr lang="en-US" smtClean="0"/>
              <a:t>‹#›</a:t>
            </a:fld>
            <a:endParaRPr lang="en-US"/>
          </a:p>
        </p:txBody>
      </p:sp>
    </p:spTree>
    <p:extLst>
      <p:ext uri="{BB962C8B-B14F-4D97-AF65-F5344CB8AC3E}">
        <p14:creationId xmlns:p14="http://schemas.microsoft.com/office/powerpoint/2010/main" val="4026494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 Content-Light">
    <p:bg bwMode="gray">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4" y="3345752"/>
            <a:ext cx="5476333" cy="905256"/>
          </a:xfrm>
        </p:spPr>
        <p:txBody>
          <a:bodyPr lIns="0" tIns="0" rIns="0" bIns="0"/>
          <a:lstStyle>
            <a:lvl1pPr marL="0" indent="0">
              <a:spcBef>
                <a:spcPts val="600"/>
              </a:spcBef>
              <a:buNone/>
              <a:defRPr sz="1799">
                <a:solidFill>
                  <a:schemeClr val="accent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t>Click to edit Master text styles</a:t>
            </a:r>
          </a:p>
        </p:txBody>
      </p:sp>
      <p:sp>
        <p:nvSpPr>
          <p:cNvPr id="2" name="Title 1"/>
          <p:cNvSpPr>
            <a:spLocks noGrp="1"/>
          </p:cNvSpPr>
          <p:nvPr>
            <p:ph type="ctrTitle"/>
          </p:nvPr>
        </p:nvSpPr>
        <p:spPr bwMode="gray">
          <a:xfrm>
            <a:off x="448173" y="1690688"/>
            <a:ext cx="5476334" cy="1508760"/>
          </a:xfrm>
        </p:spPr>
        <p:txBody>
          <a:bodyPr vert="horz" lIns="0" tIns="0" rIns="0" bIns="0" rtlCol="0" anchor="b" anchorCtr="0">
            <a:noAutofit/>
          </a:bodyPr>
          <a:lstStyle>
            <a:lvl1pPr>
              <a:defRPr lang="en-US" sz="3199" b="0" dirty="0">
                <a:solidFill>
                  <a:schemeClr val="accent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userDrawn="1"/>
        </p:nvSpPr>
        <p:spPr bwMode="gray">
          <a:xfrm>
            <a:off x="2" y="6216149"/>
            <a:ext cx="12192000"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userDrawn="1"/>
        </p:nvSpPr>
        <p:spPr bwMode="gray">
          <a:xfrm>
            <a:off x="1472504"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319" y="6420150"/>
            <a:ext cx="833553" cy="231801"/>
          </a:xfrm>
          <a:prstGeom prst="rect">
            <a:avLst/>
          </a:prstGeom>
        </p:spPr>
      </p:pic>
      <p:sp>
        <p:nvSpPr>
          <p:cNvPr id="4" name="Rectangle 3">
            <a:extLst>
              <a:ext uri="{FF2B5EF4-FFF2-40B4-BE49-F238E27FC236}">
                <a16:creationId xmlns:a16="http://schemas.microsoft.com/office/drawing/2014/main" id="{C554A72B-377A-5513-FF17-9B8A8A189C25}"/>
              </a:ext>
              <a:ext uri="{C183D7F6-B498-43B3-948B-1728B52AA6E4}">
                <adec:decorative xmlns:adec="http://schemas.microsoft.com/office/drawing/2017/decorative" val="1"/>
              </a:ext>
            </a:extLst>
          </p:cNvPr>
          <p:cNvSpPr/>
          <p:nvPr userDrawn="1"/>
        </p:nvSpPr>
        <p:spPr bwMode="gray">
          <a:xfrm>
            <a:off x="6267495" y="3"/>
            <a:ext cx="5924505" cy="621614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799" b="1">
              <a:solidFill>
                <a:schemeClr val="accent1"/>
              </a:solidFill>
              <a:latin typeface="+mj-lt"/>
            </a:endParaRPr>
          </a:p>
        </p:txBody>
      </p:sp>
      <p:sp>
        <p:nvSpPr>
          <p:cNvPr id="7" name="Content Placeholder 6">
            <a:extLst>
              <a:ext uri="{FF2B5EF4-FFF2-40B4-BE49-F238E27FC236}">
                <a16:creationId xmlns:a16="http://schemas.microsoft.com/office/drawing/2014/main" id="{1BA97F8A-1C48-E6C8-2513-79B276F83739}"/>
              </a:ext>
            </a:extLst>
          </p:cNvPr>
          <p:cNvSpPr>
            <a:spLocks noGrp="1"/>
          </p:cNvSpPr>
          <p:nvPr>
            <p:ph sz="quarter" idx="11"/>
          </p:nvPr>
        </p:nvSpPr>
        <p:spPr>
          <a:xfrm>
            <a:off x="6705760" y="1690691"/>
            <a:ext cx="5028922" cy="3703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692612277"/>
      </p:ext>
    </p:extLst>
  </p:cSld>
  <p:clrMapOvr>
    <a:masterClrMapping/>
  </p:clrMapOvr>
  <p:extLst>
    <p:ext uri="{DCECCB84-F9BA-43D5-87BE-67443E8EF086}">
      <p15:sldGuideLst xmlns:p15="http://schemas.microsoft.com/office/powerpoint/2012/main">
        <p15:guide id="1" pos="4223">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1828C-8DA2-6A95-4257-5930417EDF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A9267F-916E-CCF5-E9B8-4E3B40FCF8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26819F-7DBC-F956-35A3-A6AC6897A6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47B4CB-CC4F-0A06-2122-3A2F1D914E1D}"/>
              </a:ext>
            </a:extLst>
          </p:cNvPr>
          <p:cNvSpPr>
            <a:spLocks noGrp="1"/>
          </p:cNvSpPr>
          <p:nvPr>
            <p:ph type="dt" sz="half" idx="10"/>
          </p:nvPr>
        </p:nvSpPr>
        <p:spPr/>
        <p:txBody>
          <a:bodyPr/>
          <a:lstStyle/>
          <a:p>
            <a:fld id="{BEF28A63-CB91-4F95-859F-126FA3441370}" type="datetimeFigureOut">
              <a:rPr lang="en-US" smtClean="0"/>
              <a:t>2/9/2026</a:t>
            </a:fld>
            <a:endParaRPr lang="en-US"/>
          </a:p>
        </p:txBody>
      </p:sp>
      <p:sp>
        <p:nvSpPr>
          <p:cNvPr id="6" name="Footer Placeholder 5">
            <a:extLst>
              <a:ext uri="{FF2B5EF4-FFF2-40B4-BE49-F238E27FC236}">
                <a16:creationId xmlns:a16="http://schemas.microsoft.com/office/drawing/2014/main" id="{BCCB51B3-8513-4272-30ED-8DDBE0470D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987EB1-8A2D-03AE-09CF-15BC37DC42FF}"/>
              </a:ext>
            </a:extLst>
          </p:cNvPr>
          <p:cNvSpPr>
            <a:spLocks noGrp="1"/>
          </p:cNvSpPr>
          <p:nvPr>
            <p:ph type="sldNum" sz="quarter" idx="12"/>
          </p:nvPr>
        </p:nvSpPr>
        <p:spPr/>
        <p:txBody>
          <a:bodyPr/>
          <a:lstStyle/>
          <a:p>
            <a:fld id="{8A00ACB6-7B79-4D4C-9984-55BB830CD573}" type="slidenum">
              <a:rPr lang="en-US" smtClean="0"/>
              <a:t>‹#›</a:t>
            </a:fld>
            <a:endParaRPr lang="en-US"/>
          </a:p>
        </p:txBody>
      </p:sp>
    </p:spTree>
    <p:extLst>
      <p:ext uri="{BB962C8B-B14F-4D97-AF65-F5344CB8AC3E}">
        <p14:creationId xmlns:p14="http://schemas.microsoft.com/office/powerpoint/2010/main" val="24222196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AB287-0FAF-97F4-2F91-BBCF7B48D9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6683C6-8D80-B09E-6C7D-9A515E1696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3B6854-6148-F6B6-1823-A4427DE7BC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3F0277-48CF-E2D8-E4E7-EA0E62397FA8}"/>
              </a:ext>
            </a:extLst>
          </p:cNvPr>
          <p:cNvSpPr>
            <a:spLocks noGrp="1"/>
          </p:cNvSpPr>
          <p:nvPr>
            <p:ph type="dt" sz="half" idx="10"/>
          </p:nvPr>
        </p:nvSpPr>
        <p:spPr/>
        <p:txBody>
          <a:bodyPr/>
          <a:lstStyle/>
          <a:p>
            <a:fld id="{BEF28A63-CB91-4F95-859F-126FA3441370}" type="datetimeFigureOut">
              <a:rPr lang="en-US" smtClean="0"/>
              <a:t>2/9/2026</a:t>
            </a:fld>
            <a:endParaRPr lang="en-US"/>
          </a:p>
        </p:txBody>
      </p:sp>
      <p:sp>
        <p:nvSpPr>
          <p:cNvPr id="6" name="Footer Placeholder 5">
            <a:extLst>
              <a:ext uri="{FF2B5EF4-FFF2-40B4-BE49-F238E27FC236}">
                <a16:creationId xmlns:a16="http://schemas.microsoft.com/office/drawing/2014/main" id="{B42F6735-8157-0FBF-E1D0-65784D6623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9ED083-24F9-0F12-A5B1-D1B63456ABA0}"/>
              </a:ext>
            </a:extLst>
          </p:cNvPr>
          <p:cNvSpPr>
            <a:spLocks noGrp="1"/>
          </p:cNvSpPr>
          <p:nvPr>
            <p:ph type="sldNum" sz="quarter" idx="12"/>
          </p:nvPr>
        </p:nvSpPr>
        <p:spPr/>
        <p:txBody>
          <a:bodyPr/>
          <a:lstStyle/>
          <a:p>
            <a:fld id="{8A00ACB6-7B79-4D4C-9984-55BB830CD573}" type="slidenum">
              <a:rPr lang="en-US" smtClean="0"/>
              <a:t>‹#›</a:t>
            </a:fld>
            <a:endParaRPr lang="en-US"/>
          </a:p>
        </p:txBody>
      </p:sp>
    </p:spTree>
    <p:extLst>
      <p:ext uri="{BB962C8B-B14F-4D97-AF65-F5344CB8AC3E}">
        <p14:creationId xmlns:p14="http://schemas.microsoft.com/office/powerpoint/2010/main" val="2534852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7B2F2-2E10-57D2-7BF7-1140BF7EC6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18B400-5101-BB0C-BC56-98ED45B444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678932-2C92-E894-E42B-6647D309D54C}"/>
              </a:ext>
            </a:extLst>
          </p:cNvPr>
          <p:cNvSpPr>
            <a:spLocks noGrp="1"/>
          </p:cNvSpPr>
          <p:nvPr>
            <p:ph type="dt" sz="half" idx="10"/>
          </p:nvPr>
        </p:nvSpPr>
        <p:spPr/>
        <p:txBody>
          <a:bodyPr/>
          <a:lstStyle/>
          <a:p>
            <a:fld id="{BEF28A63-CB91-4F95-859F-126FA3441370}" type="datetimeFigureOut">
              <a:rPr lang="en-US" smtClean="0"/>
              <a:t>2/9/2026</a:t>
            </a:fld>
            <a:endParaRPr lang="en-US"/>
          </a:p>
        </p:txBody>
      </p:sp>
      <p:sp>
        <p:nvSpPr>
          <p:cNvPr id="5" name="Footer Placeholder 4">
            <a:extLst>
              <a:ext uri="{FF2B5EF4-FFF2-40B4-BE49-F238E27FC236}">
                <a16:creationId xmlns:a16="http://schemas.microsoft.com/office/drawing/2014/main" id="{C658E19C-5E5C-B3B0-38C7-563008D792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968929-FCA5-5212-1FC4-F30DEE17ECEC}"/>
              </a:ext>
            </a:extLst>
          </p:cNvPr>
          <p:cNvSpPr>
            <a:spLocks noGrp="1"/>
          </p:cNvSpPr>
          <p:nvPr>
            <p:ph type="sldNum" sz="quarter" idx="12"/>
          </p:nvPr>
        </p:nvSpPr>
        <p:spPr/>
        <p:txBody>
          <a:bodyPr/>
          <a:lstStyle/>
          <a:p>
            <a:fld id="{8A00ACB6-7B79-4D4C-9984-55BB830CD573}" type="slidenum">
              <a:rPr lang="en-US" smtClean="0"/>
              <a:t>‹#›</a:t>
            </a:fld>
            <a:endParaRPr lang="en-US"/>
          </a:p>
        </p:txBody>
      </p:sp>
    </p:spTree>
    <p:extLst>
      <p:ext uri="{BB962C8B-B14F-4D97-AF65-F5344CB8AC3E}">
        <p14:creationId xmlns:p14="http://schemas.microsoft.com/office/powerpoint/2010/main" val="12229830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1D987F-2CC0-B8E9-0470-FF06396EE7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403FB5-69B2-4780-F7EF-88F8D58F21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319790-D63B-F60C-3773-6F8708FD1A83}"/>
              </a:ext>
            </a:extLst>
          </p:cNvPr>
          <p:cNvSpPr>
            <a:spLocks noGrp="1"/>
          </p:cNvSpPr>
          <p:nvPr>
            <p:ph type="dt" sz="half" idx="10"/>
          </p:nvPr>
        </p:nvSpPr>
        <p:spPr/>
        <p:txBody>
          <a:bodyPr/>
          <a:lstStyle/>
          <a:p>
            <a:fld id="{BEF28A63-CB91-4F95-859F-126FA3441370}" type="datetimeFigureOut">
              <a:rPr lang="en-US" smtClean="0"/>
              <a:t>2/9/2026</a:t>
            </a:fld>
            <a:endParaRPr lang="en-US"/>
          </a:p>
        </p:txBody>
      </p:sp>
      <p:sp>
        <p:nvSpPr>
          <p:cNvPr id="5" name="Footer Placeholder 4">
            <a:extLst>
              <a:ext uri="{FF2B5EF4-FFF2-40B4-BE49-F238E27FC236}">
                <a16:creationId xmlns:a16="http://schemas.microsoft.com/office/drawing/2014/main" id="{1997D373-F4D3-FB72-716D-F98DA8501C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BC62BC-B9D7-9446-4420-179F467283E4}"/>
              </a:ext>
            </a:extLst>
          </p:cNvPr>
          <p:cNvSpPr>
            <a:spLocks noGrp="1"/>
          </p:cNvSpPr>
          <p:nvPr>
            <p:ph type="sldNum" sz="quarter" idx="12"/>
          </p:nvPr>
        </p:nvSpPr>
        <p:spPr/>
        <p:txBody>
          <a:bodyPr/>
          <a:lstStyle/>
          <a:p>
            <a:fld id="{8A00ACB6-7B79-4D4C-9984-55BB830CD573}" type="slidenum">
              <a:rPr lang="en-US" smtClean="0"/>
              <a:t>‹#›</a:t>
            </a:fld>
            <a:endParaRPr lang="en-US"/>
          </a:p>
        </p:txBody>
      </p:sp>
    </p:spTree>
    <p:extLst>
      <p:ext uri="{BB962C8B-B14F-4D97-AF65-F5344CB8AC3E}">
        <p14:creationId xmlns:p14="http://schemas.microsoft.com/office/powerpoint/2010/main" val="333923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Dark">
    <p:bg bwMode="gray">
      <p:bgPr>
        <a:solidFill>
          <a:srgbClr val="0A2999"/>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3" y="3345752"/>
            <a:ext cx="8380626" cy="905256"/>
          </a:xfrm>
        </p:spPr>
        <p:txBody>
          <a:bodyPr lIns="0" tIns="0" rIns="0" bIns="0"/>
          <a:lstStyle>
            <a:lvl1pPr marL="0" indent="0">
              <a:spcBef>
                <a:spcPts val="600"/>
              </a:spcBef>
              <a:buNone/>
              <a:defRPr sz="1799">
                <a:solidFill>
                  <a:schemeClr val="bg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t>Click to edit Master text styles</a:t>
            </a:r>
          </a:p>
        </p:txBody>
      </p:sp>
      <p:sp>
        <p:nvSpPr>
          <p:cNvPr id="2" name="Title 1"/>
          <p:cNvSpPr>
            <a:spLocks noGrp="1"/>
          </p:cNvSpPr>
          <p:nvPr>
            <p:ph type="ctrTitle"/>
          </p:nvPr>
        </p:nvSpPr>
        <p:spPr bwMode="gray">
          <a:xfrm>
            <a:off x="448173" y="1690688"/>
            <a:ext cx="8380627" cy="1508760"/>
          </a:xfrm>
        </p:spPr>
        <p:txBody>
          <a:bodyPr vert="horz" lIns="0" tIns="0" rIns="0" bIns="0" rtlCol="0" anchor="b" anchorCtr="0">
            <a:noAutofit/>
          </a:bodyPr>
          <a:lstStyle>
            <a:lvl1pPr>
              <a:defRPr lang="en-US" sz="3199" b="0" dirty="0">
                <a:solidFill>
                  <a:schemeClr val="bg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userDrawn="1"/>
        </p:nvSpPr>
        <p:spPr bwMode="gray">
          <a:xfrm>
            <a:off x="2" y="6216149"/>
            <a:ext cx="12192000" cy="641784"/>
          </a:xfrm>
          <a:prstGeom prst="rect">
            <a:avLst/>
          </a:prstGeom>
          <a:solidFill>
            <a:schemeClr val="bg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userDrawn="1"/>
        </p:nvSpPr>
        <p:spPr bwMode="gray">
          <a:xfrm>
            <a:off x="1472504"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319" y="6420150"/>
            <a:ext cx="833553" cy="231801"/>
          </a:xfrm>
          <a:prstGeom prst="rect">
            <a:avLst/>
          </a:prstGeom>
        </p:spPr>
      </p:pic>
    </p:spTree>
    <p:custDataLst>
      <p:tags r:id="rId1"/>
    </p:custDataLst>
    <p:extLst>
      <p:ext uri="{BB962C8B-B14F-4D97-AF65-F5344CB8AC3E}">
        <p14:creationId xmlns:p14="http://schemas.microsoft.com/office/powerpoint/2010/main" val="91248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 Content-Dark">
    <p:bg bwMode="gray">
      <p:bgPr>
        <a:solidFill>
          <a:srgbClr val="0A2999"/>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4" y="3345752"/>
            <a:ext cx="5476333" cy="905256"/>
          </a:xfrm>
        </p:spPr>
        <p:txBody>
          <a:bodyPr lIns="0" tIns="0" rIns="0" bIns="0"/>
          <a:lstStyle>
            <a:lvl1pPr marL="0" indent="0">
              <a:spcBef>
                <a:spcPts val="600"/>
              </a:spcBef>
              <a:buNone/>
              <a:defRPr sz="1799">
                <a:solidFill>
                  <a:schemeClr val="bg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t>Click to edit Master text styles</a:t>
            </a:r>
          </a:p>
        </p:txBody>
      </p:sp>
      <p:sp>
        <p:nvSpPr>
          <p:cNvPr id="2" name="Title 1"/>
          <p:cNvSpPr>
            <a:spLocks noGrp="1"/>
          </p:cNvSpPr>
          <p:nvPr>
            <p:ph type="ctrTitle"/>
          </p:nvPr>
        </p:nvSpPr>
        <p:spPr bwMode="gray">
          <a:xfrm>
            <a:off x="448173" y="1690688"/>
            <a:ext cx="5476334" cy="1508760"/>
          </a:xfrm>
        </p:spPr>
        <p:txBody>
          <a:bodyPr vert="horz" lIns="0" tIns="0" rIns="0" bIns="0" rtlCol="0" anchor="b" anchorCtr="0">
            <a:noAutofit/>
          </a:bodyPr>
          <a:lstStyle>
            <a:lvl1pPr>
              <a:defRPr lang="en-US" sz="3199" b="0" dirty="0">
                <a:solidFill>
                  <a:schemeClr val="bg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userDrawn="1"/>
        </p:nvSpPr>
        <p:spPr bwMode="gray">
          <a:xfrm>
            <a:off x="2" y="6216149"/>
            <a:ext cx="12192000"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userDrawn="1"/>
        </p:nvSpPr>
        <p:spPr bwMode="gray">
          <a:xfrm>
            <a:off x="1472504"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319" y="6420150"/>
            <a:ext cx="833553" cy="231801"/>
          </a:xfrm>
          <a:prstGeom prst="rect">
            <a:avLst/>
          </a:prstGeom>
        </p:spPr>
      </p:pic>
      <p:sp>
        <p:nvSpPr>
          <p:cNvPr id="4" name="Rectangle 3">
            <a:extLst>
              <a:ext uri="{FF2B5EF4-FFF2-40B4-BE49-F238E27FC236}">
                <a16:creationId xmlns:a16="http://schemas.microsoft.com/office/drawing/2014/main" id="{C554A72B-377A-5513-FF17-9B8A8A189C25}"/>
              </a:ext>
              <a:ext uri="{C183D7F6-B498-43B3-948B-1728B52AA6E4}">
                <adec:decorative xmlns:adec="http://schemas.microsoft.com/office/drawing/2017/decorative" val="1"/>
              </a:ext>
            </a:extLst>
          </p:cNvPr>
          <p:cNvSpPr/>
          <p:nvPr userDrawn="1"/>
        </p:nvSpPr>
        <p:spPr bwMode="gray">
          <a:xfrm>
            <a:off x="6267495" y="3"/>
            <a:ext cx="5924505" cy="621614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799" b="1">
              <a:solidFill>
                <a:schemeClr val="accent1"/>
              </a:solidFill>
              <a:latin typeface="+mj-lt"/>
            </a:endParaRPr>
          </a:p>
        </p:txBody>
      </p:sp>
      <p:sp>
        <p:nvSpPr>
          <p:cNvPr id="7" name="Content Placeholder 6">
            <a:extLst>
              <a:ext uri="{FF2B5EF4-FFF2-40B4-BE49-F238E27FC236}">
                <a16:creationId xmlns:a16="http://schemas.microsoft.com/office/drawing/2014/main" id="{1BA97F8A-1C48-E6C8-2513-79B276F83739}"/>
              </a:ext>
            </a:extLst>
          </p:cNvPr>
          <p:cNvSpPr>
            <a:spLocks noGrp="1"/>
          </p:cNvSpPr>
          <p:nvPr>
            <p:ph sz="quarter" idx="11"/>
          </p:nvPr>
        </p:nvSpPr>
        <p:spPr>
          <a:xfrm>
            <a:off x="6705760" y="1690691"/>
            <a:ext cx="5028922" cy="3703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287006355"/>
      </p:ext>
    </p:extLst>
  </p:cSld>
  <p:clrMapOvr>
    <a:masterClrMapping/>
  </p:clrMapOvr>
  <p:extLst>
    <p:ext uri="{DCECCB84-F9BA-43D5-87BE-67443E8EF086}">
      <p15:sldGuideLst xmlns:p15="http://schemas.microsoft.com/office/powerpoint/2012/main">
        <p15:guide id="1" pos="422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1725200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5" name="Content Placeholder 4">
            <a:extLst>
              <a:ext uri="{FF2B5EF4-FFF2-40B4-BE49-F238E27FC236}">
                <a16:creationId xmlns:a16="http://schemas.microsoft.com/office/drawing/2014/main" id="{55053DFD-DD4D-697F-1139-609687C4E80B}"/>
              </a:ext>
            </a:extLst>
          </p:cNvPr>
          <p:cNvSpPr>
            <a:spLocks noGrp="1"/>
          </p:cNvSpPr>
          <p:nvPr>
            <p:ph sz="quarter" idx="10"/>
          </p:nvPr>
        </p:nvSpPr>
        <p:spPr>
          <a:xfrm>
            <a:off x="457321" y="1690688"/>
            <a:ext cx="11277362" cy="4595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498447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image" Target="../media/image17.svg"/><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1.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ags" Target="../tags/tag18.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3.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userDrawn="1">
            <p:ph type="body" idx="1"/>
          </p:nvPr>
        </p:nvSpPr>
        <p:spPr bwMode="gray">
          <a:xfrm>
            <a:off x="457319" y="1690691"/>
            <a:ext cx="11285375" cy="3703637"/>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userDrawn="1">
            <p:ph type="title"/>
          </p:nvPr>
        </p:nvSpPr>
        <p:spPr bwMode="gray">
          <a:xfrm>
            <a:off x="457319" y="457200"/>
            <a:ext cx="11285377" cy="890588"/>
          </a:xfrm>
          <a:prstGeom prst="rect">
            <a:avLst/>
          </a:prstGeom>
        </p:spPr>
        <p:txBody>
          <a:bodyPr vert="horz" lIns="0" tIns="0" rIns="0" bIns="45720" rtlCol="0" anchor="t" anchorCtr="0">
            <a:noAutofit/>
          </a:bodyPr>
          <a:lstStyle/>
          <a:p>
            <a:pPr lvl="0"/>
            <a:r>
              <a:rPr lang="en-US"/>
              <a:t>Click to edit Master title style</a:t>
            </a:r>
          </a:p>
        </p:txBody>
      </p:sp>
      <p:sp>
        <p:nvSpPr>
          <p:cNvPr id="11" name="Slide Number Placeholder 5">
            <a:extLst>
              <a:ext uri="{FF2B5EF4-FFF2-40B4-BE49-F238E27FC236}">
                <a16:creationId xmlns:a16="http://schemas.microsoft.com/office/drawing/2014/main" id="{146C14D5-25B9-40A9-A7B3-25F17FEDDC36}"/>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7" name="Graphic 6">
            <a:extLst>
              <a:ext uri="{FF2B5EF4-FFF2-40B4-BE49-F238E27FC236}">
                <a16:creationId xmlns:a16="http://schemas.microsoft.com/office/drawing/2014/main" id="{67CA758C-F1BC-1C40-12E2-D73FB382796C}"/>
              </a:ext>
              <a:ext uri="{C183D7F6-B498-43B3-948B-1728B52AA6E4}">
                <adec:decorative xmlns:adec="http://schemas.microsoft.com/office/drawing/2017/decorative" val="1"/>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457321" y="6499719"/>
            <a:ext cx="1345569" cy="127931"/>
          </a:xfrm>
          <a:prstGeom prst="rect">
            <a:avLst/>
          </a:prstGeom>
        </p:spPr>
      </p:pic>
    </p:spTree>
    <p:custDataLst>
      <p:tags r:id="rId23"/>
    </p:custDataLst>
    <p:extLst>
      <p:ext uri="{BB962C8B-B14F-4D97-AF65-F5344CB8AC3E}">
        <p14:creationId xmlns:p14="http://schemas.microsoft.com/office/powerpoint/2010/main" val="6468037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25" r:id="rId21"/>
  </p:sldLayoutIdLst>
  <p:hf sldNum="0" hdr="0" ftr="0" dt="0"/>
  <p:txStyles>
    <p:titleStyle>
      <a:lvl1pPr algn="l" defTabSz="914126" rtl="0" eaLnBrk="1" latinLnBrk="0" hangingPunct="1">
        <a:lnSpc>
          <a:spcPct val="100000"/>
        </a:lnSpc>
        <a:spcBef>
          <a:spcPts val="0"/>
        </a:spcBef>
        <a:buNone/>
        <a:defRPr lang="en-US" sz="2649" b="0" kern="1200" spc="-50" dirty="0">
          <a:solidFill>
            <a:schemeClr val="accent2"/>
          </a:solidFill>
          <a:latin typeface="+mj-lt"/>
          <a:ea typeface="+mj-ea"/>
          <a:cs typeface="+mj-cs"/>
        </a:defRPr>
      </a:lvl1pPr>
    </p:titleStyle>
    <p:bodyStyle>
      <a:lvl1pPr marL="228531" indent="-228531" algn="l" defTabSz="914126" rtl="0" eaLnBrk="1" latinLnBrk="0" hangingPunct="1">
        <a:lnSpc>
          <a:spcPct val="110000"/>
        </a:lnSpc>
        <a:spcBef>
          <a:spcPts val="1999"/>
        </a:spcBef>
        <a:buClrTx/>
        <a:buSzPct val="100000"/>
        <a:buFont typeface="Arial" panose="020B0604020202020204" pitchFamily="34" charset="0"/>
        <a:buChar char="•"/>
        <a:defRPr lang="en-US" sz="1500" kern="1200" spc="-20" dirty="0" smtClean="0">
          <a:solidFill>
            <a:schemeClr val="tx2">
              <a:lumMod val="25000"/>
            </a:schemeClr>
          </a:solidFill>
          <a:latin typeface="+mn-lt"/>
          <a:ea typeface="+mn-ea"/>
          <a:cs typeface="+mn-cs"/>
        </a:defRPr>
      </a:lvl1pPr>
      <a:lvl2pPr marL="457063" indent="-169812" algn="l" defTabSz="914126" rtl="0" eaLnBrk="1" latinLnBrk="0" hangingPunct="1">
        <a:lnSpc>
          <a:spcPct val="90000"/>
        </a:lnSpc>
        <a:spcBef>
          <a:spcPts val="300"/>
        </a:spcBef>
        <a:buClrTx/>
        <a:buFont typeface="System Font Regular"/>
        <a:buChar char="‣"/>
        <a:defRPr sz="1300" kern="1200" spc="-20">
          <a:solidFill>
            <a:schemeClr val="tx2">
              <a:lumMod val="25000"/>
            </a:schemeClr>
          </a:solidFill>
          <a:latin typeface="+mn-lt"/>
          <a:ea typeface="+mn-ea"/>
          <a:cs typeface="+mn-cs"/>
        </a:defRPr>
      </a:lvl2pPr>
      <a:lvl3pPr marL="685594" indent="-171399" algn="l" defTabSz="914126" rtl="0" eaLnBrk="1" latinLnBrk="0" hangingPunct="1">
        <a:lnSpc>
          <a:spcPct val="90000"/>
        </a:lnSpc>
        <a:spcBef>
          <a:spcPts val="300"/>
        </a:spcBef>
        <a:buClrTx/>
        <a:buFont typeface="Arial" panose="020B0604020202020204" pitchFamily="34" charset="0"/>
        <a:buChar char="•"/>
        <a:defRPr sz="1100" kern="1200" spc="-20">
          <a:solidFill>
            <a:schemeClr val="tx2">
              <a:lumMod val="25000"/>
            </a:schemeClr>
          </a:solidFill>
          <a:latin typeface="+mn-lt"/>
          <a:ea typeface="+mn-ea"/>
          <a:cs typeface="+mn-cs"/>
        </a:defRPr>
      </a:lvl3pPr>
      <a:lvl4pPr marL="914126" indent="-171399" algn="l" defTabSz="914126" rtl="0" eaLnBrk="1" latinLnBrk="0" hangingPunct="1">
        <a:lnSpc>
          <a:spcPct val="90000"/>
        </a:lnSpc>
        <a:spcBef>
          <a:spcPts val="200"/>
        </a:spcBef>
        <a:buClrTx/>
        <a:buFont typeface="Arial" panose="020B0604020202020204" pitchFamily="34" charset="0"/>
        <a:buChar char="•"/>
        <a:defRPr sz="1000" kern="1200" spc="-20">
          <a:solidFill>
            <a:schemeClr val="tx2">
              <a:lumMod val="25000"/>
            </a:schemeClr>
          </a:solidFill>
          <a:latin typeface="+mn-lt"/>
          <a:ea typeface="+mn-ea"/>
          <a:cs typeface="+mn-cs"/>
        </a:defRPr>
      </a:lvl4pPr>
      <a:lvl5pPr marL="1088698" indent="-114266" algn="l" defTabSz="914126" rtl="0" eaLnBrk="1" latinLnBrk="0" hangingPunct="1">
        <a:lnSpc>
          <a:spcPct val="90000"/>
        </a:lnSpc>
        <a:spcBef>
          <a:spcPts val="100"/>
        </a:spcBef>
        <a:buClrTx/>
        <a:buFont typeface="Arial" panose="020B0604020202020204" pitchFamily="34" charset="0"/>
        <a:buChar char="•"/>
        <a:defRPr sz="950" kern="1200" spc="-20">
          <a:solidFill>
            <a:schemeClr val="tx2">
              <a:lumMod val="25000"/>
            </a:schemeClr>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BAAD7D"/>
          </p15:clr>
        </p15:guide>
        <p15:guide id="2" pos="7678">
          <p15:clr>
            <a:srgbClr val="BAAD7D"/>
          </p15:clr>
        </p15:guide>
        <p15:guide id="3" pos="288">
          <p15:clr>
            <a:srgbClr val="BAAD7D"/>
          </p15:clr>
        </p15:guide>
        <p15:guide id="4" pos="1901">
          <p15:clr>
            <a:srgbClr val="BAAD7D"/>
          </p15:clr>
        </p15:guide>
        <p15:guide id="5" pos="2117">
          <p15:clr>
            <a:srgbClr val="BAAD7D"/>
          </p15:clr>
        </p15:guide>
        <p15:guide id="6" pos="3731">
          <p15:clr>
            <a:srgbClr val="BAAD7D"/>
          </p15:clr>
        </p15:guide>
        <p15:guide id="7" pos="3947">
          <p15:clr>
            <a:srgbClr val="BAAD7D"/>
          </p15:clr>
        </p15:guide>
        <p15:guide id="8" pos="5560">
          <p15:clr>
            <a:srgbClr val="BAAD7D"/>
          </p15:clr>
        </p15:guide>
        <p15:guide id="9" pos="5776">
          <p15:clr>
            <a:srgbClr val="BAAD7D"/>
          </p15:clr>
        </p15:guide>
        <p15:guide id="10" pos="7390">
          <p15:clr>
            <a:srgbClr val="BAAD7D"/>
          </p15:clr>
        </p15:guide>
        <p15:guide id="11" orient="horz">
          <p15:clr>
            <a:srgbClr val="BAAD7D"/>
          </p15:clr>
        </p15:guide>
        <p15:guide id="12" orient="horz" pos="4320">
          <p15:clr>
            <a:srgbClr val="BAAD7D"/>
          </p15:clr>
        </p15:guide>
        <p15:guide id="13" orient="horz" pos="288">
          <p15:clr>
            <a:srgbClr val="BAAD7D"/>
          </p15:clr>
        </p15:guide>
        <p15:guide id="14" orient="horz" pos="849">
          <p15:clr>
            <a:srgbClr val="BAAD7D"/>
          </p15:clr>
        </p15:guide>
        <p15:guide id="15" orient="horz" pos="1065">
          <p15:clr>
            <a:srgbClr val="BAAD7D"/>
          </p15:clr>
        </p15:guide>
        <p15:guide id="16" orient="horz" pos="1627">
          <p15:clr>
            <a:srgbClr val="BAAD7D"/>
          </p15:clr>
        </p15:guide>
        <p15:guide id="17" orient="horz" pos="1843">
          <p15:clr>
            <a:srgbClr val="BAAD7D"/>
          </p15:clr>
        </p15:guide>
        <p15:guide id="18" orient="horz" pos="2404">
          <p15:clr>
            <a:srgbClr val="BAAD7D"/>
          </p15:clr>
        </p15:guide>
        <p15:guide id="19" orient="horz" pos="2620">
          <p15:clr>
            <a:srgbClr val="BAAD7D"/>
          </p15:clr>
        </p15:guide>
        <p15:guide id="20" orient="horz" pos="3182">
          <p15:clr>
            <a:srgbClr val="BAAD7D"/>
          </p15:clr>
        </p15:guide>
        <p15:guide id="21" orient="horz" pos="3398">
          <p15:clr>
            <a:srgbClr val="BAAD7D"/>
          </p15:clr>
        </p15:guide>
        <p15:guide id="22" orient="horz" pos="3960">
          <p15:clr>
            <a:srgbClr val="BAAD7D"/>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userDrawn="1">
            <p:ph type="body" idx="1"/>
          </p:nvPr>
        </p:nvSpPr>
        <p:spPr bwMode="gray">
          <a:xfrm>
            <a:off x="457319" y="1690689"/>
            <a:ext cx="11285375" cy="3703637"/>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userDrawn="1">
            <p:ph type="title"/>
          </p:nvPr>
        </p:nvSpPr>
        <p:spPr bwMode="gray">
          <a:xfrm>
            <a:off x="457319" y="457200"/>
            <a:ext cx="11285377" cy="890588"/>
          </a:xfrm>
          <a:prstGeom prst="rect">
            <a:avLst/>
          </a:prstGeom>
        </p:spPr>
        <p:txBody>
          <a:bodyPr vert="horz" lIns="0" tIns="0" rIns="0" bIns="45720" rtlCol="0" anchor="t" anchorCtr="0">
            <a:noAutofit/>
          </a:bodyPr>
          <a:lstStyle/>
          <a:p>
            <a:pPr lvl="0"/>
            <a:r>
              <a:rPr lang="en-US"/>
              <a:t>Click to edit Master title style</a:t>
            </a:r>
          </a:p>
        </p:txBody>
      </p:sp>
      <p:sp>
        <p:nvSpPr>
          <p:cNvPr id="11" name="Slide Number Placeholder 5">
            <a:extLst>
              <a:ext uri="{FF2B5EF4-FFF2-40B4-BE49-F238E27FC236}">
                <a16:creationId xmlns:a16="http://schemas.microsoft.com/office/drawing/2014/main" id="{146C14D5-25B9-40A9-A7B3-25F17FEDDC36}"/>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7" name="Graphic 6">
            <a:extLst>
              <a:ext uri="{FF2B5EF4-FFF2-40B4-BE49-F238E27FC236}">
                <a16:creationId xmlns:a16="http://schemas.microsoft.com/office/drawing/2014/main" id="{67CA758C-F1BC-1C40-12E2-D73FB382796C}"/>
              </a:ext>
              <a:ext uri="{C183D7F6-B498-43B3-948B-1728B52AA6E4}">
                <adec:decorative xmlns:adec="http://schemas.microsoft.com/office/drawing/2017/decorative" val="1"/>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457320" y="6499717"/>
            <a:ext cx="1345569" cy="127931"/>
          </a:xfrm>
          <a:prstGeom prst="rect">
            <a:avLst/>
          </a:prstGeom>
        </p:spPr>
      </p:pic>
      <p:sp>
        <p:nvSpPr>
          <p:cNvPr id="6" name="TextBox 5">
            <a:extLst>
              <a:ext uri="{FF2B5EF4-FFF2-40B4-BE49-F238E27FC236}">
                <a16:creationId xmlns:a16="http://schemas.microsoft.com/office/drawing/2014/main" id="{3FF451F0-3214-AC62-BBAF-39D32628A829}"/>
              </a:ext>
            </a:extLst>
          </p:cNvPr>
          <p:cNvSpPr txBox="1"/>
          <p:nvPr userDrawn="1">
            <p:extLst>
              <p:ext uri="{1162E1C5-73C7-4A58-AE30-91384D911F3F}">
                <p184:classification xmlns:p184="http://schemas.microsoft.com/office/powerpoint/2018/4/main" val="hdr"/>
              </p:ext>
            </p:extLst>
          </p:nvPr>
        </p:nvSpPr>
        <p:spPr>
          <a:xfrm>
            <a:off x="63500" y="63500"/>
            <a:ext cx="895350" cy="121920"/>
          </a:xfrm>
          <a:prstGeom prst="rect">
            <a:avLst/>
          </a:prstGeom>
        </p:spPr>
        <p:txBody>
          <a:bodyPr horzOverflow="overflow" lIns="0" tIns="0" rIns="0" bIns="0">
            <a:spAutoFit/>
          </a:bodyPr>
          <a:lstStyle/>
          <a:p>
            <a:pPr algn="l"/>
            <a:r>
              <a:rPr lang="en-US" sz="800">
                <a:solidFill>
                  <a:srgbClr val="0000FF"/>
                </a:solidFill>
                <a:latin typeface="Calibri" panose="020F0502020204030204" pitchFamily="34" charset="0"/>
                <a:ea typeface="Calibri" panose="020F0502020204030204" pitchFamily="34" charset="0"/>
                <a:cs typeface="Calibri" panose="020F0502020204030204" pitchFamily="34" charset="0"/>
              </a:rPr>
              <a:t>Sensitive - Protected </a:t>
            </a:r>
          </a:p>
        </p:txBody>
      </p:sp>
      <p:sp>
        <p:nvSpPr>
          <p:cNvPr id="8" name="TextBox 7">
            <a:extLst>
              <a:ext uri="{FF2B5EF4-FFF2-40B4-BE49-F238E27FC236}">
                <a16:creationId xmlns:a16="http://schemas.microsoft.com/office/drawing/2014/main" id="{7F8AE740-1804-22A4-F7A1-039C9468DF6C}"/>
              </a:ext>
            </a:extLst>
          </p:cNvPr>
          <p:cNvSpPr txBox="1"/>
          <p:nvPr userDrawn="1">
            <p:extLst>
              <p:ext uri="{1162E1C5-73C7-4A58-AE30-91384D911F3F}">
                <p184:classification xmlns:p184="http://schemas.microsoft.com/office/powerpoint/2018/4/main" val="ftr"/>
              </p:ext>
            </p:extLst>
          </p:nvPr>
        </p:nvSpPr>
        <p:spPr>
          <a:xfrm>
            <a:off x="63500" y="6672580"/>
            <a:ext cx="1611313" cy="121920"/>
          </a:xfrm>
          <a:prstGeom prst="rect">
            <a:avLst/>
          </a:prstGeom>
        </p:spPr>
        <p:txBody>
          <a:bodyPr horzOverflow="overflow" lIns="0" tIns="0" rIns="0" bIns="0">
            <a:spAutoFit/>
          </a:bodyPr>
          <a:lstStyle/>
          <a:p>
            <a:pPr algn="l"/>
            <a:r>
              <a:rPr lang="en-US" sz="800">
                <a:solidFill>
                  <a:srgbClr val="0000FF"/>
                </a:solidFill>
                <a:latin typeface="Calibri" panose="020F0502020204030204" pitchFamily="34" charset="0"/>
                <a:ea typeface="Calibri" panose="020F0502020204030204" pitchFamily="34" charset="0"/>
                <a:cs typeface="Calibri" panose="020F0502020204030204" pitchFamily="34" charset="0"/>
              </a:rPr>
              <a:t>Only HHS Internal and External OpDivs</a:t>
            </a:r>
          </a:p>
        </p:txBody>
      </p:sp>
    </p:spTree>
    <p:custDataLst>
      <p:tags r:id="rId23"/>
    </p:custDataLst>
    <p:extLst>
      <p:ext uri="{BB962C8B-B14F-4D97-AF65-F5344CB8AC3E}">
        <p14:creationId xmlns:p14="http://schemas.microsoft.com/office/powerpoint/2010/main" val="379452955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Lst>
  <p:hf sldNum="0" hdr="0" ftr="0" dt="0"/>
  <p:txStyles>
    <p:titleStyle>
      <a:lvl1pPr algn="l" defTabSz="914400" rtl="0" eaLnBrk="1" latinLnBrk="0" hangingPunct="1">
        <a:lnSpc>
          <a:spcPct val="100000"/>
        </a:lnSpc>
        <a:spcBef>
          <a:spcPts val="0"/>
        </a:spcBef>
        <a:buNone/>
        <a:defRPr lang="en-US" sz="2650" b="0" kern="1200" spc="-50" dirty="0">
          <a:solidFill>
            <a:schemeClr val="accent2"/>
          </a:solidFill>
          <a:latin typeface="+mj-lt"/>
          <a:ea typeface="+mj-ea"/>
          <a:cs typeface="+mj-cs"/>
        </a:defRPr>
      </a:lvl1pPr>
    </p:titleStyle>
    <p:bodyStyle>
      <a:lvl1pPr marL="228600" indent="-228600" algn="l" defTabSz="914400" rtl="0" eaLnBrk="1" latinLnBrk="0" hangingPunct="1">
        <a:lnSpc>
          <a:spcPct val="110000"/>
        </a:lnSpc>
        <a:spcBef>
          <a:spcPts val="2000"/>
        </a:spcBef>
        <a:buClrTx/>
        <a:buSzPct val="100000"/>
        <a:buFont typeface="Arial" panose="020B0604020202020204" pitchFamily="34" charset="0"/>
        <a:buChar char="•"/>
        <a:defRPr lang="en-US" sz="1500" kern="1200" spc="-20" dirty="0" smtClean="0">
          <a:solidFill>
            <a:schemeClr val="tx2">
              <a:lumMod val="25000"/>
            </a:schemeClr>
          </a:solidFill>
          <a:latin typeface="+mn-lt"/>
          <a:ea typeface="+mn-ea"/>
          <a:cs typeface="+mn-cs"/>
        </a:defRPr>
      </a:lvl1pPr>
      <a:lvl2pPr marL="457200" indent="-169863" algn="l" defTabSz="914400" rtl="0" eaLnBrk="1" latinLnBrk="0" hangingPunct="1">
        <a:lnSpc>
          <a:spcPct val="90000"/>
        </a:lnSpc>
        <a:spcBef>
          <a:spcPts val="300"/>
        </a:spcBef>
        <a:buClrTx/>
        <a:buFont typeface="System Font Regular"/>
        <a:buChar char="‣"/>
        <a:defRPr sz="1300" kern="1200" spc="-20">
          <a:solidFill>
            <a:schemeClr val="tx2">
              <a:lumMod val="25000"/>
            </a:schemeClr>
          </a:solidFill>
          <a:latin typeface="+mn-lt"/>
          <a:ea typeface="+mn-ea"/>
          <a:cs typeface="+mn-cs"/>
        </a:defRPr>
      </a:lvl2pPr>
      <a:lvl3pPr marL="685800" indent="-171450" algn="l" defTabSz="914400" rtl="0" eaLnBrk="1" latinLnBrk="0" hangingPunct="1">
        <a:lnSpc>
          <a:spcPct val="90000"/>
        </a:lnSpc>
        <a:spcBef>
          <a:spcPts val="300"/>
        </a:spcBef>
        <a:buClrTx/>
        <a:buFont typeface="Arial" panose="020B0604020202020204" pitchFamily="34" charset="0"/>
        <a:buChar char="•"/>
        <a:defRPr sz="1100" kern="1200" spc="-20">
          <a:solidFill>
            <a:schemeClr val="tx2">
              <a:lumMod val="25000"/>
            </a:schemeClr>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000" kern="1200" spc="-20">
          <a:solidFill>
            <a:schemeClr val="tx2">
              <a:lumMod val="25000"/>
            </a:schemeClr>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950" kern="1200" spc="-20">
          <a:solidFill>
            <a:schemeClr val="tx2">
              <a:lumMod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BAAD7D"/>
          </p15:clr>
        </p15:guide>
        <p15:guide id="2" pos="7678">
          <p15:clr>
            <a:srgbClr val="BAAD7D"/>
          </p15:clr>
        </p15:guide>
        <p15:guide id="3" pos="288">
          <p15:clr>
            <a:srgbClr val="BAAD7D"/>
          </p15:clr>
        </p15:guide>
        <p15:guide id="4" pos="1901">
          <p15:clr>
            <a:srgbClr val="BAAD7D"/>
          </p15:clr>
        </p15:guide>
        <p15:guide id="5" pos="2117">
          <p15:clr>
            <a:srgbClr val="BAAD7D"/>
          </p15:clr>
        </p15:guide>
        <p15:guide id="6" pos="3731">
          <p15:clr>
            <a:srgbClr val="BAAD7D"/>
          </p15:clr>
        </p15:guide>
        <p15:guide id="7" pos="3947">
          <p15:clr>
            <a:srgbClr val="BAAD7D"/>
          </p15:clr>
        </p15:guide>
        <p15:guide id="8" pos="5560">
          <p15:clr>
            <a:srgbClr val="BAAD7D"/>
          </p15:clr>
        </p15:guide>
        <p15:guide id="9" pos="5776">
          <p15:clr>
            <a:srgbClr val="BAAD7D"/>
          </p15:clr>
        </p15:guide>
        <p15:guide id="10" pos="7390">
          <p15:clr>
            <a:srgbClr val="BAAD7D"/>
          </p15:clr>
        </p15:guide>
        <p15:guide id="11" orient="horz">
          <p15:clr>
            <a:srgbClr val="BAAD7D"/>
          </p15:clr>
        </p15:guide>
        <p15:guide id="12" orient="horz" pos="4320">
          <p15:clr>
            <a:srgbClr val="BAAD7D"/>
          </p15:clr>
        </p15:guide>
        <p15:guide id="13" orient="horz" pos="288">
          <p15:clr>
            <a:srgbClr val="BAAD7D"/>
          </p15:clr>
        </p15:guide>
        <p15:guide id="14" orient="horz" pos="849">
          <p15:clr>
            <a:srgbClr val="BAAD7D"/>
          </p15:clr>
        </p15:guide>
        <p15:guide id="15" orient="horz" pos="1065">
          <p15:clr>
            <a:srgbClr val="BAAD7D"/>
          </p15:clr>
        </p15:guide>
        <p15:guide id="16" orient="horz" pos="1627">
          <p15:clr>
            <a:srgbClr val="BAAD7D"/>
          </p15:clr>
        </p15:guide>
        <p15:guide id="17" orient="horz" pos="1843">
          <p15:clr>
            <a:srgbClr val="BAAD7D"/>
          </p15:clr>
        </p15:guide>
        <p15:guide id="18" orient="horz" pos="2404">
          <p15:clr>
            <a:srgbClr val="BAAD7D"/>
          </p15:clr>
        </p15:guide>
        <p15:guide id="19" orient="horz" pos="2620">
          <p15:clr>
            <a:srgbClr val="BAAD7D"/>
          </p15:clr>
        </p15:guide>
        <p15:guide id="20" orient="horz" pos="3182">
          <p15:clr>
            <a:srgbClr val="BAAD7D"/>
          </p15:clr>
        </p15:guide>
        <p15:guide id="21" orient="horz" pos="3398">
          <p15:clr>
            <a:srgbClr val="BAAD7D"/>
          </p15:clr>
        </p15:guide>
        <p15:guide id="22" orient="horz" pos="3960">
          <p15:clr>
            <a:srgbClr val="BAAD7D"/>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FBBDFF-A21D-4980-D451-F162A8E54F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2E1478-F89D-C050-DC7F-EF813B3A06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D07E70-BD1F-1C60-E243-69165A7D58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F28A63-CB91-4F95-859F-126FA3441370}" type="datetimeFigureOut">
              <a:rPr lang="en-US" smtClean="0"/>
              <a:t>2/9/2026</a:t>
            </a:fld>
            <a:endParaRPr lang="en-US"/>
          </a:p>
        </p:txBody>
      </p:sp>
      <p:sp>
        <p:nvSpPr>
          <p:cNvPr id="5" name="Footer Placeholder 4">
            <a:extLst>
              <a:ext uri="{FF2B5EF4-FFF2-40B4-BE49-F238E27FC236}">
                <a16:creationId xmlns:a16="http://schemas.microsoft.com/office/drawing/2014/main" id="{50145E93-931C-A069-A5EF-61C58D1BC7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1626218-5864-B3DA-A874-22A5B5C589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A00ACB6-7B79-4D4C-9984-55BB830CD573}" type="slidenum">
              <a:rPr lang="en-US" smtClean="0"/>
              <a:t>‹#›</a:t>
            </a:fld>
            <a:endParaRPr lang="en-US"/>
          </a:p>
        </p:txBody>
      </p:sp>
    </p:spTree>
    <p:extLst>
      <p:ext uri="{BB962C8B-B14F-4D97-AF65-F5344CB8AC3E}">
        <p14:creationId xmlns:p14="http://schemas.microsoft.com/office/powerpoint/2010/main" val="379042983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35.xml"/></Relationships>
</file>

<file path=ppt/slides/_rels/slide10.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hyperlink" Target="https://www.federalregister.gov/d/2020-07419/p-1818"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ederalregister.gov/d/2019-02224/p-1205" TargetMode="External"/><Relationship Id="rId2" Type="http://schemas.openxmlformats.org/officeDocument/2006/relationships/hyperlink" Target="https://www.federalregister.gov/d/2020-07419/p-1844"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federalregister.gov/d/2020-07419/p-2602" TargetMode="External"/><Relationship Id="rId2" Type="http://schemas.openxmlformats.org/officeDocument/2006/relationships/hyperlink" Target="https://www.federalregister.gov/d/2020-07419/p-1899" TargetMode="External"/><Relationship Id="rId1" Type="http://schemas.openxmlformats.org/officeDocument/2006/relationships/slideLayout" Target="../slideLayouts/slideLayout12.xml"/><Relationship Id="rId6" Type="http://schemas.openxmlformats.org/officeDocument/2006/relationships/hyperlink" Target="https://www.hhs.gov/hipaa/for-professionals/privacy/guidance/access-right-health-apps-apis/index.html" TargetMode="External"/><Relationship Id="rId5" Type="http://schemas.openxmlformats.org/officeDocument/2006/relationships/hyperlink" Target="https://www.federalregister.gov/documents/2019/03/04/2019-02224/21st-century-cures-act-interoperability-information-blocking-and-the-onc-health-it-certification#p-1244" TargetMode="External"/><Relationship Id="rId4" Type="http://schemas.openxmlformats.org/officeDocument/2006/relationships/hyperlink" Target="https://www.federalregister.gov/d/2019-02224/p-1224"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ecfr.gov/current/title-45/subtitle-A/subchapter-D/part-170/subpart-D/section-170.404#p-170.404(b)(1)(ii)" TargetMode="External"/><Relationship Id="rId2" Type="http://schemas.openxmlformats.org/officeDocument/2006/relationships/hyperlink" Target="https://www.federalregister.gov/d/2024-14975/p-4165" TargetMode="External"/><Relationship Id="rId1" Type="http://schemas.openxmlformats.org/officeDocument/2006/relationships/slideLayout" Target="../slideLayouts/slideLayout12.xml"/><Relationship Id="rId4" Type="http://schemas.openxmlformats.org/officeDocument/2006/relationships/hyperlink" Target="https://www.federalregister.gov/documents/2020/05/01/2020-07419/21st-century-cures-act-interoperability-information-blocking-and-the-onc-health-it-certification#p-191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18" Type="http://schemas.openxmlformats.org/officeDocument/2006/relationships/image" Target="../media/image54.png"/><Relationship Id="rId3" Type="http://schemas.openxmlformats.org/officeDocument/2006/relationships/image" Target="../media/image39.svg"/><Relationship Id="rId7" Type="http://schemas.openxmlformats.org/officeDocument/2006/relationships/image" Target="../media/image43.svg"/><Relationship Id="rId12" Type="http://schemas.openxmlformats.org/officeDocument/2006/relationships/image" Target="../media/image48.png"/><Relationship Id="rId17" Type="http://schemas.openxmlformats.org/officeDocument/2006/relationships/image" Target="../media/image53.svg"/><Relationship Id="rId2" Type="http://schemas.openxmlformats.org/officeDocument/2006/relationships/image" Target="../media/image38.png"/><Relationship Id="rId16" Type="http://schemas.openxmlformats.org/officeDocument/2006/relationships/image" Target="../media/image52.png"/><Relationship Id="rId1" Type="http://schemas.openxmlformats.org/officeDocument/2006/relationships/slideLayout" Target="../slideLayouts/slideLayout12.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svg"/><Relationship Id="rId15" Type="http://schemas.openxmlformats.org/officeDocument/2006/relationships/image" Target="../media/image51.sv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svg"/><Relationship Id="rId14" Type="http://schemas.openxmlformats.org/officeDocument/2006/relationships/image" Target="../media/image50.png"/></Relationships>
</file>

<file path=ppt/slides/_rels/slide1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cfr.gov/current/title-45/section-171.303" TargetMode="External"/><Relationship Id="rId2" Type="http://schemas.openxmlformats.org/officeDocument/2006/relationships/hyperlink" Target="https://www.ecfr.gov/current/title-45/section-171.302"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federalregister.gov/documents/2025/12/29/2025-23896/health-data-technology-and-interoperability-astponc-deregulatory-actions-to-unleash-prosperity" TargetMode="External"/><Relationship Id="rId1" Type="http://schemas.openxmlformats.org/officeDocument/2006/relationships/slideLayout" Target="../slideLayouts/slideLayout1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20.xml.rels><?xml version="1.0" encoding="UTF-8" standalone="yes"?>
<Relationships xmlns="http://schemas.openxmlformats.org/package/2006/relationships"><Relationship Id="rId3" Type="http://schemas.openxmlformats.org/officeDocument/2006/relationships/hyperlink" Target="https://www.ecfr.gov/current/title-45/section-171.302" TargetMode="External"/><Relationship Id="rId2" Type="http://schemas.openxmlformats.org/officeDocument/2006/relationships/hyperlink" Target="https://www.ecfr.gov/current/title-45/section-171.301#p-171.301(b)(1)(i)" TargetMode="External"/><Relationship Id="rId1" Type="http://schemas.openxmlformats.org/officeDocument/2006/relationships/slideLayout" Target="../slideLayouts/slideLayout8.xml"/><Relationship Id="rId4" Type="http://schemas.openxmlformats.org/officeDocument/2006/relationships/hyperlink" Target="https://www.ecfr.gov/current/title-45/section-171.303"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xml"/><Relationship Id="rId1" Type="http://schemas.openxmlformats.org/officeDocument/2006/relationships/tags" Target="../tags/tag3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1.xml"/><Relationship Id="rId1" Type="http://schemas.openxmlformats.org/officeDocument/2006/relationships/tags" Target="../tags/tag37.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hyperlink" Target="https://www.healthit.gov/buzz-blog/" TargetMode="External"/><Relationship Id="rId2" Type="http://schemas.openxmlformats.org/officeDocument/2006/relationships/hyperlink" Target="https://www.healthit.gov/topic/information-blocking" TargetMode="External"/><Relationship Id="rId1" Type="http://schemas.openxmlformats.org/officeDocument/2006/relationships/slideLayout" Target="../slideLayouts/slideLayout1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hyperlink" Target="https://www.healthit.gov/speaker-request-form"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68.png"/><Relationship Id="rId18" Type="http://schemas.openxmlformats.org/officeDocument/2006/relationships/image" Target="../media/image72.png"/><Relationship Id="rId3" Type="http://schemas.openxmlformats.org/officeDocument/2006/relationships/hyperlink" Target="http://healthit.gov/" TargetMode="External"/><Relationship Id="rId21" Type="http://schemas.openxmlformats.org/officeDocument/2006/relationships/hyperlink" Target="https://inquiry.healthit.gov/support/plugins/servlet/desk/portal/6" TargetMode="External"/><Relationship Id="rId7" Type="http://schemas.openxmlformats.org/officeDocument/2006/relationships/image" Target="../media/image66.png"/><Relationship Id="rId12" Type="http://schemas.openxmlformats.org/officeDocument/2006/relationships/hyperlink" Target="https://inquiry.healthit.gov/support/plugins/servlet/desk/portal/2" TargetMode="External"/><Relationship Id="rId17" Type="http://schemas.openxmlformats.org/officeDocument/2006/relationships/image" Target="../media/image71.svg"/><Relationship Id="rId2" Type="http://schemas.openxmlformats.org/officeDocument/2006/relationships/notesSlide" Target="../notesSlides/notesSlide5.xml"/><Relationship Id="rId16" Type="http://schemas.openxmlformats.org/officeDocument/2006/relationships/image" Target="../media/image70.png"/><Relationship Id="rId20" Type="http://schemas.openxmlformats.org/officeDocument/2006/relationships/image" Target="../media/image74.png"/><Relationship Id="rId1" Type="http://schemas.openxmlformats.org/officeDocument/2006/relationships/slideLayout" Target="../slideLayouts/slideLayout41.xml"/><Relationship Id="rId6" Type="http://schemas.openxmlformats.org/officeDocument/2006/relationships/hyperlink" Target="https://www.healthit.gov/form/healthit-feedback-form" TargetMode="External"/><Relationship Id="rId11" Type="http://schemas.openxmlformats.org/officeDocument/2006/relationships/hyperlink" Target="http://www.youtube.com/@HHS_TechPolicy" TargetMode="External"/><Relationship Id="rId24" Type="http://schemas.openxmlformats.org/officeDocument/2006/relationships/hyperlink" Target="https://www.healthit.gov/speaker-request-form" TargetMode="External"/><Relationship Id="rId5" Type="http://schemas.openxmlformats.org/officeDocument/2006/relationships/image" Target="../media/image65.svg"/><Relationship Id="rId15" Type="http://schemas.openxmlformats.org/officeDocument/2006/relationships/hyperlink" Target="https://www.youtube.com/user/HHSONC" TargetMode="External"/><Relationship Id="rId23" Type="http://schemas.openxmlformats.org/officeDocument/2006/relationships/image" Target="../media/image76.svg"/><Relationship Id="rId10" Type="http://schemas.openxmlformats.org/officeDocument/2006/relationships/hyperlink" Target="https://www.linkedin.com/company/assistant-secretary-for-technology-policy/posts/?feedView=all" TargetMode="External"/><Relationship Id="rId19" Type="http://schemas.openxmlformats.org/officeDocument/2006/relationships/image" Target="../media/image73.svg"/><Relationship Id="rId4" Type="http://schemas.openxmlformats.org/officeDocument/2006/relationships/image" Target="../media/image64.png"/><Relationship Id="rId9" Type="http://schemas.openxmlformats.org/officeDocument/2006/relationships/hyperlink" Target="https://x.com/HHS_TechPolicy" TargetMode="External"/><Relationship Id="rId14" Type="http://schemas.openxmlformats.org/officeDocument/2006/relationships/image" Target="../media/image69.svg"/><Relationship Id="rId22" Type="http://schemas.openxmlformats.org/officeDocument/2006/relationships/image" Target="../media/image7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hyperlink" Target="https://www.ecfr.gov/current/title-45/part-171/subpart-C" TargetMode="External"/><Relationship Id="rId7" Type="http://schemas.openxmlformats.org/officeDocument/2006/relationships/image" Target="../media/image28.svg"/><Relationship Id="rId2" Type="http://schemas.openxmlformats.org/officeDocument/2006/relationships/hyperlink" Target="https://www.ecfr.gov/current/title-45/part-171/subpart-B" TargetMode="Externa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hyperlink" Target="https://www.ecfr.gov/current/title-45/subtitle-A/subchapter-D/part-171?toc=1" TargetMode="External"/><Relationship Id="rId4" Type="http://schemas.openxmlformats.org/officeDocument/2006/relationships/hyperlink" Target="https://www.ecfr.gov/current/title-45/part-171/subpart-D"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7.png"/><Relationship Id="rId2" Type="http://schemas.openxmlformats.org/officeDocument/2006/relationships/diagramData" Target="../diagrams/data1.xml"/><Relationship Id="rId1" Type="http://schemas.openxmlformats.org/officeDocument/2006/relationships/slideLayout" Target="../slideLayouts/slideLayout4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3" Type="http://schemas.openxmlformats.org/officeDocument/2006/relationships/hyperlink" Target="https://inquiry.healthit.gov/support/plugins/servlet/desk/portal/6" TargetMode="External"/><Relationship Id="rId2" Type="http://schemas.openxmlformats.org/officeDocument/2006/relationships/notesSlide" Target="../notesSlides/notesSlide9.xml"/><Relationship Id="rId1" Type="http://schemas.openxmlformats.org/officeDocument/2006/relationships/slideLayout" Target="../slideLayouts/slideLayout44.xml"/><Relationship Id="rId5" Type="http://schemas.openxmlformats.org/officeDocument/2006/relationships/image" Target="../media/image78.png"/><Relationship Id="rId4" Type="http://schemas.openxmlformats.org/officeDocument/2006/relationships/hyperlink" Target="https://tips.oig.hhs.gov/"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info.gov/link/uscode/42/300jj-11" TargetMode="External"/><Relationship Id="rId2" Type="http://schemas.openxmlformats.org/officeDocument/2006/relationships/hyperlink" Target="https://www.govinfo.gov/link/uscode/42/300jj"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ecfr.gov/current/title-45/part-160" TargetMode="External"/><Relationship Id="rId2" Type="http://schemas.openxmlformats.org/officeDocument/2006/relationships/hyperlink" Target="https://www.ecfr.gov/current/title-45/section-164.501" TargetMode="External"/><Relationship Id="rId1" Type="http://schemas.openxmlformats.org/officeDocument/2006/relationships/slideLayout" Target="../slideLayouts/slideLayout12.xml"/><Relationship Id="rId4" Type="http://schemas.openxmlformats.org/officeDocument/2006/relationships/hyperlink" Target="https://www.ecfr.gov/current/title-45/part-16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76775" y="2518390"/>
            <a:ext cx="6551613" cy="1235074"/>
          </a:xfrm>
        </p:spPr>
        <p:txBody>
          <a:bodyPr/>
          <a:lstStyle/>
          <a:p>
            <a:br>
              <a:rPr lang="en-US" b="1" kern="0" dirty="0">
                <a:effectLst/>
                <a:latin typeface="Arial" panose="020B0604020202020204" pitchFamily="34" charset="0"/>
                <a:ea typeface="Times New Roman" panose="02020603050405020304" pitchFamily="18" charset="0"/>
                <a:cs typeface="Arial" panose="020B0604020202020204" pitchFamily="34" charset="0"/>
              </a:rPr>
            </a:br>
            <a:br>
              <a:rPr lang="en-US" b="1" kern="0" dirty="0">
                <a:effectLst/>
                <a:latin typeface="Arial" panose="020B0604020202020204" pitchFamily="34" charset="0"/>
                <a:ea typeface="Times New Roman" panose="02020603050405020304" pitchFamily="18" charset="0"/>
                <a:cs typeface="Arial" panose="020B0604020202020204" pitchFamily="34" charset="0"/>
              </a:rPr>
            </a:br>
            <a:r>
              <a:rPr lang="en-US" b="1" kern="0" dirty="0">
                <a:effectLst/>
                <a:latin typeface="Arial" panose="020B0604020202020204" pitchFamily="34" charset="0"/>
                <a:ea typeface="Times New Roman" panose="02020603050405020304" pitchFamily="18" charset="0"/>
                <a:cs typeface="Arial" panose="020B0604020202020204" pitchFamily="34" charset="0"/>
              </a:rPr>
              <a:t>Information Blocking 101 Review</a:t>
            </a:r>
            <a:endParaRPr lang="en-US"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 Placeholder 3"/>
          <p:cNvSpPr>
            <a:spLocks noGrp="1"/>
          </p:cNvSpPr>
          <p:nvPr>
            <p:ph type="body" sz="quarter" idx="11"/>
          </p:nvPr>
        </p:nvSpPr>
        <p:spPr>
          <a:xfrm>
            <a:off x="485679" y="6140749"/>
            <a:ext cx="6524722" cy="438150"/>
          </a:xfrm>
        </p:spPr>
        <p:txBody>
          <a:bodyPr/>
          <a:lstStyle/>
          <a:p>
            <a:r>
              <a:rPr lang="en-US"/>
              <a:t>February 11, 2026</a:t>
            </a:r>
          </a:p>
        </p:txBody>
      </p:sp>
    </p:spTree>
    <p:custDataLst>
      <p:tags r:id="rId1"/>
    </p:custDataLst>
    <p:extLst>
      <p:ext uri="{BB962C8B-B14F-4D97-AF65-F5344CB8AC3E}">
        <p14:creationId xmlns:p14="http://schemas.microsoft.com/office/powerpoint/2010/main" val="3186800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D19E836-27A5-9AF9-9325-74AFDFA632E6}"/>
              </a:ext>
            </a:extLst>
          </p:cNvPr>
          <p:cNvSpPr>
            <a:spLocks noGrp="1"/>
          </p:cNvSpPr>
          <p:nvPr>
            <p:ph type="title"/>
          </p:nvPr>
        </p:nvSpPr>
        <p:spPr>
          <a:xfrm>
            <a:off x="457319" y="457200"/>
            <a:ext cx="11285377" cy="890588"/>
          </a:xfrm>
        </p:spPr>
        <p:txBody>
          <a:bodyPr/>
          <a:lstStyle/>
          <a:p>
            <a:r>
              <a:rPr lang="en-US"/>
              <a:t>What is </a:t>
            </a:r>
            <a:r>
              <a:rPr lang="en-US" b="1"/>
              <a:t>Electronic Health Information</a:t>
            </a:r>
            <a:r>
              <a:rPr lang="en-US"/>
              <a:t>?</a:t>
            </a:r>
          </a:p>
        </p:txBody>
      </p:sp>
      <p:sp>
        <p:nvSpPr>
          <p:cNvPr id="7" name="Content Placeholder 2">
            <a:extLst>
              <a:ext uri="{FF2B5EF4-FFF2-40B4-BE49-F238E27FC236}">
                <a16:creationId xmlns:a16="http://schemas.microsoft.com/office/drawing/2014/main" id="{3BB3BAA6-B140-2C38-B1A9-0F80157CC31F}"/>
              </a:ext>
            </a:extLst>
          </p:cNvPr>
          <p:cNvSpPr txBox="1">
            <a:spLocks/>
          </p:cNvSpPr>
          <p:nvPr/>
        </p:nvSpPr>
        <p:spPr>
          <a:xfrm>
            <a:off x="458789" y="1008484"/>
            <a:ext cx="8630239" cy="5561815"/>
          </a:xfrm>
          <a:prstGeom prst="rect">
            <a:avLst/>
          </a:prstGeom>
        </p:spPr>
        <p:txBody>
          <a:bodyPr/>
          <a:lstStyle>
            <a:lvl1pPr marL="228531" indent="-228531" algn="l" defTabSz="914126" rtl="0" eaLnBrk="1" latinLnBrk="0" hangingPunct="1">
              <a:lnSpc>
                <a:spcPct val="110000"/>
              </a:lnSpc>
              <a:spcBef>
                <a:spcPts val="1999"/>
              </a:spcBef>
              <a:buClrTx/>
              <a:buSzPct val="100000"/>
              <a:buFont typeface="Arial" panose="020B0604020202020204" pitchFamily="34" charset="0"/>
              <a:buChar char="•"/>
              <a:defRPr lang="en-US" sz="1500" kern="1200" spc="-20" dirty="0" smtClean="0">
                <a:solidFill>
                  <a:schemeClr val="tx2">
                    <a:lumMod val="25000"/>
                  </a:schemeClr>
                </a:solidFill>
                <a:latin typeface="+mn-lt"/>
                <a:ea typeface="+mn-ea"/>
                <a:cs typeface="+mn-cs"/>
              </a:defRPr>
            </a:lvl1pPr>
            <a:lvl2pPr marL="457063" indent="-169812" algn="l" defTabSz="914126" rtl="0" eaLnBrk="1" latinLnBrk="0" hangingPunct="1">
              <a:lnSpc>
                <a:spcPct val="90000"/>
              </a:lnSpc>
              <a:spcBef>
                <a:spcPts val="300"/>
              </a:spcBef>
              <a:buClrTx/>
              <a:buFont typeface="System Font Regular"/>
              <a:buChar char="‣"/>
              <a:defRPr sz="1300" kern="1200" spc="-20">
                <a:solidFill>
                  <a:schemeClr val="tx2">
                    <a:lumMod val="25000"/>
                  </a:schemeClr>
                </a:solidFill>
                <a:latin typeface="+mn-lt"/>
                <a:ea typeface="+mn-ea"/>
                <a:cs typeface="+mn-cs"/>
              </a:defRPr>
            </a:lvl2pPr>
            <a:lvl3pPr marL="685594" indent="-171399" algn="l" defTabSz="914126" rtl="0" eaLnBrk="1" latinLnBrk="0" hangingPunct="1">
              <a:lnSpc>
                <a:spcPct val="90000"/>
              </a:lnSpc>
              <a:spcBef>
                <a:spcPts val="300"/>
              </a:spcBef>
              <a:buClrTx/>
              <a:buFont typeface="Arial" panose="020B0604020202020204" pitchFamily="34" charset="0"/>
              <a:buChar char="•"/>
              <a:defRPr sz="1100" kern="1200" spc="-20">
                <a:solidFill>
                  <a:schemeClr val="tx2">
                    <a:lumMod val="25000"/>
                  </a:schemeClr>
                </a:solidFill>
                <a:latin typeface="+mn-lt"/>
                <a:ea typeface="+mn-ea"/>
                <a:cs typeface="+mn-cs"/>
              </a:defRPr>
            </a:lvl3pPr>
            <a:lvl4pPr marL="914126" indent="-171399" algn="l" defTabSz="914126" rtl="0" eaLnBrk="1" latinLnBrk="0" hangingPunct="1">
              <a:lnSpc>
                <a:spcPct val="90000"/>
              </a:lnSpc>
              <a:spcBef>
                <a:spcPts val="200"/>
              </a:spcBef>
              <a:buClrTx/>
              <a:buFont typeface="Arial" panose="020B0604020202020204" pitchFamily="34" charset="0"/>
              <a:buChar char="•"/>
              <a:defRPr sz="1000" kern="1200" spc="-20">
                <a:solidFill>
                  <a:schemeClr val="tx2">
                    <a:lumMod val="25000"/>
                  </a:schemeClr>
                </a:solidFill>
                <a:latin typeface="+mn-lt"/>
                <a:ea typeface="+mn-ea"/>
                <a:cs typeface="+mn-cs"/>
              </a:defRPr>
            </a:lvl4pPr>
            <a:lvl5pPr marL="1088698" indent="-114266" algn="l" defTabSz="914126" rtl="0" eaLnBrk="1" latinLnBrk="0" hangingPunct="1">
              <a:lnSpc>
                <a:spcPct val="90000"/>
              </a:lnSpc>
              <a:spcBef>
                <a:spcPts val="100"/>
              </a:spcBef>
              <a:buClrTx/>
              <a:buFont typeface="Arial" panose="020B0604020202020204" pitchFamily="34" charset="0"/>
              <a:buChar char="•"/>
              <a:defRPr sz="950" kern="1200" spc="-20">
                <a:solidFill>
                  <a:schemeClr val="tx2">
                    <a:lumMod val="25000"/>
                  </a:schemeClr>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marR="0" lvl="0" indent="0" algn="l" defTabSz="914126" rtl="0" eaLnBrk="1" fontAlgn="auto" latinLnBrk="0" hangingPunct="1">
              <a:lnSpc>
                <a:spcPct val="110000"/>
              </a:lnSpc>
              <a:spcBef>
                <a:spcPts val="1999"/>
              </a:spcBef>
              <a:spcAft>
                <a:spcPts val="0"/>
              </a:spcAft>
              <a:buClrTx/>
              <a:buSzPct val="100000"/>
              <a:buNone/>
              <a:tabLst/>
              <a:defRPr/>
            </a:pPr>
            <a:r>
              <a:rPr kumimoji="0" lang="en-US" sz="2400" b="0" i="0" u="none" strike="noStrike" kern="1200" cap="none" spc="-20" normalizeH="0" baseline="0" noProof="0">
                <a:ln>
                  <a:noFill/>
                </a:ln>
                <a:solidFill>
                  <a:srgbClr val="F0F0F0">
                    <a:lumMod val="25000"/>
                  </a:srgbClr>
                </a:solidFill>
                <a:effectLst/>
                <a:uLnTx/>
                <a:uFillTx/>
                <a:latin typeface="Arial" panose="020B0604020202020204"/>
                <a:ea typeface="+mn-ea"/>
                <a:cs typeface="+mn-cs"/>
              </a:rPr>
              <a:t>“Electronic Health Information (EHI)” means </a:t>
            </a:r>
            <a:r>
              <a:rPr kumimoji="0" lang="en-US" sz="2400" b="1" i="0" u="none" strike="noStrike" kern="1200" cap="none" spc="-20" normalizeH="0" baseline="0" noProof="0">
                <a:ln>
                  <a:noFill/>
                </a:ln>
                <a:solidFill>
                  <a:srgbClr val="F0F0F0">
                    <a:lumMod val="25000"/>
                  </a:srgbClr>
                </a:solidFill>
                <a:effectLst/>
                <a:uLnTx/>
                <a:uFillTx/>
                <a:latin typeface="Arial" panose="020B0604020202020204"/>
                <a:ea typeface="+mn-ea"/>
                <a:cs typeface="+mn-cs"/>
              </a:rPr>
              <a:t>electronic protected health information (ePHI) </a:t>
            </a:r>
            <a:r>
              <a:rPr kumimoji="0" lang="en-US" sz="2400" b="0" i="0" u="none" strike="noStrike" kern="1200" cap="none" spc="-20" normalizeH="0" baseline="0" noProof="0">
                <a:ln>
                  <a:noFill/>
                </a:ln>
                <a:solidFill>
                  <a:srgbClr val="F0F0F0">
                    <a:lumMod val="25000"/>
                  </a:srgbClr>
                </a:solidFill>
                <a:effectLst/>
                <a:uLnTx/>
                <a:uFillTx/>
                <a:latin typeface="Arial" panose="020B0604020202020204"/>
                <a:ea typeface="+mn-ea"/>
                <a:cs typeface="+mn-cs"/>
              </a:rPr>
              <a:t>to the extent that the ePHI would be included in a </a:t>
            </a:r>
            <a:r>
              <a:rPr kumimoji="0" lang="en-US" sz="2400" b="1" i="0" u="none" strike="noStrike" kern="1200" cap="none" spc="-20" normalizeH="0" baseline="0" noProof="0">
                <a:ln>
                  <a:noFill/>
                </a:ln>
                <a:solidFill>
                  <a:srgbClr val="F0F0F0">
                    <a:lumMod val="25000"/>
                  </a:srgbClr>
                </a:solidFill>
                <a:effectLst/>
                <a:uLnTx/>
                <a:uFillTx/>
                <a:latin typeface="Arial" panose="020B0604020202020204"/>
                <a:ea typeface="+mn-ea"/>
                <a:cs typeface="+mn-cs"/>
              </a:rPr>
              <a:t>designated record set </a:t>
            </a:r>
            <a:r>
              <a:rPr kumimoji="0" lang="en-US" sz="2400" b="0" i="0" u="none" strike="noStrike" kern="1200" cap="none" spc="-20" normalizeH="0" baseline="0" noProof="0">
                <a:ln>
                  <a:noFill/>
                </a:ln>
                <a:solidFill>
                  <a:srgbClr val="F0F0F0">
                    <a:lumMod val="25000"/>
                  </a:srgbClr>
                </a:solidFill>
                <a:effectLst/>
                <a:uLnTx/>
                <a:uFillTx/>
                <a:latin typeface="Arial" panose="020B0604020202020204"/>
                <a:ea typeface="+mn-ea"/>
                <a:cs typeface="+mn-cs"/>
              </a:rPr>
              <a:t>as these terms are defined for HIPAA. </a:t>
            </a:r>
          </a:p>
          <a:p>
            <a:pPr marL="228531" marR="0" lvl="0" indent="-228531" algn="l" defTabSz="914126" rtl="0" eaLnBrk="1" fontAlgn="auto" latinLnBrk="0" hangingPunct="1">
              <a:lnSpc>
                <a:spcPct val="110000"/>
              </a:lnSpc>
              <a:spcBef>
                <a:spcPts val="1999"/>
              </a:spcBef>
              <a:spcAft>
                <a:spcPts val="0"/>
              </a:spcAft>
              <a:buClrTx/>
              <a:buSzPct val="100000"/>
              <a:buFont typeface="Arial" panose="020B0604020202020204" pitchFamily="34" charset="0"/>
              <a:buChar char="•"/>
              <a:tabLst/>
              <a:defRPr/>
            </a:pPr>
            <a:r>
              <a:rPr kumimoji="0" lang="en-US" sz="2400" b="0" i="0" u="none" strike="noStrike" kern="1200" cap="none" spc="-20" normalizeH="0" baseline="0" noProof="0">
                <a:ln>
                  <a:noFill/>
                </a:ln>
                <a:solidFill>
                  <a:srgbClr val="F0F0F0">
                    <a:lumMod val="25000"/>
                  </a:srgbClr>
                </a:solidFill>
                <a:effectLst/>
                <a:uLnTx/>
                <a:uFillTx/>
                <a:latin typeface="Arial" panose="020B0604020202020204"/>
                <a:ea typeface="+mn-ea"/>
                <a:cs typeface="+mn-cs"/>
              </a:rPr>
              <a:t>Except for psychotherapy notes (45 CFR 164.501) and information compiled in reasonable anticipation of, or for use in, a civil, criminal, or administrative action or proceeding.</a:t>
            </a:r>
          </a:p>
          <a:p>
            <a:pPr marL="228531" marR="0" lvl="0" indent="-228531" algn="l" defTabSz="914126" rtl="0" eaLnBrk="1" fontAlgn="auto" latinLnBrk="0" hangingPunct="1">
              <a:lnSpc>
                <a:spcPct val="110000"/>
              </a:lnSpc>
              <a:spcBef>
                <a:spcPts val="1999"/>
              </a:spcBef>
              <a:spcAft>
                <a:spcPts val="0"/>
              </a:spcAft>
              <a:buClrTx/>
              <a:buSzPct val="100000"/>
              <a:buFont typeface="Arial" panose="020B0604020202020204" pitchFamily="34" charset="0"/>
              <a:buChar char="•"/>
              <a:tabLst/>
              <a:defRPr/>
            </a:pPr>
            <a:r>
              <a:rPr kumimoji="0" lang="en-US" sz="2400" b="0" i="0" u="none" strike="noStrike" kern="1200" cap="none" spc="-20" normalizeH="0" baseline="0" noProof="0">
                <a:ln>
                  <a:noFill/>
                </a:ln>
                <a:solidFill>
                  <a:srgbClr val="F0F0F0">
                    <a:lumMod val="25000"/>
                  </a:srgbClr>
                </a:solidFill>
                <a:effectLst/>
                <a:uLnTx/>
                <a:uFillTx/>
                <a:latin typeface="Arial" panose="020B0604020202020204"/>
                <a:ea typeface="+mn-ea"/>
                <a:cs typeface="+mn-cs"/>
              </a:rPr>
              <a:t>This is applicable whether or not the information is held by or for a HIPAA covered entity.</a:t>
            </a:r>
          </a:p>
          <a:p>
            <a:pPr marL="0" marR="0" lvl="0" indent="0" algn="ctr" defTabSz="914126" rtl="0" eaLnBrk="1" fontAlgn="auto" latinLnBrk="0" hangingPunct="1">
              <a:lnSpc>
                <a:spcPct val="110000"/>
              </a:lnSpc>
              <a:spcBef>
                <a:spcPts val="1999"/>
              </a:spcBef>
              <a:spcAft>
                <a:spcPts val="0"/>
              </a:spcAft>
              <a:buClrTx/>
              <a:buSzPct val="100000"/>
              <a:buFont typeface="Arial" panose="020B0604020202020204" pitchFamily="34" charset="0"/>
              <a:buNone/>
              <a:tabLst/>
              <a:defRPr/>
            </a:pPr>
            <a:endParaRPr kumimoji="0" lang="en-US" sz="1600" b="0" i="1" u="none" strike="noStrike" kern="1200" cap="none" spc="-20" normalizeH="0" baseline="0" noProof="0">
              <a:ln>
                <a:noFill/>
              </a:ln>
              <a:solidFill>
                <a:srgbClr val="081F79"/>
              </a:solidFill>
              <a:effectLst/>
              <a:uLnTx/>
              <a:uFillTx/>
              <a:latin typeface="Arial" panose="020B0604020202020204"/>
              <a:ea typeface="+mn-ea"/>
              <a:cs typeface="+mn-cs"/>
            </a:endParaRPr>
          </a:p>
          <a:p>
            <a:pPr marL="0" marR="0" lvl="0" indent="0" algn="ctr" defTabSz="914126" rtl="0" eaLnBrk="1" fontAlgn="auto" latinLnBrk="0" hangingPunct="1">
              <a:lnSpc>
                <a:spcPct val="110000"/>
              </a:lnSpc>
              <a:spcBef>
                <a:spcPts val="1999"/>
              </a:spcBef>
              <a:spcAft>
                <a:spcPts val="0"/>
              </a:spcAft>
              <a:buClrTx/>
              <a:buSzPct val="100000"/>
              <a:buFont typeface="Arial" panose="020B0604020202020204" pitchFamily="34" charset="0"/>
              <a:buNone/>
              <a:tabLst/>
              <a:defRPr/>
            </a:pPr>
            <a:r>
              <a:rPr kumimoji="0" lang="en-US" sz="1600" b="0" i="1" u="none" strike="noStrike" kern="1200" cap="none" spc="-20" normalizeH="0" baseline="0" noProof="0">
                <a:ln>
                  <a:noFill/>
                </a:ln>
                <a:solidFill>
                  <a:srgbClr val="081F79"/>
                </a:solidFill>
                <a:effectLst/>
                <a:uLnTx/>
                <a:uFillTx/>
                <a:latin typeface="Arial" panose="020B0604020202020204"/>
                <a:ea typeface="+mn-ea"/>
                <a:cs typeface="+mn-cs"/>
              </a:rPr>
              <a:t>You can find the EHI definition in 45 CFR 171.102</a:t>
            </a:r>
          </a:p>
          <a:p>
            <a:pPr marL="0" marR="0" lvl="0" indent="0" algn="l" defTabSz="914126" rtl="0" eaLnBrk="1" fontAlgn="auto" latinLnBrk="0" hangingPunct="1">
              <a:lnSpc>
                <a:spcPct val="110000"/>
              </a:lnSpc>
              <a:spcBef>
                <a:spcPts val="1999"/>
              </a:spcBef>
              <a:spcAft>
                <a:spcPts val="0"/>
              </a:spcAft>
              <a:buClrTx/>
              <a:buSzPct val="100000"/>
              <a:buFont typeface="Arial" panose="020B0604020202020204" pitchFamily="34" charset="0"/>
              <a:buNone/>
              <a:tabLst/>
              <a:defRPr/>
            </a:pPr>
            <a:endParaRPr kumimoji="0" lang="en-US" sz="2400" b="0" i="0" u="none" strike="noStrike" kern="1200" cap="none" spc="-20" normalizeH="0" baseline="0" noProof="0">
              <a:ln>
                <a:noFill/>
              </a:ln>
              <a:solidFill>
                <a:srgbClr val="F0F0F0">
                  <a:lumMod val="25000"/>
                </a:srgbClr>
              </a:solidFill>
              <a:effectLst/>
              <a:uLnTx/>
              <a:uFillTx/>
              <a:latin typeface="Arial" panose="020B0604020202020204"/>
              <a:ea typeface="+mn-ea"/>
              <a:cs typeface="+mn-cs"/>
            </a:endParaRPr>
          </a:p>
          <a:p>
            <a:pPr marL="0" marR="0" lvl="0" indent="0" algn="l" defTabSz="914126" rtl="0" eaLnBrk="1" fontAlgn="auto" latinLnBrk="0" hangingPunct="1">
              <a:lnSpc>
                <a:spcPct val="110000"/>
              </a:lnSpc>
              <a:spcBef>
                <a:spcPts val="1999"/>
              </a:spcBef>
              <a:spcAft>
                <a:spcPts val="0"/>
              </a:spcAft>
              <a:buClrTx/>
              <a:buSzPct val="100000"/>
              <a:buFont typeface="Arial" panose="020B0604020202020204" pitchFamily="34" charset="0"/>
              <a:buNone/>
              <a:tabLst/>
              <a:defRPr/>
            </a:pPr>
            <a:endParaRPr kumimoji="0" lang="en-US" sz="1500" b="0" i="0" u="none" strike="noStrike" kern="1200" cap="none" spc="-20" normalizeH="0" baseline="0" noProof="0">
              <a:ln>
                <a:noFill/>
              </a:ln>
              <a:solidFill>
                <a:srgbClr val="F0F0F0">
                  <a:lumMod val="25000"/>
                </a:srgbClr>
              </a:solidFill>
              <a:effectLst/>
              <a:uLnTx/>
              <a:uFillTx/>
              <a:latin typeface="Arial" panose="020B0604020202020204"/>
              <a:ea typeface="+mn-ea"/>
              <a:cs typeface="+mn-cs"/>
            </a:endParaRPr>
          </a:p>
        </p:txBody>
      </p:sp>
      <p:pic>
        <p:nvPicPr>
          <p:cNvPr id="8" name="Graphic 7">
            <a:extLst>
              <a:ext uri="{FF2B5EF4-FFF2-40B4-BE49-F238E27FC236}">
                <a16:creationId xmlns:a16="http://schemas.microsoft.com/office/drawing/2014/main" id="{365C3B08-311A-DFDE-8A9D-AA1602D27B8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47931" y="1619842"/>
            <a:ext cx="2485283" cy="2485283"/>
          </a:xfrm>
          <a:prstGeom prst="rect">
            <a:avLst/>
          </a:prstGeom>
        </p:spPr>
      </p:pic>
    </p:spTree>
    <p:extLst>
      <p:ext uri="{BB962C8B-B14F-4D97-AF65-F5344CB8AC3E}">
        <p14:creationId xmlns:p14="http://schemas.microsoft.com/office/powerpoint/2010/main" val="2394819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17454E-9AD9-D39C-2D72-AA41C69A294E}"/>
              </a:ext>
            </a:extLst>
          </p:cNvPr>
          <p:cNvSpPr>
            <a:spLocks noGrp="1"/>
          </p:cNvSpPr>
          <p:nvPr>
            <p:ph type="title"/>
          </p:nvPr>
        </p:nvSpPr>
        <p:spPr>
          <a:xfrm>
            <a:off x="457319" y="457200"/>
            <a:ext cx="11285377" cy="890588"/>
          </a:xfrm>
        </p:spPr>
        <p:txBody>
          <a:bodyPr/>
          <a:lstStyle/>
          <a:p>
            <a:r>
              <a:rPr lang="en-US" sz="2800"/>
              <a:t>What Is The </a:t>
            </a:r>
            <a:r>
              <a:rPr lang="en-US" sz="2800" b="1"/>
              <a:t>Requisite Knowledge</a:t>
            </a:r>
            <a:r>
              <a:rPr lang="en-US" sz="2800"/>
              <a:t>?</a:t>
            </a:r>
          </a:p>
        </p:txBody>
      </p:sp>
      <p:sp>
        <p:nvSpPr>
          <p:cNvPr id="6" name="Content Placeholder 2">
            <a:extLst>
              <a:ext uri="{FF2B5EF4-FFF2-40B4-BE49-F238E27FC236}">
                <a16:creationId xmlns:a16="http://schemas.microsoft.com/office/drawing/2014/main" id="{252E84AD-C075-D20F-2E0F-7C73D115370E}"/>
              </a:ext>
            </a:extLst>
          </p:cNvPr>
          <p:cNvSpPr txBox="1">
            <a:spLocks/>
          </p:cNvSpPr>
          <p:nvPr/>
        </p:nvSpPr>
        <p:spPr>
          <a:xfrm>
            <a:off x="458789" y="1434354"/>
            <a:ext cx="4697506" cy="5437935"/>
          </a:xfrm>
          <a:prstGeom prst="rect">
            <a:avLst/>
          </a:prstGeom>
        </p:spPr>
        <p:txBody>
          <a:bodyPr/>
          <a:lstStyle>
            <a:lvl1pPr marL="228531" indent="-228531" algn="l" defTabSz="914126" rtl="0" eaLnBrk="1" latinLnBrk="0" hangingPunct="1">
              <a:lnSpc>
                <a:spcPct val="110000"/>
              </a:lnSpc>
              <a:spcBef>
                <a:spcPts val="1999"/>
              </a:spcBef>
              <a:buClrTx/>
              <a:buSzPct val="100000"/>
              <a:buFont typeface="Arial" panose="020B0604020202020204" pitchFamily="34" charset="0"/>
              <a:buChar char="•"/>
              <a:defRPr lang="en-US" sz="1500" kern="1200" spc="-20" dirty="0" smtClean="0">
                <a:solidFill>
                  <a:schemeClr val="tx2">
                    <a:lumMod val="25000"/>
                  </a:schemeClr>
                </a:solidFill>
                <a:latin typeface="+mn-lt"/>
                <a:ea typeface="+mn-ea"/>
                <a:cs typeface="+mn-cs"/>
              </a:defRPr>
            </a:lvl1pPr>
            <a:lvl2pPr marL="457063" indent="-169812" algn="l" defTabSz="914126" rtl="0" eaLnBrk="1" latinLnBrk="0" hangingPunct="1">
              <a:lnSpc>
                <a:spcPct val="90000"/>
              </a:lnSpc>
              <a:spcBef>
                <a:spcPts val="300"/>
              </a:spcBef>
              <a:buClrTx/>
              <a:buFont typeface="System Font Regular"/>
              <a:buChar char="‣"/>
              <a:defRPr sz="1300" kern="1200" spc="-20">
                <a:solidFill>
                  <a:schemeClr val="tx2">
                    <a:lumMod val="25000"/>
                  </a:schemeClr>
                </a:solidFill>
                <a:latin typeface="+mn-lt"/>
                <a:ea typeface="+mn-ea"/>
                <a:cs typeface="+mn-cs"/>
              </a:defRPr>
            </a:lvl2pPr>
            <a:lvl3pPr marL="685594" indent="-171399" algn="l" defTabSz="914126" rtl="0" eaLnBrk="1" latinLnBrk="0" hangingPunct="1">
              <a:lnSpc>
                <a:spcPct val="90000"/>
              </a:lnSpc>
              <a:spcBef>
                <a:spcPts val="300"/>
              </a:spcBef>
              <a:buClrTx/>
              <a:buFont typeface="Arial" panose="020B0604020202020204" pitchFamily="34" charset="0"/>
              <a:buChar char="•"/>
              <a:defRPr sz="1100" kern="1200" spc="-20">
                <a:solidFill>
                  <a:schemeClr val="tx2">
                    <a:lumMod val="25000"/>
                  </a:schemeClr>
                </a:solidFill>
                <a:latin typeface="+mn-lt"/>
                <a:ea typeface="+mn-ea"/>
                <a:cs typeface="+mn-cs"/>
              </a:defRPr>
            </a:lvl3pPr>
            <a:lvl4pPr marL="914126" indent="-171399" algn="l" defTabSz="914126" rtl="0" eaLnBrk="1" latinLnBrk="0" hangingPunct="1">
              <a:lnSpc>
                <a:spcPct val="90000"/>
              </a:lnSpc>
              <a:spcBef>
                <a:spcPts val="200"/>
              </a:spcBef>
              <a:buClrTx/>
              <a:buFont typeface="Arial" panose="020B0604020202020204" pitchFamily="34" charset="0"/>
              <a:buChar char="•"/>
              <a:defRPr sz="1000" kern="1200" spc="-20">
                <a:solidFill>
                  <a:schemeClr val="tx2">
                    <a:lumMod val="25000"/>
                  </a:schemeClr>
                </a:solidFill>
                <a:latin typeface="+mn-lt"/>
                <a:ea typeface="+mn-ea"/>
                <a:cs typeface="+mn-cs"/>
              </a:defRPr>
            </a:lvl4pPr>
            <a:lvl5pPr marL="1088698" indent="-114266" algn="l" defTabSz="914126" rtl="0" eaLnBrk="1" latinLnBrk="0" hangingPunct="1">
              <a:lnSpc>
                <a:spcPct val="90000"/>
              </a:lnSpc>
              <a:spcBef>
                <a:spcPts val="100"/>
              </a:spcBef>
              <a:buClrTx/>
              <a:buFont typeface="Arial" panose="020B0604020202020204" pitchFamily="34" charset="0"/>
              <a:buChar char="•"/>
              <a:defRPr sz="950" kern="1200" spc="-20">
                <a:solidFill>
                  <a:schemeClr val="tx2">
                    <a:lumMod val="25000"/>
                  </a:schemeClr>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marR="0" lvl="0" indent="0" algn="l" defTabSz="914126" rtl="0" eaLnBrk="1" fontAlgn="auto" latinLnBrk="0" hangingPunct="1">
              <a:lnSpc>
                <a:spcPct val="110000"/>
              </a:lnSpc>
              <a:spcBef>
                <a:spcPts val="1999"/>
              </a:spcBef>
              <a:spcAft>
                <a:spcPts val="0"/>
              </a:spcAft>
              <a:buClrTx/>
              <a:buSzPct val="100000"/>
              <a:buFont typeface="Arial" panose="020B0604020202020204" pitchFamily="34" charset="0"/>
              <a:buNone/>
              <a:tabLst/>
              <a:defRPr/>
            </a:pPr>
            <a:r>
              <a:rPr kumimoji="0" lang="en-US" sz="2400" b="1" i="0" u="none" strike="noStrike" kern="1200" cap="none" spc="-20" normalizeH="0" baseline="0" noProof="0">
                <a:ln>
                  <a:noFill/>
                </a:ln>
                <a:solidFill>
                  <a:srgbClr val="081F79"/>
                </a:solidFill>
                <a:effectLst/>
                <a:uLnTx/>
                <a:uFillTx/>
                <a:latin typeface="Arial" panose="020B0604020202020204"/>
                <a:ea typeface="+mn-ea"/>
                <a:cs typeface="+mn-cs"/>
              </a:rPr>
              <a:t>Health Care Providers</a:t>
            </a:r>
            <a:r>
              <a:rPr kumimoji="0" lang="en-US" sz="2400" b="1" i="0" u="none" strike="noStrike" kern="1200" cap="none" spc="-20" normalizeH="0" baseline="0" noProof="0">
                <a:ln>
                  <a:noFill/>
                </a:ln>
                <a:solidFill>
                  <a:srgbClr val="F0F0F0">
                    <a:lumMod val="25000"/>
                  </a:srgbClr>
                </a:solidFill>
                <a:effectLst/>
                <a:uLnTx/>
                <a:uFillTx/>
                <a:latin typeface="Arial" panose="020B0604020202020204"/>
                <a:ea typeface="+mn-ea"/>
                <a:cs typeface="+mn-cs"/>
              </a:rPr>
              <a:t>	</a:t>
            </a:r>
          </a:p>
          <a:p>
            <a:pPr marL="0" marR="0" lvl="0" indent="0" algn="l" defTabSz="914126" rtl="0" eaLnBrk="1" fontAlgn="auto" latinLnBrk="0" hangingPunct="1">
              <a:lnSpc>
                <a:spcPct val="110000"/>
              </a:lnSpc>
              <a:spcBef>
                <a:spcPts val="1999"/>
              </a:spcBef>
              <a:spcAft>
                <a:spcPts val="0"/>
              </a:spcAft>
              <a:buClrTx/>
              <a:buSzPct val="100000"/>
              <a:buFont typeface="Arial" panose="020B0604020202020204" pitchFamily="34" charset="0"/>
              <a:buNone/>
              <a:tabLst/>
              <a:defRPr/>
            </a:pPr>
            <a:endParaRPr kumimoji="0" lang="en-US" sz="2400" b="1" i="0" u="none" strike="noStrike" kern="1200" cap="none" spc="-20" normalizeH="0" baseline="0" noProof="0">
              <a:ln>
                <a:noFill/>
              </a:ln>
              <a:solidFill>
                <a:srgbClr val="F0F0F0">
                  <a:lumMod val="25000"/>
                </a:srgbClr>
              </a:solidFill>
              <a:effectLst/>
              <a:uLnTx/>
              <a:uFillTx/>
              <a:latin typeface="Arial" panose="020B0604020202020204"/>
              <a:ea typeface="+mn-ea"/>
              <a:cs typeface="+mn-cs"/>
            </a:endParaRPr>
          </a:p>
          <a:p>
            <a:pPr marL="0" marR="0" lvl="0" indent="0" algn="l" defTabSz="914126" rtl="0" eaLnBrk="1" fontAlgn="auto" latinLnBrk="0" hangingPunct="1">
              <a:lnSpc>
                <a:spcPct val="110000"/>
              </a:lnSpc>
              <a:spcBef>
                <a:spcPts val="1999"/>
              </a:spcBef>
              <a:spcAft>
                <a:spcPts val="0"/>
              </a:spcAft>
              <a:buClrTx/>
              <a:buSzPct val="100000"/>
              <a:buFont typeface="Arial" panose="020B0604020202020204" pitchFamily="34" charset="0"/>
              <a:buNone/>
              <a:tabLst/>
              <a:defRPr/>
            </a:pPr>
            <a:r>
              <a:rPr kumimoji="0" lang="en-US" sz="2400" b="0" i="0" u="none" strike="noStrike" kern="1200" cap="none" spc="-20" normalizeH="0" baseline="0" noProof="0">
                <a:ln>
                  <a:noFill/>
                </a:ln>
                <a:solidFill>
                  <a:srgbClr val="F0F0F0">
                    <a:lumMod val="25000"/>
                  </a:srgbClr>
                </a:solidFill>
                <a:effectLst/>
                <a:uLnTx/>
                <a:uFillTx/>
                <a:latin typeface="Arial" panose="020B0604020202020204"/>
                <a:ea typeface="+mn-ea"/>
                <a:cs typeface="+mn-cs"/>
              </a:rPr>
              <a:t>“…</a:t>
            </a:r>
            <a:r>
              <a:rPr kumimoji="0" lang="en-US" sz="2400" b="1" i="0" u="none" strike="noStrike" kern="1200" cap="none" spc="-20" normalizeH="0" baseline="0" noProof="0">
                <a:ln>
                  <a:noFill/>
                </a:ln>
                <a:solidFill>
                  <a:srgbClr val="F0F0F0">
                    <a:lumMod val="25000"/>
                  </a:srgbClr>
                </a:solidFill>
                <a:effectLst/>
                <a:uLnTx/>
                <a:uFillTx/>
                <a:latin typeface="Arial" panose="020B0604020202020204"/>
                <a:ea typeface="+mn-ea"/>
                <a:cs typeface="+mn-cs"/>
              </a:rPr>
              <a:t>knows</a:t>
            </a:r>
            <a:r>
              <a:rPr kumimoji="0" lang="en-US" sz="2400" b="0" i="0" u="none" strike="noStrike" kern="1200" cap="none" spc="-20" normalizeH="0" baseline="0" noProof="0">
                <a:ln>
                  <a:noFill/>
                </a:ln>
                <a:solidFill>
                  <a:srgbClr val="F0F0F0">
                    <a:lumMod val="25000"/>
                  </a:srgbClr>
                </a:solidFill>
                <a:effectLst/>
                <a:uLnTx/>
                <a:uFillTx/>
                <a:latin typeface="Arial" panose="020B0604020202020204"/>
                <a:ea typeface="+mn-ea"/>
                <a:cs typeface="+mn-cs"/>
              </a:rPr>
              <a:t> that such practice is </a:t>
            </a:r>
            <a:r>
              <a:rPr kumimoji="0" lang="en-US" sz="2400" b="1" i="0" u="none" strike="noStrike" kern="1200" cap="none" spc="-20" normalizeH="0" baseline="0" noProof="0">
                <a:ln>
                  <a:noFill/>
                </a:ln>
                <a:solidFill>
                  <a:srgbClr val="F0F0F0">
                    <a:lumMod val="25000"/>
                  </a:srgbClr>
                </a:solidFill>
                <a:effectLst/>
                <a:uLnTx/>
                <a:uFillTx/>
                <a:latin typeface="Arial" panose="020B0604020202020204"/>
                <a:ea typeface="+mn-ea"/>
                <a:cs typeface="+mn-cs"/>
              </a:rPr>
              <a:t>unreasonable</a:t>
            </a:r>
            <a:r>
              <a:rPr kumimoji="0" lang="en-US" sz="2400" b="0" i="0" u="none" strike="noStrike" kern="1200" cap="none" spc="-20" normalizeH="0" baseline="0" noProof="0">
                <a:ln>
                  <a:noFill/>
                </a:ln>
                <a:solidFill>
                  <a:srgbClr val="F0F0F0">
                    <a:lumMod val="25000"/>
                  </a:srgbClr>
                </a:solidFill>
                <a:effectLst/>
                <a:uLnTx/>
                <a:uFillTx/>
                <a:latin typeface="Arial" panose="020B0604020202020204"/>
                <a:ea typeface="+mn-ea"/>
                <a:cs typeface="+mn-cs"/>
              </a:rPr>
              <a:t> and is likely to interfere with the access, exchange or use of electronic health information….” </a:t>
            </a:r>
          </a:p>
          <a:p>
            <a:pPr marL="0" marR="0" lvl="0" indent="0" algn="l" defTabSz="914126" rtl="0" eaLnBrk="1" fontAlgn="auto" latinLnBrk="0" hangingPunct="1">
              <a:lnSpc>
                <a:spcPct val="110000"/>
              </a:lnSpc>
              <a:spcBef>
                <a:spcPts val="1999"/>
              </a:spcBef>
              <a:spcAft>
                <a:spcPts val="0"/>
              </a:spcAft>
              <a:buClrTx/>
              <a:buSzPct val="100000"/>
              <a:buFont typeface="Arial" panose="020B0604020202020204" pitchFamily="34" charset="0"/>
              <a:buNone/>
              <a:tabLst/>
              <a:defRPr/>
            </a:pPr>
            <a:endParaRPr kumimoji="0" lang="en-US" sz="2400" b="1" i="0" u="none" strike="noStrike" kern="1200" cap="none" spc="-20" normalizeH="0" baseline="0" noProof="0">
              <a:ln>
                <a:noFill/>
              </a:ln>
              <a:solidFill>
                <a:srgbClr val="F0F0F0">
                  <a:lumMod val="25000"/>
                </a:srgbClr>
              </a:solidFill>
              <a:effectLst/>
              <a:uLnTx/>
              <a:uFillTx/>
              <a:latin typeface="Arial" panose="020B0604020202020204"/>
              <a:ea typeface="+mn-ea"/>
              <a:cs typeface="+mn-cs"/>
            </a:endParaRPr>
          </a:p>
        </p:txBody>
      </p:sp>
      <p:sp>
        <p:nvSpPr>
          <p:cNvPr id="7" name="Content Placeholder 3">
            <a:extLst>
              <a:ext uri="{FF2B5EF4-FFF2-40B4-BE49-F238E27FC236}">
                <a16:creationId xmlns:a16="http://schemas.microsoft.com/office/drawing/2014/main" id="{775C72D8-9917-F15F-8F16-9CC6DD6E4DF9}"/>
              </a:ext>
            </a:extLst>
          </p:cNvPr>
          <p:cNvSpPr txBox="1">
            <a:spLocks/>
          </p:cNvSpPr>
          <p:nvPr/>
        </p:nvSpPr>
        <p:spPr>
          <a:xfrm>
            <a:off x="6205164" y="1434354"/>
            <a:ext cx="5536062" cy="5437935"/>
          </a:xfrm>
          <a:prstGeom prst="rect">
            <a:avLst/>
          </a:prstGeom>
        </p:spPr>
        <p:txBody>
          <a:bodyPr/>
          <a:lstStyle>
            <a:lvl1pPr marL="228531" indent="-228531" algn="l" defTabSz="914126" rtl="0" eaLnBrk="1" latinLnBrk="0" hangingPunct="1">
              <a:lnSpc>
                <a:spcPct val="110000"/>
              </a:lnSpc>
              <a:spcBef>
                <a:spcPts val="1999"/>
              </a:spcBef>
              <a:buClrTx/>
              <a:buSzPct val="100000"/>
              <a:buFont typeface="Arial" panose="020B0604020202020204" pitchFamily="34" charset="0"/>
              <a:buChar char="•"/>
              <a:defRPr lang="en-US" sz="1500" kern="1200" spc="-20" dirty="0" smtClean="0">
                <a:solidFill>
                  <a:schemeClr val="tx2">
                    <a:lumMod val="25000"/>
                  </a:schemeClr>
                </a:solidFill>
                <a:latin typeface="+mn-lt"/>
                <a:ea typeface="+mn-ea"/>
                <a:cs typeface="+mn-cs"/>
              </a:defRPr>
            </a:lvl1pPr>
            <a:lvl2pPr marL="457063" indent="-169812" algn="l" defTabSz="914126" rtl="0" eaLnBrk="1" latinLnBrk="0" hangingPunct="1">
              <a:lnSpc>
                <a:spcPct val="90000"/>
              </a:lnSpc>
              <a:spcBef>
                <a:spcPts val="300"/>
              </a:spcBef>
              <a:buClrTx/>
              <a:buFont typeface="System Font Regular"/>
              <a:buChar char="‣"/>
              <a:defRPr sz="1300" kern="1200" spc="-20">
                <a:solidFill>
                  <a:schemeClr val="tx2">
                    <a:lumMod val="25000"/>
                  </a:schemeClr>
                </a:solidFill>
                <a:latin typeface="+mn-lt"/>
                <a:ea typeface="+mn-ea"/>
                <a:cs typeface="+mn-cs"/>
              </a:defRPr>
            </a:lvl2pPr>
            <a:lvl3pPr marL="685594" indent="-171399" algn="l" defTabSz="914126" rtl="0" eaLnBrk="1" latinLnBrk="0" hangingPunct="1">
              <a:lnSpc>
                <a:spcPct val="90000"/>
              </a:lnSpc>
              <a:spcBef>
                <a:spcPts val="300"/>
              </a:spcBef>
              <a:buClrTx/>
              <a:buFont typeface="Arial" panose="020B0604020202020204" pitchFamily="34" charset="0"/>
              <a:buChar char="•"/>
              <a:defRPr sz="1100" kern="1200" spc="-20">
                <a:solidFill>
                  <a:schemeClr val="tx2">
                    <a:lumMod val="25000"/>
                  </a:schemeClr>
                </a:solidFill>
                <a:latin typeface="+mn-lt"/>
                <a:ea typeface="+mn-ea"/>
                <a:cs typeface="+mn-cs"/>
              </a:defRPr>
            </a:lvl3pPr>
            <a:lvl4pPr marL="914126" indent="-171399" algn="l" defTabSz="914126" rtl="0" eaLnBrk="1" latinLnBrk="0" hangingPunct="1">
              <a:lnSpc>
                <a:spcPct val="90000"/>
              </a:lnSpc>
              <a:spcBef>
                <a:spcPts val="200"/>
              </a:spcBef>
              <a:buClrTx/>
              <a:buFont typeface="Arial" panose="020B0604020202020204" pitchFamily="34" charset="0"/>
              <a:buChar char="•"/>
              <a:defRPr sz="1000" kern="1200" spc="-20">
                <a:solidFill>
                  <a:schemeClr val="tx2">
                    <a:lumMod val="25000"/>
                  </a:schemeClr>
                </a:solidFill>
                <a:latin typeface="+mn-lt"/>
                <a:ea typeface="+mn-ea"/>
                <a:cs typeface="+mn-cs"/>
              </a:defRPr>
            </a:lvl4pPr>
            <a:lvl5pPr marL="1088698" indent="-114266" algn="l" defTabSz="914126" rtl="0" eaLnBrk="1" latinLnBrk="0" hangingPunct="1">
              <a:lnSpc>
                <a:spcPct val="90000"/>
              </a:lnSpc>
              <a:spcBef>
                <a:spcPts val="100"/>
              </a:spcBef>
              <a:buClrTx/>
              <a:buFont typeface="Arial" panose="020B0604020202020204" pitchFamily="34" charset="0"/>
              <a:buChar char="•"/>
              <a:defRPr sz="950" kern="1200" spc="-20">
                <a:solidFill>
                  <a:schemeClr val="tx2">
                    <a:lumMod val="25000"/>
                  </a:schemeClr>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marR="0" lvl="0" indent="0" algn="l" defTabSz="914126" rtl="0" eaLnBrk="1" fontAlgn="auto" latinLnBrk="0" hangingPunct="1">
              <a:lnSpc>
                <a:spcPct val="110000"/>
              </a:lnSpc>
              <a:spcBef>
                <a:spcPts val="1999"/>
              </a:spcBef>
              <a:spcAft>
                <a:spcPts val="0"/>
              </a:spcAft>
              <a:buClrTx/>
              <a:buSzPct val="100000"/>
              <a:buFont typeface="Arial" panose="020B0604020202020204" pitchFamily="34" charset="0"/>
              <a:buNone/>
              <a:tabLst/>
              <a:defRPr/>
            </a:pPr>
            <a:r>
              <a:rPr kumimoji="0" lang="en-US" sz="2400" b="1" i="0" u="none" strike="noStrike" kern="1200" cap="none" spc="-20" normalizeH="0" baseline="0" noProof="0">
                <a:ln>
                  <a:noFill/>
                </a:ln>
                <a:solidFill>
                  <a:srgbClr val="081F79"/>
                </a:solidFill>
                <a:effectLst/>
                <a:uLnTx/>
                <a:uFillTx/>
                <a:latin typeface="Arial" panose="020B0604020202020204"/>
                <a:ea typeface="+mn-ea"/>
                <a:cs typeface="+mn-cs"/>
              </a:rPr>
              <a:t>Health IT Developers of Certified Health IT and HINs/HIEs</a:t>
            </a:r>
          </a:p>
          <a:p>
            <a:pPr marL="0" marR="0" lvl="0" indent="0" algn="l" defTabSz="914126" rtl="0" eaLnBrk="1" fontAlgn="auto" latinLnBrk="0" hangingPunct="1">
              <a:lnSpc>
                <a:spcPct val="110000"/>
              </a:lnSpc>
              <a:spcBef>
                <a:spcPts val="1999"/>
              </a:spcBef>
              <a:spcAft>
                <a:spcPts val="0"/>
              </a:spcAft>
              <a:buClrTx/>
              <a:buSzPct val="100000"/>
              <a:buFont typeface="Arial" panose="020B0604020202020204" pitchFamily="34" charset="0"/>
              <a:buNone/>
              <a:tabLst/>
              <a:defRPr/>
            </a:pPr>
            <a:r>
              <a:rPr kumimoji="0" lang="en-US" sz="2400" b="0" i="0" u="none" strike="noStrike" kern="1200" cap="none" spc="-20" normalizeH="0" baseline="0" noProof="0">
                <a:ln>
                  <a:noFill/>
                </a:ln>
                <a:solidFill>
                  <a:srgbClr val="F0F0F0">
                    <a:lumMod val="25000"/>
                  </a:srgbClr>
                </a:solidFill>
                <a:effectLst/>
                <a:uLnTx/>
                <a:uFillTx/>
                <a:latin typeface="Arial" panose="020B0604020202020204"/>
                <a:ea typeface="+mn-ea"/>
                <a:cs typeface="+mn-cs"/>
              </a:rPr>
              <a:t>“…</a:t>
            </a:r>
            <a:r>
              <a:rPr kumimoji="0" lang="en-US" sz="2400" b="1" i="0" u="none" strike="noStrike" kern="1200" cap="none" spc="-20" normalizeH="0" baseline="0" noProof="0">
                <a:ln>
                  <a:noFill/>
                </a:ln>
                <a:solidFill>
                  <a:srgbClr val="F0F0F0">
                    <a:lumMod val="25000"/>
                  </a:srgbClr>
                </a:solidFill>
                <a:effectLst/>
                <a:uLnTx/>
                <a:uFillTx/>
                <a:latin typeface="Arial" panose="020B0604020202020204"/>
                <a:ea typeface="+mn-ea"/>
                <a:cs typeface="+mn-cs"/>
              </a:rPr>
              <a:t>knows, or should know</a:t>
            </a:r>
            <a:r>
              <a:rPr kumimoji="0" lang="en-US" sz="2400" b="0" i="0" u="none" strike="noStrike" kern="1200" cap="none" spc="-20" normalizeH="0" baseline="0" noProof="0">
                <a:ln>
                  <a:noFill/>
                </a:ln>
                <a:solidFill>
                  <a:srgbClr val="F0F0F0">
                    <a:lumMod val="25000"/>
                  </a:srgbClr>
                </a:solidFill>
                <a:effectLst/>
                <a:uLnTx/>
                <a:uFillTx/>
                <a:latin typeface="Arial" panose="020B0604020202020204"/>
                <a:ea typeface="+mn-ea"/>
                <a:cs typeface="+mn-cs"/>
              </a:rPr>
              <a:t>, that such practice is likely to interfere with the access, exchange or use of electronic health information….” </a:t>
            </a:r>
          </a:p>
          <a:p>
            <a:pPr marL="0" marR="0" lvl="0" indent="0" algn="l" defTabSz="914126" rtl="0" eaLnBrk="1" fontAlgn="auto" latinLnBrk="0" hangingPunct="1">
              <a:lnSpc>
                <a:spcPct val="110000"/>
              </a:lnSpc>
              <a:spcBef>
                <a:spcPts val="1999"/>
              </a:spcBef>
              <a:spcAft>
                <a:spcPts val="0"/>
              </a:spcAft>
              <a:buClrTx/>
              <a:buSzPct val="100000"/>
              <a:buFont typeface="Arial" panose="020B0604020202020204" pitchFamily="34" charset="0"/>
              <a:buNone/>
              <a:tabLst/>
              <a:defRPr/>
            </a:pPr>
            <a:endParaRPr kumimoji="0" lang="en-US" sz="2400" b="1" i="0" u="none" strike="noStrike" kern="1200" cap="none" spc="-20" normalizeH="0" baseline="0" noProof="0">
              <a:ln>
                <a:noFill/>
              </a:ln>
              <a:solidFill>
                <a:srgbClr val="F0F0F0">
                  <a:lumMod val="25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BEEA442B-4816-71AC-5A3F-D4A89255C548}"/>
              </a:ext>
            </a:extLst>
          </p:cNvPr>
          <p:cNvSpPr txBox="1"/>
          <p:nvPr/>
        </p:nvSpPr>
        <p:spPr bwMode="gray">
          <a:xfrm>
            <a:off x="539470" y="890588"/>
            <a:ext cx="914400" cy="914400"/>
          </a:xfrm>
          <a:prstGeom prst="rect">
            <a:avLst/>
          </a:prstGeom>
        </p:spPr>
        <p:txBody>
          <a:bodyPr wrap="none" lIns="45720" tIns="45720" rIns="45720" bIns="45720" rtlCol="0">
            <a:noAutofit/>
          </a:bodyPr>
          <a:lstStyle/>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err="1">
              <a:ln>
                <a:noFill/>
              </a:ln>
              <a:solidFill>
                <a:srgbClr val="000000"/>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AABFC6A3-862B-AF7E-88DA-C66E9C817456}"/>
              </a:ext>
            </a:extLst>
          </p:cNvPr>
          <p:cNvSpPr txBox="1"/>
          <p:nvPr/>
        </p:nvSpPr>
        <p:spPr bwMode="gray">
          <a:xfrm>
            <a:off x="266025" y="5266263"/>
            <a:ext cx="11659951" cy="791637"/>
          </a:xfrm>
          <a:prstGeom prst="rect">
            <a:avLst/>
          </a:prstGeom>
          <a:solidFill>
            <a:schemeClr val="accent2"/>
          </a:solidFill>
        </p:spPr>
        <p:txBody>
          <a:bodyPr wrap="none" lIns="45720" tIns="45720" rIns="45720" bIns="45720" rtlCol="0">
            <a:noAutofit/>
          </a:bodyPr>
          <a:lstStyle/>
          <a:p>
            <a:pPr marL="0" marR="0" lvl="0" indent="0" algn="l" defTabSz="914400" rtl="0" eaLnBrk="1" fontAlgn="auto" latinLnBrk="0" hangingPunct="1">
              <a:lnSpc>
                <a:spcPct val="90000"/>
              </a:lnSpc>
              <a:spcBef>
                <a:spcPts val="180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panose="020B0604020202020204"/>
                <a:ea typeface="+mn-ea"/>
                <a:cs typeface="+mn-cs"/>
              </a:rPr>
              <a:t>The regulations incorporate the knowledge standards found in the information blocking statute’s definition of information blocking  </a:t>
            </a:r>
          </a:p>
          <a:p>
            <a:pPr marL="0" marR="0" lvl="0" indent="0" algn="r" defTabSz="914400" rtl="0" eaLnBrk="1" fontAlgn="auto" latinLnBrk="0" hangingPunct="1">
              <a:lnSpc>
                <a:spcPct val="90000"/>
              </a:lnSpc>
              <a:spcBef>
                <a:spcPts val="180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panose="020B0604020202020204"/>
                <a:ea typeface="+mn-ea"/>
                <a:cs typeface="+mn-cs"/>
              </a:rPr>
              <a:t>(</a:t>
            </a:r>
            <a:r>
              <a:rPr kumimoji="0" lang="en-US" sz="1600" b="0" i="1" u="none" strike="noStrike" kern="1200" cap="none" spc="0" normalizeH="0" baseline="0" noProof="0">
                <a:ln>
                  <a:noFill/>
                </a:ln>
                <a:solidFill>
                  <a:srgbClr val="FFFFFF"/>
                </a:solidFill>
                <a:effectLst/>
                <a:uLnTx/>
                <a:uFillTx/>
                <a:latin typeface="Arial" panose="020B0604020202020204"/>
                <a:ea typeface="+mn-ea"/>
                <a:cs typeface="+mn-cs"/>
              </a:rPr>
              <a:t>see 45 CFR 171.103 and 42 U.S.C. 300jj-52(a)(1)(B)</a:t>
            </a:r>
            <a:r>
              <a:rPr kumimoji="0" lang="en-US" sz="1600" b="0" i="0" u="none" strike="noStrike" kern="1200" cap="none" spc="0" normalizeH="0" baseline="0" noProof="0">
                <a:ln>
                  <a:noFill/>
                </a:ln>
                <a:solidFill>
                  <a:srgbClr val="FFFFFF"/>
                </a:solidFill>
                <a:effectLst/>
                <a:uLnTx/>
                <a:uFillTx/>
                <a:latin typeface="Arial" panose="020B0604020202020204"/>
                <a:ea typeface="+mn-ea"/>
                <a:cs typeface="+mn-cs"/>
              </a:rPr>
              <a:t>)</a:t>
            </a:r>
          </a:p>
        </p:txBody>
      </p:sp>
    </p:spTree>
    <p:extLst>
      <p:ext uri="{BB962C8B-B14F-4D97-AF65-F5344CB8AC3E}">
        <p14:creationId xmlns:p14="http://schemas.microsoft.com/office/powerpoint/2010/main" val="4003519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97335-85C4-E06F-B4AB-B34B0E21EC0F}"/>
              </a:ext>
            </a:extLst>
          </p:cNvPr>
          <p:cNvSpPr>
            <a:spLocks noGrp="1"/>
          </p:cNvSpPr>
          <p:nvPr>
            <p:ph type="title"/>
          </p:nvPr>
        </p:nvSpPr>
        <p:spPr/>
        <p:txBody>
          <a:bodyPr/>
          <a:lstStyle/>
          <a:p>
            <a:r>
              <a:rPr lang="en-US" b="1"/>
              <a:t>Access, Exchange, and Use</a:t>
            </a:r>
          </a:p>
        </p:txBody>
      </p:sp>
      <p:sp>
        <p:nvSpPr>
          <p:cNvPr id="4" name="Content Placeholder 3">
            <a:extLst>
              <a:ext uri="{FF2B5EF4-FFF2-40B4-BE49-F238E27FC236}">
                <a16:creationId xmlns:a16="http://schemas.microsoft.com/office/drawing/2014/main" id="{18D54A93-F0C9-10A4-F1B8-150C0258C88E}"/>
              </a:ext>
            </a:extLst>
          </p:cNvPr>
          <p:cNvSpPr>
            <a:spLocks noGrp="1"/>
          </p:cNvSpPr>
          <p:nvPr>
            <p:ph sz="quarter" idx="18"/>
          </p:nvPr>
        </p:nvSpPr>
        <p:spPr>
          <a:xfrm>
            <a:off x="457320" y="1278194"/>
            <a:ext cx="11285376" cy="5008306"/>
          </a:xfrm>
        </p:spPr>
        <p:txBody>
          <a:bodyPr/>
          <a:lstStyle/>
          <a:p>
            <a:r>
              <a:rPr lang="en-US" sz="2200" b="1" i="1"/>
              <a:t>Access </a:t>
            </a:r>
            <a:r>
              <a:rPr lang="en-US" sz="2200"/>
              <a:t>means the ability or means necessary to make electronic health information available for exchange or use.</a:t>
            </a:r>
          </a:p>
          <a:p>
            <a:r>
              <a:rPr lang="en-US" sz="2200" b="1" i="1"/>
              <a:t>Exchange</a:t>
            </a:r>
            <a:r>
              <a:rPr lang="en-US" sz="2200"/>
              <a:t> means the ability for electronic health information to be transmitted between and among different technologies, systems, platforms, or networks.</a:t>
            </a:r>
          </a:p>
          <a:p>
            <a:r>
              <a:rPr lang="en-US" sz="2200" b="1" i="1"/>
              <a:t>Use</a:t>
            </a:r>
            <a:r>
              <a:rPr lang="en-US" sz="2200"/>
              <a:t> means the ability for electronic health information, once accessed or exchanged, to be understood and acted upon.</a:t>
            </a:r>
          </a:p>
          <a:p>
            <a:pPr marL="514195" lvl="2" indent="0">
              <a:buNone/>
            </a:pPr>
            <a:endParaRPr lang="en-US" sz="1500"/>
          </a:p>
          <a:p>
            <a:pPr marL="514195" lvl="2" indent="0">
              <a:buNone/>
            </a:pPr>
            <a:r>
              <a:rPr lang="en-US" sz="1800"/>
              <a:t>Similarly to “understood,” “acted upon” within the final definition encompasses the ability to read, write, modify, manipulate, or apply the information from the proposed definition. We also clarify that “use” is bi-directional (to note, we also clarified above in the “exchange” discussion that “exchange” is bi-directional). Thus, an actor's practice could implicate the information blocking provision not only if the actor's practice interferes with the requestor's ability to read the EHI (one-way), but also if the actor's practice interferes with the requestor's ability to write the EHI (bi-directional) back to a health IT system. (</a:t>
            </a:r>
            <a:r>
              <a:rPr lang="en-US" sz="1800">
                <a:hlinkClick r:id="rId2"/>
              </a:rPr>
              <a:t>85 FR 25806</a:t>
            </a:r>
            <a:r>
              <a:rPr lang="en-US" sz="1800"/>
              <a:t>)</a:t>
            </a:r>
          </a:p>
        </p:txBody>
      </p:sp>
    </p:spTree>
    <p:extLst>
      <p:ext uri="{BB962C8B-B14F-4D97-AF65-F5344CB8AC3E}">
        <p14:creationId xmlns:p14="http://schemas.microsoft.com/office/powerpoint/2010/main" val="3356027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9C187E7-9464-160B-C42E-0A65A2AF21FA}"/>
              </a:ext>
            </a:extLst>
          </p:cNvPr>
          <p:cNvSpPr>
            <a:spLocks noGrp="1"/>
          </p:cNvSpPr>
          <p:nvPr>
            <p:ph type="title"/>
          </p:nvPr>
        </p:nvSpPr>
        <p:spPr>
          <a:xfrm>
            <a:off x="478060" y="457200"/>
            <a:ext cx="11264636" cy="890588"/>
          </a:xfrm>
        </p:spPr>
        <p:txBody>
          <a:bodyPr/>
          <a:lstStyle/>
          <a:p>
            <a:r>
              <a:rPr lang="en-US"/>
              <a:t> </a:t>
            </a:r>
          </a:p>
        </p:txBody>
      </p:sp>
      <p:sp>
        <p:nvSpPr>
          <p:cNvPr id="11" name="Content Placeholder 1">
            <a:extLst>
              <a:ext uri="{FF2B5EF4-FFF2-40B4-BE49-F238E27FC236}">
                <a16:creationId xmlns:a16="http://schemas.microsoft.com/office/drawing/2014/main" id="{3521CAD7-54B1-7646-E2A0-29495EE956DD}"/>
              </a:ext>
            </a:extLst>
          </p:cNvPr>
          <p:cNvSpPr txBox="1">
            <a:spLocks/>
          </p:cNvSpPr>
          <p:nvPr/>
        </p:nvSpPr>
        <p:spPr>
          <a:xfrm>
            <a:off x="377235" y="245725"/>
            <a:ext cx="11258459" cy="481332"/>
          </a:xfrm>
          <a:prstGeom prst="rect">
            <a:avLst/>
          </a:prstGeom>
          <a:solidFill>
            <a:schemeClr val="accent2"/>
          </a:solidFill>
        </p:spPr>
        <p:txBody>
          <a:bodyPr>
            <a:normAutofit fontScale="92500"/>
          </a:bodyPr>
          <a:lstStyle>
            <a:lvl1pPr marL="228600" indent="-228600" algn="l" defTabSz="914400" rtl="0" eaLnBrk="1" latinLnBrk="0" hangingPunct="1">
              <a:lnSpc>
                <a:spcPct val="110000"/>
              </a:lnSpc>
              <a:spcBef>
                <a:spcPts val="2000"/>
              </a:spcBef>
              <a:buClrTx/>
              <a:buSzPct val="100000"/>
              <a:buFont typeface="Arial" panose="020B0604020202020204" pitchFamily="34" charset="0"/>
              <a:buChar char="•"/>
              <a:defRPr lang="en-US" sz="1500" kern="1200" spc="-20" dirty="0" smtClean="0">
                <a:solidFill>
                  <a:schemeClr val="tx2">
                    <a:lumMod val="25000"/>
                  </a:schemeClr>
                </a:solidFill>
                <a:latin typeface="+mn-lt"/>
                <a:ea typeface="+mn-ea"/>
                <a:cs typeface="+mn-cs"/>
              </a:defRPr>
            </a:lvl1pPr>
            <a:lvl2pPr marL="457200" indent="-169863" algn="l" defTabSz="914400" rtl="0" eaLnBrk="1" latinLnBrk="0" hangingPunct="1">
              <a:lnSpc>
                <a:spcPct val="90000"/>
              </a:lnSpc>
              <a:spcBef>
                <a:spcPts val="300"/>
              </a:spcBef>
              <a:buClrTx/>
              <a:buFont typeface="System Font Regular"/>
              <a:buChar char="‣"/>
              <a:defRPr sz="1300" kern="1200" spc="-20">
                <a:solidFill>
                  <a:schemeClr val="tx2">
                    <a:lumMod val="25000"/>
                  </a:schemeClr>
                </a:solidFill>
                <a:latin typeface="+mn-lt"/>
                <a:ea typeface="+mn-ea"/>
                <a:cs typeface="+mn-cs"/>
              </a:defRPr>
            </a:lvl2pPr>
            <a:lvl3pPr marL="685800" indent="-171450" algn="l" defTabSz="914400" rtl="0" eaLnBrk="1" latinLnBrk="0" hangingPunct="1">
              <a:lnSpc>
                <a:spcPct val="90000"/>
              </a:lnSpc>
              <a:spcBef>
                <a:spcPts val="300"/>
              </a:spcBef>
              <a:buClrTx/>
              <a:buFont typeface="Arial" panose="020B0604020202020204" pitchFamily="34" charset="0"/>
              <a:buChar char="•"/>
              <a:defRPr sz="1100" kern="1200" spc="-20">
                <a:solidFill>
                  <a:schemeClr val="tx2">
                    <a:lumMod val="25000"/>
                  </a:schemeClr>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000" kern="1200" spc="-20">
                <a:solidFill>
                  <a:schemeClr val="tx2">
                    <a:lumMod val="25000"/>
                  </a:schemeClr>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950" kern="1200" spc="-20">
                <a:solidFill>
                  <a:schemeClr val="tx2">
                    <a:lumMod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2000"/>
              </a:spcBef>
              <a:spcAft>
                <a:spcPts val="0"/>
              </a:spcAft>
              <a:buClrTx/>
              <a:buSzPct val="100000"/>
              <a:buFont typeface="Arial" panose="020B0604020202020204" pitchFamily="34" charset="0"/>
              <a:buNone/>
              <a:tabLst/>
              <a:defRPr/>
            </a:pPr>
            <a:r>
              <a:rPr kumimoji="0" lang="en-US" sz="1500" b="1" i="0" u="none" strike="noStrike" kern="1200" cap="none" spc="-20" normalizeH="0" baseline="0" noProof="0">
                <a:ln>
                  <a:noFill/>
                </a:ln>
                <a:solidFill>
                  <a:srgbClr val="FFFFFF"/>
                </a:solidFill>
                <a:effectLst/>
                <a:uLnTx/>
                <a:uFillTx/>
                <a:latin typeface="Arial" panose="020B0604020202020204"/>
                <a:ea typeface="+mn-ea"/>
                <a:cs typeface="+mn-cs"/>
              </a:rPr>
              <a:t>“Interfere with” or “interference” means to prevent, materially discourage, or otherwise inhibit.                                     (45 CFR 171.102)</a:t>
            </a:r>
          </a:p>
          <a:p>
            <a:pPr marL="0" marR="0" lvl="0" indent="0" algn="l" defTabSz="914400" rtl="0" eaLnBrk="1" fontAlgn="auto" latinLnBrk="0" hangingPunct="1">
              <a:lnSpc>
                <a:spcPct val="110000"/>
              </a:lnSpc>
              <a:spcBef>
                <a:spcPts val="2000"/>
              </a:spcBef>
              <a:spcAft>
                <a:spcPts val="0"/>
              </a:spcAft>
              <a:buClrTx/>
              <a:buSzPct val="100000"/>
              <a:buFont typeface="Arial" panose="020B0604020202020204" pitchFamily="34" charset="0"/>
              <a:buNone/>
              <a:tabLst/>
              <a:defRPr/>
            </a:pPr>
            <a:endParaRPr kumimoji="0" lang="en-US" sz="1500" b="1" i="0" u="none" strike="noStrike" kern="1200" cap="none" spc="-20" normalizeH="0" baseline="0" noProof="0">
              <a:ln>
                <a:noFill/>
              </a:ln>
              <a:solidFill>
                <a:srgbClr val="000000"/>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43A3B97D-E5DD-5449-8443-C0C5782BAD2B}"/>
              </a:ext>
            </a:extLst>
          </p:cNvPr>
          <p:cNvSpPr/>
          <p:nvPr/>
        </p:nvSpPr>
        <p:spPr>
          <a:xfrm>
            <a:off x="377234" y="5319304"/>
            <a:ext cx="9796696" cy="600164"/>
          </a:xfrm>
          <a:prstGeom prst="rect">
            <a:avLst/>
          </a:prstGeom>
        </p:spPr>
        <p:txBody>
          <a:bodyPr wrap="square">
            <a:spAutoFit/>
          </a:bodyPr>
          <a:lstStyle/>
          <a:p>
            <a:pPr marL="112713" marR="0" lvl="0" indent="-112713"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C00000"/>
                </a:solidFill>
                <a:effectLst/>
                <a:uLnTx/>
                <a:uFillTx/>
                <a:latin typeface="Arial" panose="020B0604020202020204"/>
                <a:ea typeface="+mn-ea"/>
                <a:cs typeface="+mn-cs"/>
              </a:rPr>
              <a:t>*  </a:t>
            </a:r>
            <a:r>
              <a:rPr kumimoji="0" lang="en-US" sz="1100" b="0" i="1" u="none" strike="noStrike" kern="1200" cap="none" spc="0" normalizeH="0" baseline="0" noProof="0">
                <a:ln>
                  <a:noFill/>
                </a:ln>
                <a:solidFill>
                  <a:srgbClr val="000000"/>
                </a:solidFill>
                <a:effectLst/>
                <a:uLnTx/>
                <a:uFillTx/>
                <a:latin typeface="Arial" panose="020B0604020202020204"/>
                <a:ea typeface="+mn-ea"/>
                <a:cs typeface="+mn-cs"/>
              </a:rPr>
              <a:t>Actors’ “practices” will be evaluated on a case-by-case basis to determine whether information blocking has occurred. A practice likely to be an interference may not be information blocking if the actor’s practice is required by law, satisfies the conditions of an exception, or is done without the knowledge required on the part of the actor by the information blocking definition. </a:t>
            </a:r>
          </a:p>
        </p:txBody>
      </p:sp>
      <p:graphicFrame>
        <p:nvGraphicFramePr>
          <p:cNvPr id="7" name="Table 6">
            <a:extLst>
              <a:ext uri="{FF2B5EF4-FFF2-40B4-BE49-F238E27FC236}">
                <a16:creationId xmlns:a16="http://schemas.microsoft.com/office/drawing/2014/main" id="{18408B4A-9230-1729-F88A-75917D34BE0E}"/>
              </a:ext>
            </a:extLst>
          </p:cNvPr>
          <p:cNvGraphicFramePr>
            <a:graphicFrameLocks noGrp="1"/>
          </p:cNvGraphicFramePr>
          <p:nvPr/>
        </p:nvGraphicFramePr>
        <p:xfrm>
          <a:off x="377234" y="991697"/>
          <a:ext cx="11258459" cy="4035824"/>
        </p:xfrm>
        <a:graphic>
          <a:graphicData uri="http://schemas.openxmlformats.org/drawingml/2006/table">
            <a:tbl>
              <a:tblPr firstRow="1" bandRow="1"/>
              <a:tblGrid>
                <a:gridCol w="5058700">
                  <a:extLst>
                    <a:ext uri="{9D8B030D-6E8A-4147-A177-3AD203B41FA5}">
                      <a16:colId xmlns:a16="http://schemas.microsoft.com/office/drawing/2014/main" val="821277913"/>
                    </a:ext>
                  </a:extLst>
                </a:gridCol>
                <a:gridCol w="1648196">
                  <a:extLst>
                    <a:ext uri="{9D8B030D-6E8A-4147-A177-3AD203B41FA5}">
                      <a16:colId xmlns:a16="http://schemas.microsoft.com/office/drawing/2014/main" val="2259980760"/>
                    </a:ext>
                  </a:extLst>
                </a:gridCol>
                <a:gridCol w="1736949">
                  <a:extLst>
                    <a:ext uri="{9D8B030D-6E8A-4147-A177-3AD203B41FA5}">
                      <a16:colId xmlns:a16="http://schemas.microsoft.com/office/drawing/2014/main" val="390994704"/>
                    </a:ext>
                  </a:extLst>
                </a:gridCol>
                <a:gridCol w="2814614">
                  <a:extLst>
                    <a:ext uri="{9D8B030D-6E8A-4147-A177-3AD203B41FA5}">
                      <a16:colId xmlns:a16="http://schemas.microsoft.com/office/drawing/2014/main" val="3496597703"/>
                    </a:ext>
                  </a:extLst>
                </a:gridCol>
              </a:tblGrid>
              <a:tr h="826473">
                <a:tc>
                  <a:txBody>
                    <a:bodyPr/>
                    <a:lstStyle/>
                    <a:p>
                      <a:pPr marL="0" marR="0">
                        <a:lnSpc>
                          <a:spcPct val="107000"/>
                        </a:lnSpc>
                        <a:spcBef>
                          <a:spcPts val="0"/>
                        </a:spcBef>
                        <a:spcAft>
                          <a:spcPts val="0"/>
                        </a:spcAft>
                      </a:pPr>
                      <a:r>
                        <a:rPr lang="en-US" sz="14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Practice Examples </a:t>
                      </a:r>
                    </a:p>
                    <a:p>
                      <a:pPr marL="0" marR="0">
                        <a:lnSpc>
                          <a:spcPct val="107000"/>
                        </a:lnSpc>
                        <a:spcBef>
                          <a:spcPts val="0"/>
                        </a:spcBef>
                        <a:spcAft>
                          <a:spcPts val="0"/>
                        </a:spcAft>
                      </a:pPr>
                      <a:r>
                        <a:rPr lang="en-US" sz="14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(illustrative purposes only)</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4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I . .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88227" marR="88227" marT="44115" marB="441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Unlikely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4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be an</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4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Interference</a:t>
                      </a:r>
                      <a:r>
                        <a:rPr lang="en-US" sz="1400" b="1" kern="12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88227" marR="88227" marT="44115" marB="441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Likely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4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be an Interference</a:t>
                      </a:r>
                      <a:r>
                        <a:rPr lang="en-US" sz="1400" b="1" kern="12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88227" marR="88227" marT="44115" marB="441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Start to Learn More</a:t>
                      </a:r>
                    </a:p>
                  </a:txBody>
                  <a:tcPr marL="88227" marR="88227" marT="44115" marB="441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2156548"/>
                  </a:ext>
                </a:extLst>
              </a:tr>
              <a:tr h="914192">
                <a:tc>
                  <a:txBody>
                    <a:bodyPr/>
                    <a:lstStyle/>
                    <a:p>
                      <a:pPr marL="0" marR="0" algn="l">
                        <a:lnSpc>
                          <a:spcPct val="107000"/>
                        </a:lnSpc>
                        <a:spcBef>
                          <a:spcPts val="0"/>
                        </a:spcBef>
                        <a:spcAft>
                          <a:spcPts val="0"/>
                        </a:spcAft>
                      </a:pPr>
                      <a:r>
                        <a:rPr lang="en-US" sz="13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 .have implemented a patient portal that includes the capability for patients to directly transmit or request direct transmission of their EHI to a third party, but I choose not to enable the capability.</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88227" marR="88227" marT="44115" marB="441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DE7"/>
                    </a:solidFill>
                  </a:tcPr>
                </a:tc>
                <a:tc>
                  <a:txBody>
                    <a:bodyPr/>
                    <a:lstStyle/>
                    <a:p>
                      <a:pPr>
                        <a:lnSpc>
                          <a:spcPct val="107000"/>
                        </a:lnSpc>
                      </a:pPr>
                      <a:endParaRPr lang="en-US" sz="1000" kern="100">
                        <a:effectLst/>
                        <a:latin typeface="Aptos" panose="020B0004020202020204" pitchFamily="34" charset="0"/>
                      </a:endParaRPr>
                    </a:p>
                  </a:txBody>
                  <a:tcPr marL="88227" marR="88227" marT="44115" marB="441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DE7"/>
                    </a:solidFill>
                  </a:tcPr>
                </a:tc>
                <a:tc>
                  <a:txBody>
                    <a:bodyPr/>
                    <a:lstStyle/>
                    <a:p>
                      <a:pPr marL="0" marR="0" algn="ctr">
                        <a:lnSpc>
                          <a:spcPct val="107000"/>
                        </a:lnSpc>
                        <a:spcBef>
                          <a:spcPts val="0"/>
                        </a:spcBef>
                        <a:spcAft>
                          <a:spcPts val="0"/>
                        </a:spcAft>
                      </a:pPr>
                      <a:r>
                        <a:rPr lang="en-US" sz="3000" b="1"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3000" kern="100">
                        <a:effectLst/>
                        <a:latin typeface="Aptos" panose="020B0004020202020204" pitchFamily="34" charset="0"/>
                        <a:ea typeface="Aptos" panose="020B0004020202020204" pitchFamily="34" charset="0"/>
                        <a:cs typeface="Times New Roman" panose="02020603050405020304" pitchFamily="18" charset="0"/>
                      </a:endParaRPr>
                    </a:p>
                  </a:txBody>
                  <a:tcPr marL="88227" marR="88227" marT="44115" marB="441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DE7"/>
                    </a:solidFill>
                  </a:tcPr>
                </a:tc>
                <a:tc rowSpan="3">
                  <a:txBody>
                    <a:bodyPr/>
                    <a:lstStyle/>
                    <a:p>
                      <a:pPr marL="0" marR="0">
                        <a:lnSpc>
                          <a:spcPct val="107000"/>
                        </a:lnSpc>
                        <a:spcBef>
                          <a:spcPts val="0"/>
                        </a:spcBef>
                        <a:spcAft>
                          <a:spcPts val="0"/>
                        </a:spcAft>
                      </a:pPr>
                      <a:r>
                        <a:rPr lang="en-US" sz="1500" i="1" u="sng" kern="1200">
                          <a:solidFill>
                            <a:srgbClr val="2C5E9B"/>
                          </a:solidFill>
                          <a:effectLst/>
                          <a:latin typeface="Arial" panose="020B0604020202020204" pitchFamily="34" charset="0"/>
                          <a:ea typeface="Times New Roman" panose="02020603050405020304" pitchFamily="18" charset="0"/>
                          <a:cs typeface="Times New Roman" panose="02020603050405020304" pitchFamily="18" charset="0"/>
                          <a:hlinkClick r:id="rId2"/>
                        </a:rPr>
                        <a:t>Practices that May Implicate Information Blocking</a:t>
                      </a:r>
                      <a:r>
                        <a:rPr lang="en-US" sz="13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 the ONC Cures Act Final Rule </a:t>
                      </a:r>
                    </a:p>
                    <a:p>
                      <a:pPr marL="0" marR="0">
                        <a:lnSpc>
                          <a:spcPct val="107000"/>
                        </a:lnSpc>
                        <a:spcBef>
                          <a:spcPts val="0"/>
                        </a:spcBef>
                        <a:spcAft>
                          <a:spcPts val="0"/>
                        </a:spcAft>
                      </a:pP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0"/>
                        </a:spcAft>
                      </a:pPr>
                      <a:r>
                        <a:rPr lang="en-US" sz="13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and</a:t>
                      </a:r>
                    </a:p>
                    <a:p>
                      <a:pPr marL="0" marR="0" algn="ctr">
                        <a:lnSpc>
                          <a:spcPct val="107000"/>
                        </a:lnSpc>
                        <a:spcBef>
                          <a:spcPts val="0"/>
                        </a:spcBef>
                        <a:spcAft>
                          <a:spcPts val="0"/>
                        </a:spcAft>
                      </a:pP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500" i="1" u="sng" kern="1200">
                          <a:solidFill>
                            <a:srgbClr val="2C5E9B"/>
                          </a:solidFill>
                          <a:effectLst/>
                          <a:latin typeface="Arial" panose="020B0604020202020204" pitchFamily="34" charset="0"/>
                          <a:ea typeface="Times New Roman" panose="02020603050405020304" pitchFamily="18" charset="0"/>
                          <a:cs typeface="Times New Roman" panose="02020603050405020304" pitchFamily="18" charset="0"/>
                          <a:hlinkClick r:id="rId3"/>
                        </a:rPr>
                        <a:t>Examples of Practices Likely to Interfere </a:t>
                      </a:r>
                      <a:r>
                        <a:rPr lang="en-US" sz="13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the ONC Cures Act Proposed Rule</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88227" marR="88227" marT="44115" marB="441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979772710"/>
                  </a:ext>
                </a:extLst>
              </a:tr>
              <a:tr h="888411">
                <a:tc>
                  <a:txBody>
                    <a:bodyPr/>
                    <a:lstStyle/>
                    <a:p>
                      <a:pPr marL="0" marR="0" algn="l">
                        <a:lnSpc>
                          <a:spcPct val="107000"/>
                        </a:lnSpc>
                        <a:spcBef>
                          <a:spcPts val="0"/>
                        </a:spcBef>
                        <a:spcAft>
                          <a:spcPts val="0"/>
                        </a:spcAft>
                      </a:pPr>
                      <a:r>
                        <a:rPr lang="en-US" sz="13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 . have the capability to provide same-day access to EHI in the manner requested by a patient or a patient’s health care provider but choose to take several days to respond.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88227" marR="88227" marT="44115" marB="441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F3"/>
                    </a:solidFill>
                  </a:tcPr>
                </a:tc>
                <a:tc>
                  <a:txBody>
                    <a:bodyPr/>
                    <a:lstStyle/>
                    <a:p>
                      <a:pPr>
                        <a:lnSpc>
                          <a:spcPct val="107000"/>
                        </a:lnSpc>
                      </a:pPr>
                      <a:endParaRPr lang="en-US" sz="1000" kern="100">
                        <a:effectLst/>
                        <a:latin typeface="Aptos" panose="020B0004020202020204" pitchFamily="34" charset="0"/>
                      </a:endParaRPr>
                    </a:p>
                  </a:txBody>
                  <a:tcPr marL="88227" marR="88227" marT="44115" marB="441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F3"/>
                    </a:solidFill>
                  </a:tcPr>
                </a:tc>
                <a:tc>
                  <a:txBody>
                    <a:bodyPr/>
                    <a:lstStyle/>
                    <a:p>
                      <a:pPr marL="0" marR="0" algn="ctr">
                        <a:lnSpc>
                          <a:spcPct val="107000"/>
                        </a:lnSpc>
                        <a:spcBef>
                          <a:spcPts val="0"/>
                        </a:spcBef>
                        <a:spcAft>
                          <a:spcPts val="0"/>
                        </a:spcAft>
                      </a:pPr>
                      <a:r>
                        <a:rPr lang="en-US" sz="3000" b="1"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3000" kern="100">
                        <a:effectLst/>
                        <a:latin typeface="Aptos" panose="020B0004020202020204" pitchFamily="34" charset="0"/>
                        <a:ea typeface="Aptos" panose="020B0004020202020204" pitchFamily="34" charset="0"/>
                        <a:cs typeface="Times New Roman" panose="02020603050405020304" pitchFamily="18" charset="0"/>
                      </a:endParaRPr>
                    </a:p>
                  </a:txBody>
                  <a:tcPr marL="88227" marR="88227" marT="44115" marB="441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F3"/>
                    </a:solidFill>
                  </a:tcPr>
                </a:tc>
                <a:tc vMerge="1">
                  <a:txBody>
                    <a:bodyPr/>
                    <a:lstStyle/>
                    <a:p>
                      <a:endParaRPr lang="en-US"/>
                    </a:p>
                  </a:txBody>
                  <a:tcPr/>
                </a:tc>
                <a:extLst>
                  <a:ext uri="{0D108BD9-81ED-4DB2-BD59-A6C34878D82A}">
                    <a16:rowId xmlns:a16="http://schemas.microsoft.com/office/drawing/2014/main" val="2074168814"/>
                  </a:ext>
                </a:extLst>
              </a:tr>
              <a:tr h="1406748">
                <a:tc>
                  <a:txBody>
                    <a:bodyPr/>
                    <a:lstStyle/>
                    <a:p>
                      <a:pPr marL="0" marR="0" algn="l">
                        <a:lnSpc>
                          <a:spcPct val="107000"/>
                        </a:lnSpc>
                        <a:spcBef>
                          <a:spcPts val="0"/>
                        </a:spcBef>
                        <a:spcAft>
                          <a:spcPts val="0"/>
                        </a:spcAft>
                      </a:pPr>
                      <a:r>
                        <a:rPr lang="en-US" sz="13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 have implemented a FHIR API that supports patients’ access to their EHI via app but refuse to allow publication of the “FHIR service base URL” (sometimes also referenced as “FHIR endpoint”).</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88227" marR="88227" marT="44115" marB="441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DE7"/>
                    </a:solidFill>
                  </a:tcPr>
                </a:tc>
                <a:tc>
                  <a:txBody>
                    <a:bodyPr/>
                    <a:lstStyle/>
                    <a:p>
                      <a:pPr>
                        <a:lnSpc>
                          <a:spcPct val="107000"/>
                        </a:lnSpc>
                      </a:pPr>
                      <a:endParaRPr lang="en-US" sz="1000" kern="100">
                        <a:effectLst/>
                        <a:latin typeface="Aptos" panose="020B0004020202020204" pitchFamily="34" charset="0"/>
                      </a:endParaRPr>
                    </a:p>
                  </a:txBody>
                  <a:tcPr marL="88227" marR="88227" marT="44115" marB="441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DE7"/>
                    </a:solidFill>
                  </a:tcPr>
                </a:tc>
                <a:tc>
                  <a:txBody>
                    <a:bodyPr/>
                    <a:lstStyle/>
                    <a:p>
                      <a:pPr marL="0" marR="0" algn="ctr">
                        <a:lnSpc>
                          <a:spcPct val="107000"/>
                        </a:lnSpc>
                        <a:spcBef>
                          <a:spcPts val="0"/>
                        </a:spcBef>
                        <a:spcAft>
                          <a:spcPts val="0"/>
                        </a:spcAft>
                      </a:pPr>
                      <a:r>
                        <a:rPr lang="en-US" sz="3000" b="1"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3000" kern="100">
                        <a:effectLst/>
                        <a:latin typeface="Aptos" panose="020B0004020202020204" pitchFamily="34" charset="0"/>
                        <a:ea typeface="Aptos" panose="020B0004020202020204" pitchFamily="34" charset="0"/>
                        <a:cs typeface="Times New Roman" panose="02020603050405020304" pitchFamily="18" charset="0"/>
                      </a:endParaRPr>
                    </a:p>
                  </a:txBody>
                  <a:tcPr marL="88227" marR="88227" marT="44115" marB="441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DE7"/>
                    </a:solidFill>
                  </a:tcPr>
                </a:tc>
                <a:tc vMerge="1">
                  <a:txBody>
                    <a:bodyPr/>
                    <a:lstStyle/>
                    <a:p>
                      <a:endParaRPr lang="en-US"/>
                    </a:p>
                  </a:txBody>
                  <a:tcPr/>
                </a:tc>
                <a:extLst>
                  <a:ext uri="{0D108BD9-81ED-4DB2-BD59-A6C34878D82A}">
                    <a16:rowId xmlns:a16="http://schemas.microsoft.com/office/drawing/2014/main" val="1893971086"/>
                  </a:ext>
                </a:extLst>
              </a:tr>
            </a:tbl>
          </a:graphicData>
        </a:graphic>
      </p:graphicFrame>
    </p:spTree>
    <p:extLst>
      <p:ext uri="{BB962C8B-B14F-4D97-AF65-F5344CB8AC3E}">
        <p14:creationId xmlns:p14="http://schemas.microsoft.com/office/powerpoint/2010/main" val="4268590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9C187E7-9464-160B-C42E-0A65A2AF21FA}"/>
              </a:ext>
            </a:extLst>
          </p:cNvPr>
          <p:cNvSpPr>
            <a:spLocks noGrp="1"/>
          </p:cNvSpPr>
          <p:nvPr>
            <p:ph type="title"/>
          </p:nvPr>
        </p:nvSpPr>
        <p:spPr>
          <a:xfrm>
            <a:off x="457319" y="457200"/>
            <a:ext cx="11285377" cy="890588"/>
          </a:xfrm>
        </p:spPr>
        <p:txBody>
          <a:bodyPr/>
          <a:lstStyle/>
          <a:p>
            <a:r>
              <a:rPr lang="en-US"/>
              <a:t> </a:t>
            </a:r>
          </a:p>
        </p:txBody>
      </p:sp>
      <p:graphicFrame>
        <p:nvGraphicFramePr>
          <p:cNvPr id="10" name="Content Placeholder 4">
            <a:extLst>
              <a:ext uri="{FF2B5EF4-FFF2-40B4-BE49-F238E27FC236}">
                <a16:creationId xmlns:a16="http://schemas.microsoft.com/office/drawing/2014/main" id="{A4C4A3FF-DD21-F6CF-A8E1-724CA35B7C50}"/>
              </a:ext>
            </a:extLst>
          </p:cNvPr>
          <p:cNvGraphicFramePr>
            <a:graphicFrameLocks/>
          </p:cNvGraphicFramePr>
          <p:nvPr/>
        </p:nvGraphicFramePr>
        <p:xfrm>
          <a:off x="350318" y="872529"/>
          <a:ext cx="11285378" cy="5379720"/>
        </p:xfrm>
        <a:graphic>
          <a:graphicData uri="http://schemas.openxmlformats.org/drawingml/2006/table">
            <a:tbl>
              <a:tblPr firstRow="1" bandRow="1">
                <a:tableStyleId>{5C22544A-7EE6-4342-B048-85BDC9FD1C3A}</a:tableStyleId>
              </a:tblPr>
              <a:tblGrid>
                <a:gridCol w="7075548">
                  <a:extLst>
                    <a:ext uri="{9D8B030D-6E8A-4147-A177-3AD203B41FA5}">
                      <a16:colId xmlns:a16="http://schemas.microsoft.com/office/drawing/2014/main" val="3692056949"/>
                    </a:ext>
                  </a:extLst>
                </a:gridCol>
                <a:gridCol w="1323598">
                  <a:extLst>
                    <a:ext uri="{9D8B030D-6E8A-4147-A177-3AD203B41FA5}">
                      <a16:colId xmlns:a16="http://schemas.microsoft.com/office/drawing/2014/main" val="1494711364"/>
                    </a:ext>
                  </a:extLst>
                </a:gridCol>
                <a:gridCol w="1249506">
                  <a:extLst>
                    <a:ext uri="{9D8B030D-6E8A-4147-A177-3AD203B41FA5}">
                      <a16:colId xmlns:a16="http://schemas.microsoft.com/office/drawing/2014/main" val="1768685822"/>
                    </a:ext>
                  </a:extLst>
                </a:gridCol>
                <a:gridCol w="1636726">
                  <a:extLst>
                    <a:ext uri="{9D8B030D-6E8A-4147-A177-3AD203B41FA5}">
                      <a16:colId xmlns:a16="http://schemas.microsoft.com/office/drawing/2014/main" val="2200887521"/>
                    </a:ext>
                  </a:extLst>
                </a:gridCol>
              </a:tblGrid>
              <a:tr h="700161">
                <a:tc>
                  <a:txBody>
                    <a:bodyPr/>
                    <a:lstStyle/>
                    <a:p>
                      <a:r>
                        <a:rPr lang="en-US" sz="1400">
                          <a:solidFill>
                            <a:schemeClr val="tx1"/>
                          </a:solidFill>
                        </a:rPr>
                        <a:t>Practice Examples </a:t>
                      </a:r>
                    </a:p>
                    <a:p>
                      <a:r>
                        <a:rPr lang="en-US" sz="1400">
                          <a:solidFill>
                            <a:schemeClr val="tx1"/>
                          </a:solidFill>
                        </a:rPr>
                        <a:t>(illustrative purposes only)</a:t>
                      </a:r>
                    </a:p>
                    <a:p>
                      <a:r>
                        <a:rPr lang="en-US" sz="1400">
                          <a:solidFill>
                            <a:schemeClr val="tx1"/>
                          </a:solidFill>
                        </a:rPr>
                        <a:t>If I .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a:solidFill>
                            <a:schemeClr val="tx1"/>
                          </a:solidFill>
                        </a:rPr>
                        <a:t>Unlikely </a:t>
                      </a:r>
                    </a:p>
                    <a:p>
                      <a:r>
                        <a:rPr lang="en-US" sz="1400">
                          <a:solidFill>
                            <a:schemeClr val="tx1"/>
                          </a:solidFill>
                        </a:rPr>
                        <a:t>to be an</a:t>
                      </a:r>
                    </a:p>
                    <a:p>
                      <a:r>
                        <a:rPr lang="en-US" sz="1400">
                          <a:solidFill>
                            <a:schemeClr val="tx1"/>
                          </a:solidFill>
                        </a:rPr>
                        <a:t>Interference</a:t>
                      </a:r>
                      <a:r>
                        <a:rPr lang="en-US" sz="1400" b="1" kern="12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solidFill>
                            <a:schemeClr val="tx1"/>
                          </a:solidFill>
                        </a:rPr>
                        <a:t>Likely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solidFill>
                            <a:schemeClr val="tx1"/>
                          </a:solidFill>
                        </a:rPr>
                        <a:t>to be an Interference</a:t>
                      </a:r>
                      <a:r>
                        <a:rPr lang="en-US" sz="1400" b="1" kern="12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3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solidFill>
                            <a:schemeClr val="tx1"/>
                          </a:solidFill>
                        </a:rPr>
                        <a:t>Start to Learn More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1478177"/>
                  </a:ext>
                </a:extLst>
              </a:tr>
              <a:tr h="1151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 . . .have a contract that includes unconscionable terms for the access, exchange, or use of EHI or licensing of an interoperability element, which could include, but not be limited to, requiring a software company that produced a patient access application to relinquish all IP rights to the actor or agreeing to indemnify the actor for acts beyond standard practice, such as gross negligence on part of the actor.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00"/>
                          </a:solidFill>
                          <a:effectLst/>
                          <a:uLnTx/>
                          <a:uFillTx/>
                          <a:latin typeface="+mn-lt"/>
                          <a:ea typeface="+mn-ea"/>
                          <a:cs typeface="+mn-cs"/>
                          <a:sym typeface="Wingdings" panose="05000000000000000000" pitchFamily="2" charset="2"/>
                        </a:rPr>
                        <a:t></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endParaRPr lang="en-US" sz="1300"/>
                    </a:p>
                    <a:p>
                      <a:endParaRPr lang="en-US" sz="1300"/>
                    </a:p>
                    <a:p>
                      <a:r>
                        <a:rPr lang="en-US" sz="1300"/>
                        <a:t>(</a:t>
                      </a:r>
                      <a:r>
                        <a:rPr lang="en-US" sz="1300">
                          <a:hlinkClick r:id="rId2"/>
                        </a:rPr>
                        <a:t>85 FR 25812</a:t>
                      </a:r>
                      <a:r>
                        <a:rPr lang="en-US" sz="1300"/>
                        <a:t>)</a:t>
                      </a:r>
                    </a:p>
                    <a:p>
                      <a:endParaRPr lang="en-US" sz="1300"/>
                    </a:p>
                    <a:p>
                      <a:endParaRPr lang="en-US" sz="1300"/>
                    </a:p>
                    <a:p>
                      <a:endParaRPr lang="en-US" sz="1300" kern="1200">
                        <a:solidFill>
                          <a:schemeClr val="dk1"/>
                        </a:solidFill>
                        <a:effectLst/>
                        <a:latin typeface="+mn-lt"/>
                        <a:ea typeface="+mn-ea"/>
                        <a:cs typeface="+mn-cs"/>
                      </a:endParaRPr>
                    </a:p>
                    <a:p>
                      <a:endParaRPr lang="en-US" sz="1300" kern="1200">
                        <a:solidFill>
                          <a:schemeClr val="dk1"/>
                        </a:solidFill>
                        <a:effectLst/>
                        <a:latin typeface="+mn-lt"/>
                        <a:ea typeface="+mn-ea"/>
                        <a:cs typeface="+mn-cs"/>
                      </a:endParaRPr>
                    </a:p>
                    <a:p>
                      <a:r>
                        <a:rPr lang="en-US" sz="1300" kern="1200">
                          <a:solidFill>
                            <a:schemeClr val="dk1"/>
                          </a:solidFill>
                          <a:effectLst/>
                          <a:latin typeface="+mn-lt"/>
                          <a:ea typeface="+mn-ea"/>
                          <a:cs typeface="+mn-cs"/>
                        </a:rPr>
                        <a:t>(</a:t>
                      </a:r>
                      <a:r>
                        <a:rPr lang="en-US" sz="1300" u="sng" kern="1200">
                          <a:solidFill>
                            <a:schemeClr val="dk1"/>
                          </a:solidFill>
                          <a:effectLst/>
                          <a:latin typeface="+mn-lt"/>
                          <a:ea typeface="+mn-ea"/>
                          <a:cs typeface="+mn-cs"/>
                          <a:hlinkClick r:id="rId3"/>
                        </a:rPr>
                        <a:t>85 FR 25879</a:t>
                      </a:r>
                      <a:r>
                        <a:rPr lang="en-US" sz="1300" kern="1200">
                          <a:solidFill>
                            <a:schemeClr val="dk1"/>
                          </a:solidFill>
                          <a:effectLst/>
                          <a:latin typeface="+mn-lt"/>
                          <a:ea typeface="+mn-ea"/>
                          <a:cs typeface="+mn-cs"/>
                        </a:rPr>
                        <a:t>)</a:t>
                      </a:r>
                    </a:p>
                    <a:p>
                      <a:endParaRPr lang="en-US" sz="1300" kern="1200">
                        <a:solidFill>
                          <a:schemeClr val="dk1"/>
                        </a:solidFill>
                        <a:effectLst/>
                        <a:latin typeface="+mn-lt"/>
                        <a:ea typeface="+mn-ea"/>
                        <a:cs typeface="+mn-cs"/>
                      </a:endParaRPr>
                    </a:p>
                    <a:p>
                      <a:endParaRPr lang="en-US" sz="1300" kern="1200">
                        <a:solidFill>
                          <a:schemeClr val="dk1"/>
                        </a:solidFill>
                        <a:effectLst/>
                        <a:latin typeface="+mn-lt"/>
                        <a:ea typeface="+mn-ea"/>
                        <a:cs typeface="+mn-cs"/>
                      </a:endParaRPr>
                    </a:p>
                    <a:p>
                      <a:endParaRPr lang="en-US" sz="1300" kern="1200">
                        <a:solidFill>
                          <a:schemeClr val="dk1"/>
                        </a:solidFill>
                        <a:effectLst/>
                        <a:latin typeface="+mn-lt"/>
                        <a:ea typeface="+mn-ea"/>
                        <a:cs typeface="+mn-cs"/>
                      </a:endParaRPr>
                    </a:p>
                    <a:p>
                      <a:endParaRPr lang="en-US" sz="1300" kern="1200">
                        <a:solidFill>
                          <a:schemeClr val="dk1"/>
                        </a:solidFill>
                        <a:effectLst/>
                        <a:latin typeface="+mn-lt"/>
                        <a:ea typeface="+mn-ea"/>
                        <a:cs typeface="+mn-cs"/>
                      </a:endParaRPr>
                    </a:p>
                    <a:p>
                      <a:endParaRPr lang="en-US" sz="1300" kern="1200">
                        <a:solidFill>
                          <a:schemeClr val="dk1"/>
                        </a:solidFill>
                        <a:effectLst/>
                        <a:latin typeface="+mn-lt"/>
                        <a:ea typeface="+mn-ea"/>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r>
                        <a:rPr lang="en-US" sz="1300"/>
                        <a:t>(</a:t>
                      </a:r>
                      <a:r>
                        <a:rPr lang="en-US" sz="1300">
                          <a:hlinkClick r:id="rId4"/>
                        </a:rPr>
                        <a:t>84 FR 7519</a:t>
                      </a:r>
                      <a:r>
                        <a:rPr lang="en-US" sz="1300"/>
                        <a:t>)</a:t>
                      </a:r>
                    </a:p>
                    <a:p>
                      <a:pPr marL="0" marR="0" lvl="0" indent="0" algn="l" defTabSz="914126" rtl="0" eaLnBrk="1" fontAlgn="auto" latinLnBrk="0" hangingPunct="1">
                        <a:lnSpc>
                          <a:spcPct val="100000"/>
                        </a:lnSpc>
                        <a:spcBef>
                          <a:spcPts val="0"/>
                        </a:spcBef>
                        <a:spcAft>
                          <a:spcPts val="0"/>
                        </a:spcAft>
                        <a:buClrTx/>
                        <a:buSzTx/>
                        <a:buFontTx/>
                        <a:buNone/>
                        <a:tabLst/>
                        <a:defRPr/>
                      </a:pPr>
                      <a:endParaRPr lang="en-US" sz="1300"/>
                    </a:p>
                    <a:p>
                      <a:pPr marL="0" marR="0" lvl="0" indent="0" algn="l" defTabSz="914126" rtl="0" eaLnBrk="1" fontAlgn="auto" latinLnBrk="0" hangingPunct="1">
                        <a:lnSpc>
                          <a:spcPct val="100000"/>
                        </a:lnSpc>
                        <a:spcBef>
                          <a:spcPts val="0"/>
                        </a:spcBef>
                        <a:spcAft>
                          <a:spcPts val="0"/>
                        </a:spcAft>
                        <a:buClrTx/>
                        <a:buSzTx/>
                        <a:buFontTx/>
                        <a:buNone/>
                        <a:tabLst/>
                        <a:defRPr/>
                      </a:pPr>
                      <a:endParaRPr lang="en-US" sz="1300"/>
                    </a:p>
                    <a:p>
                      <a:pPr marL="0" marR="0" lvl="0" indent="0" algn="l" defTabSz="914126" rtl="0" eaLnBrk="1" fontAlgn="auto" latinLnBrk="0" hangingPunct="1">
                        <a:lnSpc>
                          <a:spcPct val="100000"/>
                        </a:lnSpc>
                        <a:spcBef>
                          <a:spcPts val="0"/>
                        </a:spcBef>
                        <a:spcAft>
                          <a:spcPts val="0"/>
                        </a:spcAft>
                        <a:buClrTx/>
                        <a:buSzTx/>
                        <a:buFontTx/>
                        <a:buNone/>
                        <a:tabLst/>
                        <a:defRPr/>
                      </a:pPr>
                      <a:endParaRPr lang="en-US" sz="1300"/>
                    </a:p>
                    <a:p>
                      <a:pPr marL="0" marR="0" lvl="0" indent="0" algn="l" defTabSz="914126" rtl="0" eaLnBrk="1" fontAlgn="auto" latinLnBrk="0" hangingPunct="1">
                        <a:lnSpc>
                          <a:spcPct val="100000"/>
                        </a:lnSpc>
                        <a:spcBef>
                          <a:spcPts val="0"/>
                        </a:spcBef>
                        <a:spcAft>
                          <a:spcPts val="0"/>
                        </a:spcAft>
                        <a:buClrTx/>
                        <a:buSzTx/>
                        <a:buFontTx/>
                        <a:buNone/>
                        <a:tabLst/>
                        <a:defRPr/>
                      </a:pPr>
                      <a:endParaRPr lang="en-US" sz="1300"/>
                    </a:p>
                    <a:p>
                      <a:pPr marL="0" marR="0" lvl="0" indent="0" algn="l" defTabSz="914126" rtl="0" eaLnBrk="1" fontAlgn="auto" latinLnBrk="0" hangingPunct="1">
                        <a:lnSpc>
                          <a:spcPct val="100000"/>
                        </a:lnSpc>
                        <a:spcBef>
                          <a:spcPts val="0"/>
                        </a:spcBef>
                        <a:spcAft>
                          <a:spcPts val="0"/>
                        </a:spcAft>
                        <a:buClrTx/>
                        <a:buSzTx/>
                        <a:buFontTx/>
                        <a:buNone/>
                        <a:tabLst/>
                        <a:defRPr/>
                      </a:pPr>
                      <a:endParaRPr lang="en-US" sz="1300"/>
                    </a:p>
                    <a:p>
                      <a:pPr marL="0" marR="0" lvl="0" indent="0" algn="l" defTabSz="914126" rtl="0" eaLnBrk="1" fontAlgn="auto" latinLnBrk="0" hangingPunct="1">
                        <a:lnSpc>
                          <a:spcPct val="100000"/>
                        </a:lnSpc>
                        <a:spcBef>
                          <a:spcPts val="0"/>
                        </a:spcBef>
                        <a:spcAft>
                          <a:spcPts val="0"/>
                        </a:spcAft>
                        <a:buClrTx/>
                        <a:buSzTx/>
                        <a:buFontTx/>
                        <a:buNone/>
                        <a:tabLst/>
                        <a:defRPr/>
                      </a:pPr>
                      <a:endParaRPr lang="en-US" sz="1300"/>
                    </a:p>
                    <a:p>
                      <a:pPr marL="0" marR="0" lvl="0" indent="0" algn="l" defTabSz="914126" rtl="0" eaLnBrk="1" fontAlgn="auto" latinLnBrk="0" hangingPunct="1">
                        <a:lnSpc>
                          <a:spcPct val="100000"/>
                        </a:lnSpc>
                        <a:spcBef>
                          <a:spcPts val="0"/>
                        </a:spcBef>
                        <a:spcAft>
                          <a:spcPts val="0"/>
                        </a:spcAft>
                        <a:buClrTx/>
                        <a:buSzTx/>
                        <a:buFontTx/>
                        <a:buNone/>
                        <a:tabLst/>
                        <a:defRPr/>
                      </a:pPr>
                      <a:r>
                        <a:rPr lang="en-US" sz="1300"/>
                        <a:t>(</a:t>
                      </a:r>
                      <a:r>
                        <a:rPr lang="en-US" sz="1300">
                          <a:hlinkClick r:id="rId5"/>
                        </a:rPr>
                        <a:t>84 FR 7520</a:t>
                      </a:r>
                      <a:r>
                        <a:rPr lang="en-US" sz="1300"/>
                        <a:t>), </a:t>
                      </a:r>
                      <a:r>
                        <a:rPr lang="en-US" sz="1300">
                          <a:hlinkClick r:id="rId6"/>
                        </a:rPr>
                        <a:t>HIPAA FAQ</a:t>
                      </a:r>
                      <a:endParaRPr lang="en-US" sz="1300"/>
                    </a:p>
                    <a:p>
                      <a:endParaRPr lang="en-US" sz="13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576568151"/>
                  </a:ext>
                </a:extLst>
              </a:tr>
              <a:tr h="758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 . . . have conditioned access or use of customer EHI on revenue-sharing or royalty agreements that bear no plausible relation to the costs incurred by the EHR developer to grant access to the EHI.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00"/>
                          </a:solidFill>
                          <a:effectLst/>
                          <a:uLnTx/>
                          <a:uFillTx/>
                          <a:latin typeface="+mn-lt"/>
                          <a:ea typeface="+mn-ea"/>
                          <a:cs typeface="+mn-cs"/>
                          <a:sym typeface="Wingdings" panose="05000000000000000000" pitchFamily="2" charset="2"/>
                        </a:rPr>
                        <a:t></a:t>
                      </a:r>
                      <a:endParaRPr lang="en-US" sz="3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7702177"/>
                  </a:ext>
                </a:extLst>
              </a:tr>
              <a:tr h="17022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 am an EHR developer that prevents (such as by way of imposing exorbitant fees unrelated to the developer's costs, or by some technological means) a third-party clinical decision support (CDS) app from writing EHI to the records maintained by the EHR developer on behalf of a health care provider (despite the provider authorizing the third-party app developer's use of EHI) because the EHR developer: (1) Offers a competing CDS software to the third-party app; and (2) includes functionality (</a:t>
                      </a:r>
                      <a:r>
                        <a:rPr lang="en-US" sz="1300" i="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e.g., </a:t>
                      </a:r>
                      <a:r>
                        <a:rPr lang="en-US" sz="13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APIs) in its health IT that would provide the third party with the technical capability to modify those records as desired by the health care provider.</a:t>
                      </a:r>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00"/>
                          </a:solidFill>
                          <a:effectLst/>
                          <a:uLnTx/>
                          <a:uFillTx/>
                          <a:latin typeface="+mn-lt"/>
                          <a:ea typeface="+mn-ea"/>
                          <a:cs typeface="+mn-cs"/>
                          <a:sym typeface="Wingdings" panose="05000000000000000000" pitchFamily="2" charset="2"/>
                        </a:rPr>
                        <a:t></a:t>
                      </a:r>
                      <a:endParaRPr lang="en-US" sz="3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219583869"/>
                  </a:ext>
                </a:extLst>
              </a:tr>
              <a:tr h="982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 . . have required third-party developers to enter into business associate agreements with all of my covered entity customers as a condition of disclosing interoperability elements to third-party developers, even if the work being done is not for the benefit of the covered entities.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00"/>
                          </a:solidFill>
                          <a:effectLst/>
                          <a:uLnTx/>
                          <a:uFillTx/>
                          <a:latin typeface="+mn-lt"/>
                          <a:ea typeface="+mn-ea"/>
                          <a:cs typeface="+mn-cs"/>
                          <a:sym typeface="Wingdings" panose="05000000000000000000" pitchFamily="2" charset="2"/>
                        </a:rPr>
                        <a:t></a:t>
                      </a:r>
                      <a:endParaRPr kumimoji="0" lang="en-US" sz="3000" b="1" i="0" u="none" strike="noStrike" kern="1200" cap="none" spc="0" normalizeH="0" baseline="0" noProof="0">
                        <a:ln>
                          <a:noFill/>
                        </a:ln>
                        <a:solidFill>
                          <a:srgbClr val="000000"/>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9301221"/>
                  </a:ext>
                </a:extLst>
              </a:tr>
            </a:tbl>
          </a:graphicData>
        </a:graphic>
      </p:graphicFrame>
      <p:sp>
        <p:nvSpPr>
          <p:cNvPr id="11" name="Content Placeholder 1">
            <a:extLst>
              <a:ext uri="{FF2B5EF4-FFF2-40B4-BE49-F238E27FC236}">
                <a16:creationId xmlns:a16="http://schemas.microsoft.com/office/drawing/2014/main" id="{3521CAD7-54B1-7646-E2A0-29495EE956DD}"/>
              </a:ext>
            </a:extLst>
          </p:cNvPr>
          <p:cNvSpPr txBox="1">
            <a:spLocks/>
          </p:cNvSpPr>
          <p:nvPr/>
        </p:nvSpPr>
        <p:spPr>
          <a:xfrm>
            <a:off x="356507" y="245725"/>
            <a:ext cx="11279188" cy="481332"/>
          </a:xfrm>
          <a:prstGeom prst="rect">
            <a:avLst/>
          </a:prstGeom>
          <a:solidFill>
            <a:schemeClr val="accent2"/>
          </a:solidFill>
        </p:spPr>
        <p:txBody>
          <a:bodyPr>
            <a:normAutofit fontScale="92500"/>
          </a:bodyPr>
          <a:lstStyle>
            <a:lvl1pPr marL="228600" indent="-228600" algn="l" defTabSz="914400" rtl="0" eaLnBrk="1" latinLnBrk="0" hangingPunct="1">
              <a:lnSpc>
                <a:spcPct val="110000"/>
              </a:lnSpc>
              <a:spcBef>
                <a:spcPts val="2000"/>
              </a:spcBef>
              <a:buClrTx/>
              <a:buSzPct val="100000"/>
              <a:buFont typeface="Arial" panose="020B0604020202020204" pitchFamily="34" charset="0"/>
              <a:buChar char="•"/>
              <a:defRPr lang="en-US" sz="1500" kern="1200" spc="-20" dirty="0" smtClean="0">
                <a:solidFill>
                  <a:schemeClr val="tx2">
                    <a:lumMod val="25000"/>
                  </a:schemeClr>
                </a:solidFill>
                <a:latin typeface="+mn-lt"/>
                <a:ea typeface="+mn-ea"/>
                <a:cs typeface="+mn-cs"/>
              </a:defRPr>
            </a:lvl1pPr>
            <a:lvl2pPr marL="457200" indent="-169863" algn="l" defTabSz="914400" rtl="0" eaLnBrk="1" latinLnBrk="0" hangingPunct="1">
              <a:lnSpc>
                <a:spcPct val="90000"/>
              </a:lnSpc>
              <a:spcBef>
                <a:spcPts val="300"/>
              </a:spcBef>
              <a:buClrTx/>
              <a:buFont typeface="System Font Regular"/>
              <a:buChar char="‣"/>
              <a:defRPr sz="1300" kern="1200" spc="-20">
                <a:solidFill>
                  <a:schemeClr val="tx2">
                    <a:lumMod val="25000"/>
                  </a:schemeClr>
                </a:solidFill>
                <a:latin typeface="+mn-lt"/>
                <a:ea typeface="+mn-ea"/>
                <a:cs typeface="+mn-cs"/>
              </a:defRPr>
            </a:lvl2pPr>
            <a:lvl3pPr marL="685800" indent="-171450" algn="l" defTabSz="914400" rtl="0" eaLnBrk="1" latinLnBrk="0" hangingPunct="1">
              <a:lnSpc>
                <a:spcPct val="90000"/>
              </a:lnSpc>
              <a:spcBef>
                <a:spcPts val="300"/>
              </a:spcBef>
              <a:buClrTx/>
              <a:buFont typeface="Arial" panose="020B0604020202020204" pitchFamily="34" charset="0"/>
              <a:buChar char="•"/>
              <a:defRPr sz="1100" kern="1200" spc="-20">
                <a:solidFill>
                  <a:schemeClr val="tx2">
                    <a:lumMod val="25000"/>
                  </a:schemeClr>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000" kern="1200" spc="-20">
                <a:solidFill>
                  <a:schemeClr val="tx2">
                    <a:lumMod val="25000"/>
                  </a:schemeClr>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950" kern="1200" spc="-20">
                <a:solidFill>
                  <a:schemeClr val="tx2">
                    <a:lumMod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2000"/>
              </a:spcBef>
              <a:spcAft>
                <a:spcPts val="0"/>
              </a:spcAft>
              <a:buClrTx/>
              <a:buSzPct val="100000"/>
              <a:buFont typeface="Arial" panose="020B0604020202020204" pitchFamily="34" charset="0"/>
              <a:buNone/>
              <a:tabLst/>
              <a:defRPr/>
            </a:pPr>
            <a:r>
              <a:rPr kumimoji="0" lang="en-US" sz="1500" b="1" i="0" u="none" strike="noStrike" kern="1200" cap="none" spc="-20" normalizeH="0" baseline="0" noProof="0">
                <a:ln>
                  <a:noFill/>
                </a:ln>
                <a:solidFill>
                  <a:srgbClr val="FFFFFF"/>
                </a:solidFill>
                <a:effectLst/>
                <a:uLnTx/>
                <a:uFillTx/>
                <a:latin typeface="Arial" panose="020B0604020202020204"/>
                <a:ea typeface="+mn-ea"/>
                <a:cs typeface="+mn-cs"/>
              </a:rPr>
              <a:t>“Interfere with” or “interference” means to prevent, materially discourage, or otherwise inhibit.                                     (45 CFR 171.102)</a:t>
            </a:r>
          </a:p>
          <a:p>
            <a:pPr marL="0" marR="0" lvl="0" indent="0" algn="l" defTabSz="914400" rtl="0" eaLnBrk="1" fontAlgn="auto" latinLnBrk="0" hangingPunct="1">
              <a:lnSpc>
                <a:spcPct val="110000"/>
              </a:lnSpc>
              <a:spcBef>
                <a:spcPts val="2000"/>
              </a:spcBef>
              <a:spcAft>
                <a:spcPts val="0"/>
              </a:spcAft>
              <a:buClrTx/>
              <a:buSzPct val="100000"/>
              <a:buFont typeface="Arial" panose="020B0604020202020204" pitchFamily="34" charset="0"/>
              <a:buNone/>
              <a:tabLst/>
              <a:defRPr/>
            </a:pPr>
            <a:endParaRPr kumimoji="0" lang="en-US" sz="1500" b="1" i="0" u="none" strike="noStrike" kern="1200" cap="none" spc="-2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59578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9C187E7-9464-160B-C42E-0A65A2AF21FA}"/>
              </a:ext>
            </a:extLst>
          </p:cNvPr>
          <p:cNvSpPr>
            <a:spLocks noGrp="1"/>
          </p:cNvSpPr>
          <p:nvPr>
            <p:ph type="title"/>
          </p:nvPr>
        </p:nvSpPr>
        <p:spPr>
          <a:xfrm>
            <a:off x="457319" y="457200"/>
            <a:ext cx="11285377" cy="890588"/>
          </a:xfrm>
        </p:spPr>
        <p:txBody>
          <a:bodyPr/>
          <a:lstStyle/>
          <a:p>
            <a:r>
              <a:rPr lang="en-US"/>
              <a:t> </a:t>
            </a:r>
          </a:p>
        </p:txBody>
      </p:sp>
      <p:graphicFrame>
        <p:nvGraphicFramePr>
          <p:cNvPr id="10" name="Content Placeholder 4">
            <a:extLst>
              <a:ext uri="{FF2B5EF4-FFF2-40B4-BE49-F238E27FC236}">
                <a16:creationId xmlns:a16="http://schemas.microsoft.com/office/drawing/2014/main" id="{A4C4A3FF-DD21-F6CF-A8E1-724CA35B7C50}"/>
              </a:ext>
            </a:extLst>
          </p:cNvPr>
          <p:cNvGraphicFramePr>
            <a:graphicFrameLocks/>
          </p:cNvGraphicFramePr>
          <p:nvPr/>
        </p:nvGraphicFramePr>
        <p:xfrm>
          <a:off x="350318" y="876300"/>
          <a:ext cx="11279190" cy="4831080"/>
        </p:xfrm>
        <a:graphic>
          <a:graphicData uri="http://schemas.openxmlformats.org/drawingml/2006/table">
            <a:tbl>
              <a:tblPr firstRow="1" bandRow="1">
                <a:tableStyleId>{5C22544A-7EE6-4342-B048-85BDC9FD1C3A}</a:tableStyleId>
              </a:tblPr>
              <a:tblGrid>
                <a:gridCol w="7168251">
                  <a:extLst>
                    <a:ext uri="{9D8B030D-6E8A-4147-A177-3AD203B41FA5}">
                      <a16:colId xmlns:a16="http://schemas.microsoft.com/office/drawing/2014/main" val="3692056949"/>
                    </a:ext>
                  </a:extLst>
                </a:gridCol>
                <a:gridCol w="1362840">
                  <a:extLst>
                    <a:ext uri="{9D8B030D-6E8A-4147-A177-3AD203B41FA5}">
                      <a16:colId xmlns:a16="http://schemas.microsoft.com/office/drawing/2014/main" val="1494711364"/>
                    </a:ext>
                  </a:extLst>
                </a:gridCol>
                <a:gridCol w="1304433">
                  <a:extLst>
                    <a:ext uri="{9D8B030D-6E8A-4147-A177-3AD203B41FA5}">
                      <a16:colId xmlns:a16="http://schemas.microsoft.com/office/drawing/2014/main" val="1768685822"/>
                    </a:ext>
                  </a:extLst>
                </a:gridCol>
                <a:gridCol w="1443666">
                  <a:extLst>
                    <a:ext uri="{9D8B030D-6E8A-4147-A177-3AD203B41FA5}">
                      <a16:colId xmlns:a16="http://schemas.microsoft.com/office/drawing/2014/main" val="2200887521"/>
                    </a:ext>
                  </a:extLst>
                </a:gridCol>
              </a:tblGrid>
              <a:tr h="123050">
                <a:tc>
                  <a:txBody>
                    <a:bodyPr/>
                    <a:lstStyle/>
                    <a:p>
                      <a:r>
                        <a:rPr lang="en-US" sz="1400">
                          <a:solidFill>
                            <a:schemeClr val="tx1"/>
                          </a:solidFill>
                        </a:rPr>
                        <a:t>Practice Examples                           </a:t>
                      </a:r>
                    </a:p>
                    <a:p>
                      <a:r>
                        <a:rPr lang="en-US" sz="1400">
                          <a:solidFill>
                            <a:schemeClr val="tx1"/>
                          </a:solidFill>
                        </a:rPr>
                        <a:t>(illustrative purposes only)</a:t>
                      </a:r>
                    </a:p>
                    <a:p>
                      <a:r>
                        <a:rPr lang="en-US" sz="1400">
                          <a:solidFill>
                            <a:schemeClr val="tx1"/>
                          </a:solidFill>
                        </a:rPr>
                        <a:t>If I .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a:solidFill>
                            <a:schemeClr val="tx1"/>
                          </a:solidFill>
                        </a:rPr>
                        <a:t>Unlikely </a:t>
                      </a:r>
                    </a:p>
                    <a:p>
                      <a:r>
                        <a:rPr lang="en-US" sz="1400">
                          <a:solidFill>
                            <a:schemeClr val="tx1"/>
                          </a:solidFill>
                        </a:rPr>
                        <a:t>to be an</a:t>
                      </a:r>
                    </a:p>
                    <a:p>
                      <a:r>
                        <a:rPr lang="en-US" sz="1400">
                          <a:solidFill>
                            <a:schemeClr val="tx1"/>
                          </a:solidFill>
                        </a:rPr>
                        <a:t>Interference</a:t>
                      </a:r>
                      <a:r>
                        <a:rPr lang="en-US" sz="1400" b="1" kern="12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Likely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to be an Interference</a:t>
                      </a:r>
                      <a:r>
                        <a:rPr lang="en-US" sz="1400" b="1" kern="12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Start to Learn More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14781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 . . . delay the access, exchange, or use of EHI to or by a third-party app designated and authorized by the patient, when there is a deployed application programming interface (API) able to support the access, exchange, or use of the EHI.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mn-lt"/>
                        <a:ea typeface="+mn-ea"/>
                        <a:cs typeface="+mn-cs"/>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00"/>
                          </a:solidFill>
                          <a:effectLst/>
                          <a:uLnTx/>
                          <a:uFillTx/>
                          <a:latin typeface="+mn-lt"/>
                          <a:ea typeface="+mn-ea"/>
                          <a:cs typeface="+mn-cs"/>
                          <a:sym typeface="Wingdings" panose="05000000000000000000" pitchFamily="2" charset="2"/>
                        </a:rPr>
                        <a:t></a:t>
                      </a:r>
                      <a:endParaRPr kumimoji="0" lang="en-US" sz="3000" b="1" i="0" u="none" strike="noStrike" kern="1200" cap="none" spc="0" normalizeH="0" baseline="0" noProof="0">
                        <a:ln>
                          <a:noFill/>
                        </a:ln>
                        <a:solidFill>
                          <a:srgbClr val="000000"/>
                        </a:solidFill>
                        <a:effectLst/>
                        <a:uLnTx/>
                        <a:uFillTx/>
                        <a:latin typeface="+mn-lt"/>
                        <a:ea typeface="+mn-ea"/>
                        <a:cs typeface="+mn-cs"/>
                      </a:endParaRPr>
                    </a:p>
                    <a:p>
                      <a:pPr algn="ctr"/>
                      <a:endParaRPr 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endParaRPr lang="en-US" sz="1600"/>
                    </a:p>
                    <a:p>
                      <a:r>
                        <a:rPr lang="en-US" sz="1300"/>
                        <a:t>(</a:t>
                      </a:r>
                      <a:r>
                        <a:rPr lang="en-US" sz="1300">
                          <a:hlinkClick r:id="rId2"/>
                        </a:rPr>
                        <a:t>89 FR 63802</a:t>
                      </a:r>
                      <a:r>
                        <a:rPr lang="en-US" sz="1300"/>
                        <a:t>)</a:t>
                      </a:r>
                    </a:p>
                    <a:p>
                      <a:endParaRPr lang="en-US" sz="1300"/>
                    </a:p>
                    <a:p>
                      <a:endParaRPr lang="en-US" sz="1300"/>
                    </a:p>
                    <a:p>
                      <a:endParaRPr lang="en-US" sz="1300"/>
                    </a:p>
                    <a:p>
                      <a:r>
                        <a:rPr lang="en-US" sz="1300" kern="1200">
                          <a:solidFill>
                            <a:schemeClr val="dk1"/>
                          </a:solidFill>
                          <a:effectLst/>
                          <a:latin typeface="+mn-lt"/>
                          <a:ea typeface="+mn-ea"/>
                          <a:cs typeface="+mn-cs"/>
                        </a:rPr>
                        <a:t>(</a:t>
                      </a:r>
                      <a:r>
                        <a:rPr lang="en-US" sz="1300">
                          <a:hlinkClick r:id="rId3"/>
                        </a:rPr>
                        <a:t>45 CFR 170.404(b)(1)(ii)</a:t>
                      </a:r>
                      <a:r>
                        <a:rPr lang="en-US" sz="1300"/>
                        <a:t>)</a:t>
                      </a:r>
                      <a:endParaRPr lang="en-US" sz="1300" kern="1200">
                        <a:solidFill>
                          <a:schemeClr val="dk1"/>
                        </a:solidFill>
                        <a:effectLst/>
                        <a:latin typeface="+mn-lt"/>
                        <a:ea typeface="+mn-ea"/>
                        <a:cs typeface="+mn-cs"/>
                      </a:endParaRPr>
                    </a:p>
                    <a:p>
                      <a:endParaRPr lang="en-US" sz="1300" kern="1200">
                        <a:solidFill>
                          <a:schemeClr val="dk1"/>
                        </a:solidFill>
                        <a:effectLst/>
                        <a:latin typeface="+mn-lt"/>
                        <a:ea typeface="+mn-ea"/>
                        <a:cs typeface="+mn-cs"/>
                      </a:endParaRPr>
                    </a:p>
                    <a:p>
                      <a:endParaRPr lang="en-US" sz="1300" kern="1200">
                        <a:solidFill>
                          <a:schemeClr val="dk1"/>
                        </a:solidFill>
                        <a:effectLst/>
                        <a:latin typeface="+mn-lt"/>
                        <a:ea typeface="+mn-ea"/>
                        <a:cs typeface="+mn-cs"/>
                      </a:endParaRPr>
                    </a:p>
                    <a:p>
                      <a:endParaRPr lang="en-US" sz="1300" kern="1200">
                        <a:solidFill>
                          <a:schemeClr val="dk1"/>
                        </a:solidFill>
                        <a:effectLst/>
                        <a:latin typeface="+mn-lt"/>
                        <a:ea typeface="+mn-ea"/>
                        <a:cs typeface="+mn-cs"/>
                      </a:endParaRPr>
                    </a:p>
                    <a:p>
                      <a:endParaRPr lang="en-US" sz="1300" kern="1200">
                        <a:solidFill>
                          <a:schemeClr val="dk1"/>
                        </a:solidFill>
                        <a:effectLst/>
                        <a:latin typeface="+mn-lt"/>
                        <a:ea typeface="+mn-ea"/>
                        <a:cs typeface="+mn-cs"/>
                      </a:endParaRPr>
                    </a:p>
                    <a:p>
                      <a:endParaRPr lang="en-US" sz="1300" kern="1200">
                        <a:solidFill>
                          <a:schemeClr val="dk1"/>
                        </a:solidFill>
                        <a:effectLst/>
                        <a:latin typeface="+mn-lt"/>
                        <a:ea typeface="+mn-ea"/>
                        <a:cs typeface="+mn-cs"/>
                      </a:endParaRPr>
                    </a:p>
                    <a:p>
                      <a:endParaRPr lang="en-US" sz="1300" kern="1200">
                        <a:solidFill>
                          <a:schemeClr val="dk1"/>
                        </a:solidFill>
                        <a:effectLst/>
                        <a:latin typeface="+mn-lt"/>
                        <a:ea typeface="+mn-ea"/>
                        <a:cs typeface="+mn-cs"/>
                      </a:endParaRPr>
                    </a:p>
                    <a:p>
                      <a:r>
                        <a:rPr lang="en-US" sz="1300"/>
                        <a:t> (</a:t>
                      </a:r>
                      <a:r>
                        <a:rPr lang="en-US" sz="1300">
                          <a:hlinkClick r:id="rId4"/>
                        </a:rPr>
                        <a:t>85 FR 25813</a:t>
                      </a:r>
                      <a:r>
                        <a:rPr lang="en-US" sz="130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576568151"/>
                  </a:ext>
                </a:extLst>
              </a:tr>
              <a:tr h="782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 . . . as a Certified API Developer, refuse to register and enable an application for production use within five business days of completing its verification of an API User's authenticity.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mn-lt"/>
                        <a:ea typeface="+mn-ea"/>
                        <a:cs typeface="+mn-cs"/>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00"/>
                          </a:solidFill>
                          <a:effectLst/>
                          <a:uLnTx/>
                          <a:uFillTx/>
                          <a:latin typeface="+mn-lt"/>
                          <a:ea typeface="+mn-ea"/>
                          <a:cs typeface="+mn-cs"/>
                          <a:sym typeface="Wingdings" panose="05000000000000000000" pitchFamily="2" charset="2"/>
                        </a:rPr>
                        <a:t></a:t>
                      </a:r>
                      <a:endParaRPr kumimoji="0" lang="en-US" sz="3000" b="1" i="0" u="none" strike="noStrike" kern="1200" cap="none" spc="0" normalizeH="0" baseline="0" noProof="0">
                        <a:ln>
                          <a:noFill/>
                        </a:ln>
                        <a:solidFill>
                          <a:srgbClr val="000000"/>
                        </a:solidFill>
                        <a:effectLst/>
                        <a:uLnTx/>
                        <a:uFillTx/>
                        <a:latin typeface="+mn-lt"/>
                        <a:ea typeface="+mn-ea"/>
                        <a:cs typeface="+mn-cs"/>
                      </a:endParaRPr>
                    </a:p>
                    <a:p>
                      <a:pPr algn="ctr"/>
                      <a:endParaRPr 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7702177"/>
                  </a:ext>
                </a:extLst>
              </a:tr>
              <a:tr h="388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 . . refuse to register a software application that enables a patient to access their EHI, which would effectively prevent its use given that registration is a technical prerequisite for software applications to be able to connect to certified API technology.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i="1"/>
                        <a:t>Additional Cures Act Final Rule preamble</a:t>
                      </a:r>
                      <a:r>
                        <a:rPr lang="en-US" sz="1300"/>
                        <a:t>: Such refusals in the context of patient access unless otherwise addressed in this rule would be highly suspect and likely to implicate information blocking. We note, however, that neither app registration nor the public availability of a FHIR service base URL means that an application will be able to access any EHI. On the contrary, the application would be unable to do so unless a patient authenticates themselves via an appropriate workflow or, in the case of a health care provider, the application is appropriately configured to work within the provider's IT infrastructure.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00"/>
                          </a:solidFill>
                          <a:effectLst/>
                          <a:uLnTx/>
                          <a:uFillTx/>
                          <a:latin typeface="+mn-lt"/>
                          <a:ea typeface="+mn-ea"/>
                          <a:cs typeface="+mn-cs"/>
                          <a:sym typeface="Wingdings" panose="05000000000000000000" pitchFamily="2" charset="2"/>
                        </a:rPr>
                        <a:t></a:t>
                      </a:r>
                      <a:endParaRPr kumimoji="0" lang="en-US" sz="3000" b="1" i="0" u="none" strike="noStrike" kern="1200" cap="none" spc="0" normalizeH="0" baseline="0" noProof="0">
                        <a:ln>
                          <a:noFill/>
                        </a:ln>
                        <a:solidFill>
                          <a:srgbClr val="000000"/>
                        </a:solidFill>
                        <a:effectLst/>
                        <a:uLnTx/>
                        <a:uFillTx/>
                        <a:latin typeface="+mn-lt"/>
                        <a:ea typeface="+mn-ea"/>
                        <a:cs typeface="+mn-cs"/>
                      </a:endParaRPr>
                    </a:p>
                    <a:p>
                      <a:pPr algn="ctr"/>
                      <a:endParaRPr 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9301221"/>
                  </a:ext>
                </a:extLst>
              </a:tr>
            </a:tbl>
          </a:graphicData>
        </a:graphic>
      </p:graphicFrame>
      <p:sp>
        <p:nvSpPr>
          <p:cNvPr id="11" name="Content Placeholder 1">
            <a:extLst>
              <a:ext uri="{FF2B5EF4-FFF2-40B4-BE49-F238E27FC236}">
                <a16:creationId xmlns:a16="http://schemas.microsoft.com/office/drawing/2014/main" id="{3521CAD7-54B1-7646-E2A0-29495EE956DD}"/>
              </a:ext>
            </a:extLst>
          </p:cNvPr>
          <p:cNvSpPr txBox="1">
            <a:spLocks/>
          </p:cNvSpPr>
          <p:nvPr/>
        </p:nvSpPr>
        <p:spPr>
          <a:xfrm>
            <a:off x="356507" y="245725"/>
            <a:ext cx="11279188" cy="481332"/>
          </a:xfrm>
          <a:prstGeom prst="rect">
            <a:avLst/>
          </a:prstGeom>
          <a:solidFill>
            <a:schemeClr val="accent2"/>
          </a:solidFill>
        </p:spPr>
        <p:txBody>
          <a:bodyPr>
            <a:normAutofit fontScale="92500"/>
          </a:bodyPr>
          <a:lstStyle>
            <a:lvl1pPr marL="228600" indent="-228600" algn="l" defTabSz="914400" rtl="0" eaLnBrk="1" latinLnBrk="0" hangingPunct="1">
              <a:lnSpc>
                <a:spcPct val="110000"/>
              </a:lnSpc>
              <a:spcBef>
                <a:spcPts val="2000"/>
              </a:spcBef>
              <a:buClrTx/>
              <a:buSzPct val="100000"/>
              <a:buFont typeface="Arial" panose="020B0604020202020204" pitchFamily="34" charset="0"/>
              <a:buChar char="•"/>
              <a:defRPr lang="en-US" sz="1500" kern="1200" spc="-20" dirty="0" smtClean="0">
                <a:solidFill>
                  <a:schemeClr val="tx2">
                    <a:lumMod val="25000"/>
                  </a:schemeClr>
                </a:solidFill>
                <a:latin typeface="+mn-lt"/>
                <a:ea typeface="+mn-ea"/>
                <a:cs typeface="+mn-cs"/>
              </a:defRPr>
            </a:lvl1pPr>
            <a:lvl2pPr marL="457200" indent="-169863" algn="l" defTabSz="914400" rtl="0" eaLnBrk="1" latinLnBrk="0" hangingPunct="1">
              <a:lnSpc>
                <a:spcPct val="90000"/>
              </a:lnSpc>
              <a:spcBef>
                <a:spcPts val="300"/>
              </a:spcBef>
              <a:buClrTx/>
              <a:buFont typeface="System Font Regular"/>
              <a:buChar char="‣"/>
              <a:defRPr sz="1300" kern="1200" spc="-20">
                <a:solidFill>
                  <a:schemeClr val="tx2">
                    <a:lumMod val="25000"/>
                  </a:schemeClr>
                </a:solidFill>
                <a:latin typeface="+mn-lt"/>
                <a:ea typeface="+mn-ea"/>
                <a:cs typeface="+mn-cs"/>
              </a:defRPr>
            </a:lvl2pPr>
            <a:lvl3pPr marL="685800" indent="-171450" algn="l" defTabSz="914400" rtl="0" eaLnBrk="1" latinLnBrk="0" hangingPunct="1">
              <a:lnSpc>
                <a:spcPct val="90000"/>
              </a:lnSpc>
              <a:spcBef>
                <a:spcPts val="300"/>
              </a:spcBef>
              <a:buClrTx/>
              <a:buFont typeface="Arial" panose="020B0604020202020204" pitchFamily="34" charset="0"/>
              <a:buChar char="•"/>
              <a:defRPr sz="1100" kern="1200" spc="-20">
                <a:solidFill>
                  <a:schemeClr val="tx2">
                    <a:lumMod val="25000"/>
                  </a:schemeClr>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000" kern="1200" spc="-20">
                <a:solidFill>
                  <a:schemeClr val="tx2">
                    <a:lumMod val="25000"/>
                  </a:schemeClr>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950" kern="1200" spc="-20">
                <a:solidFill>
                  <a:schemeClr val="tx2">
                    <a:lumMod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2000"/>
              </a:spcBef>
              <a:spcAft>
                <a:spcPts val="0"/>
              </a:spcAft>
              <a:buClrTx/>
              <a:buSzPct val="100000"/>
              <a:buFont typeface="Arial" panose="020B0604020202020204" pitchFamily="34" charset="0"/>
              <a:buNone/>
              <a:tabLst/>
              <a:defRPr/>
            </a:pPr>
            <a:r>
              <a:rPr kumimoji="0" lang="en-US" sz="1500" b="1" i="0" u="none" strike="noStrike" kern="1200" cap="none" spc="-20" normalizeH="0" baseline="0" noProof="0">
                <a:ln>
                  <a:noFill/>
                </a:ln>
                <a:solidFill>
                  <a:srgbClr val="FFFFFF"/>
                </a:solidFill>
                <a:effectLst/>
                <a:uLnTx/>
                <a:uFillTx/>
                <a:latin typeface="Arial" panose="020B0604020202020204"/>
                <a:ea typeface="+mn-ea"/>
                <a:cs typeface="+mn-cs"/>
              </a:rPr>
              <a:t>“Interfere with” or “interference” means to prevent, materially discourage, or otherwise inhibit.                                     (45 CFR 171.102)</a:t>
            </a:r>
          </a:p>
          <a:p>
            <a:pPr marL="0" marR="0" lvl="0" indent="0" algn="l" defTabSz="914400" rtl="0" eaLnBrk="1" fontAlgn="auto" latinLnBrk="0" hangingPunct="1">
              <a:lnSpc>
                <a:spcPct val="110000"/>
              </a:lnSpc>
              <a:spcBef>
                <a:spcPts val="2000"/>
              </a:spcBef>
              <a:spcAft>
                <a:spcPts val="0"/>
              </a:spcAft>
              <a:buClrTx/>
              <a:buSzPct val="100000"/>
              <a:buFont typeface="Arial" panose="020B0604020202020204" pitchFamily="34" charset="0"/>
              <a:buNone/>
              <a:tabLst/>
              <a:defRPr/>
            </a:pPr>
            <a:endParaRPr kumimoji="0" lang="en-US" sz="1500" b="1" i="0" u="none" strike="noStrike" kern="1200" cap="none" spc="-2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57294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6">
            <a:extLst>
              <a:ext uri="{FF2B5EF4-FFF2-40B4-BE49-F238E27FC236}">
                <a16:creationId xmlns:a16="http://schemas.microsoft.com/office/drawing/2014/main" id="{FF0D996B-65A3-BD66-2879-F744E9827140}"/>
              </a:ext>
            </a:extLst>
          </p:cNvPr>
          <p:cNvSpPr/>
          <p:nvPr/>
        </p:nvSpPr>
        <p:spPr bwMode="gray">
          <a:xfrm>
            <a:off x="7004807" y="1690688"/>
            <a:ext cx="4471332" cy="4005437"/>
          </a:xfrm>
          <a:prstGeom prst="roundRect">
            <a:avLst>
              <a:gd name="adj" fmla="val 3346"/>
            </a:avLst>
          </a:prstGeom>
          <a:solidFill>
            <a:schemeClr val="bg2"/>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10" name="Title 2">
            <a:extLst>
              <a:ext uri="{FF2B5EF4-FFF2-40B4-BE49-F238E27FC236}">
                <a16:creationId xmlns:a16="http://schemas.microsoft.com/office/drawing/2014/main" id="{5B4EF234-6D41-2ABF-5C81-DA37BD525164}"/>
              </a:ext>
            </a:extLst>
          </p:cNvPr>
          <p:cNvSpPr>
            <a:spLocks noGrp="1"/>
          </p:cNvSpPr>
          <p:nvPr>
            <p:ph type="title"/>
          </p:nvPr>
        </p:nvSpPr>
        <p:spPr>
          <a:xfrm>
            <a:off x="457319" y="457200"/>
            <a:ext cx="11285377" cy="890588"/>
          </a:xfrm>
        </p:spPr>
        <p:txBody>
          <a:bodyPr/>
          <a:lstStyle/>
          <a:p>
            <a:r>
              <a:rPr lang="en-US"/>
              <a:t>Exceptions: Reasonable and Necessary Activities</a:t>
            </a:r>
          </a:p>
        </p:txBody>
      </p:sp>
      <p:sp>
        <p:nvSpPr>
          <p:cNvPr id="11" name="Text Placeholder 12">
            <a:extLst>
              <a:ext uri="{FF2B5EF4-FFF2-40B4-BE49-F238E27FC236}">
                <a16:creationId xmlns:a16="http://schemas.microsoft.com/office/drawing/2014/main" id="{7F92A620-D68C-4AD7-C83F-6DB2EA24370D}"/>
              </a:ext>
            </a:extLst>
          </p:cNvPr>
          <p:cNvSpPr>
            <a:spLocks noGrp="1"/>
          </p:cNvSpPr>
          <p:nvPr>
            <p:ph type="body" sz="quarter" idx="17"/>
          </p:nvPr>
        </p:nvSpPr>
        <p:spPr>
          <a:xfrm>
            <a:off x="457319" y="1690688"/>
            <a:ext cx="5465643" cy="349387"/>
          </a:xfrm>
        </p:spPr>
        <p:txBody>
          <a:bodyPr/>
          <a:lstStyle/>
          <a:p>
            <a:r>
              <a:rPr lang="en-US"/>
              <a:t>Promote confidence in health IT infrastructure</a:t>
            </a:r>
          </a:p>
        </p:txBody>
      </p:sp>
      <p:sp>
        <p:nvSpPr>
          <p:cNvPr id="12" name="Text Placeholder 13">
            <a:extLst>
              <a:ext uri="{FF2B5EF4-FFF2-40B4-BE49-F238E27FC236}">
                <a16:creationId xmlns:a16="http://schemas.microsoft.com/office/drawing/2014/main" id="{5B206141-6FD8-ECE8-E13E-874DC5AB5B9E}"/>
              </a:ext>
            </a:extLst>
          </p:cNvPr>
          <p:cNvSpPr txBox="1">
            <a:spLocks/>
          </p:cNvSpPr>
          <p:nvPr/>
        </p:nvSpPr>
        <p:spPr>
          <a:xfrm>
            <a:off x="457200" y="3056334"/>
            <a:ext cx="5465763" cy="372666"/>
          </a:xfrm>
          <a:prstGeom prst="rect">
            <a:avLst/>
          </a:prstGeom>
        </p:spPr>
        <p:txBody>
          <a:bodyPr/>
          <a:lstStyle>
            <a:lvl1pPr marL="228531" indent="-228531" algn="l" defTabSz="914126" rtl="0" eaLnBrk="1" latinLnBrk="0" hangingPunct="1">
              <a:lnSpc>
                <a:spcPct val="110000"/>
              </a:lnSpc>
              <a:spcBef>
                <a:spcPts val="1999"/>
              </a:spcBef>
              <a:buClrTx/>
              <a:buSzPct val="100000"/>
              <a:buFont typeface="Arial" panose="020B0604020202020204" pitchFamily="34" charset="0"/>
              <a:buChar char="•"/>
              <a:defRPr lang="en-US" sz="1500" kern="1200" spc="-20" dirty="0" smtClean="0">
                <a:solidFill>
                  <a:schemeClr val="tx2">
                    <a:lumMod val="25000"/>
                  </a:schemeClr>
                </a:solidFill>
                <a:latin typeface="+mn-lt"/>
                <a:ea typeface="+mn-ea"/>
                <a:cs typeface="+mn-cs"/>
              </a:defRPr>
            </a:lvl1pPr>
            <a:lvl2pPr marL="457063" indent="-169812" algn="l" defTabSz="914126" rtl="0" eaLnBrk="1" latinLnBrk="0" hangingPunct="1">
              <a:lnSpc>
                <a:spcPct val="90000"/>
              </a:lnSpc>
              <a:spcBef>
                <a:spcPts val="300"/>
              </a:spcBef>
              <a:buClrTx/>
              <a:buFont typeface="System Font Regular"/>
              <a:buChar char="‣"/>
              <a:defRPr sz="1300" kern="1200" spc="-20">
                <a:solidFill>
                  <a:schemeClr val="tx2">
                    <a:lumMod val="25000"/>
                  </a:schemeClr>
                </a:solidFill>
                <a:latin typeface="+mn-lt"/>
                <a:ea typeface="+mn-ea"/>
                <a:cs typeface="+mn-cs"/>
              </a:defRPr>
            </a:lvl2pPr>
            <a:lvl3pPr marL="685594" indent="-171399" algn="l" defTabSz="914126" rtl="0" eaLnBrk="1" latinLnBrk="0" hangingPunct="1">
              <a:lnSpc>
                <a:spcPct val="90000"/>
              </a:lnSpc>
              <a:spcBef>
                <a:spcPts val="300"/>
              </a:spcBef>
              <a:buClrTx/>
              <a:buFont typeface="Arial" panose="020B0604020202020204" pitchFamily="34" charset="0"/>
              <a:buChar char="•"/>
              <a:defRPr sz="1100" kern="1200" spc="-20">
                <a:solidFill>
                  <a:schemeClr val="tx2">
                    <a:lumMod val="25000"/>
                  </a:schemeClr>
                </a:solidFill>
                <a:latin typeface="+mn-lt"/>
                <a:ea typeface="+mn-ea"/>
                <a:cs typeface="+mn-cs"/>
              </a:defRPr>
            </a:lvl3pPr>
            <a:lvl4pPr marL="914126" indent="-171399" algn="l" defTabSz="914126" rtl="0" eaLnBrk="1" latinLnBrk="0" hangingPunct="1">
              <a:lnSpc>
                <a:spcPct val="90000"/>
              </a:lnSpc>
              <a:spcBef>
                <a:spcPts val="200"/>
              </a:spcBef>
              <a:buClrTx/>
              <a:buFont typeface="Arial" panose="020B0604020202020204" pitchFamily="34" charset="0"/>
              <a:buChar char="•"/>
              <a:defRPr sz="1000" kern="1200" spc="-20">
                <a:solidFill>
                  <a:schemeClr val="tx2">
                    <a:lumMod val="25000"/>
                  </a:schemeClr>
                </a:solidFill>
                <a:latin typeface="+mn-lt"/>
                <a:ea typeface="+mn-ea"/>
                <a:cs typeface="+mn-cs"/>
              </a:defRPr>
            </a:lvl4pPr>
            <a:lvl5pPr marL="1088698" indent="-114266" algn="l" defTabSz="914126" rtl="0" eaLnBrk="1" latinLnBrk="0" hangingPunct="1">
              <a:lnSpc>
                <a:spcPct val="90000"/>
              </a:lnSpc>
              <a:spcBef>
                <a:spcPts val="100"/>
              </a:spcBef>
              <a:buClrTx/>
              <a:buFont typeface="Arial" panose="020B0604020202020204" pitchFamily="34" charset="0"/>
              <a:buChar char="•"/>
              <a:defRPr sz="950" kern="1200" spc="-20">
                <a:solidFill>
                  <a:schemeClr val="tx2">
                    <a:lumMod val="25000"/>
                  </a:schemeClr>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228531" marR="0" lvl="0" indent="-228531" algn="l" defTabSz="914126" rtl="0" eaLnBrk="1" fontAlgn="auto" latinLnBrk="0" hangingPunct="1">
              <a:lnSpc>
                <a:spcPct val="110000"/>
              </a:lnSpc>
              <a:spcBef>
                <a:spcPts val="1999"/>
              </a:spcBef>
              <a:spcAft>
                <a:spcPts val="0"/>
              </a:spcAft>
              <a:buClrTx/>
              <a:buSzPct val="100000"/>
              <a:buFont typeface="Arial" panose="020B0604020202020204" pitchFamily="34" charset="0"/>
              <a:buChar char="•"/>
              <a:tabLst/>
              <a:defRPr/>
            </a:pPr>
            <a:r>
              <a:rPr kumimoji="0" lang="en-US" sz="1500" b="0" i="0" u="none" strike="noStrike" kern="1200" cap="none" spc="-20" normalizeH="0" baseline="0" noProof="0">
                <a:ln>
                  <a:noFill/>
                </a:ln>
                <a:solidFill>
                  <a:srgbClr val="F0F0F0">
                    <a:lumMod val="25000"/>
                  </a:srgbClr>
                </a:solidFill>
                <a:effectLst/>
                <a:uLnTx/>
                <a:uFillTx/>
                <a:latin typeface="Arial" panose="020B0604020202020204"/>
                <a:ea typeface="+mn-ea"/>
                <a:cs typeface="+mn-cs"/>
              </a:rPr>
              <a:t>Promote competition and innovation</a:t>
            </a:r>
          </a:p>
        </p:txBody>
      </p:sp>
      <p:sp>
        <p:nvSpPr>
          <p:cNvPr id="13" name="Text Placeholder 14">
            <a:extLst>
              <a:ext uri="{FF2B5EF4-FFF2-40B4-BE49-F238E27FC236}">
                <a16:creationId xmlns:a16="http://schemas.microsoft.com/office/drawing/2014/main" id="{15276D24-4899-8C06-7B8A-1694007F04CC}"/>
              </a:ext>
            </a:extLst>
          </p:cNvPr>
          <p:cNvSpPr txBox="1">
            <a:spLocks/>
          </p:cNvSpPr>
          <p:nvPr/>
        </p:nvSpPr>
        <p:spPr>
          <a:xfrm>
            <a:off x="480772" y="4539458"/>
            <a:ext cx="5442191" cy="352032"/>
          </a:xfrm>
          <a:prstGeom prst="rect">
            <a:avLst/>
          </a:prstGeom>
        </p:spPr>
        <p:txBody>
          <a:bodyPr/>
          <a:lstStyle>
            <a:lvl1pPr marL="228531" indent="-228531" algn="l" defTabSz="914126" rtl="0" eaLnBrk="1" latinLnBrk="0" hangingPunct="1">
              <a:lnSpc>
                <a:spcPct val="110000"/>
              </a:lnSpc>
              <a:spcBef>
                <a:spcPts val="1999"/>
              </a:spcBef>
              <a:buClrTx/>
              <a:buSzPct val="100000"/>
              <a:buFont typeface="Arial" panose="020B0604020202020204" pitchFamily="34" charset="0"/>
              <a:buChar char="•"/>
              <a:defRPr lang="en-US" sz="1500" kern="1200" spc="-20" dirty="0" smtClean="0">
                <a:solidFill>
                  <a:schemeClr val="tx2">
                    <a:lumMod val="25000"/>
                  </a:schemeClr>
                </a:solidFill>
                <a:latin typeface="+mn-lt"/>
                <a:ea typeface="+mn-ea"/>
                <a:cs typeface="+mn-cs"/>
              </a:defRPr>
            </a:lvl1pPr>
            <a:lvl2pPr marL="457063" indent="-169812" algn="l" defTabSz="914126" rtl="0" eaLnBrk="1" latinLnBrk="0" hangingPunct="1">
              <a:lnSpc>
                <a:spcPct val="90000"/>
              </a:lnSpc>
              <a:spcBef>
                <a:spcPts val="300"/>
              </a:spcBef>
              <a:buClrTx/>
              <a:buFont typeface="System Font Regular"/>
              <a:buChar char="‣"/>
              <a:defRPr sz="1300" kern="1200" spc="-20">
                <a:solidFill>
                  <a:schemeClr val="tx2">
                    <a:lumMod val="25000"/>
                  </a:schemeClr>
                </a:solidFill>
                <a:latin typeface="+mn-lt"/>
                <a:ea typeface="+mn-ea"/>
                <a:cs typeface="+mn-cs"/>
              </a:defRPr>
            </a:lvl2pPr>
            <a:lvl3pPr marL="685594" indent="-171399" algn="l" defTabSz="914126" rtl="0" eaLnBrk="1" latinLnBrk="0" hangingPunct="1">
              <a:lnSpc>
                <a:spcPct val="90000"/>
              </a:lnSpc>
              <a:spcBef>
                <a:spcPts val="300"/>
              </a:spcBef>
              <a:buClrTx/>
              <a:buFont typeface="Arial" panose="020B0604020202020204" pitchFamily="34" charset="0"/>
              <a:buChar char="•"/>
              <a:defRPr sz="1100" kern="1200" spc="-20">
                <a:solidFill>
                  <a:schemeClr val="tx2">
                    <a:lumMod val="25000"/>
                  </a:schemeClr>
                </a:solidFill>
                <a:latin typeface="+mn-lt"/>
                <a:ea typeface="+mn-ea"/>
                <a:cs typeface="+mn-cs"/>
              </a:defRPr>
            </a:lvl3pPr>
            <a:lvl4pPr marL="914126" indent="-171399" algn="l" defTabSz="914126" rtl="0" eaLnBrk="1" latinLnBrk="0" hangingPunct="1">
              <a:lnSpc>
                <a:spcPct val="90000"/>
              </a:lnSpc>
              <a:spcBef>
                <a:spcPts val="200"/>
              </a:spcBef>
              <a:buClrTx/>
              <a:buFont typeface="Arial" panose="020B0604020202020204" pitchFamily="34" charset="0"/>
              <a:buChar char="•"/>
              <a:defRPr sz="1000" kern="1200" spc="-20">
                <a:solidFill>
                  <a:schemeClr val="tx2">
                    <a:lumMod val="25000"/>
                  </a:schemeClr>
                </a:solidFill>
                <a:latin typeface="+mn-lt"/>
                <a:ea typeface="+mn-ea"/>
                <a:cs typeface="+mn-cs"/>
              </a:defRPr>
            </a:lvl4pPr>
            <a:lvl5pPr marL="1088698" indent="-114266" algn="l" defTabSz="914126" rtl="0" eaLnBrk="1" latinLnBrk="0" hangingPunct="1">
              <a:lnSpc>
                <a:spcPct val="90000"/>
              </a:lnSpc>
              <a:spcBef>
                <a:spcPts val="100"/>
              </a:spcBef>
              <a:buClrTx/>
              <a:buFont typeface="Arial" panose="020B0604020202020204" pitchFamily="34" charset="0"/>
              <a:buChar char="•"/>
              <a:defRPr sz="950" kern="1200" spc="-20">
                <a:solidFill>
                  <a:schemeClr val="tx2">
                    <a:lumMod val="25000"/>
                  </a:schemeClr>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228531" marR="0" lvl="0" indent="-228531" algn="l" defTabSz="914126" rtl="0" eaLnBrk="1" fontAlgn="auto" latinLnBrk="0" hangingPunct="1">
              <a:lnSpc>
                <a:spcPct val="110000"/>
              </a:lnSpc>
              <a:spcBef>
                <a:spcPts val="1999"/>
              </a:spcBef>
              <a:spcAft>
                <a:spcPts val="0"/>
              </a:spcAft>
              <a:buClrTx/>
              <a:buSzPct val="100000"/>
              <a:buFont typeface="Arial" panose="020B0604020202020204" pitchFamily="34" charset="0"/>
              <a:buChar char="•"/>
              <a:tabLst/>
              <a:defRPr/>
            </a:pPr>
            <a:r>
              <a:rPr kumimoji="0" lang="en-US" sz="1500" b="0" i="0" u="none" strike="noStrike" kern="1200" cap="none" spc="-20" normalizeH="0" baseline="0" noProof="0">
                <a:ln>
                  <a:noFill/>
                </a:ln>
                <a:solidFill>
                  <a:srgbClr val="F0F0F0">
                    <a:lumMod val="25000"/>
                  </a:srgbClr>
                </a:solidFill>
                <a:effectLst/>
                <a:uLnTx/>
                <a:uFillTx/>
                <a:latin typeface="Arial" panose="020B0604020202020204"/>
                <a:ea typeface="+mn-ea"/>
                <a:cs typeface="+mn-cs"/>
              </a:rPr>
              <a:t>Promote standardization and interoperability</a:t>
            </a:r>
          </a:p>
        </p:txBody>
      </p:sp>
      <p:sp>
        <p:nvSpPr>
          <p:cNvPr id="14" name="Content Placeholder 15">
            <a:extLst>
              <a:ext uri="{FF2B5EF4-FFF2-40B4-BE49-F238E27FC236}">
                <a16:creationId xmlns:a16="http://schemas.microsoft.com/office/drawing/2014/main" id="{FDDD6550-0985-5D79-1E33-1DEC27682EB9}"/>
              </a:ext>
            </a:extLst>
          </p:cNvPr>
          <p:cNvSpPr txBox="1">
            <a:spLocks/>
          </p:cNvSpPr>
          <p:nvPr/>
        </p:nvSpPr>
        <p:spPr>
          <a:xfrm>
            <a:off x="469046" y="2040075"/>
            <a:ext cx="5465642" cy="868196"/>
          </a:xfrm>
          <a:prstGeom prst="rect">
            <a:avLst/>
          </a:prstGeom>
        </p:spPr>
        <p:txBody>
          <a:bodyPr/>
          <a:lstStyle>
            <a:lvl1pPr marL="228531" indent="-228531" algn="l" defTabSz="914126" rtl="0" eaLnBrk="1" latinLnBrk="0" hangingPunct="1">
              <a:lnSpc>
                <a:spcPct val="110000"/>
              </a:lnSpc>
              <a:spcBef>
                <a:spcPts val="1999"/>
              </a:spcBef>
              <a:buClrTx/>
              <a:buSzPct val="100000"/>
              <a:buFont typeface="Arial" panose="020B0604020202020204" pitchFamily="34" charset="0"/>
              <a:buChar char="•"/>
              <a:defRPr lang="en-US" sz="1500" kern="1200" spc="-20" dirty="0" smtClean="0">
                <a:solidFill>
                  <a:schemeClr val="tx2">
                    <a:lumMod val="25000"/>
                  </a:schemeClr>
                </a:solidFill>
                <a:latin typeface="+mn-lt"/>
                <a:ea typeface="+mn-ea"/>
                <a:cs typeface="+mn-cs"/>
              </a:defRPr>
            </a:lvl1pPr>
            <a:lvl2pPr marL="457063" indent="-169812" algn="l" defTabSz="914126" rtl="0" eaLnBrk="1" latinLnBrk="0" hangingPunct="1">
              <a:lnSpc>
                <a:spcPct val="90000"/>
              </a:lnSpc>
              <a:spcBef>
                <a:spcPts val="300"/>
              </a:spcBef>
              <a:buClrTx/>
              <a:buFont typeface="System Font Regular"/>
              <a:buChar char="‣"/>
              <a:defRPr sz="1300" kern="1200" spc="-20">
                <a:solidFill>
                  <a:schemeClr val="tx2">
                    <a:lumMod val="25000"/>
                  </a:schemeClr>
                </a:solidFill>
                <a:latin typeface="+mn-lt"/>
                <a:ea typeface="+mn-ea"/>
                <a:cs typeface="+mn-cs"/>
              </a:defRPr>
            </a:lvl2pPr>
            <a:lvl3pPr marL="685594" indent="-171399" algn="l" defTabSz="914126" rtl="0" eaLnBrk="1" latinLnBrk="0" hangingPunct="1">
              <a:lnSpc>
                <a:spcPct val="90000"/>
              </a:lnSpc>
              <a:spcBef>
                <a:spcPts val="300"/>
              </a:spcBef>
              <a:buClrTx/>
              <a:buFont typeface="Arial" panose="020B0604020202020204" pitchFamily="34" charset="0"/>
              <a:buChar char="•"/>
              <a:defRPr sz="1100" kern="1200" spc="-20">
                <a:solidFill>
                  <a:schemeClr val="tx2">
                    <a:lumMod val="25000"/>
                  </a:schemeClr>
                </a:solidFill>
                <a:latin typeface="+mn-lt"/>
                <a:ea typeface="+mn-ea"/>
                <a:cs typeface="+mn-cs"/>
              </a:defRPr>
            </a:lvl3pPr>
            <a:lvl4pPr marL="914126" indent="-171399" algn="l" defTabSz="914126" rtl="0" eaLnBrk="1" latinLnBrk="0" hangingPunct="1">
              <a:lnSpc>
                <a:spcPct val="90000"/>
              </a:lnSpc>
              <a:spcBef>
                <a:spcPts val="200"/>
              </a:spcBef>
              <a:buClrTx/>
              <a:buFont typeface="Arial" panose="020B0604020202020204" pitchFamily="34" charset="0"/>
              <a:buChar char="•"/>
              <a:defRPr sz="1000" kern="1200" spc="-20">
                <a:solidFill>
                  <a:schemeClr val="tx2">
                    <a:lumMod val="25000"/>
                  </a:schemeClr>
                </a:solidFill>
                <a:latin typeface="+mn-lt"/>
                <a:ea typeface="+mn-ea"/>
                <a:cs typeface="+mn-cs"/>
              </a:defRPr>
            </a:lvl4pPr>
            <a:lvl5pPr marL="1088698" indent="-114266" algn="l" defTabSz="914126" rtl="0" eaLnBrk="1" latinLnBrk="0" hangingPunct="1">
              <a:lnSpc>
                <a:spcPct val="90000"/>
              </a:lnSpc>
              <a:spcBef>
                <a:spcPts val="100"/>
              </a:spcBef>
              <a:buClrTx/>
              <a:buFont typeface="Arial" panose="020B0604020202020204" pitchFamily="34" charset="0"/>
              <a:buChar char="•"/>
              <a:defRPr sz="950" kern="1200" spc="-20">
                <a:solidFill>
                  <a:schemeClr val="tx2">
                    <a:lumMod val="25000"/>
                  </a:schemeClr>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228531" marR="0" lvl="0" indent="-228531" algn="l" defTabSz="914126" rtl="0" eaLnBrk="1" fontAlgn="auto" latinLnBrk="0" hangingPunct="1">
              <a:lnSpc>
                <a:spcPct val="110000"/>
              </a:lnSpc>
              <a:spcBef>
                <a:spcPts val="500"/>
              </a:spcBef>
              <a:spcAft>
                <a:spcPts val="0"/>
              </a:spcAft>
              <a:buClrTx/>
              <a:buSzPct val="100000"/>
              <a:buFont typeface="Arial" panose="020B0604020202020204" pitchFamily="34" charset="0"/>
              <a:buChar char="•"/>
              <a:tabLst/>
              <a:defRPr/>
            </a:pPr>
            <a:r>
              <a:rPr kumimoji="0" lang="en-US" sz="1500" b="0" i="0" u="none" strike="noStrike" kern="1200" cap="none" spc="-20" normalizeH="0" baseline="0" noProof="0">
                <a:ln>
                  <a:noFill/>
                </a:ln>
                <a:solidFill>
                  <a:srgbClr val="F0F0F0">
                    <a:lumMod val="25000"/>
                  </a:srgbClr>
                </a:solidFill>
                <a:effectLst/>
                <a:uLnTx/>
                <a:uFillTx/>
                <a:latin typeface="Arial" panose="020B0604020202020204"/>
                <a:ea typeface="+mn-ea"/>
                <a:cs typeface="+mn-cs"/>
              </a:rPr>
              <a:t>Privacy and security</a:t>
            </a:r>
          </a:p>
          <a:p>
            <a:pPr marL="228531" marR="0" lvl="0" indent="-228531" algn="l" defTabSz="914126" rtl="0" eaLnBrk="1" fontAlgn="auto" latinLnBrk="0" hangingPunct="1">
              <a:lnSpc>
                <a:spcPct val="110000"/>
              </a:lnSpc>
              <a:spcBef>
                <a:spcPts val="500"/>
              </a:spcBef>
              <a:spcAft>
                <a:spcPts val="0"/>
              </a:spcAft>
              <a:buClrTx/>
              <a:buSzPct val="100000"/>
              <a:buFont typeface="Arial" panose="020B0604020202020204" pitchFamily="34" charset="0"/>
              <a:buChar char="•"/>
              <a:tabLst/>
              <a:defRPr/>
            </a:pPr>
            <a:r>
              <a:rPr kumimoji="0" lang="en-US" sz="1500" b="0" i="0" u="none" strike="noStrike" kern="1200" cap="none" spc="-20" normalizeH="0" baseline="0" noProof="0">
                <a:ln>
                  <a:noFill/>
                </a:ln>
                <a:solidFill>
                  <a:srgbClr val="F0F0F0">
                    <a:lumMod val="25000"/>
                  </a:srgbClr>
                </a:solidFill>
                <a:effectLst/>
                <a:uLnTx/>
                <a:uFillTx/>
                <a:latin typeface="Arial" panose="020B0604020202020204"/>
                <a:ea typeface="+mn-ea"/>
                <a:cs typeface="+mn-cs"/>
              </a:rPr>
              <a:t>Patient safety</a:t>
            </a:r>
          </a:p>
        </p:txBody>
      </p:sp>
      <p:sp>
        <p:nvSpPr>
          <p:cNvPr id="15" name="Content Placeholder 16">
            <a:extLst>
              <a:ext uri="{FF2B5EF4-FFF2-40B4-BE49-F238E27FC236}">
                <a16:creationId xmlns:a16="http://schemas.microsoft.com/office/drawing/2014/main" id="{DD5D2E0A-88C1-627F-2851-9CDDC39F09EF}"/>
              </a:ext>
            </a:extLst>
          </p:cNvPr>
          <p:cNvSpPr txBox="1">
            <a:spLocks/>
          </p:cNvSpPr>
          <p:nvPr/>
        </p:nvSpPr>
        <p:spPr>
          <a:xfrm>
            <a:off x="480772" y="3446493"/>
            <a:ext cx="5442190" cy="835785"/>
          </a:xfrm>
          <a:prstGeom prst="rect">
            <a:avLst/>
          </a:prstGeom>
        </p:spPr>
        <p:txBody>
          <a:bodyPr/>
          <a:lstStyle>
            <a:lvl1pPr marL="228531" indent="-228531" algn="l" defTabSz="914126" rtl="0" eaLnBrk="1" latinLnBrk="0" hangingPunct="1">
              <a:lnSpc>
                <a:spcPct val="110000"/>
              </a:lnSpc>
              <a:spcBef>
                <a:spcPts val="1999"/>
              </a:spcBef>
              <a:buClrTx/>
              <a:buSzPct val="100000"/>
              <a:buFont typeface="Arial" panose="020B0604020202020204" pitchFamily="34" charset="0"/>
              <a:buChar char="•"/>
              <a:defRPr lang="en-US" sz="1500" kern="1200" spc="-20" dirty="0" smtClean="0">
                <a:solidFill>
                  <a:schemeClr val="tx2">
                    <a:lumMod val="25000"/>
                  </a:schemeClr>
                </a:solidFill>
                <a:latin typeface="+mn-lt"/>
                <a:ea typeface="+mn-ea"/>
                <a:cs typeface="+mn-cs"/>
              </a:defRPr>
            </a:lvl1pPr>
            <a:lvl2pPr marL="457063" indent="-169812" algn="l" defTabSz="914126" rtl="0" eaLnBrk="1" latinLnBrk="0" hangingPunct="1">
              <a:lnSpc>
                <a:spcPct val="90000"/>
              </a:lnSpc>
              <a:spcBef>
                <a:spcPts val="300"/>
              </a:spcBef>
              <a:buClrTx/>
              <a:buFont typeface="System Font Regular"/>
              <a:buChar char="‣"/>
              <a:defRPr sz="1300" kern="1200" spc="-20">
                <a:solidFill>
                  <a:schemeClr val="tx2">
                    <a:lumMod val="25000"/>
                  </a:schemeClr>
                </a:solidFill>
                <a:latin typeface="+mn-lt"/>
                <a:ea typeface="+mn-ea"/>
                <a:cs typeface="+mn-cs"/>
              </a:defRPr>
            </a:lvl2pPr>
            <a:lvl3pPr marL="685594" indent="-171399" algn="l" defTabSz="914126" rtl="0" eaLnBrk="1" latinLnBrk="0" hangingPunct="1">
              <a:lnSpc>
                <a:spcPct val="90000"/>
              </a:lnSpc>
              <a:spcBef>
                <a:spcPts val="300"/>
              </a:spcBef>
              <a:buClrTx/>
              <a:buFont typeface="Arial" panose="020B0604020202020204" pitchFamily="34" charset="0"/>
              <a:buChar char="•"/>
              <a:defRPr sz="1100" kern="1200" spc="-20">
                <a:solidFill>
                  <a:schemeClr val="tx2">
                    <a:lumMod val="25000"/>
                  </a:schemeClr>
                </a:solidFill>
                <a:latin typeface="+mn-lt"/>
                <a:ea typeface="+mn-ea"/>
                <a:cs typeface="+mn-cs"/>
              </a:defRPr>
            </a:lvl3pPr>
            <a:lvl4pPr marL="914126" indent="-171399" algn="l" defTabSz="914126" rtl="0" eaLnBrk="1" latinLnBrk="0" hangingPunct="1">
              <a:lnSpc>
                <a:spcPct val="90000"/>
              </a:lnSpc>
              <a:spcBef>
                <a:spcPts val="200"/>
              </a:spcBef>
              <a:buClrTx/>
              <a:buFont typeface="Arial" panose="020B0604020202020204" pitchFamily="34" charset="0"/>
              <a:buChar char="•"/>
              <a:defRPr sz="1000" kern="1200" spc="-20">
                <a:solidFill>
                  <a:schemeClr val="tx2">
                    <a:lumMod val="25000"/>
                  </a:schemeClr>
                </a:solidFill>
                <a:latin typeface="+mn-lt"/>
                <a:ea typeface="+mn-ea"/>
                <a:cs typeface="+mn-cs"/>
              </a:defRPr>
            </a:lvl4pPr>
            <a:lvl5pPr marL="1088698" indent="-114266" algn="l" defTabSz="914126" rtl="0" eaLnBrk="1" latinLnBrk="0" hangingPunct="1">
              <a:lnSpc>
                <a:spcPct val="90000"/>
              </a:lnSpc>
              <a:spcBef>
                <a:spcPts val="100"/>
              </a:spcBef>
              <a:buClrTx/>
              <a:buFont typeface="Arial" panose="020B0604020202020204" pitchFamily="34" charset="0"/>
              <a:buChar char="•"/>
              <a:defRPr sz="950" kern="1200" spc="-20">
                <a:solidFill>
                  <a:schemeClr val="tx2">
                    <a:lumMod val="25000"/>
                  </a:schemeClr>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228531" marR="0" lvl="0" indent="-228531" algn="l" defTabSz="914126" rtl="0" eaLnBrk="1" fontAlgn="auto" latinLnBrk="0" hangingPunct="1">
              <a:lnSpc>
                <a:spcPct val="110000"/>
              </a:lnSpc>
              <a:spcBef>
                <a:spcPts val="500"/>
              </a:spcBef>
              <a:spcAft>
                <a:spcPts val="0"/>
              </a:spcAft>
              <a:buClrTx/>
              <a:buSzPct val="100000"/>
              <a:buFont typeface="Arial" panose="020B0604020202020204" pitchFamily="34" charset="0"/>
              <a:buChar char="•"/>
              <a:tabLst/>
              <a:defRPr/>
            </a:pPr>
            <a:r>
              <a:rPr kumimoji="0" lang="en-US" sz="1500" b="0" i="0" u="none" strike="noStrike" kern="1200" cap="none" spc="-20" normalizeH="0" baseline="0" noProof="0">
                <a:ln>
                  <a:noFill/>
                </a:ln>
                <a:solidFill>
                  <a:srgbClr val="F0F0F0">
                    <a:lumMod val="25000"/>
                  </a:srgbClr>
                </a:solidFill>
                <a:effectLst/>
                <a:uLnTx/>
                <a:uFillTx/>
                <a:latin typeface="Arial" panose="020B0604020202020204"/>
                <a:ea typeface="+mn-ea"/>
                <a:cs typeface="+mn-cs"/>
              </a:rPr>
              <a:t>Usability and modernization of technology</a:t>
            </a:r>
          </a:p>
          <a:p>
            <a:pPr marL="228531" marR="0" lvl="0" indent="-228531" algn="l" defTabSz="914126" rtl="0" eaLnBrk="1" fontAlgn="auto" latinLnBrk="0" hangingPunct="1">
              <a:lnSpc>
                <a:spcPct val="110000"/>
              </a:lnSpc>
              <a:spcBef>
                <a:spcPts val="500"/>
              </a:spcBef>
              <a:spcAft>
                <a:spcPts val="0"/>
              </a:spcAft>
              <a:buClrTx/>
              <a:buSzPct val="100000"/>
              <a:buFont typeface="Arial" panose="020B0604020202020204" pitchFamily="34" charset="0"/>
              <a:buChar char="•"/>
              <a:tabLst/>
              <a:defRPr/>
            </a:pPr>
            <a:r>
              <a:rPr kumimoji="0" lang="en-US" sz="1500" b="0" i="0" u="none" strike="noStrike" kern="1200" cap="none" spc="-20" normalizeH="0" baseline="0" noProof="0">
                <a:ln>
                  <a:noFill/>
                </a:ln>
                <a:solidFill>
                  <a:srgbClr val="F0F0F0">
                    <a:lumMod val="25000"/>
                  </a:srgbClr>
                </a:solidFill>
                <a:effectLst/>
                <a:uLnTx/>
                <a:uFillTx/>
                <a:latin typeface="Arial" panose="020B0604020202020204"/>
                <a:ea typeface="+mn-ea"/>
                <a:cs typeface="+mn-cs"/>
              </a:rPr>
              <a:t>Greater value, more choices, reduced burden</a:t>
            </a:r>
          </a:p>
        </p:txBody>
      </p:sp>
      <p:sp>
        <p:nvSpPr>
          <p:cNvPr id="16" name="Content Placeholder 17">
            <a:extLst>
              <a:ext uri="{FF2B5EF4-FFF2-40B4-BE49-F238E27FC236}">
                <a16:creationId xmlns:a16="http://schemas.microsoft.com/office/drawing/2014/main" id="{43A5FC8A-BD7E-0EA1-CC3E-EEFB030D33E1}"/>
              </a:ext>
            </a:extLst>
          </p:cNvPr>
          <p:cNvSpPr txBox="1">
            <a:spLocks/>
          </p:cNvSpPr>
          <p:nvPr/>
        </p:nvSpPr>
        <p:spPr>
          <a:xfrm>
            <a:off x="480772" y="4891490"/>
            <a:ext cx="5442190" cy="883043"/>
          </a:xfrm>
          <a:prstGeom prst="rect">
            <a:avLst/>
          </a:prstGeom>
        </p:spPr>
        <p:txBody>
          <a:bodyPr/>
          <a:lstStyle>
            <a:lvl1pPr marL="228531" indent="-228531" algn="l" defTabSz="914126" rtl="0" eaLnBrk="1" latinLnBrk="0" hangingPunct="1">
              <a:lnSpc>
                <a:spcPct val="110000"/>
              </a:lnSpc>
              <a:spcBef>
                <a:spcPts val="1999"/>
              </a:spcBef>
              <a:buClrTx/>
              <a:buSzPct val="100000"/>
              <a:buFont typeface="Arial" panose="020B0604020202020204" pitchFamily="34" charset="0"/>
              <a:buChar char="•"/>
              <a:defRPr lang="en-US" sz="1500" kern="1200" spc="-20" dirty="0" smtClean="0">
                <a:solidFill>
                  <a:schemeClr val="tx2">
                    <a:lumMod val="25000"/>
                  </a:schemeClr>
                </a:solidFill>
                <a:latin typeface="+mn-lt"/>
                <a:ea typeface="+mn-ea"/>
                <a:cs typeface="+mn-cs"/>
              </a:defRPr>
            </a:lvl1pPr>
            <a:lvl2pPr marL="457063" indent="-169812" algn="l" defTabSz="914126" rtl="0" eaLnBrk="1" latinLnBrk="0" hangingPunct="1">
              <a:lnSpc>
                <a:spcPct val="90000"/>
              </a:lnSpc>
              <a:spcBef>
                <a:spcPts val="300"/>
              </a:spcBef>
              <a:buClrTx/>
              <a:buFont typeface="System Font Regular"/>
              <a:buChar char="‣"/>
              <a:defRPr sz="1300" kern="1200" spc="-20">
                <a:solidFill>
                  <a:schemeClr val="tx2">
                    <a:lumMod val="25000"/>
                  </a:schemeClr>
                </a:solidFill>
                <a:latin typeface="+mn-lt"/>
                <a:ea typeface="+mn-ea"/>
                <a:cs typeface="+mn-cs"/>
              </a:defRPr>
            </a:lvl2pPr>
            <a:lvl3pPr marL="685594" indent="-171399" algn="l" defTabSz="914126" rtl="0" eaLnBrk="1" latinLnBrk="0" hangingPunct="1">
              <a:lnSpc>
                <a:spcPct val="90000"/>
              </a:lnSpc>
              <a:spcBef>
                <a:spcPts val="300"/>
              </a:spcBef>
              <a:buClrTx/>
              <a:buFont typeface="Arial" panose="020B0604020202020204" pitchFamily="34" charset="0"/>
              <a:buChar char="•"/>
              <a:defRPr sz="1100" kern="1200" spc="-20">
                <a:solidFill>
                  <a:schemeClr val="tx2">
                    <a:lumMod val="25000"/>
                  </a:schemeClr>
                </a:solidFill>
                <a:latin typeface="+mn-lt"/>
                <a:ea typeface="+mn-ea"/>
                <a:cs typeface="+mn-cs"/>
              </a:defRPr>
            </a:lvl3pPr>
            <a:lvl4pPr marL="914126" indent="-171399" algn="l" defTabSz="914126" rtl="0" eaLnBrk="1" latinLnBrk="0" hangingPunct="1">
              <a:lnSpc>
                <a:spcPct val="90000"/>
              </a:lnSpc>
              <a:spcBef>
                <a:spcPts val="200"/>
              </a:spcBef>
              <a:buClrTx/>
              <a:buFont typeface="Arial" panose="020B0604020202020204" pitchFamily="34" charset="0"/>
              <a:buChar char="•"/>
              <a:defRPr sz="1000" kern="1200" spc="-20">
                <a:solidFill>
                  <a:schemeClr val="tx2">
                    <a:lumMod val="25000"/>
                  </a:schemeClr>
                </a:solidFill>
                <a:latin typeface="+mn-lt"/>
                <a:ea typeface="+mn-ea"/>
                <a:cs typeface="+mn-cs"/>
              </a:defRPr>
            </a:lvl4pPr>
            <a:lvl5pPr marL="1088698" indent="-114266" algn="l" defTabSz="914126" rtl="0" eaLnBrk="1" latinLnBrk="0" hangingPunct="1">
              <a:lnSpc>
                <a:spcPct val="90000"/>
              </a:lnSpc>
              <a:spcBef>
                <a:spcPts val="100"/>
              </a:spcBef>
              <a:buClrTx/>
              <a:buFont typeface="Arial" panose="020B0604020202020204" pitchFamily="34" charset="0"/>
              <a:buChar char="•"/>
              <a:defRPr sz="950" kern="1200" spc="-20">
                <a:solidFill>
                  <a:schemeClr val="tx2">
                    <a:lumMod val="25000"/>
                  </a:schemeClr>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228531" marR="0" lvl="0" indent="-228531" algn="l" defTabSz="914126" rtl="0" eaLnBrk="1" fontAlgn="auto" latinLnBrk="0" hangingPunct="1">
              <a:lnSpc>
                <a:spcPct val="110000"/>
              </a:lnSpc>
              <a:spcBef>
                <a:spcPts val="500"/>
              </a:spcBef>
              <a:spcAft>
                <a:spcPts val="0"/>
              </a:spcAft>
              <a:buClrTx/>
              <a:buSzPct val="100000"/>
              <a:buFont typeface="Arial" panose="020B0604020202020204" pitchFamily="34" charset="0"/>
              <a:buChar char="•"/>
              <a:tabLst/>
              <a:defRPr/>
            </a:pPr>
            <a:r>
              <a:rPr kumimoji="0" lang="en-US" sz="1500" b="0" i="0" u="none" strike="noStrike" kern="1200" cap="none" spc="-20" normalizeH="0" baseline="0" noProof="0">
                <a:ln>
                  <a:noFill/>
                </a:ln>
                <a:solidFill>
                  <a:srgbClr val="F0F0F0">
                    <a:lumMod val="25000"/>
                  </a:srgbClr>
                </a:solidFill>
                <a:effectLst/>
                <a:uLnTx/>
                <a:uFillTx/>
                <a:latin typeface="Arial" panose="020B0604020202020204"/>
                <a:ea typeface="+mn-ea"/>
                <a:cs typeface="+mn-cs"/>
              </a:rPr>
              <a:t>Greater data accessibility, including for research </a:t>
            </a:r>
          </a:p>
          <a:p>
            <a:pPr marL="228531" marR="0" lvl="0" indent="-228531" algn="l" defTabSz="914126" rtl="0" eaLnBrk="1" fontAlgn="auto" latinLnBrk="0" hangingPunct="1">
              <a:lnSpc>
                <a:spcPct val="110000"/>
              </a:lnSpc>
              <a:spcBef>
                <a:spcPts val="500"/>
              </a:spcBef>
              <a:spcAft>
                <a:spcPts val="0"/>
              </a:spcAft>
              <a:buClrTx/>
              <a:buSzPct val="100000"/>
              <a:buFont typeface="Arial" panose="020B0604020202020204" pitchFamily="34" charset="0"/>
              <a:buChar char="•"/>
              <a:tabLst/>
              <a:defRPr/>
            </a:pPr>
            <a:r>
              <a:rPr kumimoji="0" lang="en-US" sz="1500" b="0" i="0" u="none" strike="noStrike" kern="1200" cap="none" spc="-20" normalizeH="0" baseline="0" noProof="0">
                <a:ln>
                  <a:noFill/>
                </a:ln>
                <a:solidFill>
                  <a:srgbClr val="F0F0F0">
                    <a:lumMod val="25000"/>
                  </a:srgbClr>
                </a:solidFill>
                <a:effectLst/>
                <a:uLnTx/>
                <a:uFillTx/>
                <a:latin typeface="Arial" panose="020B0604020202020204"/>
                <a:ea typeface="+mn-ea"/>
                <a:cs typeface="+mn-cs"/>
              </a:rPr>
              <a:t>Better care and equitable health outcomes</a:t>
            </a:r>
          </a:p>
        </p:txBody>
      </p:sp>
      <p:sp>
        <p:nvSpPr>
          <p:cNvPr id="17" name="TextBox 16">
            <a:extLst>
              <a:ext uri="{FF2B5EF4-FFF2-40B4-BE49-F238E27FC236}">
                <a16:creationId xmlns:a16="http://schemas.microsoft.com/office/drawing/2014/main" id="{F56DC1B9-057A-3B8D-3A44-684A7617A19B}"/>
              </a:ext>
            </a:extLst>
          </p:cNvPr>
          <p:cNvSpPr txBox="1"/>
          <p:nvPr/>
        </p:nvSpPr>
        <p:spPr bwMode="gray">
          <a:xfrm>
            <a:off x="7272206" y="2002205"/>
            <a:ext cx="3936534" cy="3611512"/>
          </a:xfrm>
          <a:prstGeom prst="rect">
            <a:avLst/>
          </a:prstGeom>
          <a:noFill/>
        </p:spPr>
        <p:txBody>
          <a:bodyPr wrap="square">
            <a:noAutofit/>
          </a:bodyPr>
          <a:lstStyle/>
          <a:p>
            <a:pPr marL="0" marR="0" lvl="0" indent="0" algn="l" defTabSz="914400" rtl="0" eaLnBrk="1" fontAlgn="auto" latinLnBrk="0" hangingPunct="1">
              <a:lnSpc>
                <a:spcPct val="110000"/>
              </a:lnSpc>
              <a:spcBef>
                <a:spcPts val="1200"/>
              </a:spcBef>
              <a:spcAft>
                <a:spcPts val="600"/>
              </a:spcAft>
              <a:buClrTx/>
              <a:buSzTx/>
              <a:buFontTx/>
              <a:buNone/>
              <a:tabLst/>
              <a:defRPr/>
            </a:pPr>
            <a:r>
              <a:rPr kumimoji="0" lang="en-US" sz="1500" b="1" i="0" u="none" strike="noStrike" kern="1200" cap="none" spc="0" normalizeH="0" baseline="0" noProof="0">
                <a:ln>
                  <a:noFill/>
                </a:ln>
                <a:solidFill>
                  <a:srgbClr val="0F34BA"/>
                </a:solidFill>
                <a:effectLst/>
                <a:uLnTx/>
                <a:uFillTx/>
                <a:latin typeface="Arial" panose="020B0604020202020204"/>
                <a:ea typeface="+mn-ea"/>
                <a:cs typeface="+mn-cs"/>
              </a:rPr>
              <a:t>Exceptions Policy</a:t>
            </a:r>
            <a:endParaRPr kumimoji="0" lang="en-US" sz="1500" b="0" i="0" u="none" strike="noStrike" kern="1200" cap="none" spc="0" normalizeH="0" baseline="0" noProof="0">
              <a:ln>
                <a:noFill/>
              </a:ln>
              <a:solidFill>
                <a:srgbClr val="0F34BA"/>
              </a:solidFill>
              <a:effectLst/>
              <a:uLnTx/>
              <a:uFillTx/>
              <a:latin typeface="Arial" panose="020B0604020202020204"/>
              <a:ea typeface="+mn-ea"/>
              <a:cs typeface="+mn-cs"/>
            </a:endParaRPr>
          </a:p>
          <a:p>
            <a:pPr marL="223838" marR="0" lvl="0" indent="-223838" algn="l" defTabSz="914400" rtl="0" eaLnBrk="1" fontAlgn="auto" latinLnBrk="0" hangingPunct="1">
              <a:lnSpc>
                <a:spcPct val="110000"/>
              </a:lnSpc>
              <a:spcBef>
                <a:spcPts val="1200"/>
              </a:spcBef>
              <a:spcAft>
                <a:spcPts val="600"/>
              </a:spcAft>
              <a:buClrTx/>
              <a:buSzTx/>
              <a:buFont typeface="+mj-lt"/>
              <a:buAutoNum type="arabicPeriod"/>
              <a:tabLst/>
              <a:defRPr/>
            </a:pPr>
            <a:r>
              <a:rPr kumimoji="0" lang="en-US" sz="14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Identify certain </a:t>
            </a:r>
            <a:r>
              <a:rPr kumimoji="0" lang="en-US" sz="1400" b="1"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reasonable and necessary activities </a:t>
            </a:r>
            <a:r>
              <a:rPr kumimoji="0" lang="en-US" sz="14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that do not constitute information blocking</a:t>
            </a:r>
          </a:p>
          <a:p>
            <a:pPr marL="223838" marR="0" lvl="0" indent="-223838" algn="l" defTabSz="914400" rtl="0" eaLnBrk="1" fontAlgn="auto" latinLnBrk="0" hangingPunct="1">
              <a:lnSpc>
                <a:spcPct val="110000"/>
              </a:lnSpc>
              <a:spcBef>
                <a:spcPts val="1200"/>
              </a:spcBef>
              <a:spcAft>
                <a:spcPts val="600"/>
              </a:spcAft>
              <a:buClrTx/>
              <a:buSzTx/>
              <a:buFont typeface="+mj-lt"/>
              <a:buAutoNum type="arabicPeriod"/>
              <a:tabLst/>
              <a:defRPr/>
            </a:pPr>
            <a:r>
              <a:rPr kumimoji="0" lang="en-US" sz="14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Address practices of </a:t>
            </a:r>
            <a:r>
              <a:rPr kumimoji="0" lang="en-US" sz="1400" b="1"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significant risk </a:t>
            </a:r>
            <a:r>
              <a:rPr kumimoji="0" lang="en-US" sz="14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for actors not engaging in them due to uncertainty about the information blocking regulations</a:t>
            </a:r>
          </a:p>
          <a:p>
            <a:pPr marL="223838" marR="0" lvl="0" indent="-223838" algn="l" defTabSz="914400" rtl="0" eaLnBrk="1" fontAlgn="auto" latinLnBrk="0" hangingPunct="1">
              <a:lnSpc>
                <a:spcPct val="110000"/>
              </a:lnSpc>
              <a:spcBef>
                <a:spcPts val="1200"/>
              </a:spcBef>
              <a:spcAft>
                <a:spcPts val="600"/>
              </a:spcAft>
              <a:buClrTx/>
              <a:buSzTx/>
              <a:buFont typeface="+mj-lt"/>
              <a:buAutoNum type="arabicPeriod"/>
              <a:tabLst/>
              <a:defRPr/>
            </a:pPr>
            <a:r>
              <a:rPr kumimoji="0" lang="en-US" sz="14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Through appropriate conditions, </a:t>
            </a:r>
            <a:r>
              <a:rPr kumimoji="0" lang="en-US" sz="1400" b="1"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limit to protect and not extend </a:t>
            </a:r>
            <a:r>
              <a:rPr kumimoji="0" lang="en-US" sz="14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beyond, reasonable and necessary activities</a:t>
            </a:r>
            <a:endParaRPr kumimoji="0" lang="en-US" sz="16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01172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CCAF066-0EBA-8E60-AA01-90AF3781A914}"/>
              </a:ext>
            </a:extLst>
          </p:cNvPr>
          <p:cNvSpPr>
            <a:spLocks noGrp="1"/>
          </p:cNvSpPr>
          <p:nvPr>
            <p:ph type="title"/>
          </p:nvPr>
        </p:nvSpPr>
        <p:spPr>
          <a:xfrm>
            <a:off x="458788" y="457974"/>
            <a:ext cx="11282438" cy="890356"/>
          </a:xfrm>
        </p:spPr>
        <p:txBody>
          <a:bodyPr>
            <a:normAutofit/>
          </a:bodyPr>
          <a:lstStyle/>
          <a:p>
            <a:r>
              <a:rPr lang="en-US"/>
              <a:t>Information Blocking Exceptions in Effect Today</a:t>
            </a:r>
          </a:p>
        </p:txBody>
      </p:sp>
      <p:sp>
        <p:nvSpPr>
          <p:cNvPr id="6" name="Content Placeholder 3">
            <a:extLst>
              <a:ext uri="{FF2B5EF4-FFF2-40B4-BE49-F238E27FC236}">
                <a16:creationId xmlns:a16="http://schemas.microsoft.com/office/drawing/2014/main" id="{B0098E72-91C9-77A6-78B1-B592999AF123}"/>
              </a:ext>
            </a:extLst>
          </p:cNvPr>
          <p:cNvSpPr txBox="1">
            <a:spLocks/>
          </p:cNvSpPr>
          <p:nvPr/>
        </p:nvSpPr>
        <p:spPr>
          <a:xfrm>
            <a:off x="6387030" y="1170992"/>
            <a:ext cx="5123279" cy="5019001"/>
          </a:xfrm>
          <a:prstGeom prst="rect">
            <a:avLst/>
          </a:prstGeom>
        </p:spPr>
        <p:txBody>
          <a:bodyPr lIns="91416" tIns="45708" rIns="91416" bIns="45708" anchor="t">
            <a:normAutofit fontScale="92500" lnSpcReduction="10000"/>
          </a:bodyPr>
          <a:lstStyle>
            <a:lvl1pPr marL="228594" indent="-228594" algn="l" defTabSz="914377" rtl="0" eaLnBrk="1" latinLnBrk="0" hangingPunct="1">
              <a:lnSpc>
                <a:spcPct val="100000"/>
              </a:lnSpc>
              <a:spcBef>
                <a:spcPts val="2200"/>
              </a:spcBef>
              <a:spcAft>
                <a:spcPts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100000"/>
              </a:lnSpc>
              <a:spcBef>
                <a:spcPts val="30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37914" marR="0" lvl="0" indent="-457063" algn="l" defTabSz="914103" rtl="0" eaLnBrk="1" fontAlgn="auto" latinLnBrk="0" hangingPunct="1">
              <a:lnSpc>
                <a:spcPct val="110000"/>
              </a:lnSpc>
              <a:spcBef>
                <a:spcPts val="1000"/>
              </a:spcBef>
              <a:spcAft>
                <a:spcPts val="1799"/>
              </a:spcAft>
              <a:buClrTx/>
              <a:buSzTx/>
              <a:buFont typeface="+mj-lt"/>
              <a:buAutoNum type="arabicPeriod" startAt="6"/>
              <a:tabLst/>
              <a:defRPr/>
            </a:pPr>
            <a:endParaRPr kumimoji="0" lang="en-US" sz="1999"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037914" marR="0" lvl="0" indent="-457063" algn="l" defTabSz="914103" rtl="0" eaLnBrk="1" fontAlgn="auto" latinLnBrk="0" hangingPunct="1">
              <a:lnSpc>
                <a:spcPct val="110000"/>
              </a:lnSpc>
              <a:spcBef>
                <a:spcPts val="1000"/>
              </a:spcBef>
              <a:spcAft>
                <a:spcPts val="1799"/>
              </a:spcAft>
              <a:buClrTx/>
              <a:buSzTx/>
              <a:buFont typeface="+mj-lt"/>
              <a:buAutoNum type="arabicPeriod" startAt="6"/>
              <a:tabLst/>
              <a:defRPr/>
            </a:pPr>
            <a:endParaRPr kumimoji="0" lang="en-US" sz="1999"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037914" marR="0" lvl="0" indent="-457063" algn="l" defTabSz="914103" rtl="0" eaLnBrk="1" fontAlgn="auto" latinLnBrk="0" hangingPunct="1">
              <a:lnSpc>
                <a:spcPct val="110000"/>
              </a:lnSpc>
              <a:spcBef>
                <a:spcPts val="1000"/>
              </a:spcBef>
              <a:spcAft>
                <a:spcPts val="1799"/>
              </a:spcAft>
              <a:buClrTx/>
              <a:buSzTx/>
              <a:buFont typeface="Arial" panose="020B0604020202020204" pitchFamily="34" charset="0"/>
              <a:buAutoNum type="arabicPeriod" startAt="7"/>
              <a:tabLst/>
              <a:defRPr/>
            </a:pPr>
            <a:r>
              <a:rPr kumimoji="0" lang="en-US" sz="1999" b="0" i="0" u="none" strike="noStrike" kern="1200" cap="none" spc="0" normalizeH="0" baseline="0" noProof="0" dirty="0">
                <a:ln>
                  <a:noFill/>
                </a:ln>
                <a:solidFill>
                  <a:srgbClr val="081F79"/>
                </a:solidFill>
                <a:effectLst/>
                <a:uLnTx/>
                <a:uFillTx/>
                <a:latin typeface="Arial" panose="020B0604020202020204" pitchFamily="34" charset="0"/>
                <a:ea typeface="+mn-ea"/>
                <a:cs typeface="Arial" panose="020B0604020202020204" pitchFamily="34" charset="0"/>
              </a:rPr>
              <a:t>Manner Exception</a:t>
            </a:r>
          </a:p>
          <a:p>
            <a:pPr marL="1037914" marR="0" lvl="0" indent="-457063" algn="l" defTabSz="914103" rtl="0" eaLnBrk="1" fontAlgn="auto" latinLnBrk="0" hangingPunct="1">
              <a:lnSpc>
                <a:spcPct val="110000"/>
              </a:lnSpc>
              <a:spcBef>
                <a:spcPts val="1000"/>
              </a:spcBef>
              <a:spcAft>
                <a:spcPts val="1799"/>
              </a:spcAft>
              <a:buClrTx/>
              <a:buSzTx/>
              <a:buFont typeface="Arial" panose="020B0604020202020204" pitchFamily="34" charset="0"/>
              <a:buAutoNum type="arabicPeriod" startAt="7"/>
              <a:tabLst/>
              <a:defRPr/>
            </a:pPr>
            <a:r>
              <a:rPr kumimoji="0" lang="en-US" sz="1999" b="0" i="0" u="none" strike="noStrike" kern="1200" cap="none" spc="0" normalizeH="0" baseline="0" noProof="0" dirty="0">
                <a:ln>
                  <a:noFill/>
                </a:ln>
                <a:solidFill>
                  <a:srgbClr val="081F79"/>
                </a:solidFill>
                <a:effectLst/>
                <a:uLnTx/>
                <a:uFillTx/>
                <a:latin typeface="Arial" panose="020B0604020202020204" pitchFamily="34" charset="0"/>
                <a:ea typeface="+mn-ea"/>
                <a:cs typeface="Arial" panose="020B0604020202020204" pitchFamily="34" charset="0"/>
              </a:rPr>
              <a:t>Fees Exception </a:t>
            </a:r>
          </a:p>
          <a:p>
            <a:pPr marL="1037914" marR="0" lvl="0" indent="-457063" algn="l" defTabSz="914103" rtl="0" eaLnBrk="1" fontAlgn="auto" latinLnBrk="0" hangingPunct="1">
              <a:lnSpc>
                <a:spcPct val="110000"/>
              </a:lnSpc>
              <a:spcBef>
                <a:spcPts val="1000"/>
              </a:spcBef>
              <a:spcAft>
                <a:spcPts val="1799"/>
              </a:spcAft>
              <a:buClrTx/>
              <a:buSzTx/>
              <a:buFont typeface="Arial" panose="020B0604020202020204" pitchFamily="34" charset="0"/>
              <a:buAutoNum type="arabicPeriod" startAt="7"/>
              <a:tabLst/>
              <a:defRPr/>
            </a:pPr>
            <a:r>
              <a:rPr kumimoji="0" lang="en-US" sz="1999" b="0" i="0" u="none" strike="noStrike" kern="1200" cap="none" spc="0" normalizeH="0" baseline="0" noProof="0" dirty="0">
                <a:ln>
                  <a:noFill/>
                </a:ln>
                <a:solidFill>
                  <a:srgbClr val="081F79"/>
                </a:solidFill>
                <a:effectLst/>
                <a:uLnTx/>
                <a:uFillTx/>
                <a:latin typeface="Arial" panose="020B0604020202020204" pitchFamily="34" charset="0"/>
                <a:ea typeface="+mn-ea"/>
                <a:cs typeface="Arial" panose="020B0604020202020204" pitchFamily="34" charset="0"/>
              </a:rPr>
              <a:t>Licensing Exception </a:t>
            </a:r>
          </a:p>
          <a:p>
            <a:pPr marL="580851" marR="0" lvl="0" indent="0" algn="l" defTabSz="914377" rtl="0" eaLnBrk="1" fontAlgn="auto" latinLnBrk="0" hangingPunct="1">
              <a:lnSpc>
                <a:spcPct val="110000"/>
              </a:lnSpc>
              <a:spcBef>
                <a:spcPts val="1000"/>
              </a:spcBef>
              <a:spcAft>
                <a:spcPts val="1200"/>
              </a:spcAft>
              <a:buClrTx/>
              <a:buSzTx/>
              <a:buFont typeface="Arial" panose="020B0604020202020204" pitchFamily="34" charset="0"/>
              <a:buNone/>
              <a:tabLst/>
              <a:defRPr/>
            </a:pPr>
            <a:endParaRPr kumimoji="0" lang="en-US" sz="1999"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580851" marR="0" lvl="0" indent="0" algn="l" defTabSz="914377" rtl="0" eaLnBrk="1" fontAlgn="auto" latinLnBrk="0" hangingPunct="1">
              <a:lnSpc>
                <a:spcPct val="110000"/>
              </a:lnSpc>
              <a:spcBef>
                <a:spcPts val="1000"/>
              </a:spcBef>
              <a:spcAft>
                <a:spcPts val="1200"/>
              </a:spcAft>
              <a:buClrTx/>
              <a:buSzTx/>
              <a:buFont typeface="Arial" panose="020B0604020202020204" pitchFamily="34" charset="0"/>
              <a:buNone/>
              <a:tabLst/>
              <a:defRPr/>
            </a:pPr>
            <a:endParaRPr kumimoji="0" lang="en-US" sz="2099"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580851" marR="0" lvl="0" indent="0" algn="l" defTabSz="914377" rtl="0" eaLnBrk="1" fontAlgn="auto" latinLnBrk="0" hangingPunct="1">
              <a:lnSpc>
                <a:spcPct val="110000"/>
              </a:lnSpc>
              <a:spcBef>
                <a:spcPts val="1000"/>
              </a:spcBef>
              <a:spcAft>
                <a:spcPts val="1200"/>
              </a:spcAft>
              <a:buClrTx/>
              <a:buSzTx/>
              <a:buFont typeface="Arial" panose="020B0604020202020204" pitchFamily="34" charset="0"/>
              <a:buNone/>
              <a:tabLst/>
              <a:defRPr/>
            </a:pPr>
            <a:r>
              <a:rPr kumimoji="0" lang="en-US" sz="2099" b="0" i="0" u="none" strike="noStrike" kern="1200" cap="none" spc="0" normalizeH="0" baseline="0" noProof="0" dirty="0">
                <a:ln>
                  <a:noFill/>
                </a:ln>
                <a:solidFill>
                  <a:srgbClr val="081F79"/>
                </a:solidFill>
                <a:effectLst/>
                <a:uLnTx/>
                <a:uFillTx/>
                <a:latin typeface="Arial" panose="020B0604020202020204" pitchFamily="34" charset="0"/>
                <a:ea typeface="+mn-ea"/>
                <a:cs typeface="Arial" panose="020B0604020202020204" pitchFamily="34" charset="0"/>
              </a:rPr>
              <a:t>10.   TEFCA Manner Exception</a:t>
            </a:r>
          </a:p>
          <a:p>
            <a:pPr marL="227897" marR="0" lvl="0" indent="-227897" algn="l" defTabSz="914103" rtl="0" eaLnBrk="1" fontAlgn="auto" latinLnBrk="0" hangingPunct="1">
              <a:lnSpc>
                <a:spcPct val="110000"/>
              </a:lnSpc>
              <a:spcBef>
                <a:spcPts val="1000"/>
              </a:spcBef>
              <a:spcAft>
                <a:spcPts val="1200"/>
              </a:spcAft>
              <a:buClrTx/>
              <a:buSzTx/>
              <a:buFont typeface="Arial" panose="020B0604020202020204" pitchFamily="34" charset="0"/>
              <a:buChar char="•"/>
              <a:tabLst/>
              <a:defRPr/>
            </a:pPr>
            <a:endParaRPr kumimoji="0" lang="en-US" sz="1999"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7" name="Graphic 6">
            <a:extLst>
              <a:ext uri="{FF2B5EF4-FFF2-40B4-BE49-F238E27FC236}">
                <a16:creationId xmlns:a16="http://schemas.microsoft.com/office/drawing/2014/main" id="{9668E703-17C4-DB26-E364-EF7BE68F15B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245458" y="3643709"/>
            <a:ext cx="416820" cy="521025"/>
          </a:xfrm>
          <a:prstGeom prst="rect">
            <a:avLst/>
          </a:prstGeom>
        </p:spPr>
      </p:pic>
      <p:pic>
        <p:nvPicPr>
          <p:cNvPr id="8" name="Graphic 7">
            <a:extLst>
              <a:ext uri="{FF2B5EF4-FFF2-40B4-BE49-F238E27FC236}">
                <a16:creationId xmlns:a16="http://schemas.microsoft.com/office/drawing/2014/main" id="{022674FC-B748-A5E1-0541-DE61594B6693}"/>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181136" y="3106738"/>
            <a:ext cx="560855" cy="354223"/>
          </a:xfrm>
          <a:prstGeom prst="rect">
            <a:avLst/>
          </a:prstGeom>
        </p:spPr>
      </p:pic>
      <p:pic>
        <p:nvPicPr>
          <p:cNvPr id="9" name="Graphic 8">
            <a:extLst>
              <a:ext uri="{FF2B5EF4-FFF2-40B4-BE49-F238E27FC236}">
                <a16:creationId xmlns:a16="http://schemas.microsoft.com/office/drawing/2014/main" id="{05F3AEDC-BAA5-4899-6FD9-24D2FCBA623C}"/>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233523" y="2479741"/>
            <a:ext cx="362567" cy="392780"/>
          </a:xfrm>
          <a:prstGeom prst="rect">
            <a:avLst/>
          </a:prstGeom>
        </p:spPr>
      </p:pic>
      <p:sp>
        <p:nvSpPr>
          <p:cNvPr id="10" name="Content Placeholder 6" descr="Text box: Exceptions that involve procedures for fulfilling requests to access, exchange, or use EHI">
            <a:extLst>
              <a:ext uri="{FF2B5EF4-FFF2-40B4-BE49-F238E27FC236}">
                <a16:creationId xmlns:a16="http://schemas.microsoft.com/office/drawing/2014/main" id="{F863A7CA-CE8B-D392-C379-B7A0E77A4488}"/>
              </a:ext>
            </a:extLst>
          </p:cNvPr>
          <p:cNvSpPr txBox="1">
            <a:spLocks/>
          </p:cNvSpPr>
          <p:nvPr/>
        </p:nvSpPr>
        <p:spPr>
          <a:xfrm>
            <a:off x="6209895" y="1226940"/>
            <a:ext cx="5137826" cy="890356"/>
          </a:xfrm>
          <a:prstGeom prst="rect">
            <a:avLst/>
          </a:prstGeom>
          <a:solidFill>
            <a:srgbClr val="FFC72C"/>
          </a:solidFill>
        </p:spPr>
        <p:txBody>
          <a:bodyPr vert="horz" lIns="182832" tIns="45708" rIns="182832" bIns="45708" rtlCol="0" anchor="ct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lang="en-US" sz="1800" b="1" kern="1200">
                <a:solidFill>
                  <a:schemeClr val="accent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lang="en-US" sz="2400" b="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lang="en-US" sz="2400" b="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10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Exceptions that involve procedures for fulfilling requests to access, exchange, or use EHI</a:t>
            </a:r>
          </a:p>
        </p:txBody>
      </p:sp>
      <p:sp>
        <p:nvSpPr>
          <p:cNvPr id="11" name="Content Placeholder 3">
            <a:extLst>
              <a:ext uri="{FF2B5EF4-FFF2-40B4-BE49-F238E27FC236}">
                <a16:creationId xmlns:a16="http://schemas.microsoft.com/office/drawing/2014/main" id="{F2F5BC08-7A69-9E1F-95E1-09EC51855EEF}"/>
              </a:ext>
            </a:extLst>
          </p:cNvPr>
          <p:cNvSpPr txBox="1">
            <a:spLocks/>
          </p:cNvSpPr>
          <p:nvPr/>
        </p:nvSpPr>
        <p:spPr>
          <a:xfrm>
            <a:off x="1136962" y="2384249"/>
            <a:ext cx="4388507" cy="3950201"/>
          </a:xfrm>
          <a:prstGeom prst="rect">
            <a:avLst/>
          </a:prstGeom>
        </p:spPr>
        <p:txBody>
          <a:bodyPr>
            <a:normAutofit/>
          </a:bodyPr>
          <a:lstStyle>
            <a:lvl1pPr marL="228594" indent="-228594" algn="l" defTabSz="914377" rtl="0" eaLnBrk="1" latinLnBrk="0" hangingPunct="1">
              <a:lnSpc>
                <a:spcPct val="100000"/>
              </a:lnSpc>
              <a:spcBef>
                <a:spcPts val="2200"/>
              </a:spcBef>
              <a:spcAft>
                <a:spcPts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100000"/>
              </a:lnSpc>
              <a:spcBef>
                <a:spcPts val="30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8650" marR="0" lvl="0" indent="-458650" algn="l" defTabSz="914103" rtl="0" eaLnBrk="1" fontAlgn="auto" latinLnBrk="0" hangingPunct="1">
              <a:lnSpc>
                <a:spcPct val="110000"/>
              </a:lnSpc>
              <a:spcBef>
                <a:spcPts val="1600"/>
              </a:spcBef>
              <a:spcAft>
                <a:spcPts val="1200"/>
              </a:spcAft>
              <a:buClrTx/>
              <a:buSzTx/>
              <a:buFont typeface="+mj-lt"/>
              <a:buAutoNum type="arabicPeriod"/>
              <a:tabLst/>
              <a:defRPr/>
            </a:pPr>
            <a:r>
              <a:rPr kumimoji="0" lang="en-US" sz="1899"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Preventing Harm Exception</a:t>
            </a:r>
          </a:p>
          <a:p>
            <a:pPr marL="458650" marR="0" lvl="0" indent="-458650" algn="l" defTabSz="914103" rtl="0" eaLnBrk="1" fontAlgn="auto" latinLnBrk="0" hangingPunct="1">
              <a:lnSpc>
                <a:spcPct val="110000"/>
              </a:lnSpc>
              <a:spcBef>
                <a:spcPts val="1600"/>
              </a:spcBef>
              <a:spcAft>
                <a:spcPts val="1200"/>
              </a:spcAft>
              <a:buClrTx/>
              <a:buSzTx/>
              <a:buFont typeface="+mj-lt"/>
              <a:buAutoNum type="arabicPeriod"/>
              <a:tabLst/>
              <a:defRPr/>
            </a:pPr>
            <a:r>
              <a:rPr kumimoji="0" lang="en-US" sz="1899"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Privacy Exception </a:t>
            </a:r>
          </a:p>
          <a:p>
            <a:pPr marL="458650" marR="0" lvl="0" indent="-458650" algn="l" defTabSz="914103" rtl="0" eaLnBrk="1" fontAlgn="auto" latinLnBrk="0" hangingPunct="1">
              <a:lnSpc>
                <a:spcPct val="110000"/>
              </a:lnSpc>
              <a:spcBef>
                <a:spcPts val="1600"/>
              </a:spcBef>
              <a:spcAft>
                <a:spcPts val="1200"/>
              </a:spcAft>
              <a:buClrTx/>
              <a:buSzTx/>
              <a:buFont typeface="+mj-lt"/>
              <a:buAutoNum type="arabicPeriod"/>
              <a:tabLst/>
              <a:defRPr/>
            </a:pPr>
            <a:r>
              <a:rPr kumimoji="0" lang="en-US" sz="1899"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Security Exception</a:t>
            </a:r>
          </a:p>
          <a:p>
            <a:pPr marL="458650" marR="0" lvl="0" indent="-458650" algn="l" defTabSz="914103" rtl="0" eaLnBrk="1" fontAlgn="auto" latinLnBrk="0" hangingPunct="1">
              <a:lnSpc>
                <a:spcPct val="110000"/>
              </a:lnSpc>
              <a:spcBef>
                <a:spcPts val="1600"/>
              </a:spcBef>
              <a:spcAft>
                <a:spcPts val="1200"/>
              </a:spcAft>
              <a:buClrTx/>
              <a:buSzTx/>
              <a:buFont typeface="+mj-lt"/>
              <a:buAutoNum type="arabicPeriod"/>
              <a:tabLst/>
              <a:defRPr/>
            </a:pPr>
            <a:r>
              <a:rPr kumimoji="0" lang="en-US" sz="1899"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Infeasibility Exception </a:t>
            </a:r>
          </a:p>
          <a:p>
            <a:pPr marL="458650" marR="0" lvl="0" indent="-458650" algn="l" defTabSz="914103" rtl="0" eaLnBrk="1" fontAlgn="auto" latinLnBrk="0" hangingPunct="1">
              <a:lnSpc>
                <a:spcPct val="110000"/>
              </a:lnSpc>
              <a:spcBef>
                <a:spcPts val="1600"/>
              </a:spcBef>
              <a:spcAft>
                <a:spcPts val="1200"/>
              </a:spcAft>
              <a:buClrTx/>
              <a:buSzTx/>
              <a:buFont typeface="+mj-lt"/>
              <a:buAutoNum type="arabicPeriod"/>
              <a:tabLst/>
              <a:defRPr/>
            </a:pPr>
            <a:r>
              <a:rPr kumimoji="0" lang="en-US" sz="1899"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Health IT Performance Exception</a:t>
            </a:r>
          </a:p>
          <a:p>
            <a:pPr marL="458650" marR="0" lvl="0" indent="-458650" algn="l" defTabSz="914103" rtl="0" eaLnBrk="1" fontAlgn="auto" latinLnBrk="0" hangingPunct="1">
              <a:lnSpc>
                <a:spcPct val="110000"/>
              </a:lnSpc>
              <a:spcBef>
                <a:spcPts val="1600"/>
              </a:spcBef>
              <a:spcAft>
                <a:spcPts val="1200"/>
              </a:spcAft>
              <a:buClrTx/>
              <a:buSzTx/>
              <a:buFont typeface="+mj-lt"/>
              <a:buAutoNum type="arabicPeriod"/>
              <a:tabLst/>
              <a:defRPr/>
            </a:pPr>
            <a:r>
              <a:rPr kumimoji="0" lang="en-US" sz="1899"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Protecting Care Access Exception</a:t>
            </a:r>
          </a:p>
        </p:txBody>
      </p:sp>
      <p:pic>
        <p:nvPicPr>
          <p:cNvPr id="12" name="Graphic 11">
            <a:extLst>
              <a:ext uri="{FF2B5EF4-FFF2-40B4-BE49-F238E27FC236}">
                <a16:creationId xmlns:a16="http://schemas.microsoft.com/office/drawing/2014/main" id="{ECE71CF2-E0AC-168A-D34C-78A641DB53E4}"/>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0542" y="5091711"/>
            <a:ext cx="398482" cy="398482"/>
          </a:xfrm>
          <a:prstGeom prst="rect">
            <a:avLst/>
          </a:prstGeom>
        </p:spPr>
      </p:pic>
      <p:pic>
        <p:nvPicPr>
          <p:cNvPr id="13" name="Graphic 12">
            <a:extLst>
              <a:ext uri="{FF2B5EF4-FFF2-40B4-BE49-F238E27FC236}">
                <a16:creationId xmlns:a16="http://schemas.microsoft.com/office/drawing/2014/main" id="{91D6CF98-6AB3-B3E9-DFBA-92E38B6C15CB}"/>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4774" y="4476529"/>
            <a:ext cx="370019" cy="398481"/>
          </a:xfrm>
          <a:prstGeom prst="rect">
            <a:avLst/>
          </a:prstGeom>
        </p:spPr>
      </p:pic>
      <p:pic>
        <p:nvPicPr>
          <p:cNvPr id="14" name="Graphic 13">
            <a:extLst>
              <a:ext uri="{FF2B5EF4-FFF2-40B4-BE49-F238E27FC236}">
                <a16:creationId xmlns:a16="http://schemas.microsoft.com/office/drawing/2014/main" id="{E3D8618B-A5E7-CA7C-3D41-02FCEEF77733}"/>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08095" y="3818990"/>
            <a:ext cx="283379" cy="401453"/>
          </a:xfrm>
          <a:prstGeom prst="rect">
            <a:avLst/>
          </a:prstGeom>
        </p:spPr>
      </p:pic>
      <p:pic>
        <p:nvPicPr>
          <p:cNvPr id="15" name="Graphic 14">
            <a:extLst>
              <a:ext uri="{FF2B5EF4-FFF2-40B4-BE49-F238E27FC236}">
                <a16:creationId xmlns:a16="http://schemas.microsoft.com/office/drawing/2014/main" id="{08F0D8DF-DDC5-95C9-7425-AEF30D9DB7F6}"/>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68501" y="3079431"/>
            <a:ext cx="362567" cy="494409"/>
          </a:xfrm>
          <a:prstGeom prst="rect">
            <a:avLst/>
          </a:prstGeom>
        </p:spPr>
      </p:pic>
      <p:pic>
        <p:nvPicPr>
          <p:cNvPr id="16" name="Graphic 15">
            <a:extLst>
              <a:ext uri="{FF2B5EF4-FFF2-40B4-BE49-F238E27FC236}">
                <a16:creationId xmlns:a16="http://schemas.microsoft.com/office/drawing/2014/main" id="{C4EA1BCD-C703-752F-6915-FC15F306F9D1}"/>
              </a:ext>
              <a:ext uri="{C183D7F6-B498-43B3-948B-1728B52AA6E4}">
                <adec:decorative xmlns:adec="http://schemas.microsoft.com/office/drawing/2017/decorative" val="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50543" y="2384249"/>
            <a:ext cx="370155" cy="471106"/>
          </a:xfrm>
          <a:prstGeom prst="rect">
            <a:avLst/>
          </a:prstGeom>
        </p:spPr>
      </p:pic>
      <p:sp>
        <p:nvSpPr>
          <p:cNvPr id="17" name="Content Placeholder 4" descr="Text box: Exceptions that involve not fulfilling requests to access, exchange, or use EHI">
            <a:extLst>
              <a:ext uri="{FF2B5EF4-FFF2-40B4-BE49-F238E27FC236}">
                <a16:creationId xmlns:a16="http://schemas.microsoft.com/office/drawing/2014/main" id="{898952F9-9F3A-6C1C-B92E-E1545603903F}"/>
              </a:ext>
            </a:extLst>
          </p:cNvPr>
          <p:cNvSpPr txBox="1">
            <a:spLocks/>
          </p:cNvSpPr>
          <p:nvPr/>
        </p:nvSpPr>
        <p:spPr>
          <a:xfrm>
            <a:off x="458669" y="1226940"/>
            <a:ext cx="5079604" cy="890356"/>
          </a:xfrm>
          <a:prstGeom prst="rect">
            <a:avLst/>
          </a:prstGeom>
          <a:solidFill>
            <a:srgbClr val="FFC72C"/>
          </a:solidFill>
        </p:spPr>
        <p:txBody>
          <a:bodyPr vert="horz" lIns="182832" tIns="45708" rIns="182832" bIns="45708" rtlCol="0" anchor="ct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lang="en-US" sz="1800" b="1" kern="1200" dirty="0">
                <a:solidFill>
                  <a:schemeClr val="accent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lang="en-US" sz="2400" b="0" kern="1200" dirty="0" smtClean="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lang="en-US" sz="2400" b="0" kern="1200" dirty="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10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Exceptions that involve not fulfilling requests to access, exchange, or use EHI</a:t>
            </a:r>
          </a:p>
        </p:txBody>
      </p:sp>
      <p:sp>
        <p:nvSpPr>
          <p:cNvPr id="18" name="Content Placeholder 6" descr="Text box: New - Exceptions that involve practices related to actors’ participation in TEFCA&#10;">
            <a:extLst>
              <a:ext uri="{FF2B5EF4-FFF2-40B4-BE49-F238E27FC236}">
                <a16:creationId xmlns:a16="http://schemas.microsoft.com/office/drawing/2014/main" id="{F0C9D877-3960-6A41-BD1F-3BD735A5C311}"/>
              </a:ext>
            </a:extLst>
          </p:cNvPr>
          <p:cNvSpPr txBox="1">
            <a:spLocks/>
          </p:cNvSpPr>
          <p:nvPr/>
        </p:nvSpPr>
        <p:spPr>
          <a:xfrm>
            <a:off x="6213496" y="4548832"/>
            <a:ext cx="5079604" cy="739564"/>
          </a:xfrm>
          <a:prstGeom prst="rect">
            <a:avLst/>
          </a:prstGeom>
          <a:solidFill>
            <a:srgbClr val="FFC72C"/>
          </a:solidFill>
        </p:spPr>
        <p:txBody>
          <a:bodyPr vert="horz" lIns="182832" tIns="45708" rIns="182832" bIns="45708" rtlCol="0" anchor="ct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lang="en-US" sz="1800" b="1" kern="1200">
                <a:solidFill>
                  <a:schemeClr val="accent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lang="en-US" sz="2400" b="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lang="en-US" sz="2400" b="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10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Exceptions that involve practices related to actors’ participation in TEFCA</a:t>
            </a:r>
          </a:p>
        </p:txBody>
      </p:sp>
      <p:grpSp>
        <p:nvGrpSpPr>
          <p:cNvPr id="19" name="Graphic 2">
            <a:extLst>
              <a:ext uri="{FF2B5EF4-FFF2-40B4-BE49-F238E27FC236}">
                <a16:creationId xmlns:a16="http://schemas.microsoft.com/office/drawing/2014/main" id="{243BD41D-5D60-690E-879A-B29329A4CC85}"/>
              </a:ext>
              <a:ext uri="{C183D7F6-B498-43B3-948B-1728B52AA6E4}">
                <adec:decorative xmlns:adec="http://schemas.microsoft.com/office/drawing/2017/decorative" val="1"/>
              </a:ext>
            </a:extLst>
          </p:cNvPr>
          <p:cNvGrpSpPr/>
          <p:nvPr/>
        </p:nvGrpSpPr>
        <p:grpSpPr>
          <a:xfrm>
            <a:off x="6245457" y="5489270"/>
            <a:ext cx="420514" cy="420514"/>
            <a:chOff x="6268052" y="4897249"/>
            <a:chExt cx="1171914" cy="1171914"/>
          </a:xfrm>
          <a:noFill/>
        </p:grpSpPr>
        <p:grpSp>
          <p:nvGrpSpPr>
            <p:cNvPr id="20" name="Graphic 2">
              <a:extLst>
                <a:ext uri="{FF2B5EF4-FFF2-40B4-BE49-F238E27FC236}">
                  <a16:creationId xmlns:a16="http://schemas.microsoft.com/office/drawing/2014/main" id="{84485A61-F470-617E-B408-75014AC25504}"/>
                </a:ext>
              </a:extLst>
            </p:cNvPr>
            <p:cNvGrpSpPr/>
            <p:nvPr/>
          </p:nvGrpSpPr>
          <p:grpSpPr>
            <a:xfrm>
              <a:off x="6268052" y="4897249"/>
              <a:ext cx="1171913" cy="1171913"/>
              <a:chOff x="6268052" y="4897249"/>
              <a:chExt cx="1171913" cy="1171913"/>
            </a:xfrm>
            <a:noFill/>
          </p:grpSpPr>
          <p:sp>
            <p:nvSpPr>
              <p:cNvPr id="26" name="Freeform 18">
                <a:extLst>
                  <a:ext uri="{FF2B5EF4-FFF2-40B4-BE49-F238E27FC236}">
                    <a16:creationId xmlns:a16="http://schemas.microsoft.com/office/drawing/2014/main" id="{2B986283-0417-2213-469C-79351A983C4D}"/>
                  </a:ext>
                </a:extLst>
              </p:cNvPr>
              <p:cNvSpPr/>
              <p:nvPr/>
            </p:nvSpPr>
            <p:spPr>
              <a:xfrm>
                <a:off x="6494211" y="4897249"/>
                <a:ext cx="346107" cy="488510"/>
              </a:xfrm>
              <a:custGeom>
                <a:avLst/>
                <a:gdLst>
                  <a:gd name="connsiteX0" fmla="*/ 346107 w 346107"/>
                  <a:gd name="connsiteY0" fmla="*/ 488511 h 488510"/>
                  <a:gd name="connsiteX1" fmla="*/ 287554 w 346107"/>
                  <a:gd name="connsiteY1" fmla="*/ 72007 h 488510"/>
                  <a:gd name="connsiteX2" fmla="*/ 0 w 346107"/>
                  <a:gd name="connsiteY2" fmla="*/ 0 h 488510"/>
                  <a:gd name="connsiteX3" fmla="*/ 66891 w 346107"/>
                  <a:gd name="connsiteY3" fmla="*/ 293049 h 488510"/>
                  <a:gd name="connsiteX4" fmla="*/ 346107 w 346107"/>
                  <a:gd name="connsiteY4" fmla="*/ 488511 h 488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107" h="488510">
                    <a:moveTo>
                      <a:pt x="346107" y="488511"/>
                    </a:moveTo>
                    <a:lnTo>
                      <a:pt x="287554" y="72007"/>
                    </a:lnTo>
                    <a:lnTo>
                      <a:pt x="0" y="0"/>
                    </a:lnTo>
                    <a:lnTo>
                      <a:pt x="66891" y="293049"/>
                    </a:lnTo>
                    <a:lnTo>
                      <a:pt x="346107" y="488511"/>
                    </a:lnTo>
                    <a:close/>
                  </a:path>
                </a:pathLst>
              </a:custGeom>
              <a:noFill/>
              <a:ln w="12700" cap="flat">
                <a:solidFill>
                  <a:schemeClr val="accent3">
                    <a:lumMod val="60000"/>
                    <a:lumOff val="40000"/>
                  </a:scheme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1" i="0" u="none" strike="noStrike" kern="1200" cap="none" spc="0" normalizeH="0" baseline="0" noProof="0">
                  <a:ln>
                    <a:noFill/>
                  </a:ln>
                  <a:solidFill>
                    <a:srgbClr val="333333"/>
                  </a:solidFill>
                  <a:effectLst/>
                  <a:uLnTx/>
                  <a:uFillTx/>
                  <a:latin typeface="Arial" panose="020B0604020202020204"/>
                  <a:ea typeface="+mn-ea"/>
                  <a:cs typeface="+mn-cs"/>
                </a:endParaRPr>
              </a:p>
            </p:txBody>
          </p:sp>
          <p:sp>
            <p:nvSpPr>
              <p:cNvPr id="27" name="Freeform 19">
                <a:extLst>
                  <a:ext uri="{FF2B5EF4-FFF2-40B4-BE49-F238E27FC236}">
                    <a16:creationId xmlns:a16="http://schemas.microsoft.com/office/drawing/2014/main" id="{979051C1-7616-197C-EEB6-DF5A01F267E5}"/>
                  </a:ext>
                </a:extLst>
              </p:cNvPr>
              <p:cNvSpPr/>
              <p:nvPr/>
            </p:nvSpPr>
            <p:spPr>
              <a:xfrm>
                <a:off x="6268052" y="5496992"/>
                <a:ext cx="488510" cy="346107"/>
              </a:xfrm>
              <a:custGeom>
                <a:avLst/>
                <a:gdLst>
                  <a:gd name="connsiteX0" fmla="*/ 488511 w 488510"/>
                  <a:gd name="connsiteY0" fmla="*/ 0 h 346107"/>
                  <a:gd name="connsiteX1" fmla="*/ 72007 w 488510"/>
                  <a:gd name="connsiteY1" fmla="*/ 58553 h 346107"/>
                  <a:gd name="connsiteX2" fmla="*/ 0 w 488510"/>
                  <a:gd name="connsiteY2" fmla="*/ 346107 h 346107"/>
                  <a:gd name="connsiteX3" fmla="*/ 293049 w 488510"/>
                  <a:gd name="connsiteY3" fmla="*/ 279217 h 346107"/>
                  <a:gd name="connsiteX4" fmla="*/ 488511 w 488510"/>
                  <a:gd name="connsiteY4" fmla="*/ 0 h 346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510" h="346107">
                    <a:moveTo>
                      <a:pt x="488511" y="0"/>
                    </a:moveTo>
                    <a:lnTo>
                      <a:pt x="72007" y="58553"/>
                    </a:lnTo>
                    <a:lnTo>
                      <a:pt x="0" y="346107"/>
                    </a:lnTo>
                    <a:lnTo>
                      <a:pt x="293049" y="279217"/>
                    </a:lnTo>
                    <a:lnTo>
                      <a:pt x="488511" y="0"/>
                    </a:lnTo>
                    <a:close/>
                  </a:path>
                </a:pathLst>
              </a:custGeom>
              <a:noFill/>
              <a:ln w="12700" cap="flat">
                <a:solidFill>
                  <a:schemeClr val="accent3">
                    <a:lumMod val="60000"/>
                    <a:lumOff val="40000"/>
                  </a:scheme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1" i="0" u="none" strike="noStrike" kern="1200" cap="none" spc="0" normalizeH="0" baseline="0" noProof="0">
                  <a:ln>
                    <a:noFill/>
                  </a:ln>
                  <a:solidFill>
                    <a:srgbClr val="333333"/>
                  </a:solidFill>
                  <a:effectLst/>
                  <a:uLnTx/>
                  <a:uFillTx/>
                  <a:latin typeface="Arial" panose="020B0604020202020204"/>
                  <a:ea typeface="+mn-ea"/>
                  <a:cs typeface="+mn-cs"/>
                </a:endParaRPr>
              </a:p>
            </p:txBody>
          </p:sp>
          <p:sp>
            <p:nvSpPr>
              <p:cNvPr id="28" name="Freeform 20">
                <a:extLst>
                  <a:ext uri="{FF2B5EF4-FFF2-40B4-BE49-F238E27FC236}">
                    <a16:creationId xmlns:a16="http://schemas.microsoft.com/office/drawing/2014/main" id="{609703F0-3132-9DC0-5C71-74A80F9E0B5B}"/>
                  </a:ext>
                </a:extLst>
              </p:cNvPr>
              <p:cNvSpPr/>
              <p:nvPr/>
            </p:nvSpPr>
            <p:spPr>
              <a:xfrm>
                <a:off x="6867795" y="5580747"/>
                <a:ext cx="346107" cy="488415"/>
              </a:xfrm>
              <a:custGeom>
                <a:avLst/>
                <a:gdLst>
                  <a:gd name="connsiteX0" fmla="*/ 0 w 346107"/>
                  <a:gd name="connsiteY0" fmla="*/ 0 h 488415"/>
                  <a:gd name="connsiteX1" fmla="*/ 58553 w 346107"/>
                  <a:gd name="connsiteY1" fmla="*/ 416504 h 488415"/>
                  <a:gd name="connsiteX2" fmla="*/ 346107 w 346107"/>
                  <a:gd name="connsiteY2" fmla="*/ 488416 h 488415"/>
                  <a:gd name="connsiteX3" fmla="*/ 279217 w 346107"/>
                  <a:gd name="connsiteY3" fmla="*/ 195461 h 488415"/>
                  <a:gd name="connsiteX4" fmla="*/ 0 w 346107"/>
                  <a:gd name="connsiteY4" fmla="*/ 0 h 488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107" h="488415">
                    <a:moveTo>
                      <a:pt x="0" y="0"/>
                    </a:moveTo>
                    <a:lnTo>
                      <a:pt x="58553" y="416504"/>
                    </a:lnTo>
                    <a:lnTo>
                      <a:pt x="346107" y="488416"/>
                    </a:lnTo>
                    <a:lnTo>
                      <a:pt x="279217" y="195461"/>
                    </a:lnTo>
                    <a:lnTo>
                      <a:pt x="0" y="0"/>
                    </a:lnTo>
                    <a:close/>
                  </a:path>
                </a:pathLst>
              </a:custGeom>
              <a:noFill/>
              <a:ln w="12700" cap="flat">
                <a:solidFill>
                  <a:schemeClr val="accent3">
                    <a:lumMod val="60000"/>
                    <a:lumOff val="40000"/>
                  </a:scheme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1" i="0" u="none" strike="noStrike" kern="1200" cap="none" spc="0" normalizeH="0" baseline="0" noProof="0">
                  <a:ln>
                    <a:noFill/>
                  </a:ln>
                  <a:solidFill>
                    <a:srgbClr val="333333"/>
                  </a:solidFill>
                  <a:effectLst/>
                  <a:uLnTx/>
                  <a:uFillTx/>
                  <a:latin typeface="Arial" panose="020B0604020202020204"/>
                  <a:ea typeface="+mn-ea"/>
                  <a:cs typeface="+mn-cs"/>
                </a:endParaRPr>
              </a:p>
            </p:txBody>
          </p:sp>
          <p:sp>
            <p:nvSpPr>
              <p:cNvPr id="29" name="Freeform 21">
                <a:extLst>
                  <a:ext uri="{FF2B5EF4-FFF2-40B4-BE49-F238E27FC236}">
                    <a16:creationId xmlns:a16="http://schemas.microsoft.com/office/drawing/2014/main" id="{DB2B6874-3E42-4627-F74E-49AD6C74C69F}"/>
                  </a:ext>
                </a:extLst>
              </p:cNvPr>
              <p:cNvSpPr/>
              <p:nvPr/>
            </p:nvSpPr>
            <p:spPr>
              <a:xfrm>
                <a:off x="6951550" y="5123408"/>
                <a:ext cx="488415" cy="346107"/>
              </a:xfrm>
              <a:custGeom>
                <a:avLst/>
                <a:gdLst>
                  <a:gd name="connsiteX0" fmla="*/ 0 w 488415"/>
                  <a:gd name="connsiteY0" fmla="*/ 346107 h 346107"/>
                  <a:gd name="connsiteX1" fmla="*/ 416504 w 488415"/>
                  <a:gd name="connsiteY1" fmla="*/ 287554 h 346107"/>
                  <a:gd name="connsiteX2" fmla="*/ 488416 w 488415"/>
                  <a:gd name="connsiteY2" fmla="*/ 0 h 346107"/>
                  <a:gd name="connsiteX3" fmla="*/ 195461 w 488415"/>
                  <a:gd name="connsiteY3" fmla="*/ 66891 h 346107"/>
                  <a:gd name="connsiteX4" fmla="*/ 0 w 488415"/>
                  <a:gd name="connsiteY4" fmla="*/ 346107 h 346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415" h="346107">
                    <a:moveTo>
                      <a:pt x="0" y="346107"/>
                    </a:moveTo>
                    <a:lnTo>
                      <a:pt x="416504" y="287554"/>
                    </a:lnTo>
                    <a:lnTo>
                      <a:pt x="488416" y="0"/>
                    </a:lnTo>
                    <a:lnTo>
                      <a:pt x="195461" y="66891"/>
                    </a:lnTo>
                    <a:lnTo>
                      <a:pt x="0" y="346107"/>
                    </a:lnTo>
                    <a:close/>
                  </a:path>
                </a:pathLst>
              </a:custGeom>
              <a:noFill/>
              <a:ln w="12700" cap="flat">
                <a:solidFill>
                  <a:schemeClr val="accent3">
                    <a:lumMod val="60000"/>
                    <a:lumOff val="40000"/>
                  </a:scheme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1" i="0" u="none" strike="noStrike" kern="1200" cap="none" spc="0" normalizeH="0" baseline="0" noProof="0">
                  <a:ln>
                    <a:noFill/>
                  </a:ln>
                  <a:solidFill>
                    <a:srgbClr val="333333"/>
                  </a:solidFill>
                  <a:effectLst/>
                  <a:uLnTx/>
                  <a:uFillTx/>
                  <a:latin typeface="Arial" panose="020B0604020202020204"/>
                  <a:ea typeface="+mn-ea"/>
                  <a:cs typeface="+mn-cs"/>
                </a:endParaRPr>
              </a:p>
            </p:txBody>
          </p:sp>
        </p:grpSp>
        <p:grpSp>
          <p:nvGrpSpPr>
            <p:cNvPr id="21" name="Graphic 2">
              <a:extLst>
                <a:ext uri="{FF2B5EF4-FFF2-40B4-BE49-F238E27FC236}">
                  <a16:creationId xmlns:a16="http://schemas.microsoft.com/office/drawing/2014/main" id="{5B567B0A-83D6-0396-98B8-C6A6E9895E3F}"/>
                </a:ext>
              </a:extLst>
            </p:cNvPr>
            <p:cNvGrpSpPr/>
            <p:nvPr/>
          </p:nvGrpSpPr>
          <p:grpSpPr>
            <a:xfrm>
              <a:off x="6268052" y="4897249"/>
              <a:ext cx="1171914" cy="1171914"/>
              <a:chOff x="6268052" y="4897249"/>
              <a:chExt cx="1171914" cy="1171914"/>
            </a:xfrm>
            <a:noFill/>
          </p:grpSpPr>
          <p:sp>
            <p:nvSpPr>
              <p:cNvPr id="22" name="Freeform 23">
                <a:extLst>
                  <a:ext uri="{FF2B5EF4-FFF2-40B4-BE49-F238E27FC236}">
                    <a16:creationId xmlns:a16="http://schemas.microsoft.com/office/drawing/2014/main" id="{865D86B2-3A71-261C-834E-276022E60B57}"/>
                  </a:ext>
                </a:extLst>
              </p:cNvPr>
              <p:cNvSpPr/>
              <p:nvPr/>
            </p:nvSpPr>
            <p:spPr>
              <a:xfrm>
                <a:off x="6268052" y="4897249"/>
                <a:ext cx="488700" cy="572455"/>
              </a:xfrm>
              <a:custGeom>
                <a:avLst/>
                <a:gdLst>
                  <a:gd name="connsiteX0" fmla="*/ 0 w 488700"/>
                  <a:gd name="connsiteY0" fmla="*/ 226159 h 572455"/>
                  <a:gd name="connsiteX1" fmla="*/ 226159 w 488700"/>
                  <a:gd name="connsiteY1" fmla="*/ 0 h 572455"/>
                  <a:gd name="connsiteX2" fmla="*/ 293049 w 488700"/>
                  <a:gd name="connsiteY2" fmla="*/ 293049 h 572455"/>
                  <a:gd name="connsiteX3" fmla="*/ 488700 w 488700"/>
                  <a:gd name="connsiteY3" fmla="*/ 572456 h 572455"/>
                  <a:gd name="connsiteX4" fmla="*/ 74470 w 488700"/>
                  <a:gd name="connsiteY4" fmla="*/ 514281 h 572455"/>
                  <a:gd name="connsiteX5" fmla="*/ 0 w 488700"/>
                  <a:gd name="connsiteY5" fmla="*/ 226159 h 5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700" h="572455">
                    <a:moveTo>
                      <a:pt x="0" y="226159"/>
                    </a:moveTo>
                    <a:lnTo>
                      <a:pt x="226159" y="0"/>
                    </a:lnTo>
                    <a:lnTo>
                      <a:pt x="293049" y="293049"/>
                    </a:lnTo>
                    <a:lnTo>
                      <a:pt x="488700" y="572456"/>
                    </a:lnTo>
                    <a:lnTo>
                      <a:pt x="74470" y="514281"/>
                    </a:lnTo>
                    <a:lnTo>
                      <a:pt x="0" y="226159"/>
                    </a:lnTo>
                    <a:close/>
                  </a:path>
                </a:pathLst>
              </a:custGeom>
              <a:noFill/>
              <a:ln w="12700" cap="flat">
                <a:solidFill>
                  <a:schemeClr val="accent3">
                    <a:lumMod val="60000"/>
                    <a:lumOff val="40000"/>
                  </a:scheme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1" i="0" u="none" strike="noStrike" kern="1200" cap="none" spc="0" normalizeH="0" baseline="0" noProof="0">
                  <a:ln>
                    <a:noFill/>
                  </a:ln>
                  <a:solidFill>
                    <a:srgbClr val="333333"/>
                  </a:solidFill>
                  <a:effectLst/>
                  <a:uLnTx/>
                  <a:uFillTx/>
                  <a:latin typeface="Arial" panose="020B0604020202020204"/>
                  <a:ea typeface="+mn-ea"/>
                  <a:cs typeface="+mn-cs"/>
                </a:endParaRPr>
              </a:p>
            </p:txBody>
          </p:sp>
          <p:sp>
            <p:nvSpPr>
              <p:cNvPr id="23" name="Freeform 24">
                <a:extLst>
                  <a:ext uri="{FF2B5EF4-FFF2-40B4-BE49-F238E27FC236}">
                    <a16:creationId xmlns:a16="http://schemas.microsoft.com/office/drawing/2014/main" id="{B8AA7151-9B5C-33F8-9284-6D92301424F4}"/>
                  </a:ext>
                </a:extLst>
              </p:cNvPr>
              <p:cNvSpPr/>
              <p:nvPr/>
            </p:nvSpPr>
            <p:spPr>
              <a:xfrm>
                <a:off x="6268052" y="5580558"/>
                <a:ext cx="572455" cy="488605"/>
              </a:xfrm>
              <a:custGeom>
                <a:avLst/>
                <a:gdLst>
                  <a:gd name="connsiteX0" fmla="*/ 226159 w 572455"/>
                  <a:gd name="connsiteY0" fmla="*/ 488605 h 488605"/>
                  <a:gd name="connsiteX1" fmla="*/ 0 w 572455"/>
                  <a:gd name="connsiteY1" fmla="*/ 262541 h 488605"/>
                  <a:gd name="connsiteX2" fmla="*/ 293049 w 572455"/>
                  <a:gd name="connsiteY2" fmla="*/ 195651 h 488605"/>
                  <a:gd name="connsiteX3" fmla="*/ 572456 w 572455"/>
                  <a:gd name="connsiteY3" fmla="*/ 0 h 488605"/>
                  <a:gd name="connsiteX4" fmla="*/ 514281 w 572455"/>
                  <a:gd name="connsiteY4" fmla="*/ 414230 h 488605"/>
                  <a:gd name="connsiteX5" fmla="*/ 226159 w 572455"/>
                  <a:gd name="connsiteY5" fmla="*/ 488605 h 48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455" h="488605">
                    <a:moveTo>
                      <a:pt x="226159" y="488605"/>
                    </a:moveTo>
                    <a:lnTo>
                      <a:pt x="0" y="262541"/>
                    </a:lnTo>
                    <a:lnTo>
                      <a:pt x="293049" y="195651"/>
                    </a:lnTo>
                    <a:lnTo>
                      <a:pt x="572456" y="0"/>
                    </a:lnTo>
                    <a:lnTo>
                      <a:pt x="514281" y="414230"/>
                    </a:lnTo>
                    <a:lnTo>
                      <a:pt x="226159" y="488605"/>
                    </a:lnTo>
                    <a:close/>
                  </a:path>
                </a:pathLst>
              </a:custGeom>
              <a:noFill/>
              <a:ln w="12700" cap="flat">
                <a:solidFill>
                  <a:schemeClr val="accent3">
                    <a:lumMod val="60000"/>
                    <a:lumOff val="40000"/>
                  </a:scheme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1" i="0" u="none" strike="noStrike" kern="1200" cap="none" spc="0" normalizeH="0" baseline="0" noProof="0">
                  <a:ln>
                    <a:noFill/>
                  </a:ln>
                  <a:solidFill>
                    <a:srgbClr val="333333"/>
                  </a:solidFill>
                  <a:effectLst/>
                  <a:uLnTx/>
                  <a:uFillTx/>
                  <a:latin typeface="Arial" panose="020B0604020202020204"/>
                  <a:ea typeface="+mn-ea"/>
                  <a:cs typeface="+mn-cs"/>
                </a:endParaRPr>
              </a:p>
            </p:txBody>
          </p:sp>
          <p:sp>
            <p:nvSpPr>
              <p:cNvPr id="24" name="Freeform 25">
                <a:extLst>
                  <a:ext uri="{FF2B5EF4-FFF2-40B4-BE49-F238E27FC236}">
                    <a16:creationId xmlns:a16="http://schemas.microsoft.com/office/drawing/2014/main" id="{DF1442DB-0F7E-12C7-8721-E4CC294EFD21}"/>
                  </a:ext>
                </a:extLst>
              </p:cNvPr>
              <p:cNvSpPr/>
              <p:nvPr/>
            </p:nvSpPr>
            <p:spPr>
              <a:xfrm>
                <a:off x="6951361" y="5496708"/>
                <a:ext cx="488605" cy="572455"/>
              </a:xfrm>
              <a:custGeom>
                <a:avLst/>
                <a:gdLst>
                  <a:gd name="connsiteX0" fmla="*/ 488605 w 488605"/>
                  <a:gd name="connsiteY0" fmla="*/ 346391 h 572455"/>
                  <a:gd name="connsiteX1" fmla="*/ 262541 w 488605"/>
                  <a:gd name="connsiteY1" fmla="*/ 572456 h 572455"/>
                  <a:gd name="connsiteX2" fmla="*/ 195651 w 488605"/>
                  <a:gd name="connsiteY2" fmla="*/ 279501 h 572455"/>
                  <a:gd name="connsiteX3" fmla="*/ 0 w 488605"/>
                  <a:gd name="connsiteY3" fmla="*/ 0 h 572455"/>
                  <a:gd name="connsiteX4" fmla="*/ 414230 w 488605"/>
                  <a:gd name="connsiteY4" fmla="*/ 58269 h 572455"/>
                  <a:gd name="connsiteX5" fmla="*/ 488605 w 488605"/>
                  <a:gd name="connsiteY5" fmla="*/ 346391 h 5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605" h="572455">
                    <a:moveTo>
                      <a:pt x="488605" y="346391"/>
                    </a:moveTo>
                    <a:lnTo>
                      <a:pt x="262541" y="572456"/>
                    </a:lnTo>
                    <a:lnTo>
                      <a:pt x="195651" y="279501"/>
                    </a:lnTo>
                    <a:lnTo>
                      <a:pt x="0" y="0"/>
                    </a:lnTo>
                    <a:lnTo>
                      <a:pt x="414230" y="58269"/>
                    </a:lnTo>
                    <a:lnTo>
                      <a:pt x="488605" y="346391"/>
                    </a:lnTo>
                    <a:close/>
                  </a:path>
                </a:pathLst>
              </a:custGeom>
              <a:noFill/>
              <a:ln w="12700" cap="flat">
                <a:solidFill>
                  <a:schemeClr val="accent3">
                    <a:lumMod val="60000"/>
                    <a:lumOff val="40000"/>
                  </a:scheme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1" i="0" u="none" strike="noStrike" kern="1200" cap="none" spc="0" normalizeH="0" baseline="0" noProof="0">
                  <a:ln>
                    <a:noFill/>
                  </a:ln>
                  <a:solidFill>
                    <a:srgbClr val="333333"/>
                  </a:solidFill>
                  <a:effectLst/>
                  <a:uLnTx/>
                  <a:uFillTx/>
                  <a:latin typeface="Arial" panose="020B0604020202020204"/>
                  <a:ea typeface="+mn-ea"/>
                  <a:cs typeface="+mn-cs"/>
                </a:endParaRPr>
              </a:p>
            </p:txBody>
          </p:sp>
          <p:sp>
            <p:nvSpPr>
              <p:cNvPr id="25" name="Freeform 26">
                <a:extLst>
                  <a:ext uri="{FF2B5EF4-FFF2-40B4-BE49-F238E27FC236}">
                    <a16:creationId xmlns:a16="http://schemas.microsoft.com/office/drawing/2014/main" id="{95D9ACEF-2C27-824D-2D0A-3A1D4F5CC9DC}"/>
                  </a:ext>
                </a:extLst>
              </p:cNvPr>
              <p:cNvSpPr/>
              <p:nvPr/>
            </p:nvSpPr>
            <p:spPr>
              <a:xfrm>
                <a:off x="6867511" y="4897249"/>
                <a:ext cx="572455" cy="488700"/>
              </a:xfrm>
              <a:custGeom>
                <a:avLst/>
                <a:gdLst>
                  <a:gd name="connsiteX0" fmla="*/ 346391 w 572455"/>
                  <a:gd name="connsiteY0" fmla="*/ 0 h 488700"/>
                  <a:gd name="connsiteX1" fmla="*/ 572456 w 572455"/>
                  <a:gd name="connsiteY1" fmla="*/ 226159 h 488700"/>
                  <a:gd name="connsiteX2" fmla="*/ 279501 w 572455"/>
                  <a:gd name="connsiteY2" fmla="*/ 293049 h 488700"/>
                  <a:gd name="connsiteX3" fmla="*/ 0 w 572455"/>
                  <a:gd name="connsiteY3" fmla="*/ 488700 h 488700"/>
                  <a:gd name="connsiteX4" fmla="*/ 58269 w 572455"/>
                  <a:gd name="connsiteY4" fmla="*/ 74470 h 488700"/>
                  <a:gd name="connsiteX5" fmla="*/ 346391 w 572455"/>
                  <a:gd name="connsiteY5" fmla="*/ 0 h 48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455" h="488700">
                    <a:moveTo>
                      <a:pt x="346391" y="0"/>
                    </a:moveTo>
                    <a:lnTo>
                      <a:pt x="572456" y="226159"/>
                    </a:lnTo>
                    <a:lnTo>
                      <a:pt x="279501" y="293049"/>
                    </a:lnTo>
                    <a:lnTo>
                      <a:pt x="0" y="488700"/>
                    </a:lnTo>
                    <a:lnTo>
                      <a:pt x="58269" y="74470"/>
                    </a:lnTo>
                    <a:lnTo>
                      <a:pt x="346391" y="0"/>
                    </a:lnTo>
                    <a:close/>
                  </a:path>
                </a:pathLst>
              </a:custGeom>
              <a:noFill/>
              <a:ln w="12700" cap="flat">
                <a:solidFill>
                  <a:schemeClr val="accent3">
                    <a:lumMod val="60000"/>
                    <a:lumOff val="40000"/>
                  </a:scheme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1" i="0" u="none" strike="noStrike" kern="1200" cap="none" spc="0" normalizeH="0" baseline="0" noProof="0">
                  <a:ln>
                    <a:noFill/>
                  </a:ln>
                  <a:solidFill>
                    <a:srgbClr val="333333"/>
                  </a:solidFill>
                  <a:effectLst/>
                  <a:uLnTx/>
                  <a:uFillTx/>
                  <a:latin typeface="Arial" panose="020B0604020202020204"/>
                  <a:ea typeface="+mn-ea"/>
                  <a:cs typeface="+mn-cs"/>
                </a:endParaRPr>
              </a:p>
            </p:txBody>
          </p:sp>
        </p:grpSp>
      </p:grpSp>
      <p:pic>
        <p:nvPicPr>
          <p:cNvPr id="30" name="Picture 4">
            <a:extLst>
              <a:ext uri="{FF2B5EF4-FFF2-40B4-BE49-F238E27FC236}">
                <a16:creationId xmlns:a16="http://schemas.microsoft.com/office/drawing/2014/main" id="{2114B0B1-AA08-85E1-10E2-61E77C1AA88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1714" y="5725224"/>
            <a:ext cx="370155" cy="362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652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8C886-AB3E-67CC-5931-907743FA8182}"/>
              </a:ext>
            </a:extLst>
          </p:cNvPr>
          <p:cNvSpPr>
            <a:spLocks noGrp="1"/>
          </p:cNvSpPr>
          <p:nvPr>
            <p:ph type="title"/>
          </p:nvPr>
        </p:nvSpPr>
        <p:spPr/>
        <p:txBody>
          <a:bodyPr/>
          <a:lstStyle/>
          <a:p>
            <a:r>
              <a:rPr lang="en-US" dirty="0"/>
              <a:t>Manner Exception</a:t>
            </a:r>
          </a:p>
        </p:txBody>
      </p:sp>
      <p:sp>
        <p:nvSpPr>
          <p:cNvPr id="7" name="Content Placeholder 1">
            <a:extLst>
              <a:ext uri="{FF2B5EF4-FFF2-40B4-BE49-F238E27FC236}">
                <a16:creationId xmlns:a16="http://schemas.microsoft.com/office/drawing/2014/main" id="{C066AABB-BD57-BB72-585B-C784A88055BD}"/>
              </a:ext>
            </a:extLst>
          </p:cNvPr>
          <p:cNvSpPr txBox="1">
            <a:spLocks/>
          </p:cNvSpPr>
          <p:nvPr/>
        </p:nvSpPr>
        <p:spPr>
          <a:xfrm>
            <a:off x="738174" y="1286550"/>
            <a:ext cx="6357310" cy="1385303"/>
          </a:xfrm>
          <a:prstGeom prst="rect">
            <a:avLst/>
          </a:prstGeom>
        </p:spPr>
        <p:txBody>
          <a:bodyPr>
            <a:noAutofit/>
          </a:bodyPr>
          <a:lstStyle>
            <a:lvl1pPr marL="228531" indent="-228531" algn="l" defTabSz="914126" rtl="0" eaLnBrk="1" latinLnBrk="0" hangingPunct="1">
              <a:lnSpc>
                <a:spcPct val="110000"/>
              </a:lnSpc>
              <a:spcBef>
                <a:spcPts val="1999"/>
              </a:spcBef>
              <a:buClrTx/>
              <a:buSzPct val="100000"/>
              <a:buFont typeface="Arial" panose="020B0604020202020204" pitchFamily="34" charset="0"/>
              <a:buChar char="•"/>
              <a:defRPr lang="en-US" sz="1500" kern="1200" spc="-20" dirty="0" smtClean="0">
                <a:solidFill>
                  <a:schemeClr val="tx2">
                    <a:lumMod val="25000"/>
                  </a:schemeClr>
                </a:solidFill>
                <a:latin typeface="+mn-lt"/>
                <a:ea typeface="+mn-ea"/>
                <a:cs typeface="+mn-cs"/>
              </a:defRPr>
            </a:lvl1pPr>
            <a:lvl2pPr marL="457063" indent="-169812" algn="l" defTabSz="914126" rtl="0" eaLnBrk="1" latinLnBrk="0" hangingPunct="1">
              <a:lnSpc>
                <a:spcPct val="90000"/>
              </a:lnSpc>
              <a:spcBef>
                <a:spcPts val="300"/>
              </a:spcBef>
              <a:buClrTx/>
              <a:buFont typeface="System Font Regular"/>
              <a:buChar char="‣"/>
              <a:defRPr sz="1300" kern="1200" spc="-20">
                <a:solidFill>
                  <a:schemeClr val="tx2">
                    <a:lumMod val="25000"/>
                  </a:schemeClr>
                </a:solidFill>
                <a:latin typeface="+mn-lt"/>
                <a:ea typeface="+mn-ea"/>
                <a:cs typeface="+mn-cs"/>
              </a:defRPr>
            </a:lvl2pPr>
            <a:lvl3pPr marL="685594" indent="-171399" algn="l" defTabSz="914126" rtl="0" eaLnBrk="1" latinLnBrk="0" hangingPunct="1">
              <a:lnSpc>
                <a:spcPct val="90000"/>
              </a:lnSpc>
              <a:spcBef>
                <a:spcPts val="300"/>
              </a:spcBef>
              <a:buClrTx/>
              <a:buFont typeface="Arial" panose="020B0604020202020204" pitchFamily="34" charset="0"/>
              <a:buChar char="•"/>
              <a:defRPr sz="1100" kern="1200" spc="-20">
                <a:solidFill>
                  <a:schemeClr val="tx2">
                    <a:lumMod val="25000"/>
                  </a:schemeClr>
                </a:solidFill>
                <a:latin typeface="+mn-lt"/>
                <a:ea typeface="+mn-ea"/>
                <a:cs typeface="+mn-cs"/>
              </a:defRPr>
            </a:lvl3pPr>
            <a:lvl4pPr marL="914126" indent="-171399" algn="l" defTabSz="914126" rtl="0" eaLnBrk="1" latinLnBrk="0" hangingPunct="1">
              <a:lnSpc>
                <a:spcPct val="90000"/>
              </a:lnSpc>
              <a:spcBef>
                <a:spcPts val="200"/>
              </a:spcBef>
              <a:buClrTx/>
              <a:buFont typeface="Arial" panose="020B0604020202020204" pitchFamily="34" charset="0"/>
              <a:buChar char="•"/>
              <a:defRPr sz="1000" kern="1200" spc="-20">
                <a:solidFill>
                  <a:schemeClr val="tx2">
                    <a:lumMod val="25000"/>
                  </a:schemeClr>
                </a:solidFill>
                <a:latin typeface="+mn-lt"/>
                <a:ea typeface="+mn-ea"/>
                <a:cs typeface="+mn-cs"/>
              </a:defRPr>
            </a:lvl4pPr>
            <a:lvl5pPr marL="1088698" indent="-114266" algn="l" defTabSz="914126" rtl="0" eaLnBrk="1" latinLnBrk="0" hangingPunct="1">
              <a:lnSpc>
                <a:spcPct val="90000"/>
              </a:lnSpc>
              <a:spcBef>
                <a:spcPts val="100"/>
              </a:spcBef>
              <a:buClrTx/>
              <a:buFont typeface="Arial" panose="020B0604020202020204" pitchFamily="34" charset="0"/>
              <a:buChar char="•"/>
              <a:defRPr sz="950" kern="1200" spc="-20">
                <a:solidFill>
                  <a:schemeClr val="tx2">
                    <a:lumMod val="25000"/>
                  </a:schemeClr>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ts val="1600"/>
              </a:spcBef>
              <a:spcAft>
                <a:spcPts val="1200"/>
              </a:spcAft>
              <a:buFont typeface="Arial" panose="020B0604020202020204" pitchFamily="34" charset="0"/>
              <a:buNone/>
            </a:pPr>
            <a:r>
              <a:rPr lang="en-US" sz="2199" b="1">
                <a:solidFill>
                  <a:schemeClr val="accent1"/>
                </a:solidFill>
              </a:rPr>
              <a:t>Overview</a:t>
            </a:r>
          </a:p>
          <a:p>
            <a:pPr marL="0" indent="0">
              <a:spcBef>
                <a:spcPts val="0"/>
              </a:spcBef>
              <a:buFont typeface="Arial" panose="020B0604020202020204" pitchFamily="34" charset="0"/>
              <a:buNone/>
            </a:pPr>
            <a:r>
              <a:rPr lang="en-US" sz="1799"/>
              <a:t>It will not be information blocking for an actor to limit the content of its response to a request to access, exchange, or use EHI or the manner in which it fulfills a request, provided certain conditions are met. </a:t>
            </a:r>
          </a:p>
          <a:p>
            <a:pPr marL="0" indent="0">
              <a:spcBef>
                <a:spcPts val="0"/>
              </a:spcBef>
              <a:buFont typeface="Arial" panose="020B0604020202020204" pitchFamily="34" charset="0"/>
              <a:buNone/>
            </a:pPr>
            <a:endParaRPr lang="en-US" sz="1799"/>
          </a:p>
        </p:txBody>
      </p:sp>
      <p:pic>
        <p:nvPicPr>
          <p:cNvPr id="10" name="Picture 9">
            <a:extLst>
              <a:ext uri="{FF2B5EF4-FFF2-40B4-BE49-F238E27FC236}">
                <a16:creationId xmlns:a16="http://schemas.microsoft.com/office/drawing/2014/main" id="{6A6F60E2-455F-D1A2-EBD1-980A23B0B99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927255" y="209005"/>
            <a:ext cx="3957749" cy="3957749"/>
          </a:xfrm>
          <a:prstGeom prst="rect">
            <a:avLst/>
          </a:prstGeom>
        </p:spPr>
      </p:pic>
      <p:sp>
        <p:nvSpPr>
          <p:cNvPr id="12" name="Rectangle 11">
            <a:extLst>
              <a:ext uri="{FF2B5EF4-FFF2-40B4-BE49-F238E27FC236}">
                <a16:creationId xmlns:a16="http://schemas.microsoft.com/office/drawing/2014/main" id="{20AE1875-F328-AE0D-34FB-A30C42A3F7CB}"/>
              </a:ext>
              <a:ext uri="{C183D7F6-B498-43B3-948B-1728B52AA6E4}">
                <adec:decorative xmlns:adec="http://schemas.microsoft.com/office/drawing/2017/decorative" val="1"/>
              </a:ext>
            </a:extLst>
          </p:cNvPr>
          <p:cNvSpPr/>
          <p:nvPr/>
        </p:nvSpPr>
        <p:spPr>
          <a:xfrm>
            <a:off x="738175" y="3534155"/>
            <a:ext cx="6357310" cy="2157719"/>
          </a:xfrm>
          <a:prstGeom prst="rect">
            <a:avLst/>
          </a:prstGeom>
          <a:solidFill>
            <a:srgbClr val="FFFFFF"/>
          </a:solidFill>
          <a:ln w="12700" cap="flat" cmpd="sng" algn="ctr">
            <a:solidFill>
              <a:srgbClr val="FFCD3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999"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E3720372-81FF-73A4-DBEF-1DF12E3812B5}"/>
              </a:ext>
            </a:extLst>
          </p:cNvPr>
          <p:cNvSpPr/>
          <p:nvPr/>
        </p:nvSpPr>
        <p:spPr>
          <a:xfrm>
            <a:off x="1665796" y="3734928"/>
            <a:ext cx="4462567" cy="52322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74BB"/>
                </a:solidFill>
                <a:effectLst/>
                <a:uLnTx/>
                <a:uFillTx/>
              </a:rPr>
              <a:t>To satisfy this exception, an actor’s practice must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74BB"/>
                </a:solidFill>
                <a:effectLst/>
                <a:uLnTx/>
                <a:uFillTx/>
              </a:rPr>
              <a:t>follow the applicable condition(s) of the exception:</a:t>
            </a:r>
          </a:p>
        </p:txBody>
      </p:sp>
      <p:grpSp>
        <p:nvGrpSpPr>
          <p:cNvPr id="14" name="Group 13">
            <a:extLst>
              <a:ext uri="{FF2B5EF4-FFF2-40B4-BE49-F238E27FC236}">
                <a16:creationId xmlns:a16="http://schemas.microsoft.com/office/drawing/2014/main" id="{9D4F9535-2E75-66EF-7C27-9004544CCFD3}"/>
              </a:ext>
            </a:extLst>
          </p:cNvPr>
          <p:cNvGrpSpPr/>
          <p:nvPr/>
        </p:nvGrpSpPr>
        <p:grpSpPr>
          <a:xfrm>
            <a:off x="854064" y="4421556"/>
            <a:ext cx="6086012" cy="372041"/>
            <a:chOff x="390431" y="4567042"/>
            <a:chExt cx="4191000" cy="372138"/>
          </a:xfrm>
        </p:grpSpPr>
        <p:sp>
          <p:nvSpPr>
            <p:cNvPr id="15" name="Rectangle 14">
              <a:extLst>
                <a:ext uri="{FF2B5EF4-FFF2-40B4-BE49-F238E27FC236}">
                  <a16:creationId xmlns:a16="http://schemas.microsoft.com/office/drawing/2014/main" id="{81BE1B1C-5D55-7215-F94B-AC7FC512148C}"/>
                </a:ext>
                <a:ext uri="{C183D7F6-B498-43B3-948B-1728B52AA6E4}">
                  <adec:decorative xmlns:adec="http://schemas.microsoft.com/office/drawing/2017/decorative" val="1"/>
                </a:ext>
              </a:extLst>
            </p:cNvPr>
            <p:cNvSpPr/>
            <p:nvPr/>
          </p:nvSpPr>
          <p:spPr>
            <a:xfrm>
              <a:off x="390431" y="4567042"/>
              <a:ext cx="4191000" cy="372138"/>
            </a:xfrm>
            <a:prstGeom prst="rect">
              <a:avLst/>
            </a:prstGeom>
            <a:solidFill>
              <a:srgbClr val="FFCD35"/>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999"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DE23C2CE-68C7-66B5-8915-E18D6EB59E3E}"/>
                </a:ext>
              </a:extLst>
            </p:cNvPr>
            <p:cNvSpPr/>
            <p:nvPr/>
          </p:nvSpPr>
          <p:spPr>
            <a:xfrm>
              <a:off x="451098" y="4610975"/>
              <a:ext cx="4013958" cy="286232"/>
            </a:xfrm>
            <a:prstGeom prst="rect">
              <a:avLst/>
            </a:prstGeom>
          </p:spPr>
          <p:txBody>
            <a:bodyPr wrap="squar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a:ln>
                    <a:noFill/>
                  </a:ln>
                  <a:solidFill>
                    <a:srgbClr val="1E3A72"/>
                  </a:solidFill>
                  <a:effectLst/>
                  <a:uLnTx/>
                  <a:uFillTx/>
                </a:rPr>
                <a:t>Manner Requested Condition</a:t>
              </a:r>
            </a:p>
          </p:txBody>
        </p:sp>
      </p:grpSp>
      <p:grpSp>
        <p:nvGrpSpPr>
          <p:cNvPr id="17" name="Group 16">
            <a:extLst>
              <a:ext uri="{FF2B5EF4-FFF2-40B4-BE49-F238E27FC236}">
                <a16:creationId xmlns:a16="http://schemas.microsoft.com/office/drawing/2014/main" id="{9BDD4109-621E-3B61-C9BE-3A681E2AF644}"/>
              </a:ext>
            </a:extLst>
          </p:cNvPr>
          <p:cNvGrpSpPr/>
          <p:nvPr/>
        </p:nvGrpSpPr>
        <p:grpSpPr>
          <a:xfrm>
            <a:off x="854064" y="5125615"/>
            <a:ext cx="6086011" cy="374806"/>
            <a:chOff x="390431" y="4659639"/>
            <a:chExt cx="4191000" cy="374904"/>
          </a:xfrm>
        </p:grpSpPr>
        <p:sp>
          <p:nvSpPr>
            <p:cNvPr id="18" name="Rectangle 17">
              <a:extLst>
                <a:ext uri="{FF2B5EF4-FFF2-40B4-BE49-F238E27FC236}">
                  <a16:creationId xmlns:a16="http://schemas.microsoft.com/office/drawing/2014/main" id="{8ECB6657-540D-AB7A-E295-77A474C1100C}"/>
                </a:ext>
                <a:ext uri="{C183D7F6-B498-43B3-948B-1728B52AA6E4}">
                  <adec:decorative xmlns:adec="http://schemas.microsoft.com/office/drawing/2017/decorative" val="1"/>
                </a:ext>
              </a:extLst>
            </p:cNvPr>
            <p:cNvSpPr/>
            <p:nvPr/>
          </p:nvSpPr>
          <p:spPr>
            <a:xfrm>
              <a:off x="390431" y="4659639"/>
              <a:ext cx="4191000" cy="374904"/>
            </a:xfrm>
            <a:prstGeom prst="rect">
              <a:avLst/>
            </a:prstGeom>
            <a:solidFill>
              <a:srgbClr val="0074BB"/>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999"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071FA4CF-7A54-0FBA-0226-CFAAEA6C16EC}"/>
                </a:ext>
              </a:extLst>
            </p:cNvPr>
            <p:cNvSpPr/>
            <p:nvPr/>
          </p:nvSpPr>
          <p:spPr>
            <a:xfrm>
              <a:off x="451098" y="4706015"/>
              <a:ext cx="4013958" cy="286232"/>
            </a:xfrm>
            <a:prstGeom prst="rect">
              <a:avLst/>
            </a:prstGeom>
          </p:spPr>
          <p:txBody>
            <a:bodyPr wrap="squar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rPr>
                <a:t>Alternative Manner Condition</a:t>
              </a:r>
            </a:p>
          </p:txBody>
        </p:sp>
      </p:grpSp>
      <p:sp>
        <p:nvSpPr>
          <p:cNvPr id="20" name="Rectangle 19">
            <a:extLst>
              <a:ext uri="{FF2B5EF4-FFF2-40B4-BE49-F238E27FC236}">
                <a16:creationId xmlns:a16="http://schemas.microsoft.com/office/drawing/2014/main" id="{852F89E0-5413-C904-FA27-95D88B5D4734}"/>
              </a:ext>
            </a:extLst>
          </p:cNvPr>
          <p:cNvSpPr/>
          <p:nvPr/>
        </p:nvSpPr>
        <p:spPr>
          <a:xfrm>
            <a:off x="3699041" y="4788691"/>
            <a:ext cx="614271" cy="36920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799" b="1" i="0" u="none" strike="noStrike" kern="0" cap="none" spc="0" normalizeH="0" baseline="0" noProof="0">
                <a:ln>
                  <a:noFill/>
                </a:ln>
                <a:solidFill>
                  <a:srgbClr val="0074BB"/>
                </a:solidFill>
                <a:effectLst/>
                <a:uLnTx/>
                <a:uFillTx/>
              </a:rPr>
              <a:t>+/or</a:t>
            </a:r>
            <a:endParaRPr kumimoji="0" lang="en-US" sz="1799"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737042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0E6765-13B1-D44B-B5F6-2C6DF1E89539}"/>
              </a:ext>
            </a:extLst>
          </p:cNvPr>
          <p:cNvSpPr>
            <a:spLocks noGrp="1"/>
          </p:cNvSpPr>
          <p:nvPr>
            <p:ph type="title"/>
          </p:nvPr>
        </p:nvSpPr>
        <p:spPr>
          <a:xfrm>
            <a:off x="458788" y="457974"/>
            <a:ext cx="11282438" cy="890356"/>
          </a:xfrm>
        </p:spPr>
        <p:txBody>
          <a:bodyPr>
            <a:normAutofit/>
          </a:bodyPr>
          <a:lstStyle/>
          <a:p>
            <a:r>
              <a:rPr lang="en-US" dirty="0"/>
              <a:t>Manner Exception – Manner Requested Condition</a:t>
            </a:r>
          </a:p>
        </p:txBody>
      </p:sp>
      <p:sp>
        <p:nvSpPr>
          <p:cNvPr id="32" name="TextBox 31">
            <a:extLst>
              <a:ext uri="{FF2B5EF4-FFF2-40B4-BE49-F238E27FC236}">
                <a16:creationId xmlns:a16="http://schemas.microsoft.com/office/drawing/2014/main" id="{3A118F51-C2F8-C156-CBDC-878109B06CAC}"/>
              </a:ext>
            </a:extLst>
          </p:cNvPr>
          <p:cNvSpPr txBox="1"/>
          <p:nvPr/>
        </p:nvSpPr>
        <p:spPr bwMode="gray">
          <a:xfrm>
            <a:off x="458787" y="1136397"/>
            <a:ext cx="4152542" cy="369332"/>
          </a:xfrm>
          <a:prstGeom prst="rect">
            <a:avLst/>
          </a:prstGeom>
          <a:noFill/>
        </p:spPr>
        <p:txBody>
          <a:bodyPr wrap="square">
            <a:spAutoFit/>
          </a:bodyPr>
          <a:lstStyle/>
          <a:p>
            <a:r>
              <a:rPr lang="en-US" b="1" dirty="0"/>
              <a:t>§ 171.301(a) </a:t>
            </a:r>
            <a:r>
              <a:rPr lang="en-US" b="1" i="1" dirty="0"/>
              <a:t>Manner requested. </a:t>
            </a:r>
          </a:p>
        </p:txBody>
      </p:sp>
      <p:sp>
        <p:nvSpPr>
          <p:cNvPr id="34" name="TextBox 33">
            <a:extLst>
              <a:ext uri="{FF2B5EF4-FFF2-40B4-BE49-F238E27FC236}">
                <a16:creationId xmlns:a16="http://schemas.microsoft.com/office/drawing/2014/main" id="{FAF26156-7AC0-1F72-DADA-C5A9DD282CE5}"/>
              </a:ext>
            </a:extLst>
          </p:cNvPr>
          <p:cNvSpPr txBox="1"/>
          <p:nvPr/>
        </p:nvSpPr>
        <p:spPr bwMode="gray">
          <a:xfrm>
            <a:off x="458786" y="1674090"/>
            <a:ext cx="10602503" cy="3139321"/>
          </a:xfrm>
          <a:prstGeom prst="rect">
            <a:avLst/>
          </a:prstGeom>
          <a:noFill/>
        </p:spPr>
        <p:txBody>
          <a:bodyPr wrap="square">
            <a:spAutoFit/>
          </a:bodyPr>
          <a:lstStyle/>
          <a:p>
            <a:pPr marL="342900" indent="-342900">
              <a:buAutoNum type="arabicParenBoth"/>
            </a:pPr>
            <a:r>
              <a:rPr lang="en-US" dirty="0">
                <a:effectLst/>
              </a:rPr>
              <a:t>An actor must fulfill a request for electronic health information in any manner requested, unless the actor is technically unable to fulfill the request or cannot reach agreeable terms with the requestor to fulfill the request in the manner requested.</a:t>
            </a:r>
          </a:p>
          <a:p>
            <a:endParaRPr lang="en-US" dirty="0">
              <a:effectLst/>
            </a:endParaRPr>
          </a:p>
          <a:p>
            <a:r>
              <a:rPr lang="en-US" dirty="0">
                <a:effectLst/>
              </a:rPr>
              <a:t>(2) If an actor fulfills a request for electronic health information in any manner requested:</a:t>
            </a:r>
          </a:p>
          <a:p>
            <a:r>
              <a:rPr lang="en-US" dirty="0"/>
              <a:t>	</a:t>
            </a:r>
          </a:p>
          <a:p>
            <a:r>
              <a:rPr lang="en-US" dirty="0">
                <a:effectLst/>
              </a:rPr>
              <a:t>	(</a:t>
            </a:r>
            <a:r>
              <a:rPr lang="en-US" dirty="0" err="1">
                <a:effectLst/>
              </a:rPr>
              <a:t>i</a:t>
            </a:r>
            <a:r>
              <a:rPr lang="en-US" dirty="0">
                <a:effectLst/>
              </a:rPr>
              <a:t>) Any fees charged by the actor in relation to fulfilling the request are not required to 	satisfy the exception in </a:t>
            </a:r>
            <a:r>
              <a:rPr lang="en-US" dirty="0">
                <a:effectLst/>
                <a:hlinkClick r:id="rId2"/>
              </a:rPr>
              <a:t>§ 171.302</a:t>
            </a:r>
            <a:r>
              <a:rPr lang="en-US" dirty="0">
                <a:effectLst/>
              </a:rPr>
              <a:t>; and</a:t>
            </a:r>
          </a:p>
          <a:p>
            <a:r>
              <a:rPr lang="en-US" dirty="0">
                <a:effectLst/>
              </a:rPr>
              <a:t>	</a:t>
            </a:r>
          </a:p>
          <a:p>
            <a:r>
              <a:rPr lang="en-US" dirty="0"/>
              <a:t>	</a:t>
            </a:r>
            <a:r>
              <a:rPr lang="en-US" dirty="0">
                <a:effectLst/>
              </a:rPr>
              <a:t>(ii) Any license of interoperability elements granted by the actor in relation to fulfilling the 	request is not required to satisfy the exception in </a:t>
            </a:r>
            <a:r>
              <a:rPr lang="en-US" dirty="0">
                <a:effectLst/>
                <a:hlinkClick r:id="rId3"/>
              </a:rPr>
              <a:t>§ 171.303</a:t>
            </a:r>
            <a:r>
              <a:rPr lang="en-US" dirty="0">
                <a:effectLst/>
              </a:rPr>
              <a:t>.</a:t>
            </a:r>
          </a:p>
        </p:txBody>
      </p:sp>
    </p:spTree>
    <p:extLst>
      <p:ext uri="{BB962C8B-B14F-4D97-AF65-F5344CB8AC3E}">
        <p14:creationId xmlns:p14="http://schemas.microsoft.com/office/powerpoint/2010/main" val="1376927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7DEF0A1-26A3-95DF-38F7-6C0AAC225F52}"/>
              </a:ext>
            </a:extLst>
          </p:cNvPr>
          <p:cNvSpPr>
            <a:spLocks noGrp="1"/>
          </p:cNvSpPr>
          <p:nvPr>
            <p:ph type="title"/>
          </p:nvPr>
        </p:nvSpPr>
        <p:spPr>
          <a:xfrm>
            <a:off x="450775" y="219808"/>
            <a:ext cx="11282438" cy="474785"/>
          </a:xfrm>
        </p:spPr>
        <p:txBody>
          <a:bodyPr/>
          <a:lstStyle/>
          <a:p>
            <a:r>
              <a:rPr lang="en-US"/>
              <a:t>Disclaimers &amp; Reminders</a:t>
            </a:r>
          </a:p>
        </p:txBody>
      </p:sp>
      <p:sp>
        <p:nvSpPr>
          <p:cNvPr id="14" name="Content Placeholder 2">
            <a:extLst>
              <a:ext uri="{FF2B5EF4-FFF2-40B4-BE49-F238E27FC236}">
                <a16:creationId xmlns:a16="http://schemas.microsoft.com/office/drawing/2014/main" id="{4D91A391-BD7C-C21B-013B-A241D703929F}"/>
              </a:ext>
            </a:extLst>
          </p:cNvPr>
          <p:cNvSpPr txBox="1">
            <a:spLocks/>
          </p:cNvSpPr>
          <p:nvPr/>
        </p:nvSpPr>
        <p:spPr>
          <a:xfrm>
            <a:off x="458789" y="756138"/>
            <a:ext cx="11274425" cy="5530362"/>
          </a:xfrm>
          <a:prstGeom prst="rect">
            <a:avLst/>
          </a:prstGeom>
        </p:spPr>
        <p:txBody>
          <a:bodyPr/>
          <a:lstStyle>
            <a:lvl1pPr marL="228531" indent="-228531" algn="l" defTabSz="914126" rtl="0" eaLnBrk="1" latinLnBrk="0" hangingPunct="1">
              <a:lnSpc>
                <a:spcPct val="110000"/>
              </a:lnSpc>
              <a:spcBef>
                <a:spcPts val="1999"/>
              </a:spcBef>
              <a:buClrTx/>
              <a:buSzPct val="100000"/>
              <a:buFont typeface="Arial" panose="020B0604020202020204" pitchFamily="34" charset="0"/>
              <a:buChar char="•"/>
              <a:defRPr lang="en-US" sz="1500" kern="1200" spc="-20" dirty="0" smtClean="0">
                <a:solidFill>
                  <a:schemeClr val="tx2">
                    <a:lumMod val="25000"/>
                  </a:schemeClr>
                </a:solidFill>
                <a:latin typeface="+mn-lt"/>
                <a:ea typeface="+mn-ea"/>
                <a:cs typeface="+mn-cs"/>
              </a:defRPr>
            </a:lvl1pPr>
            <a:lvl2pPr marL="457063" indent="-169812" algn="l" defTabSz="914126" rtl="0" eaLnBrk="1" latinLnBrk="0" hangingPunct="1">
              <a:lnSpc>
                <a:spcPct val="90000"/>
              </a:lnSpc>
              <a:spcBef>
                <a:spcPts val="300"/>
              </a:spcBef>
              <a:buClrTx/>
              <a:buFont typeface="System Font Regular"/>
              <a:buChar char="‣"/>
              <a:defRPr sz="1300" kern="1200" spc="-20">
                <a:solidFill>
                  <a:schemeClr val="tx2">
                    <a:lumMod val="25000"/>
                  </a:schemeClr>
                </a:solidFill>
                <a:latin typeface="+mn-lt"/>
                <a:ea typeface="+mn-ea"/>
                <a:cs typeface="+mn-cs"/>
              </a:defRPr>
            </a:lvl2pPr>
            <a:lvl3pPr marL="685594" indent="-171399" algn="l" defTabSz="914126" rtl="0" eaLnBrk="1" latinLnBrk="0" hangingPunct="1">
              <a:lnSpc>
                <a:spcPct val="90000"/>
              </a:lnSpc>
              <a:spcBef>
                <a:spcPts val="300"/>
              </a:spcBef>
              <a:buClrTx/>
              <a:buFont typeface="Arial" panose="020B0604020202020204" pitchFamily="34" charset="0"/>
              <a:buChar char="•"/>
              <a:defRPr sz="1100" kern="1200" spc="-20">
                <a:solidFill>
                  <a:schemeClr val="tx2">
                    <a:lumMod val="25000"/>
                  </a:schemeClr>
                </a:solidFill>
                <a:latin typeface="+mn-lt"/>
                <a:ea typeface="+mn-ea"/>
                <a:cs typeface="+mn-cs"/>
              </a:defRPr>
            </a:lvl3pPr>
            <a:lvl4pPr marL="914126" indent="-171399" algn="l" defTabSz="914126" rtl="0" eaLnBrk="1" latinLnBrk="0" hangingPunct="1">
              <a:lnSpc>
                <a:spcPct val="90000"/>
              </a:lnSpc>
              <a:spcBef>
                <a:spcPts val="200"/>
              </a:spcBef>
              <a:buClrTx/>
              <a:buFont typeface="Arial" panose="020B0604020202020204" pitchFamily="34" charset="0"/>
              <a:buChar char="•"/>
              <a:defRPr sz="1000" kern="1200" spc="-20">
                <a:solidFill>
                  <a:schemeClr val="tx2">
                    <a:lumMod val="25000"/>
                  </a:schemeClr>
                </a:solidFill>
                <a:latin typeface="+mn-lt"/>
                <a:ea typeface="+mn-ea"/>
                <a:cs typeface="+mn-cs"/>
              </a:defRPr>
            </a:lvl4pPr>
            <a:lvl5pPr marL="1088698" indent="-114266" algn="l" defTabSz="914126" rtl="0" eaLnBrk="1" latinLnBrk="0" hangingPunct="1">
              <a:lnSpc>
                <a:spcPct val="90000"/>
              </a:lnSpc>
              <a:spcBef>
                <a:spcPts val="100"/>
              </a:spcBef>
              <a:buClrTx/>
              <a:buFont typeface="Arial" panose="020B0604020202020204" pitchFamily="34" charset="0"/>
              <a:buChar char="•"/>
              <a:defRPr sz="950" kern="1200" spc="-20">
                <a:solidFill>
                  <a:schemeClr val="tx2">
                    <a:lumMod val="25000"/>
                  </a:schemeClr>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marR="0" lvl="1" indent="0" algn="l" defTabSz="914126" rtl="0" eaLnBrk="1" fontAlgn="auto" latinLnBrk="0" hangingPunct="1">
              <a:lnSpc>
                <a:spcPct val="120000"/>
              </a:lnSpc>
              <a:spcBef>
                <a:spcPts val="0"/>
              </a:spcBef>
              <a:spcAft>
                <a:spcPts val="1800"/>
              </a:spcAft>
              <a:buClrTx/>
              <a:buSzTx/>
              <a:buNone/>
              <a:tabLst/>
              <a:defRPr/>
            </a:pPr>
            <a:r>
              <a:rPr kumimoji="0" lang="en-US" sz="1600" b="1" i="0" u="none" strike="noStrike" kern="1200" cap="none" spc="-20" normalizeH="0" baseline="0" noProof="0">
                <a:ln>
                  <a:noFill/>
                </a:ln>
                <a:solidFill>
                  <a:srgbClr val="F0F0F0">
                    <a:lumMod val="25000"/>
                  </a:srgbClr>
                </a:solidFill>
                <a:effectLst/>
                <a:uLnTx/>
                <a:uFillTx/>
                <a:latin typeface="Arial" panose="020B0604020202020204"/>
                <a:ea typeface="+mn-ea"/>
                <a:cs typeface="Arial"/>
              </a:rPr>
              <a:t>This presentation is based on provisions codified in 45 CFR part 171 and preamble discussion of these provisions in relevant final rules. </a:t>
            </a:r>
            <a:r>
              <a:rPr kumimoji="0" lang="en-US" sz="1600" b="0" i="0" u="none" strike="noStrike" kern="1200" cap="none" spc="-20" normalizeH="0" baseline="0" noProof="0">
                <a:ln>
                  <a:noFill/>
                </a:ln>
                <a:solidFill>
                  <a:srgbClr val="F0F0F0">
                    <a:lumMod val="25000"/>
                  </a:srgbClr>
                </a:solidFill>
                <a:effectLst/>
                <a:uLnTx/>
                <a:uFillTx/>
                <a:latin typeface="Arial" panose="020B0604020202020204"/>
                <a:ea typeface="+mn-ea"/>
                <a:cs typeface="+mn-cs"/>
              </a:rPr>
              <a:t>While every effort has been made to ensure its accuracy, this presentation does not have the force of law. Statutes and regulations have the force of law. Therefore, in the event of any inconsistency between this presentation and any relevant statute or regulation, the statute or regulation controls.</a:t>
            </a:r>
          </a:p>
          <a:p>
            <a:pPr marL="0" marR="0" lvl="1" indent="0" algn="l" defTabSz="914126" rtl="0" eaLnBrk="1" fontAlgn="auto" latinLnBrk="0" hangingPunct="1">
              <a:lnSpc>
                <a:spcPct val="120000"/>
              </a:lnSpc>
              <a:spcBef>
                <a:spcPts val="0"/>
              </a:spcBef>
              <a:spcAft>
                <a:spcPts val="1800"/>
              </a:spcAft>
              <a:buClrTx/>
              <a:buSzTx/>
              <a:buNone/>
              <a:tabLst/>
              <a:defRPr/>
            </a:pPr>
            <a:r>
              <a:rPr kumimoji="0" lang="en-US" sz="1600" b="0" i="0" u="none" strike="noStrike" kern="1200" cap="none" spc="-20" normalizeH="0" baseline="0" noProof="0">
                <a:ln>
                  <a:noFill/>
                </a:ln>
                <a:solidFill>
                  <a:srgbClr val="F0F0F0">
                    <a:lumMod val="25000"/>
                  </a:srgbClr>
                </a:solidFill>
                <a:effectLst/>
                <a:uLnTx/>
                <a:uFillTx/>
                <a:latin typeface="Arial" panose="020B0604020202020204"/>
                <a:ea typeface="+mn-ea"/>
                <a:cs typeface="+mn-cs"/>
              </a:rPr>
              <a:t>Please note that other Federal, state or tribal laws may also apply. </a:t>
            </a:r>
            <a:endParaRPr lang="en-US" sz="1600">
              <a:solidFill>
                <a:srgbClr val="F0F0F0">
                  <a:lumMod val="25000"/>
                </a:srgbClr>
              </a:solidFill>
              <a:latin typeface="Arial" panose="020B0604020202020204"/>
            </a:endParaRPr>
          </a:p>
          <a:p>
            <a:pPr marL="0" marR="0" lvl="1" indent="0" algn="l" defTabSz="914126" rtl="0" eaLnBrk="1" fontAlgn="auto" latinLnBrk="0" hangingPunct="1">
              <a:lnSpc>
                <a:spcPct val="120000"/>
              </a:lnSpc>
              <a:spcBef>
                <a:spcPts val="0"/>
              </a:spcBef>
              <a:spcAft>
                <a:spcPts val="1800"/>
              </a:spcAft>
              <a:buClrTx/>
              <a:buSzTx/>
              <a:buNone/>
              <a:tabLst/>
              <a:defRPr/>
            </a:pPr>
            <a:r>
              <a:rPr kumimoji="0" lang="en-US" sz="1600" b="0" i="0" u="none" strike="noStrike" kern="1200" cap="none" spc="-20" normalizeH="0" baseline="0" noProof="0">
                <a:ln>
                  <a:noFill/>
                </a:ln>
                <a:solidFill>
                  <a:srgbClr val="F0F0F0">
                    <a:lumMod val="25000"/>
                  </a:srgbClr>
                </a:solidFill>
                <a:effectLst/>
                <a:uLnTx/>
                <a:uFillTx/>
                <a:latin typeface="Arial" panose="020B0604020202020204"/>
                <a:ea typeface="+mn-ea"/>
                <a:cs typeface="+mn-cs"/>
              </a:rPr>
              <a:t>This communication is produced and disseminated at U.S. taxpayer expense. </a:t>
            </a:r>
          </a:p>
          <a:p>
            <a:pPr marL="627063" lvl="1" indent="-7938">
              <a:lnSpc>
                <a:spcPct val="120000"/>
              </a:lnSpc>
              <a:spcBef>
                <a:spcPts val="0"/>
              </a:spcBef>
              <a:spcAft>
                <a:spcPts val="600"/>
              </a:spcAft>
              <a:buNone/>
              <a:defRPr/>
            </a:pPr>
            <a:r>
              <a:rPr lang="en-US" sz="2400" b="1">
                <a:solidFill>
                  <a:srgbClr val="C00000"/>
                </a:solidFill>
              </a:rPr>
              <a:t>The HTI-5: Deregulatory Actions to Unleash Prosperity Proposed Rule includes several proposed revisions to information blocking regulations.</a:t>
            </a:r>
            <a:endParaRPr lang="en-US" sz="1600" b="1">
              <a:solidFill>
                <a:srgbClr val="C00000"/>
              </a:solidFill>
            </a:endParaRPr>
          </a:p>
          <a:p>
            <a:pPr marL="233363" lvl="1" indent="-233363">
              <a:lnSpc>
                <a:spcPct val="120000"/>
              </a:lnSpc>
              <a:spcBef>
                <a:spcPts val="0"/>
              </a:spcBef>
              <a:spcAft>
                <a:spcPts val="600"/>
              </a:spcAft>
              <a:defRPr/>
            </a:pPr>
            <a:r>
              <a:rPr lang="en-US" sz="1600"/>
              <a:t>Find the rule and link to submit public comments at: </a:t>
            </a:r>
            <a:r>
              <a:rPr lang="en-US" sz="1600">
                <a:hlinkClick r:id="rId2"/>
              </a:rPr>
              <a:t>https://www.federalregister.gov </a:t>
            </a:r>
            <a:endParaRPr lang="en-US" sz="1600"/>
          </a:p>
          <a:p>
            <a:pPr marL="233363" lvl="1" indent="-233363">
              <a:lnSpc>
                <a:spcPct val="120000"/>
              </a:lnSpc>
              <a:spcBef>
                <a:spcPts val="0"/>
              </a:spcBef>
              <a:spcAft>
                <a:spcPts val="1800"/>
              </a:spcAft>
              <a:defRPr/>
            </a:pPr>
            <a:r>
              <a:rPr lang="en-US" sz="1600"/>
              <a:t>Public comment period closes Feb 27, 2026.</a:t>
            </a:r>
          </a:p>
          <a:p>
            <a:pPr marL="279400" lvl="1" indent="0">
              <a:lnSpc>
                <a:spcPct val="120000"/>
              </a:lnSpc>
              <a:spcBef>
                <a:spcPts val="0"/>
              </a:spcBef>
              <a:spcAft>
                <a:spcPts val="1800"/>
              </a:spcAft>
              <a:buNone/>
              <a:defRPr/>
            </a:pPr>
            <a:endParaRPr lang="en-US" sz="1600"/>
          </a:p>
          <a:p>
            <a:pPr marL="574675" lvl="1" indent="-295275">
              <a:lnSpc>
                <a:spcPct val="120000"/>
              </a:lnSpc>
              <a:spcBef>
                <a:spcPts val="0"/>
              </a:spcBef>
              <a:spcAft>
                <a:spcPts val="1800"/>
              </a:spcAft>
              <a:defRPr/>
            </a:pPr>
            <a:endParaRPr lang="en-US" sz="1600"/>
          </a:p>
          <a:p>
            <a:pPr marL="574675" lvl="1" indent="-295275">
              <a:lnSpc>
                <a:spcPct val="120000"/>
              </a:lnSpc>
              <a:spcBef>
                <a:spcPts val="0"/>
              </a:spcBef>
              <a:spcAft>
                <a:spcPts val="1800"/>
              </a:spcAft>
              <a:defRPr/>
            </a:pPr>
            <a:endParaRPr lang="en-US" sz="1600"/>
          </a:p>
          <a:p>
            <a:pPr marL="279400" marR="0" lvl="1" indent="0" algn="l" defTabSz="914126" rtl="0" eaLnBrk="1" fontAlgn="auto" latinLnBrk="0" hangingPunct="1">
              <a:lnSpc>
                <a:spcPct val="120000"/>
              </a:lnSpc>
              <a:spcBef>
                <a:spcPts val="0"/>
              </a:spcBef>
              <a:spcAft>
                <a:spcPts val="1800"/>
              </a:spcAft>
              <a:buClrTx/>
              <a:buSzTx/>
              <a:buNone/>
              <a:tabLst/>
              <a:defRPr/>
            </a:pPr>
            <a:endParaRPr kumimoji="0" lang="en-US" sz="1600" b="0" i="0" u="none" strike="noStrike" kern="1200" cap="none" spc="-20" normalizeH="0" baseline="0" noProof="0">
              <a:ln>
                <a:noFill/>
              </a:ln>
              <a:solidFill>
                <a:srgbClr val="F0F0F0">
                  <a:lumMod val="25000"/>
                </a:srgbClr>
              </a:solidFill>
              <a:effectLst/>
              <a:uLnTx/>
              <a:uFillTx/>
              <a:latin typeface="Arial" panose="020B0604020202020204"/>
              <a:ea typeface="+mn-ea"/>
              <a:cs typeface="+mn-cs"/>
            </a:endParaRPr>
          </a:p>
          <a:p>
            <a:pPr marL="574675" marR="0" lvl="1" indent="-295275" algn="l" defTabSz="914126" rtl="0" eaLnBrk="1" fontAlgn="auto" latinLnBrk="0" hangingPunct="1">
              <a:lnSpc>
                <a:spcPct val="120000"/>
              </a:lnSpc>
              <a:spcBef>
                <a:spcPts val="0"/>
              </a:spcBef>
              <a:spcAft>
                <a:spcPts val="1800"/>
              </a:spcAft>
              <a:buClrTx/>
              <a:buSzTx/>
              <a:buFont typeface="System Font Regular"/>
              <a:buChar char="‣"/>
              <a:tabLst/>
              <a:defRPr/>
            </a:pPr>
            <a:endParaRPr kumimoji="0" lang="en-US" sz="1600" b="0" i="0" u="none" strike="noStrike" kern="1200" cap="none" spc="-20" normalizeH="0" baseline="0" noProof="0">
              <a:ln>
                <a:noFill/>
              </a:ln>
              <a:solidFill>
                <a:srgbClr val="F0F0F0">
                  <a:lumMod val="25000"/>
                </a:srgbClr>
              </a:solidFill>
              <a:effectLst/>
              <a:uLnTx/>
              <a:uFillTx/>
              <a:latin typeface="Arial" panose="020B0604020202020204"/>
              <a:ea typeface="+mn-ea"/>
              <a:cs typeface="+mn-cs"/>
            </a:endParaRPr>
          </a:p>
          <a:p>
            <a:pPr marL="279400" marR="0" lvl="1" indent="0" algn="l" defTabSz="914126" rtl="0" eaLnBrk="1" fontAlgn="auto" latinLnBrk="0" hangingPunct="1">
              <a:lnSpc>
                <a:spcPct val="120000"/>
              </a:lnSpc>
              <a:spcBef>
                <a:spcPts val="0"/>
              </a:spcBef>
              <a:spcAft>
                <a:spcPts val="1800"/>
              </a:spcAft>
              <a:buClrTx/>
              <a:buSzTx/>
              <a:buFont typeface="System Font Regular"/>
              <a:buNone/>
              <a:tabLst/>
              <a:defRPr/>
            </a:pPr>
            <a:endParaRPr kumimoji="0" lang="en-US" sz="1800" b="0" i="0" u="none" strike="noStrike" kern="1200" cap="none" spc="-20" normalizeH="0" baseline="0" noProof="0">
              <a:ln>
                <a:noFill/>
              </a:ln>
              <a:solidFill>
                <a:srgbClr val="F0F0F0">
                  <a:lumMod val="25000"/>
                </a:srgbClr>
              </a:solidFill>
              <a:effectLst/>
              <a:uLnTx/>
              <a:uFillTx/>
              <a:latin typeface="Arial" panose="020B0604020202020204"/>
              <a:ea typeface="+mn-ea"/>
              <a:cs typeface="+mn-cs"/>
            </a:endParaRPr>
          </a:p>
        </p:txBody>
      </p:sp>
      <p:sp>
        <p:nvSpPr>
          <p:cNvPr id="4" name="Double Wave 3">
            <a:extLst>
              <a:ext uri="{FF2B5EF4-FFF2-40B4-BE49-F238E27FC236}">
                <a16:creationId xmlns:a16="http://schemas.microsoft.com/office/drawing/2014/main" id="{B5B156D8-86F0-3863-A2E2-20D42CFBCBA0}"/>
              </a:ext>
            </a:extLst>
          </p:cNvPr>
          <p:cNvSpPr/>
          <p:nvPr/>
        </p:nvSpPr>
        <p:spPr bwMode="gray">
          <a:xfrm>
            <a:off x="1391478" y="4957482"/>
            <a:ext cx="8684460" cy="1471186"/>
          </a:xfrm>
          <a:prstGeom prst="doubleWave">
            <a:avLst/>
          </a:prstGeom>
          <a:solidFill>
            <a:srgbClr val="FFC000"/>
          </a:solidFill>
          <a:ln w="28575" cap="flat" cmpd="sng" algn="ctr">
            <a:solidFill>
              <a:schemeClr val="accent1"/>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b="1">
                <a:solidFill>
                  <a:schemeClr val="accent1"/>
                </a:solidFill>
                <a:latin typeface="+mj-lt"/>
              </a:rPr>
              <a:t>Check Tomorrow’s Agenda for HTI-5 Breakout Session Details</a:t>
            </a:r>
          </a:p>
        </p:txBody>
      </p:sp>
      <p:pic>
        <p:nvPicPr>
          <p:cNvPr id="5" name="Graphic 4" descr="Megaphone1 with solid fill">
            <a:extLst>
              <a:ext uri="{FF2B5EF4-FFF2-40B4-BE49-F238E27FC236}">
                <a16:creationId xmlns:a16="http://schemas.microsoft.com/office/drawing/2014/main" id="{DFEC482B-7122-D7E9-7656-75C2BD4BCE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0775" y="5235875"/>
            <a:ext cx="914400" cy="914400"/>
          </a:xfrm>
          <a:prstGeom prst="rect">
            <a:avLst/>
          </a:prstGeom>
        </p:spPr>
      </p:pic>
      <p:pic>
        <p:nvPicPr>
          <p:cNvPr id="2" name="Graphic 1" descr="Warning with solid fill">
            <a:extLst>
              <a:ext uri="{FF2B5EF4-FFF2-40B4-BE49-F238E27FC236}">
                <a16:creationId xmlns:a16="http://schemas.microsoft.com/office/drawing/2014/main" id="{C71404BD-7C6E-C424-F5D3-31A731202E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097" y="3256429"/>
            <a:ext cx="761074" cy="803762"/>
          </a:xfrm>
          <a:prstGeom prst="rect">
            <a:avLst/>
          </a:prstGeom>
        </p:spPr>
      </p:pic>
    </p:spTree>
    <p:extLst>
      <p:ext uri="{BB962C8B-B14F-4D97-AF65-F5344CB8AC3E}">
        <p14:creationId xmlns:p14="http://schemas.microsoft.com/office/powerpoint/2010/main" val="1256872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0E6765-13B1-D44B-B5F6-2C6DF1E89539}"/>
              </a:ext>
            </a:extLst>
          </p:cNvPr>
          <p:cNvSpPr>
            <a:spLocks noGrp="1"/>
          </p:cNvSpPr>
          <p:nvPr>
            <p:ph type="title"/>
          </p:nvPr>
        </p:nvSpPr>
        <p:spPr>
          <a:xfrm>
            <a:off x="458788" y="392224"/>
            <a:ext cx="11282438" cy="890356"/>
          </a:xfrm>
        </p:spPr>
        <p:txBody>
          <a:bodyPr>
            <a:normAutofit/>
          </a:bodyPr>
          <a:lstStyle/>
          <a:p>
            <a:r>
              <a:rPr lang="en-US" dirty="0"/>
              <a:t>Manner Exception – Alternative Manner Condition</a:t>
            </a:r>
          </a:p>
        </p:txBody>
      </p:sp>
      <p:sp>
        <p:nvSpPr>
          <p:cNvPr id="34" name="TextBox 33">
            <a:extLst>
              <a:ext uri="{FF2B5EF4-FFF2-40B4-BE49-F238E27FC236}">
                <a16:creationId xmlns:a16="http://schemas.microsoft.com/office/drawing/2014/main" id="{FAF26156-7AC0-1F72-DADA-C5A9DD282CE5}"/>
              </a:ext>
            </a:extLst>
          </p:cNvPr>
          <p:cNvSpPr txBox="1"/>
          <p:nvPr/>
        </p:nvSpPr>
        <p:spPr bwMode="gray">
          <a:xfrm>
            <a:off x="458788" y="1250061"/>
            <a:ext cx="10835149" cy="4524315"/>
          </a:xfrm>
          <a:prstGeom prst="rect">
            <a:avLst/>
          </a:prstGeom>
          <a:noFill/>
        </p:spPr>
        <p:txBody>
          <a:bodyPr wrap="square">
            <a:spAutoFit/>
          </a:bodyPr>
          <a:lstStyle/>
          <a:p>
            <a:r>
              <a:rPr lang="en-US" sz="1600" b="1" dirty="0"/>
              <a:t>§ 171.301(b) </a:t>
            </a:r>
            <a:r>
              <a:rPr lang="en-US" sz="1600" b="1" i="1" dirty="0">
                <a:effectLst/>
              </a:rPr>
              <a:t>Alternative manner.</a:t>
            </a:r>
            <a:r>
              <a:rPr lang="en-US" sz="1600" dirty="0"/>
              <a:t> If an actor does not fulfill a request for electronic health information in any manner requested because it is technically unable to fulfill the request or cannot reach agreeable terms with the requestor to fulfill the request in the manner requested, the actor must fulfill the request in an alternative manner, as follows:</a:t>
            </a:r>
          </a:p>
          <a:p>
            <a:endParaRPr lang="en-US" sz="1600" dirty="0"/>
          </a:p>
          <a:p>
            <a:r>
              <a:rPr lang="en-US" sz="1600" dirty="0">
                <a:effectLst/>
              </a:rPr>
              <a:t>(1) The actor must fulfill the request without unnecessary delay in the following order of priority, starting with </a:t>
            </a:r>
            <a:r>
              <a:rPr lang="en-US" sz="1600" dirty="0">
                <a:effectLst/>
                <a:hlinkClick r:id="rId2"/>
              </a:rPr>
              <a:t>paragraph (b)(1)(</a:t>
            </a:r>
            <a:r>
              <a:rPr lang="en-US" sz="1600" dirty="0" err="1">
                <a:effectLst/>
                <a:hlinkClick r:id="rId2"/>
              </a:rPr>
              <a:t>i</a:t>
            </a:r>
            <a:r>
              <a:rPr lang="en-US" sz="1600" dirty="0">
                <a:effectLst/>
                <a:hlinkClick r:id="rId2"/>
              </a:rPr>
              <a:t>)</a:t>
            </a:r>
            <a:r>
              <a:rPr lang="en-US" sz="1600" dirty="0">
                <a:effectLst/>
              </a:rPr>
              <a:t> of this section and only proceeding to the next consecutive paragraph if the actor is technically unable to fulfill the request in the manner identified in a paragraph.</a:t>
            </a:r>
          </a:p>
          <a:p>
            <a:r>
              <a:rPr lang="en-US" sz="1600" dirty="0"/>
              <a:t>	</a:t>
            </a:r>
            <a:r>
              <a:rPr lang="en-US" sz="1600" dirty="0">
                <a:effectLst/>
              </a:rPr>
              <a:t>(</a:t>
            </a:r>
            <a:r>
              <a:rPr lang="en-US" sz="1600" dirty="0" err="1">
                <a:effectLst/>
              </a:rPr>
              <a:t>i</a:t>
            </a:r>
            <a:r>
              <a:rPr lang="en-US" sz="1600" dirty="0">
                <a:effectLst/>
              </a:rPr>
              <a:t>) Using technology certified to standard(s) adopted in part 170 that is </a:t>
            </a:r>
            <a:r>
              <a:rPr lang="en-US" sz="1600" dirty="0">
                <a:effectLst/>
                <a:highlight>
                  <a:srgbClr val="FFFF00"/>
                </a:highlight>
              </a:rPr>
              <a:t>specified by the requestor</a:t>
            </a:r>
            <a:r>
              <a:rPr lang="en-US" sz="1600" dirty="0">
                <a:effectLst/>
              </a:rPr>
              <a:t>.</a:t>
            </a:r>
          </a:p>
          <a:p>
            <a:r>
              <a:rPr lang="en-US" sz="1600" dirty="0">
                <a:effectLst/>
              </a:rPr>
              <a:t>	(ii) Using content and transport standards </a:t>
            </a:r>
            <a:r>
              <a:rPr lang="en-US" sz="1600" dirty="0">
                <a:effectLst/>
                <a:highlight>
                  <a:srgbClr val="FFFF00"/>
                </a:highlight>
              </a:rPr>
              <a:t>specified by the requestor </a:t>
            </a:r>
            <a:r>
              <a:rPr lang="en-US" sz="1600" dirty="0">
                <a:effectLst/>
              </a:rPr>
              <a:t>and published by:</a:t>
            </a:r>
          </a:p>
          <a:p>
            <a:r>
              <a:rPr lang="en-US" sz="1600" dirty="0">
                <a:effectLst/>
              </a:rPr>
              <a:t>		(A) The Federal Government; or</a:t>
            </a:r>
          </a:p>
          <a:p>
            <a:r>
              <a:rPr lang="en-US" sz="1600" dirty="0">
                <a:effectLst/>
              </a:rPr>
              <a:t>		(B) A standards developing organization accredited by the American National Standards Institute.</a:t>
            </a:r>
          </a:p>
          <a:p>
            <a:r>
              <a:rPr lang="en-US" sz="1600" dirty="0">
                <a:effectLst/>
              </a:rPr>
              <a:t>	(iii) Using an alternative machine-readable format, including the means to interpret the electronic health</a:t>
            </a:r>
          </a:p>
          <a:p>
            <a:r>
              <a:rPr lang="en-US" sz="1600" dirty="0"/>
              <a:t>                      </a:t>
            </a:r>
            <a:r>
              <a:rPr lang="en-US" sz="1600" dirty="0">
                <a:effectLst/>
              </a:rPr>
              <a:t>information, </a:t>
            </a:r>
            <a:r>
              <a:rPr lang="en-US" sz="1600" dirty="0">
                <a:effectLst/>
                <a:highlight>
                  <a:srgbClr val="FFFF00"/>
                </a:highlight>
              </a:rPr>
              <a:t>agreed upon with the requestor</a:t>
            </a:r>
            <a:r>
              <a:rPr lang="en-US" sz="1600" dirty="0">
                <a:effectLst/>
              </a:rPr>
              <a:t>.</a:t>
            </a:r>
          </a:p>
          <a:p>
            <a:endParaRPr lang="en-US" sz="1600" dirty="0">
              <a:effectLst/>
            </a:endParaRPr>
          </a:p>
          <a:p>
            <a:r>
              <a:rPr lang="en-US" sz="1600" dirty="0">
                <a:effectLst/>
              </a:rPr>
              <a:t>(2) Any fees charged by the actor in relation to fulfilling the request are required to satisfy the exception in </a:t>
            </a:r>
            <a:r>
              <a:rPr lang="en-US" sz="1600" dirty="0">
                <a:effectLst/>
                <a:hlinkClick r:id="rId3"/>
              </a:rPr>
              <a:t>§ 171.302</a:t>
            </a:r>
            <a:r>
              <a:rPr lang="en-US" sz="1600" dirty="0">
                <a:effectLst/>
              </a:rPr>
              <a:t>.</a:t>
            </a:r>
          </a:p>
          <a:p>
            <a:endParaRPr lang="en-US" sz="1600" dirty="0">
              <a:effectLst/>
            </a:endParaRPr>
          </a:p>
          <a:p>
            <a:r>
              <a:rPr lang="en-US" sz="1600" dirty="0">
                <a:effectLst/>
              </a:rPr>
              <a:t>(3) Any license of interoperability elements granted by the actor in relation to fulfilling the request is required to satisfy the exception in </a:t>
            </a:r>
            <a:r>
              <a:rPr lang="en-US" sz="1600" dirty="0">
                <a:effectLst/>
                <a:hlinkClick r:id="rId4"/>
              </a:rPr>
              <a:t>§ 171.303</a:t>
            </a:r>
            <a:r>
              <a:rPr lang="en-US" sz="1600" dirty="0">
                <a:effectLst/>
              </a:rPr>
              <a:t>.</a:t>
            </a:r>
          </a:p>
        </p:txBody>
      </p:sp>
    </p:spTree>
    <p:extLst>
      <p:ext uri="{BB962C8B-B14F-4D97-AF65-F5344CB8AC3E}">
        <p14:creationId xmlns:p14="http://schemas.microsoft.com/office/powerpoint/2010/main" val="1155923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8E777-D5D3-D262-340F-9F5DA813ABF1}"/>
              </a:ext>
            </a:extLst>
          </p:cNvPr>
          <p:cNvSpPr>
            <a:spLocks noGrp="1"/>
          </p:cNvSpPr>
          <p:nvPr>
            <p:ph type="title"/>
          </p:nvPr>
        </p:nvSpPr>
        <p:spPr/>
        <p:txBody>
          <a:bodyPr/>
          <a:lstStyle/>
          <a:p>
            <a:r>
              <a:rPr lang="en-US" dirty="0"/>
              <a:t>Reminder: Information Blocking Exceptions and Other Laws</a:t>
            </a:r>
          </a:p>
        </p:txBody>
      </p:sp>
      <p:sp>
        <p:nvSpPr>
          <p:cNvPr id="3" name="Content Placeholder 2">
            <a:extLst>
              <a:ext uri="{FF2B5EF4-FFF2-40B4-BE49-F238E27FC236}">
                <a16:creationId xmlns:a16="http://schemas.microsoft.com/office/drawing/2014/main" id="{2137B97D-EEE8-C605-3594-AB5D87BDD6BA}"/>
              </a:ext>
            </a:extLst>
          </p:cNvPr>
          <p:cNvSpPr txBox="1">
            <a:spLocks/>
          </p:cNvSpPr>
          <p:nvPr/>
        </p:nvSpPr>
        <p:spPr>
          <a:xfrm>
            <a:off x="449304" y="1347788"/>
            <a:ext cx="11172425" cy="4876031"/>
          </a:xfrm>
          <a:prstGeom prst="rect">
            <a:avLst/>
          </a:prstGeom>
        </p:spPr>
        <p:txBody>
          <a:bodyPr/>
          <a:lstStyle>
            <a:lvl1pPr marL="228531" indent="-228531" algn="l" defTabSz="914126" rtl="0" eaLnBrk="1" latinLnBrk="0" hangingPunct="1">
              <a:lnSpc>
                <a:spcPct val="110000"/>
              </a:lnSpc>
              <a:spcBef>
                <a:spcPts val="1999"/>
              </a:spcBef>
              <a:buClrTx/>
              <a:buSzPct val="100000"/>
              <a:buFont typeface="Arial" panose="020B0604020202020204" pitchFamily="34" charset="0"/>
              <a:buChar char="•"/>
              <a:defRPr lang="en-US" sz="1500" kern="1200" spc="-20" dirty="0" smtClean="0">
                <a:solidFill>
                  <a:schemeClr val="tx2">
                    <a:lumMod val="25000"/>
                  </a:schemeClr>
                </a:solidFill>
                <a:latin typeface="+mn-lt"/>
                <a:ea typeface="+mn-ea"/>
                <a:cs typeface="+mn-cs"/>
              </a:defRPr>
            </a:lvl1pPr>
            <a:lvl2pPr marL="457063" indent="-169812" algn="l" defTabSz="914126" rtl="0" eaLnBrk="1" latinLnBrk="0" hangingPunct="1">
              <a:lnSpc>
                <a:spcPct val="90000"/>
              </a:lnSpc>
              <a:spcBef>
                <a:spcPts val="300"/>
              </a:spcBef>
              <a:buClrTx/>
              <a:buFont typeface="System Font Regular"/>
              <a:buChar char="‣"/>
              <a:defRPr sz="1300" kern="1200" spc="-20">
                <a:solidFill>
                  <a:schemeClr val="tx2">
                    <a:lumMod val="25000"/>
                  </a:schemeClr>
                </a:solidFill>
                <a:latin typeface="+mn-lt"/>
                <a:ea typeface="+mn-ea"/>
                <a:cs typeface="+mn-cs"/>
              </a:defRPr>
            </a:lvl2pPr>
            <a:lvl3pPr marL="685594" indent="-171399" algn="l" defTabSz="914126" rtl="0" eaLnBrk="1" latinLnBrk="0" hangingPunct="1">
              <a:lnSpc>
                <a:spcPct val="90000"/>
              </a:lnSpc>
              <a:spcBef>
                <a:spcPts val="300"/>
              </a:spcBef>
              <a:buClrTx/>
              <a:buFont typeface="Arial" panose="020B0604020202020204" pitchFamily="34" charset="0"/>
              <a:buChar char="•"/>
              <a:defRPr sz="1100" kern="1200" spc="-20">
                <a:solidFill>
                  <a:schemeClr val="tx2">
                    <a:lumMod val="25000"/>
                  </a:schemeClr>
                </a:solidFill>
                <a:latin typeface="+mn-lt"/>
                <a:ea typeface="+mn-ea"/>
                <a:cs typeface="+mn-cs"/>
              </a:defRPr>
            </a:lvl3pPr>
            <a:lvl4pPr marL="914126" indent="-171399" algn="l" defTabSz="914126" rtl="0" eaLnBrk="1" latinLnBrk="0" hangingPunct="1">
              <a:lnSpc>
                <a:spcPct val="90000"/>
              </a:lnSpc>
              <a:spcBef>
                <a:spcPts val="200"/>
              </a:spcBef>
              <a:buClrTx/>
              <a:buFont typeface="Arial" panose="020B0604020202020204" pitchFamily="34" charset="0"/>
              <a:buChar char="•"/>
              <a:defRPr sz="1000" kern="1200" spc="-20">
                <a:solidFill>
                  <a:schemeClr val="tx2">
                    <a:lumMod val="25000"/>
                  </a:schemeClr>
                </a:solidFill>
                <a:latin typeface="+mn-lt"/>
                <a:ea typeface="+mn-ea"/>
                <a:cs typeface="+mn-cs"/>
              </a:defRPr>
            </a:lvl4pPr>
            <a:lvl5pPr marL="1088698" indent="-114266" algn="l" defTabSz="914126" rtl="0" eaLnBrk="1" latinLnBrk="0" hangingPunct="1">
              <a:lnSpc>
                <a:spcPct val="90000"/>
              </a:lnSpc>
              <a:spcBef>
                <a:spcPts val="100"/>
              </a:spcBef>
              <a:buClrTx/>
              <a:buFont typeface="Arial" panose="020B0604020202020204" pitchFamily="34" charset="0"/>
              <a:buChar char="•"/>
              <a:defRPr sz="950" kern="1200" spc="-20">
                <a:solidFill>
                  <a:schemeClr val="tx2">
                    <a:lumMod val="25000"/>
                  </a:schemeClr>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404813" marR="0" lvl="0" indent="-352425" algn="l" defTabSz="914126" rtl="0" eaLnBrk="1" fontAlgn="auto" latinLnBrk="0" hangingPunct="1">
              <a:lnSpc>
                <a:spcPct val="110000"/>
              </a:lnSpc>
              <a:spcBef>
                <a:spcPts val="1999"/>
              </a:spcBef>
              <a:spcAft>
                <a:spcPts val="0"/>
              </a:spcAft>
              <a:buClrTx/>
              <a:buSzPct val="100000"/>
              <a:buFont typeface="Arial" panose="020B0604020202020204" pitchFamily="34" charset="0"/>
              <a:buChar char="•"/>
              <a:tabLst/>
              <a:defRPr/>
            </a:pPr>
            <a:r>
              <a:rPr kumimoji="0" lang="en-US" sz="2000" b="0" i="0" u="none" strike="noStrike" kern="1200" cap="none" spc="-20" normalizeH="0" baseline="0" noProof="0">
                <a:ln>
                  <a:noFill/>
                </a:ln>
                <a:solidFill>
                  <a:srgbClr val="F0F0F0">
                    <a:lumMod val="25000"/>
                  </a:srgbClr>
                </a:solidFill>
                <a:effectLst/>
                <a:uLnTx/>
                <a:uFillTx/>
                <a:latin typeface="Arial" panose="020B0604020202020204"/>
                <a:ea typeface="+mn-ea"/>
                <a:cs typeface="+mn-cs"/>
              </a:rPr>
              <a:t>Each information blocking exception is voluntary, and is designed and intended to offer certainty that practices that meet the exception's conditions will not be considered “information blocking.”</a:t>
            </a:r>
          </a:p>
          <a:p>
            <a:pPr marL="404813" marR="0" lvl="0" indent="-352425" algn="l" defTabSz="914126" rtl="0" eaLnBrk="1" fontAlgn="auto" latinLnBrk="0" hangingPunct="1">
              <a:lnSpc>
                <a:spcPct val="110000"/>
              </a:lnSpc>
              <a:spcBef>
                <a:spcPts val="1999"/>
              </a:spcBef>
              <a:spcAft>
                <a:spcPts val="0"/>
              </a:spcAft>
              <a:buClrTx/>
              <a:buSzPct val="100000"/>
              <a:buFont typeface="Arial" panose="020B0604020202020204" pitchFamily="34" charset="0"/>
              <a:buChar char="•"/>
              <a:tabLst/>
              <a:defRPr/>
            </a:pPr>
            <a:r>
              <a:rPr kumimoji="0" lang="en-US" sz="2000" b="0" i="0" u="none" strike="noStrike" kern="1200" cap="none" spc="-20" normalizeH="0" baseline="0" noProof="0">
                <a:ln>
                  <a:noFill/>
                </a:ln>
                <a:solidFill>
                  <a:srgbClr val="F0F0F0">
                    <a:lumMod val="25000"/>
                  </a:srgbClr>
                </a:solidFill>
                <a:effectLst/>
                <a:uLnTx/>
                <a:uFillTx/>
                <a:latin typeface="Arial" panose="020B0604020202020204"/>
                <a:ea typeface="+mn-ea"/>
                <a:cs typeface="+mn-cs"/>
              </a:rPr>
              <a:t>Information blocking exceptions do not override an actor’s obligation to comply with a mandate in another federal, state, or (where applicable) tribal law, enforceable in court, to make health information available.</a:t>
            </a:r>
          </a:p>
          <a:p>
            <a:pPr marL="404813" marR="0" lvl="0" indent="-352425" algn="l" defTabSz="914126" rtl="0" eaLnBrk="1" fontAlgn="auto" latinLnBrk="0" hangingPunct="1">
              <a:lnSpc>
                <a:spcPct val="110000"/>
              </a:lnSpc>
              <a:spcBef>
                <a:spcPts val="1999"/>
              </a:spcBef>
              <a:spcAft>
                <a:spcPts val="0"/>
              </a:spcAft>
              <a:buClrTx/>
              <a:buSzPct val="100000"/>
              <a:buFont typeface="Arial" panose="020B0604020202020204" pitchFamily="34" charset="0"/>
              <a:buChar char="•"/>
              <a:tabLst/>
              <a:defRPr/>
            </a:pPr>
            <a:r>
              <a:rPr kumimoji="0" lang="en-US" sz="2000" b="0" i="0" u="none" strike="noStrike" kern="1200" cap="none" spc="-20" normalizeH="0" baseline="0" noProof="0">
                <a:ln>
                  <a:noFill/>
                </a:ln>
                <a:solidFill>
                  <a:srgbClr val="F0F0F0">
                    <a:lumMod val="25000"/>
                  </a:srgbClr>
                </a:solidFill>
                <a:effectLst/>
                <a:uLnTx/>
                <a:uFillTx/>
                <a:latin typeface="Arial" panose="020B0604020202020204"/>
                <a:ea typeface="+mn-ea"/>
                <a:cs typeface="+mn-cs"/>
              </a:rPr>
              <a:t>The information blocking statute is separate from HIPAA. Information blocking regulations and the HIPAA Privacy, Security, and Breach Notification Rules operate separately and on the basis of their independent statutory authorities. </a:t>
            </a:r>
          </a:p>
          <a:p>
            <a:pPr marL="404813" marR="0" lvl="0" indent="-352425" algn="l" defTabSz="914126" rtl="0" eaLnBrk="1" fontAlgn="auto" latinLnBrk="0" hangingPunct="1">
              <a:lnSpc>
                <a:spcPct val="110000"/>
              </a:lnSpc>
              <a:spcBef>
                <a:spcPts val="1200"/>
              </a:spcBef>
              <a:spcAft>
                <a:spcPts val="0"/>
              </a:spcAft>
              <a:buClrTx/>
              <a:buSzPct val="100000"/>
              <a:buFont typeface="Arial" panose="020B0604020202020204" pitchFamily="34" charset="0"/>
              <a:buChar char="•"/>
              <a:tabLst/>
              <a:defRPr/>
            </a:pPr>
            <a:r>
              <a:rPr kumimoji="0" lang="en-US" sz="2000" b="0" i="0" u="none" strike="noStrike" kern="1200" cap="none" spc="-20" normalizeH="0" baseline="0" noProof="0">
                <a:ln>
                  <a:noFill/>
                </a:ln>
                <a:solidFill>
                  <a:srgbClr val="F0F0F0">
                    <a:lumMod val="25000"/>
                  </a:srgbClr>
                </a:solidFill>
                <a:effectLst/>
                <a:uLnTx/>
                <a:uFillTx/>
                <a:latin typeface="Arial" panose="020B0604020202020204"/>
                <a:ea typeface="+mn-ea"/>
                <a:cs typeface="+mn-cs"/>
              </a:rPr>
              <a:t>An actor that is also required to comply with the HIPAA Privacy Rule must comply with the individual right of access as codified in 45 CFR 164.524 regardless of whether the actor may be able to satisfy an exception to the “information blocking” definition with respect to some or all of the PHI they may have for any given individual.</a:t>
            </a:r>
          </a:p>
        </p:txBody>
      </p:sp>
    </p:spTree>
    <p:extLst>
      <p:ext uri="{BB962C8B-B14F-4D97-AF65-F5344CB8AC3E}">
        <p14:creationId xmlns:p14="http://schemas.microsoft.com/office/powerpoint/2010/main" val="1769304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a:extLst>
              <a:ext uri="{FF2B5EF4-FFF2-40B4-BE49-F238E27FC236}">
                <a16:creationId xmlns:a16="http://schemas.microsoft.com/office/drawing/2014/main" id="{AFBA9C6A-828A-2323-FB99-BBD9E9F19A4A}"/>
              </a:ext>
            </a:extLst>
          </p:cNvPr>
          <p:cNvSpPr txBox="1">
            <a:spLocks/>
          </p:cNvSpPr>
          <p:nvPr/>
        </p:nvSpPr>
        <p:spPr>
          <a:xfrm>
            <a:off x="2047205" y="5022803"/>
            <a:ext cx="9576043" cy="1662254"/>
          </a:xfrm>
          <a:prstGeom prst="rect">
            <a:avLst/>
          </a:prstGeom>
        </p:spPr>
        <p:txBody>
          <a:bodyPr>
            <a:normAutofit/>
          </a:bodyPr>
          <a:lstStyle>
            <a:lvl1pPr marL="228531" indent="-228531" algn="l" defTabSz="914126" rtl="0" eaLnBrk="1" latinLnBrk="0" hangingPunct="1">
              <a:lnSpc>
                <a:spcPct val="110000"/>
              </a:lnSpc>
              <a:spcBef>
                <a:spcPts val="1999"/>
              </a:spcBef>
              <a:buClrTx/>
              <a:buSzPct val="100000"/>
              <a:buFont typeface="Arial" panose="020B0604020202020204" pitchFamily="34" charset="0"/>
              <a:buChar char="•"/>
              <a:defRPr lang="en-US" sz="1500" kern="1200" spc="-20" dirty="0" smtClean="0">
                <a:solidFill>
                  <a:schemeClr val="tx2">
                    <a:lumMod val="25000"/>
                  </a:schemeClr>
                </a:solidFill>
                <a:latin typeface="+mn-lt"/>
                <a:ea typeface="+mn-ea"/>
                <a:cs typeface="+mn-cs"/>
              </a:defRPr>
            </a:lvl1pPr>
            <a:lvl2pPr marL="457063" indent="-169812" algn="l" defTabSz="914126" rtl="0" eaLnBrk="1" latinLnBrk="0" hangingPunct="1">
              <a:lnSpc>
                <a:spcPct val="90000"/>
              </a:lnSpc>
              <a:spcBef>
                <a:spcPts val="300"/>
              </a:spcBef>
              <a:buClrTx/>
              <a:buFont typeface="System Font Regular"/>
              <a:buChar char="‣"/>
              <a:defRPr sz="1300" kern="1200" spc="-20">
                <a:solidFill>
                  <a:schemeClr val="tx2">
                    <a:lumMod val="25000"/>
                  </a:schemeClr>
                </a:solidFill>
                <a:latin typeface="+mn-lt"/>
                <a:ea typeface="+mn-ea"/>
                <a:cs typeface="+mn-cs"/>
              </a:defRPr>
            </a:lvl2pPr>
            <a:lvl3pPr marL="685594" indent="-171399" algn="l" defTabSz="914126" rtl="0" eaLnBrk="1" latinLnBrk="0" hangingPunct="1">
              <a:lnSpc>
                <a:spcPct val="90000"/>
              </a:lnSpc>
              <a:spcBef>
                <a:spcPts val="300"/>
              </a:spcBef>
              <a:buClrTx/>
              <a:buFont typeface="Arial" panose="020B0604020202020204" pitchFamily="34" charset="0"/>
              <a:buChar char="•"/>
              <a:defRPr sz="1100" kern="1200" spc="-20">
                <a:solidFill>
                  <a:schemeClr val="tx2">
                    <a:lumMod val="25000"/>
                  </a:schemeClr>
                </a:solidFill>
                <a:latin typeface="+mn-lt"/>
                <a:ea typeface="+mn-ea"/>
                <a:cs typeface="+mn-cs"/>
              </a:defRPr>
            </a:lvl3pPr>
            <a:lvl4pPr marL="914126" indent="-171399" algn="l" defTabSz="914126" rtl="0" eaLnBrk="1" latinLnBrk="0" hangingPunct="1">
              <a:lnSpc>
                <a:spcPct val="90000"/>
              </a:lnSpc>
              <a:spcBef>
                <a:spcPts val="200"/>
              </a:spcBef>
              <a:buClrTx/>
              <a:buFont typeface="Arial" panose="020B0604020202020204" pitchFamily="34" charset="0"/>
              <a:buChar char="•"/>
              <a:defRPr sz="1000" kern="1200" spc="-20">
                <a:solidFill>
                  <a:schemeClr val="tx2">
                    <a:lumMod val="25000"/>
                  </a:schemeClr>
                </a:solidFill>
                <a:latin typeface="+mn-lt"/>
                <a:ea typeface="+mn-ea"/>
                <a:cs typeface="+mn-cs"/>
              </a:defRPr>
            </a:lvl4pPr>
            <a:lvl5pPr marL="1088698" indent="-114266" algn="l" defTabSz="914126" rtl="0" eaLnBrk="1" latinLnBrk="0" hangingPunct="1">
              <a:lnSpc>
                <a:spcPct val="90000"/>
              </a:lnSpc>
              <a:spcBef>
                <a:spcPts val="100"/>
              </a:spcBef>
              <a:buClrTx/>
              <a:buFont typeface="Arial" panose="020B0604020202020204" pitchFamily="34" charset="0"/>
              <a:buChar char="•"/>
              <a:defRPr sz="950" kern="1200" spc="-20">
                <a:solidFill>
                  <a:schemeClr val="tx2">
                    <a:lumMod val="25000"/>
                  </a:schemeClr>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marR="0" lvl="0" indent="0" algn="l" defTabSz="914126" rtl="0" eaLnBrk="1" fontAlgn="auto" latinLnBrk="0" hangingPunct="1">
              <a:lnSpc>
                <a:spcPct val="110000"/>
              </a:lnSpc>
              <a:spcBef>
                <a:spcPts val="1999"/>
              </a:spcBef>
              <a:spcAft>
                <a:spcPts val="0"/>
              </a:spcAft>
              <a:buClrTx/>
              <a:buSzPct val="100000"/>
              <a:buFont typeface="Arial" panose="020B0604020202020204" pitchFamily="34" charset="0"/>
              <a:buNone/>
              <a:tabLst/>
              <a:defRPr/>
            </a:pPr>
            <a:r>
              <a:rPr kumimoji="0" lang="en-US" sz="1500" b="1" i="0" u="none" strike="noStrike" kern="1200" cap="none" spc="-20" normalizeH="0" baseline="0" noProof="0">
                <a:ln>
                  <a:noFill/>
                </a:ln>
                <a:solidFill>
                  <a:srgbClr val="081F79"/>
                </a:solidFill>
                <a:effectLst/>
                <a:uLnTx/>
                <a:uFillTx/>
                <a:latin typeface="Arial" panose="020B0604020202020204"/>
                <a:ea typeface="+mn-ea"/>
                <a:cs typeface="+mn-cs"/>
              </a:rPr>
              <a:t>Effective Dates:</a:t>
            </a:r>
          </a:p>
          <a:p>
            <a:pPr marL="228531" marR="0" lvl="0" indent="-228531" algn="l" defTabSz="914126" rtl="0" eaLnBrk="1" fontAlgn="auto" latinLnBrk="0" hangingPunct="1">
              <a:lnSpc>
                <a:spcPct val="110000"/>
              </a:lnSpc>
              <a:spcBef>
                <a:spcPts val="1999"/>
              </a:spcBef>
              <a:spcAft>
                <a:spcPts val="0"/>
              </a:spcAft>
              <a:buClrTx/>
              <a:buSzPct val="100000"/>
              <a:buFont typeface="Arial" panose="020B0604020202020204" pitchFamily="34" charset="0"/>
              <a:buChar char="•"/>
              <a:tabLst/>
              <a:defRPr/>
            </a:pPr>
            <a:r>
              <a:rPr kumimoji="0" lang="en-US" sz="1500" b="0" i="0" u="none" strike="noStrike" kern="1200" cap="none" spc="-20" normalizeH="0" baseline="0" noProof="0">
                <a:ln>
                  <a:noFill/>
                </a:ln>
                <a:solidFill>
                  <a:srgbClr val="081F79"/>
                </a:solidFill>
                <a:effectLst/>
                <a:uLnTx/>
                <a:uFillTx/>
                <a:latin typeface="Arial" panose="020B0604020202020204"/>
                <a:ea typeface="+mn-ea"/>
                <a:cs typeface="+mn-cs"/>
              </a:rPr>
              <a:t>CMPs Final Rule effective date: September 1, 2023.</a:t>
            </a:r>
          </a:p>
          <a:p>
            <a:pPr marL="228531" marR="0" lvl="0" indent="-228531" algn="l" defTabSz="914126" rtl="0" eaLnBrk="1" fontAlgn="auto" latinLnBrk="0" hangingPunct="1">
              <a:lnSpc>
                <a:spcPct val="110000"/>
              </a:lnSpc>
              <a:spcBef>
                <a:spcPts val="1999"/>
              </a:spcBef>
              <a:spcAft>
                <a:spcPts val="0"/>
              </a:spcAft>
              <a:buClrTx/>
              <a:buSzPct val="100000"/>
              <a:buFont typeface="Arial" panose="020B0604020202020204" pitchFamily="34" charset="0"/>
              <a:buChar char="•"/>
              <a:tabLst/>
              <a:defRPr/>
            </a:pPr>
            <a:r>
              <a:rPr kumimoji="0" lang="en-US" sz="1500" b="0" i="0" u="none" strike="noStrike" kern="1200" cap="none" spc="-20" normalizeH="0" baseline="0" noProof="0">
                <a:ln>
                  <a:noFill/>
                </a:ln>
                <a:solidFill>
                  <a:srgbClr val="081F79"/>
                </a:solidFill>
                <a:effectLst/>
                <a:uLnTx/>
                <a:uFillTx/>
                <a:latin typeface="Arial" panose="020B0604020202020204"/>
                <a:ea typeface="+mn-ea"/>
                <a:cs typeface="+mn-cs"/>
              </a:rPr>
              <a:t>2024 Final Rule Establishing Disincentives for Health Care Providers effective date: July 31, 2024 </a:t>
            </a:r>
            <a:br>
              <a:rPr kumimoji="0" lang="en-US" sz="1500" b="1" i="0" u="none" strike="noStrike" kern="1200" cap="none" spc="-20" normalizeH="0" baseline="0" noProof="0">
                <a:ln>
                  <a:noFill/>
                </a:ln>
                <a:solidFill>
                  <a:srgbClr val="081F79"/>
                </a:solidFill>
                <a:effectLst/>
                <a:uLnTx/>
                <a:uFillTx/>
                <a:latin typeface="Arial" panose="020B0604020202020204"/>
                <a:ea typeface="+mn-ea"/>
                <a:cs typeface="+mn-cs"/>
              </a:rPr>
            </a:br>
            <a:endParaRPr kumimoji="0" lang="en-US" sz="1500" b="0" i="0" u="none" strike="noStrike" kern="1200" cap="none" spc="-20" normalizeH="0" baseline="0" noProof="0">
              <a:ln>
                <a:noFill/>
              </a:ln>
              <a:solidFill>
                <a:srgbClr val="081F79"/>
              </a:solidFill>
              <a:effectLst/>
              <a:uLnTx/>
              <a:uFillTx/>
              <a:latin typeface="Arial" panose="020B0604020202020204"/>
              <a:ea typeface="+mn-ea"/>
              <a:cs typeface="+mn-cs"/>
            </a:endParaRPr>
          </a:p>
        </p:txBody>
      </p:sp>
      <p:sp>
        <p:nvSpPr>
          <p:cNvPr id="6" name="Title 2">
            <a:extLst>
              <a:ext uri="{FF2B5EF4-FFF2-40B4-BE49-F238E27FC236}">
                <a16:creationId xmlns:a16="http://schemas.microsoft.com/office/drawing/2014/main" id="{F9697E71-025D-7CCC-E047-7D9FDB60D361}"/>
              </a:ext>
            </a:extLst>
          </p:cNvPr>
          <p:cNvSpPr>
            <a:spLocks noGrp="1"/>
          </p:cNvSpPr>
          <p:nvPr>
            <p:ph type="title"/>
          </p:nvPr>
        </p:nvSpPr>
        <p:spPr>
          <a:xfrm>
            <a:off x="740515" y="378481"/>
            <a:ext cx="11023851" cy="831811"/>
          </a:xfrm>
        </p:spPr>
        <p:txBody>
          <a:bodyPr/>
          <a:lstStyle/>
          <a:p>
            <a:r>
              <a:rPr lang="en-US">
                <a:solidFill>
                  <a:schemeClr val="accent2"/>
                </a:solidFill>
              </a:rPr>
              <a:t>What Are the Consequences for Information Blocking?</a:t>
            </a:r>
          </a:p>
        </p:txBody>
      </p:sp>
      <p:pic>
        <p:nvPicPr>
          <p:cNvPr id="7" name="Graphic 6">
            <a:extLst>
              <a:ext uri="{FF2B5EF4-FFF2-40B4-BE49-F238E27FC236}">
                <a16:creationId xmlns:a16="http://schemas.microsoft.com/office/drawing/2014/main" id="{E6C89991-5683-97B1-37F7-DFEBD6A0AB9D}"/>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7725" y="5022803"/>
            <a:ext cx="955766" cy="955766"/>
          </a:xfrm>
          <a:prstGeom prst="rect">
            <a:avLst/>
          </a:prstGeom>
        </p:spPr>
      </p:pic>
      <p:graphicFrame>
        <p:nvGraphicFramePr>
          <p:cNvPr id="8" name="Table 12">
            <a:extLst>
              <a:ext uri="{FF2B5EF4-FFF2-40B4-BE49-F238E27FC236}">
                <a16:creationId xmlns:a16="http://schemas.microsoft.com/office/drawing/2014/main" id="{DB36A8AA-9F10-2AD4-7BA4-4ED92CAC9623}"/>
              </a:ext>
            </a:extLst>
          </p:cNvPr>
          <p:cNvGraphicFramePr>
            <a:graphicFrameLocks noGrp="1"/>
          </p:cNvGraphicFramePr>
          <p:nvPr>
            <p:extLst>
              <p:ext uri="{D42A27DB-BD31-4B8C-83A1-F6EECF244321}">
                <p14:modId xmlns:p14="http://schemas.microsoft.com/office/powerpoint/2010/main" val="2450811257"/>
              </p:ext>
            </p:extLst>
          </p:nvPr>
        </p:nvGraphicFramePr>
        <p:xfrm>
          <a:off x="740515" y="1288212"/>
          <a:ext cx="11175675" cy="3065126"/>
        </p:xfrm>
        <a:graphic>
          <a:graphicData uri="http://schemas.openxmlformats.org/drawingml/2006/table">
            <a:tbl>
              <a:tblPr firstRow="1" bandRow="1">
                <a:tableStyleId>{6E25E649-3F16-4E02-A733-19D2CDBF48F0}</a:tableStyleId>
              </a:tblPr>
              <a:tblGrid>
                <a:gridCol w="4357372">
                  <a:extLst>
                    <a:ext uri="{9D8B030D-6E8A-4147-A177-3AD203B41FA5}">
                      <a16:colId xmlns:a16="http://schemas.microsoft.com/office/drawing/2014/main" val="3061167841"/>
                    </a:ext>
                  </a:extLst>
                </a:gridCol>
                <a:gridCol w="6818303">
                  <a:extLst>
                    <a:ext uri="{9D8B030D-6E8A-4147-A177-3AD203B41FA5}">
                      <a16:colId xmlns:a16="http://schemas.microsoft.com/office/drawing/2014/main" val="1832710918"/>
                    </a:ext>
                  </a:extLst>
                </a:gridCol>
              </a:tblGrid>
              <a:tr h="439277">
                <a:tc>
                  <a:txBody>
                    <a:bodyPr/>
                    <a:lstStyle/>
                    <a:p>
                      <a:pPr marL="173736"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a:t>“Actor”</a:t>
                      </a:r>
                      <a:endParaRPr lang="en-US" sz="1800" b="1"/>
                    </a:p>
                  </a:txBody>
                  <a:tcPr marL="91416" marR="91416" marT="45708" marB="4570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17145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a:t>Penalty under IB Statute (42 U.S.C. 300jj-52)</a:t>
                      </a:r>
                      <a:endParaRPr lang="en-US" sz="1800" b="1"/>
                    </a:p>
                  </a:txBody>
                  <a:tcPr marL="91416" marR="91416" marT="45708" marB="4570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197726285"/>
                  </a:ext>
                </a:extLst>
              </a:tr>
              <a:tr h="603640">
                <a:tc>
                  <a:txBody>
                    <a:bodyPr/>
                    <a:lstStyle/>
                    <a:p>
                      <a:pPr marL="17145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a:solidFill>
                            <a:schemeClr val="tx1"/>
                          </a:solidFill>
                        </a:rPr>
                        <a:t>Health care providers</a:t>
                      </a:r>
                    </a:p>
                  </a:txBody>
                  <a:tcPr marL="91416" marR="91416" marT="45708" marB="4570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457200" marR="0" lvl="0" indent="-285750" algn="l" defTabSz="914377"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sz="1800"/>
                        <a:t>Appropriate disincentives  </a:t>
                      </a:r>
                    </a:p>
                  </a:txBody>
                  <a:tcPr marL="91416" marR="91416" marT="45708" marB="4570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45757805"/>
                  </a:ext>
                </a:extLst>
              </a:tr>
              <a:tr h="924019">
                <a:tc>
                  <a:txBody>
                    <a:bodyPr/>
                    <a:lstStyle/>
                    <a:p>
                      <a:pPr marL="17145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a:solidFill>
                            <a:schemeClr val="tx1"/>
                          </a:solidFill>
                        </a:rPr>
                        <a:t>Health information networks and </a:t>
                      </a:r>
                    </a:p>
                    <a:p>
                      <a:pPr marL="17145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a:solidFill>
                            <a:schemeClr val="tx1"/>
                          </a:solidFill>
                        </a:rPr>
                        <a:t>Health information exchanges </a:t>
                      </a:r>
                    </a:p>
                  </a:txBody>
                  <a:tcPr marL="91416" marR="91416" marT="45708" marB="4570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457200" marR="0" lvl="0" indent="-285750" algn="l" defTabSz="914377"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sz="1800"/>
                        <a:t>Civil monetary penalties (CMPs) up to $1 million per violation</a:t>
                      </a:r>
                    </a:p>
                  </a:txBody>
                  <a:tcPr marL="91416" marR="91416" marT="45708" marB="4570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84274094"/>
                  </a:ext>
                </a:extLst>
              </a:tr>
              <a:tr h="1098190">
                <a:tc>
                  <a:txBody>
                    <a:bodyPr/>
                    <a:lstStyle/>
                    <a:p>
                      <a:pPr marL="17145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a:solidFill>
                            <a:schemeClr val="tx1"/>
                          </a:solidFill>
                        </a:rPr>
                        <a:t>Health IT developers of certified health IT</a:t>
                      </a:r>
                    </a:p>
                  </a:txBody>
                  <a:tcPr marL="91416" marR="91416" marT="45708" marB="4570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457200" indent="-285750">
                        <a:lnSpc>
                          <a:spcPct val="100000"/>
                        </a:lnSpc>
                        <a:spcBef>
                          <a:spcPts val="300"/>
                        </a:spcBef>
                        <a:spcAft>
                          <a:spcPts val="300"/>
                        </a:spcAft>
                        <a:buClr>
                          <a:schemeClr val="accent1"/>
                        </a:buClr>
                        <a:buFont typeface="Arial" panose="020B0604020202020204" pitchFamily="34" charset="0"/>
                        <a:buChar char="•"/>
                      </a:pPr>
                      <a:r>
                        <a:rPr lang="en-US" sz="1800"/>
                        <a:t>Civil monetary penalties (CMPs) up to $1 million per violation</a:t>
                      </a:r>
                    </a:p>
                    <a:p>
                      <a:pPr marL="457200" marR="0" lvl="0" indent="-285750" algn="l" defTabSz="914377"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sz="1800"/>
                        <a:t>Certification action which could include a termination or ban</a:t>
                      </a:r>
                    </a:p>
                  </a:txBody>
                  <a:tcPr marL="91416" marR="91416" marT="45708" marB="4570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87818494"/>
                  </a:ext>
                </a:extLst>
              </a:tr>
            </a:tbl>
          </a:graphicData>
        </a:graphic>
      </p:graphicFrame>
    </p:spTree>
    <p:extLst>
      <p:ext uri="{BB962C8B-B14F-4D97-AF65-F5344CB8AC3E}">
        <p14:creationId xmlns:p14="http://schemas.microsoft.com/office/powerpoint/2010/main" val="3259773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781" y="384842"/>
            <a:ext cx="11282438" cy="402231"/>
          </a:xfrm>
        </p:spPr>
        <p:txBody>
          <a:bodyPr/>
          <a:lstStyle/>
          <a:p>
            <a:r>
              <a:rPr lang="en-US" sz="2649" dirty="0">
                <a:solidFill>
                  <a:schemeClr val="accent2"/>
                </a:solidFill>
                <a:latin typeface="+mj-lt"/>
                <a:cs typeface="+mj-cs"/>
              </a:rPr>
              <a:t>Appropriate Disincentives Final Rule</a:t>
            </a:r>
          </a:p>
        </p:txBody>
      </p:sp>
      <p:sp>
        <p:nvSpPr>
          <p:cNvPr id="3" name="Content Placeholder 5">
            <a:extLst>
              <a:ext uri="{FF2B5EF4-FFF2-40B4-BE49-F238E27FC236}">
                <a16:creationId xmlns:a16="http://schemas.microsoft.com/office/drawing/2014/main" id="{F1752D8E-AD04-5A5F-BACF-2092DE5B7E4A}"/>
              </a:ext>
            </a:extLst>
          </p:cNvPr>
          <p:cNvSpPr txBox="1">
            <a:spLocks/>
          </p:cNvSpPr>
          <p:nvPr/>
        </p:nvSpPr>
        <p:spPr bwMode="gray">
          <a:xfrm>
            <a:off x="524309" y="924197"/>
            <a:ext cx="11370524" cy="5356989"/>
          </a:xfrm>
          <a:prstGeom prst="rect">
            <a:avLst/>
          </a:prstGeom>
        </p:spPr>
        <p:txBody>
          <a:bodyPr vert="horz" lIns="45708" tIns="45708" rIns="45708" bIns="45708" rtlCol="0">
            <a:noAutofit/>
          </a:bodyPr>
          <a:lstStyle>
            <a:lvl1pPr marL="228600" indent="-228600" algn="l" defTabSz="914400" rtl="0" eaLnBrk="1" latinLnBrk="0" hangingPunct="1">
              <a:lnSpc>
                <a:spcPct val="110000"/>
              </a:lnSpc>
              <a:spcBef>
                <a:spcPts val="2000"/>
              </a:spcBef>
              <a:buClrTx/>
              <a:buSzPct val="100000"/>
              <a:buFont typeface="Arial" panose="020B0604020202020204" pitchFamily="34" charset="0"/>
              <a:buChar char="•"/>
              <a:defRPr lang="en-US" sz="1500" kern="1200" spc="-20" dirty="0" smtClean="0">
                <a:solidFill>
                  <a:schemeClr val="tx2">
                    <a:lumMod val="25000"/>
                  </a:schemeClr>
                </a:solidFill>
                <a:latin typeface="+mn-lt"/>
                <a:ea typeface="+mn-ea"/>
                <a:cs typeface="+mn-cs"/>
              </a:defRPr>
            </a:lvl1pPr>
            <a:lvl2pPr marL="457200" indent="-169863" algn="l" defTabSz="914400" rtl="0" eaLnBrk="1" latinLnBrk="0" hangingPunct="1">
              <a:lnSpc>
                <a:spcPct val="90000"/>
              </a:lnSpc>
              <a:spcBef>
                <a:spcPts val="300"/>
              </a:spcBef>
              <a:buClrTx/>
              <a:buFont typeface="System Font Regular"/>
              <a:buChar char="‣"/>
              <a:defRPr sz="1300" kern="1200" spc="-20">
                <a:solidFill>
                  <a:schemeClr val="tx2">
                    <a:lumMod val="25000"/>
                  </a:schemeClr>
                </a:solidFill>
                <a:latin typeface="+mn-lt"/>
                <a:ea typeface="+mn-ea"/>
                <a:cs typeface="+mn-cs"/>
              </a:defRPr>
            </a:lvl2pPr>
            <a:lvl3pPr marL="685800" indent="-171450" algn="l" defTabSz="914400" rtl="0" eaLnBrk="1" latinLnBrk="0" hangingPunct="1">
              <a:lnSpc>
                <a:spcPct val="90000"/>
              </a:lnSpc>
              <a:spcBef>
                <a:spcPts val="300"/>
              </a:spcBef>
              <a:buClrTx/>
              <a:buFont typeface="Arial" panose="020B0604020202020204" pitchFamily="34" charset="0"/>
              <a:buChar char="•"/>
              <a:defRPr sz="1100" kern="1200" spc="-20">
                <a:solidFill>
                  <a:schemeClr val="tx2">
                    <a:lumMod val="25000"/>
                  </a:schemeClr>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000" kern="1200" spc="-20">
                <a:solidFill>
                  <a:schemeClr val="tx2">
                    <a:lumMod val="25000"/>
                  </a:schemeClr>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950" kern="1200" spc="-20">
                <a:solidFill>
                  <a:schemeClr val="tx2">
                    <a:lumMod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26">
              <a:lnSpc>
                <a:spcPct val="100000"/>
              </a:lnSpc>
              <a:spcBef>
                <a:spcPts val="0"/>
              </a:spcBef>
              <a:buNone/>
              <a:defRPr/>
            </a:pPr>
            <a:r>
              <a:rPr lang="en-US" sz="1600" b="1" dirty="0">
                <a:solidFill>
                  <a:srgbClr val="0A41D3"/>
                </a:solidFill>
                <a:latin typeface="Arial" panose="020B0604020202020204"/>
              </a:rPr>
              <a:t>Health Care Provider Disincentives</a:t>
            </a:r>
          </a:p>
          <a:p>
            <a:pPr marL="0" indent="0" defTabSz="914126">
              <a:lnSpc>
                <a:spcPct val="100000"/>
              </a:lnSpc>
              <a:spcBef>
                <a:spcPts val="0"/>
              </a:spcBef>
              <a:buNone/>
              <a:defRPr/>
            </a:pPr>
            <a:endParaRPr lang="en-US" sz="600" b="1" dirty="0">
              <a:solidFill>
                <a:srgbClr val="0F34BA"/>
              </a:solidFill>
              <a:latin typeface="Arial" panose="020B0604020202020204"/>
            </a:endParaRPr>
          </a:p>
          <a:p>
            <a:pPr marL="228531" indent="-228531" defTabSz="914126">
              <a:lnSpc>
                <a:spcPct val="100000"/>
              </a:lnSpc>
              <a:spcBef>
                <a:spcPts val="0"/>
              </a:spcBef>
              <a:defRPr/>
            </a:pPr>
            <a:r>
              <a:rPr lang="en-US" dirty="0">
                <a:solidFill>
                  <a:srgbClr val="0F34BA"/>
                </a:solidFill>
                <a:latin typeface="Arial" panose="020B0604020202020204"/>
              </a:rPr>
              <a:t>Medicare Promoting Interoperability Program: </a:t>
            </a:r>
            <a:r>
              <a:rPr lang="en-US" dirty="0">
                <a:solidFill>
                  <a:srgbClr val="F0F0F0">
                    <a:lumMod val="25000"/>
                  </a:srgbClr>
                </a:solidFill>
                <a:latin typeface="Arial" panose="020B0604020202020204"/>
              </a:rPr>
              <a:t>An eligible hospital or critical access hospital (CAH) that commits information blocking will not be a meaningful electronic health record (EHR) user during the calendar year of the EHR reporting period in which OIG refers its determination to CMS. ​</a:t>
            </a:r>
          </a:p>
          <a:p>
            <a:pPr marL="457063" lvl="1" indent="-169812" defTabSz="914126">
              <a:lnSpc>
                <a:spcPct val="100000"/>
              </a:lnSpc>
              <a:spcBef>
                <a:spcPts val="0"/>
              </a:spcBef>
              <a:defRPr/>
            </a:pPr>
            <a:r>
              <a:rPr lang="en-US" sz="1400" dirty="0">
                <a:solidFill>
                  <a:srgbClr val="F0F0F0">
                    <a:lumMod val="25000"/>
                  </a:srgbClr>
                </a:solidFill>
                <a:latin typeface="Arial" panose="020B0604020202020204"/>
              </a:rPr>
              <a:t>The impact on an eligible hospital will be the loss of 75 percent of the annual market basket increase; for a CAH, payment will be reduced to 100 percent of reasonable costs instead of 101 percent. </a:t>
            </a:r>
          </a:p>
          <a:p>
            <a:pPr marL="457063" lvl="1" indent="-169812" defTabSz="914126">
              <a:lnSpc>
                <a:spcPct val="100000"/>
              </a:lnSpc>
              <a:spcBef>
                <a:spcPts val="0"/>
              </a:spcBef>
              <a:defRPr/>
            </a:pPr>
            <a:endParaRPr lang="en-US" dirty="0">
              <a:solidFill>
                <a:srgbClr val="F0F0F0">
                  <a:lumMod val="25000"/>
                </a:srgbClr>
              </a:solidFill>
              <a:latin typeface="Arial" panose="020B0604020202020204"/>
            </a:endParaRPr>
          </a:p>
          <a:p>
            <a:pPr marL="228531" indent="-228531" defTabSz="914126">
              <a:lnSpc>
                <a:spcPct val="100000"/>
              </a:lnSpc>
              <a:spcBef>
                <a:spcPts val="0"/>
              </a:spcBef>
              <a:defRPr/>
            </a:pPr>
            <a:r>
              <a:rPr lang="en-US" dirty="0">
                <a:solidFill>
                  <a:srgbClr val="0F34BA"/>
                </a:solidFill>
                <a:latin typeface="Arial" panose="020B0604020202020204"/>
              </a:rPr>
              <a:t>Quality Payment Program:</a:t>
            </a:r>
            <a:r>
              <a:rPr lang="en-US" dirty="0">
                <a:solidFill>
                  <a:srgbClr val="F0F0F0">
                    <a:lumMod val="25000"/>
                  </a:srgbClr>
                </a:solidFill>
                <a:latin typeface="Arial" panose="020B0604020202020204"/>
              </a:rPr>
              <a:t> A MIPS eligible clinician (including a group practice) that commits information blocking will not be a meaningful EHR user during the calendar year of the performance period in which OIG refers its determination to CMS.​</a:t>
            </a:r>
          </a:p>
          <a:p>
            <a:pPr marL="457063" lvl="1" indent="-169812" defTabSz="914126">
              <a:lnSpc>
                <a:spcPct val="100000"/>
              </a:lnSpc>
              <a:spcBef>
                <a:spcPts val="0"/>
              </a:spcBef>
              <a:defRPr/>
            </a:pPr>
            <a:r>
              <a:rPr lang="en-US" sz="1400" dirty="0">
                <a:solidFill>
                  <a:srgbClr val="F0F0F0">
                    <a:lumMod val="25000"/>
                  </a:srgbClr>
                </a:solidFill>
                <a:latin typeface="Arial" panose="020B0604020202020204"/>
              </a:rPr>
              <a:t>The impact on a MIPS eligible clinician required to report on the MIPS Promoting Interoperability performance category will be not earning a score in the performance category (a zero score), which is typically a quarter of the total final score. </a:t>
            </a:r>
          </a:p>
          <a:p>
            <a:pPr marL="287251" lvl="1" indent="0" defTabSz="914126">
              <a:lnSpc>
                <a:spcPct val="100000"/>
              </a:lnSpc>
              <a:spcBef>
                <a:spcPts val="0"/>
              </a:spcBef>
              <a:buNone/>
              <a:defRPr/>
            </a:pPr>
            <a:endParaRPr lang="en-US" dirty="0">
              <a:solidFill>
                <a:srgbClr val="F0F0F0">
                  <a:lumMod val="25000"/>
                </a:srgbClr>
              </a:solidFill>
              <a:latin typeface="Arial" panose="020B0604020202020204"/>
            </a:endParaRPr>
          </a:p>
          <a:p>
            <a:pPr marL="228531" indent="-228531" defTabSz="914126">
              <a:lnSpc>
                <a:spcPct val="100000"/>
              </a:lnSpc>
              <a:spcBef>
                <a:spcPts val="0"/>
              </a:spcBef>
              <a:defRPr/>
            </a:pPr>
            <a:r>
              <a:rPr lang="en-US" dirty="0">
                <a:solidFill>
                  <a:srgbClr val="0F34BA"/>
                </a:solidFill>
                <a:latin typeface="Arial" panose="020B0604020202020204"/>
              </a:rPr>
              <a:t>Medicare Shared Savings Program: </a:t>
            </a:r>
            <a:r>
              <a:rPr lang="en-US" dirty="0">
                <a:solidFill>
                  <a:srgbClr val="F0F0F0">
                    <a:lumMod val="25000"/>
                  </a:srgbClr>
                </a:solidFill>
                <a:latin typeface="Arial" panose="020B0604020202020204"/>
              </a:rPr>
              <a:t>A health care provider that is an Accountable Care Organization (ACO), ACO participant, or ACO provider or supplier who has committed information blocking may be ineligible to participate in the program for a period of at least one year. </a:t>
            </a:r>
          </a:p>
          <a:p>
            <a:pPr marL="457063" lvl="1" indent="-169812" defTabSz="914126">
              <a:lnSpc>
                <a:spcPct val="100000"/>
              </a:lnSpc>
              <a:spcBef>
                <a:spcPts val="0"/>
              </a:spcBef>
              <a:defRPr/>
            </a:pPr>
            <a:r>
              <a:rPr lang="en-US" sz="1400" dirty="0">
                <a:solidFill>
                  <a:srgbClr val="F0F0F0">
                    <a:lumMod val="25000"/>
                  </a:srgbClr>
                </a:solidFill>
                <a:latin typeface="Arial" panose="020B0604020202020204"/>
              </a:rPr>
              <a:t>Consequently, the health care provider may not receive revenue that they might otherwise have earned through the Shared Savings Program. </a:t>
            </a:r>
          </a:p>
          <a:p>
            <a:pPr marL="457063" lvl="1" indent="-169812" defTabSz="914126">
              <a:lnSpc>
                <a:spcPct val="100000"/>
              </a:lnSpc>
              <a:spcBef>
                <a:spcPts val="0"/>
              </a:spcBef>
              <a:defRPr/>
            </a:pPr>
            <a:r>
              <a:rPr lang="en-US" sz="1400" dirty="0">
                <a:solidFill>
                  <a:srgbClr val="F0F0F0">
                    <a:lumMod val="25000"/>
                  </a:srgbClr>
                </a:solidFill>
                <a:latin typeface="Arial" panose="020B0604020202020204"/>
              </a:rPr>
              <a:t>CMS will consider the relevant facts and circumstances before applying a disincentive under the Shared Savings Program. </a:t>
            </a:r>
          </a:p>
          <a:p>
            <a:pPr marL="287251" lvl="1" indent="0" defTabSz="914126">
              <a:lnSpc>
                <a:spcPct val="100000"/>
              </a:lnSpc>
              <a:spcBef>
                <a:spcPts val="0"/>
              </a:spcBef>
              <a:buNone/>
              <a:defRPr/>
            </a:pPr>
            <a:endParaRPr lang="en-US" dirty="0">
              <a:solidFill>
                <a:srgbClr val="F0F0F0">
                  <a:lumMod val="25000"/>
                </a:srgbClr>
              </a:solidFill>
              <a:latin typeface="Arial" panose="020B0604020202020204"/>
            </a:endParaRPr>
          </a:p>
          <a:p>
            <a:pPr marL="0" indent="0" defTabSz="914126">
              <a:lnSpc>
                <a:spcPct val="100000"/>
              </a:lnSpc>
              <a:spcBef>
                <a:spcPts val="600"/>
              </a:spcBef>
              <a:buNone/>
              <a:defRPr/>
            </a:pPr>
            <a:r>
              <a:rPr lang="en-US" sz="1600" b="1" dirty="0">
                <a:solidFill>
                  <a:srgbClr val="0F34BA"/>
                </a:solidFill>
                <a:latin typeface="Arial" panose="020B0604020202020204"/>
              </a:rPr>
              <a:t>Transparency Provisions</a:t>
            </a:r>
            <a:endParaRPr lang="en-US" sz="1600" b="1" dirty="0">
              <a:solidFill>
                <a:schemeClr val="accent1"/>
              </a:solidFill>
              <a:latin typeface="Arial" panose="020B0604020202020204"/>
            </a:endParaRPr>
          </a:p>
          <a:p>
            <a:pPr marL="0" indent="0" defTabSz="914126">
              <a:lnSpc>
                <a:spcPct val="100000"/>
              </a:lnSpc>
              <a:spcBef>
                <a:spcPts val="600"/>
              </a:spcBef>
              <a:buNone/>
              <a:defRPr/>
            </a:pPr>
            <a:r>
              <a:rPr lang="en-US" dirty="0">
                <a:solidFill>
                  <a:srgbClr val="F0F0F0">
                    <a:lumMod val="25000"/>
                  </a:srgbClr>
                </a:solidFill>
                <a:latin typeface="Arial" panose="020B0604020202020204"/>
              </a:rPr>
              <a:t>ASTP will publicly post information about actors that have been determined by OIG to have committed information blocking (after any applicable appeals), including identifying the information blocking practices, actors who committed information blocking, disincentives applied (for health care providers), and where to find any other information available about the determination from a U.S. government source. ​This will provide transparency into how and where information blocking is occurring.</a:t>
            </a:r>
          </a:p>
          <a:p>
            <a:pPr marL="0" indent="0" defTabSz="914126">
              <a:spcBef>
                <a:spcPts val="1999"/>
              </a:spcBef>
              <a:buNone/>
              <a:defRPr/>
            </a:pPr>
            <a:endParaRPr lang="en-US" dirty="0">
              <a:solidFill>
                <a:srgbClr val="F0F0F0">
                  <a:lumMod val="25000"/>
                </a:srgbClr>
              </a:solidFill>
              <a:latin typeface="Arial" panose="020B0604020202020204"/>
            </a:endParaRPr>
          </a:p>
        </p:txBody>
      </p:sp>
    </p:spTree>
    <p:custDataLst>
      <p:tags r:id="rId1"/>
    </p:custDataLst>
    <p:extLst>
      <p:ext uri="{BB962C8B-B14F-4D97-AF65-F5344CB8AC3E}">
        <p14:creationId xmlns:p14="http://schemas.microsoft.com/office/powerpoint/2010/main" val="70398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E8DB7-A4BB-8994-21C4-5FC8728285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D66850-9832-CDD8-D99E-24347AD6D93B}"/>
              </a:ext>
            </a:extLst>
          </p:cNvPr>
          <p:cNvSpPr>
            <a:spLocks noGrp="1"/>
          </p:cNvSpPr>
          <p:nvPr>
            <p:ph type="title"/>
          </p:nvPr>
        </p:nvSpPr>
        <p:spPr>
          <a:xfrm>
            <a:off x="454781" y="384842"/>
            <a:ext cx="11282438" cy="402231"/>
          </a:xfrm>
        </p:spPr>
        <p:txBody>
          <a:bodyPr/>
          <a:lstStyle/>
          <a:p>
            <a:r>
              <a:rPr lang="en-US" sz="2649" dirty="0">
                <a:solidFill>
                  <a:schemeClr val="accent2"/>
                </a:solidFill>
                <a:latin typeface="+mj-lt"/>
                <a:cs typeface="+mj-cs"/>
              </a:rPr>
              <a:t>Information Blocking and the ONC Health IT Certification Program</a:t>
            </a:r>
          </a:p>
        </p:txBody>
      </p:sp>
      <p:sp>
        <p:nvSpPr>
          <p:cNvPr id="4" name="Content Placeholder 1">
            <a:extLst>
              <a:ext uri="{FF2B5EF4-FFF2-40B4-BE49-F238E27FC236}">
                <a16:creationId xmlns:a16="http://schemas.microsoft.com/office/drawing/2014/main" id="{15FCF799-E949-2521-BBD5-6165686E8B31}"/>
              </a:ext>
            </a:extLst>
          </p:cNvPr>
          <p:cNvSpPr txBox="1">
            <a:spLocks/>
          </p:cNvSpPr>
          <p:nvPr/>
        </p:nvSpPr>
        <p:spPr>
          <a:xfrm>
            <a:off x="457320" y="1080655"/>
            <a:ext cx="11277362" cy="5205845"/>
          </a:xfrm>
          <a:prstGeom prst="rect">
            <a:avLst/>
          </a:prstGeom>
        </p:spPr>
        <p:txBody>
          <a:bodyPr/>
          <a:lstStyle>
            <a:lvl1pPr marL="228531" indent="-228531" algn="l" defTabSz="914126" rtl="0" eaLnBrk="1" latinLnBrk="0" hangingPunct="1">
              <a:lnSpc>
                <a:spcPct val="110000"/>
              </a:lnSpc>
              <a:spcBef>
                <a:spcPts val="1999"/>
              </a:spcBef>
              <a:buClrTx/>
              <a:buSzPct val="100000"/>
              <a:buFont typeface="Arial" panose="020B0604020202020204" pitchFamily="34" charset="0"/>
              <a:buChar char="•"/>
              <a:defRPr lang="en-US" sz="1500" kern="1200" spc="-20" dirty="0" smtClean="0">
                <a:solidFill>
                  <a:schemeClr val="tx2">
                    <a:lumMod val="25000"/>
                  </a:schemeClr>
                </a:solidFill>
                <a:latin typeface="+mn-lt"/>
                <a:ea typeface="+mn-ea"/>
                <a:cs typeface="+mn-cs"/>
              </a:defRPr>
            </a:lvl1pPr>
            <a:lvl2pPr marL="457063" indent="-169812" algn="l" defTabSz="914126" rtl="0" eaLnBrk="1" latinLnBrk="0" hangingPunct="1">
              <a:lnSpc>
                <a:spcPct val="90000"/>
              </a:lnSpc>
              <a:spcBef>
                <a:spcPts val="300"/>
              </a:spcBef>
              <a:buClrTx/>
              <a:buFont typeface="System Font Regular"/>
              <a:buChar char="‣"/>
              <a:defRPr sz="1300" kern="1200" spc="-20">
                <a:solidFill>
                  <a:schemeClr val="tx2">
                    <a:lumMod val="25000"/>
                  </a:schemeClr>
                </a:solidFill>
                <a:latin typeface="+mn-lt"/>
                <a:ea typeface="+mn-ea"/>
                <a:cs typeface="+mn-cs"/>
              </a:defRPr>
            </a:lvl2pPr>
            <a:lvl3pPr marL="685594" indent="-171399" algn="l" defTabSz="914126" rtl="0" eaLnBrk="1" latinLnBrk="0" hangingPunct="1">
              <a:lnSpc>
                <a:spcPct val="90000"/>
              </a:lnSpc>
              <a:spcBef>
                <a:spcPts val="300"/>
              </a:spcBef>
              <a:buClrTx/>
              <a:buFont typeface="Arial" panose="020B0604020202020204" pitchFamily="34" charset="0"/>
              <a:buChar char="•"/>
              <a:defRPr sz="1100" kern="1200" spc="-20">
                <a:solidFill>
                  <a:schemeClr val="tx2">
                    <a:lumMod val="25000"/>
                  </a:schemeClr>
                </a:solidFill>
                <a:latin typeface="+mn-lt"/>
                <a:ea typeface="+mn-ea"/>
                <a:cs typeface="+mn-cs"/>
              </a:defRPr>
            </a:lvl3pPr>
            <a:lvl4pPr marL="914126" indent="-171399" algn="l" defTabSz="914126" rtl="0" eaLnBrk="1" latinLnBrk="0" hangingPunct="1">
              <a:lnSpc>
                <a:spcPct val="90000"/>
              </a:lnSpc>
              <a:spcBef>
                <a:spcPts val="200"/>
              </a:spcBef>
              <a:buClrTx/>
              <a:buFont typeface="Arial" panose="020B0604020202020204" pitchFamily="34" charset="0"/>
              <a:buChar char="•"/>
              <a:defRPr sz="1000" kern="1200" spc="-20">
                <a:solidFill>
                  <a:schemeClr val="tx2">
                    <a:lumMod val="25000"/>
                  </a:schemeClr>
                </a:solidFill>
                <a:latin typeface="+mn-lt"/>
                <a:ea typeface="+mn-ea"/>
                <a:cs typeface="+mn-cs"/>
              </a:defRPr>
            </a:lvl4pPr>
            <a:lvl5pPr marL="1088698" indent="-114266" algn="l" defTabSz="914126" rtl="0" eaLnBrk="1" latinLnBrk="0" hangingPunct="1">
              <a:lnSpc>
                <a:spcPct val="90000"/>
              </a:lnSpc>
              <a:spcBef>
                <a:spcPts val="100"/>
              </a:spcBef>
              <a:buClrTx/>
              <a:buFont typeface="Arial" panose="020B0604020202020204" pitchFamily="34" charset="0"/>
              <a:buChar char="•"/>
              <a:defRPr sz="950" kern="1200" spc="-20">
                <a:solidFill>
                  <a:schemeClr val="tx2">
                    <a:lumMod val="25000"/>
                  </a:schemeClr>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buFont typeface="Arial" panose="020B0604020202020204" pitchFamily="34" charset="0"/>
              <a:buNone/>
            </a:pPr>
            <a:r>
              <a:rPr lang="en-US"/>
              <a:t>The 21</a:t>
            </a:r>
            <a:r>
              <a:rPr lang="en-US" baseline="30000"/>
              <a:t>st</a:t>
            </a:r>
            <a:r>
              <a:rPr lang="en-US"/>
              <a:t> Century Cures Act requires that HHS establish Conditions and Maintenance of Certification requirements. These include, among others, the following:</a:t>
            </a:r>
            <a:endParaRPr lang="en-US">
              <a:highlight>
                <a:srgbClr val="FFFF00"/>
              </a:highlight>
            </a:endParaRPr>
          </a:p>
          <a:p>
            <a:pPr marL="0" indent="0">
              <a:buFont typeface="Arial" panose="020B0604020202020204" pitchFamily="34" charset="0"/>
              <a:buNone/>
            </a:pPr>
            <a:r>
              <a:rPr lang="en-US" b="1">
                <a:solidFill>
                  <a:schemeClr val="accent1"/>
                </a:solidFill>
              </a:rPr>
              <a:t>Information blocking Condition of Certification requirement:</a:t>
            </a:r>
            <a:r>
              <a:rPr lang="en-US">
                <a:solidFill>
                  <a:schemeClr val="accent1"/>
                </a:solidFill>
              </a:rPr>
              <a:t> </a:t>
            </a:r>
            <a:r>
              <a:rPr lang="en-US"/>
              <a:t>A health IT developer must not take any action that constitutes information blocking … on or after April 5, 2021. (§ 170.401)</a:t>
            </a:r>
            <a:endParaRPr lang="en-US" b="1">
              <a:solidFill>
                <a:schemeClr val="tx1"/>
              </a:solidFill>
            </a:endParaRPr>
          </a:p>
          <a:p>
            <a:pPr marL="0" indent="0">
              <a:buFont typeface="Arial" panose="020B0604020202020204" pitchFamily="34" charset="0"/>
              <a:buNone/>
            </a:pPr>
            <a:r>
              <a:rPr lang="en-US" b="1">
                <a:solidFill>
                  <a:schemeClr val="accent1"/>
                </a:solidFill>
              </a:rPr>
              <a:t>Assurances Condition of Certification requirement: </a:t>
            </a:r>
            <a:r>
              <a:rPr lang="en-US">
                <a:solidFill>
                  <a:schemeClr val="tx1"/>
                </a:solidFill>
              </a:rPr>
              <a:t>A health IT developer must provide assurances satisfactory to the Secretary that the health IT developer will not take any action that constitutes information blocking </a:t>
            </a:r>
            <a:r>
              <a:rPr lang="en-US" b="1">
                <a:solidFill>
                  <a:schemeClr val="tx1"/>
                </a:solidFill>
              </a:rPr>
              <a:t>… </a:t>
            </a:r>
            <a:r>
              <a:rPr lang="en-US"/>
              <a:t>or any other action that may inhibit the appropriate exchange, access, and use of electronic health information. (§ 170.402(a)(1))</a:t>
            </a:r>
          </a:p>
          <a:p>
            <a:pPr marL="0" indent="0">
              <a:buFont typeface="Arial" panose="020B0604020202020204" pitchFamily="34" charset="0"/>
              <a:buNone/>
            </a:pPr>
            <a:endParaRPr lang="en-US"/>
          </a:p>
        </p:txBody>
      </p:sp>
    </p:spTree>
    <p:custDataLst>
      <p:tags r:id="rId1"/>
    </p:custDataLst>
    <p:extLst>
      <p:ext uri="{BB962C8B-B14F-4D97-AF65-F5344CB8AC3E}">
        <p14:creationId xmlns:p14="http://schemas.microsoft.com/office/powerpoint/2010/main" val="273145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B2062-1FB9-1DE2-1016-6731B87EBE90}"/>
              </a:ext>
            </a:extLst>
          </p:cNvPr>
          <p:cNvSpPr>
            <a:spLocks noGrp="1"/>
          </p:cNvSpPr>
          <p:nvPr>
            <p:ph type="title"/>
          </p:nvPr>
        </p:nvSpPr>
        <p:spPr/>
        <p:txBody>
          <a:bodyPr/>
          <a:lstStyle/>
          <a:p>
            <a:r>
              <a:rPr lang="en-US"/>
              <a:t>Report Information Blocking Portal Page</a:t>
            </a:r>
          </a:p>
        </p:txBody>
      </p:sp>
      <p:pic>
        <p:nvPicPr>
          <p:cNvPr id="4" name="Picture 3">
            <a:extLst>
              <a:ext uri="{FF2B5EF4-FFF2-40B4-BE49-F238E27FC236}">
                <a16:creationId xmlns:a16="http://schemas.microsoft.com/office/drawing/2014/main" id="{7897A2A8-2703-28D1-F382-8CA7168D71CF}"/>
              </a:ext>
            </a:extLst>
          </p:cNvPr>
          <p:cNvPicPr>
            <a:picLocks noChangeAspect="1"/>
          </p:cNvPicPr>
          <p:nvPr/>
        </p:nvPicPr>
        <p:blipFill>
          <a:blip r:embed="rId2"/>
          <a:stretch>
            <a:fillRect/>
          </a:stretch>
        </p:blipFill>
        <p:spPr>
          <a:xfrm>
            <a:off x="729343" y="1250972"/>
            <a:ext cx="6614830" cy="4660856"/>
          </a:xfrm>
          <a:prstGeom prst="rect">
            <a:avLst/>
          </a:prstGeom>
        </p:spPr>
      </p:pic>
      <p:pic>
        <p:nvPicPr>
          <p:cNvPr id="6" name="Picture 5">
            <a:extLst>
              <a:ext uri="{FF2B5EF4-FFF2-40B4-BE49-F238E27FC236}">
                <a16:creationId xmlns:a16="http://schemas.microsoft.com/office/drawing/2014/main" id="{3501AA9F-5A27-3B8F-F927-9952B95509C7}"/>
              </a:ext>
            </a:extLst>
          </p:cNvPr>
          <p:cNvPicPr>
            <a:picLocks noChangeAspect="1"/>
          </p:cNvPicPr>
          <p:nvPr/>
        </p:nvPicPr>
        <p:blipFill>
          <a:blip r:embed="rId3"/>
          <a:stretch>
            <a:fillRect/>
          </a:stretch>
        </p:blipFill>
        <p:spPr>
          <a:xfrm>
            <a:off x="7529113" y="1860457"/>
            <a:ext cx="4499602" cy="3855542"/>
          </a:xfrm>
          <a:prstGeom prst="rect">
            <a:avLst/>
          </a:prstGeom>
        </p:spPr>
      </p:pic>
    </p:spTree>
    <p:extLst>
      <p:ext uri="{BB962C8B-B14F-4D97-AF65-F5344CB8AC3E}">
        <p14:creationId xmlns:p14="http://schemas.microsoft.com/office/powerpoint/2010/main" val="1472053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CB892E-55C6-87E2-6593-AB788D3F3806}"/>
              </a:ext>
            </a:extLst>
          </p:cNvPr>
          <p:cNvPicPr>
            <a:picLocks noChangeAspect="1"/>
          </p:cNvPicPr>
          <p:nvPr/>
        </p:nvPicPr>
        <p:blipFill>
          <a:blip r:embed="rId2"/>
          <a:stretch>
            <a:fillRect/>
          </a:stretch>
        </p:blipFill>
        <p:spPr>
          <a:xfrm>
            <a:off x="1588" y="6248316"/>
            <a:ext cx="1790950" cy="609685"/>
          </a:xfrm>
          <a:prstGeom prst="rect">
            <a:avLst/>
          </a:prstGeom>
        </p:spPr>
      </p:pic>
      <p:pic>
        <p:nvPicPr>
          <p:cNvPr id="5" name="Content Placeholder 4">
            <a:extLst>
              <a:ext uri="{FF2B5EF4-FFF2-40B4-BE49-F238E27FC236}">
                <a16:creationId xmlns:a16="http://schemas.microsoft.com/office/drawing/2014/main" id="{113F8219-3772-4157-4A6D-5DBF484C48CB}"/>
              </a:ext>
            </a:extLst>
          </p:cNvPr>
          <p:cNvPicPr>
            <a:picLocks noGrp="1" noChangeAspect="1"/>
          </p:cNvPicPr>
          <p:nvPr>
            <p:ph idx="1"/>
          </p:nvPr>
        </p:nvPicPr>
        <p:blipFill>
          <a:blip r:embed="rId3"/>
          <a:stretch>
            <a:fillRect/>
          </a:stretch>
        </p:blipFill>
        <p:spPr>
          <a:xfrm>
            <a:off x="365873" y="825093"/>
            <a:ext cx="11061700" cy="5521767"/>
          </a:xfrm>
        </p:spPr>
      </p:pic>
      <p:sp>
        <p:nvSpPr>
          <p:cNvPr id="3" name="Title 2">
            <a:extLst>
              <a:ext uri="{FF2B5EF4-FFF2-40B4-BE49-F238E27FC236}">
                <a16:creationId xmlns:a16="http://schemas.microsoft.com/office/drawing/2014/main" id="{C83390D8-BB4C-95D9-B7C0-5CAC89F901A7}"/>
              </a:ext>
            </a:extLst>
          </p:cNvPr>
          <p:cNvSpPr>
            <a:spLocks noGrp="1"/>
          </p:cNvSpPr>
          <p:nvPr>
            <p:ph type="title"/>
          </p:nvPr>
        </p:nvSpPr>
        <p:spPr>
          <a:xfrm>
            <a:off x="276224" y="179985"/>
            <a:ext cx="10958140" cy="831811"/>
          </a:xfrm>
        </p:spPr>
        <p:txBody>
          <a:bodyPr/>
          <a:lstStyle/>
          <a:p>
            <a:r>
              <a:rPr lang="en-US">
                <a:solidFill>
                  <a:schemeClr val="accent3">
                    <a:lumMod val="50000"/>
                  </a:schemeClr>
                </a:solidFill>
              </a:rPr>
              <a:t>Information Blocking Portal Process – Overview</a:t>
            </a:r>
          </a:p>
        </p:txBody>
      </p:sp>
      <p:sp>
        <p:nvSpPr>
          <p:cNvPr id="7" name="Rectangle 6">
            <a:extLst>
              <a:ext uri="{FF2B5EF4-FFF2-40B4-BE49-F238E27FC236}">
                <a16:creationId xmlns:a16="http://schemas.microsoft.com/office/drawing/2014/main" id="{F6B648F8-86E1-A2BF-ED8D-C864DA6B1C2C}"/>
              </a:ext>
            </a:extLst>
          </p:cNvPr>
          <p:cNvSpPr/>
          <p:nvPr/>
        </p:nvSpPr>
        <p:spPr>
          <a:xfrm>
            <a:off x="8527024" y="5289177"/>
            <a:ext cx="2635901" cy="519953"/>
          </a:xfrm>
          <a:prstGeom prst="rect">
            <a:avLst/>
          </a:prstGeom>
          <a:solidFill>
            <a:srgbClr val="EEF5FA"/>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E1B666D4-2315-ED8F-1CA6-B9157A22F15F}"/>
              </a:ext>
            </a:extLst>
          </p:cNvPr>
          <p:cNvSpPr/>
          <p:nvPr/>
        </p:nvSpPr>
        <p:spPr>
          <a:xfrm>
            <a:off x="10305085" y="2168167"/>
            <a:ext cx="113123" cy="141402"/>
          </a:xfrm>
          <a:prstGeom prst="rect">
            <a:avLst/>
          </a:prstGeom>
          <a:solidFill>
            <a:srgbClr val="FFFFFF"/>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6223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F8940-1B74-5059-54D2-CA07B030850B}"/>
              </a:ext>
            </a:extLst>
          </p:cNvPr>
          <p:cNvSpPr>
            <a:spLocks noGrp="1"/>
          </p:cNvSpPr>
          <p:nvPr>
            <p:ph type="title"/>
          </p:nvPr>
        </p:nvSpPr>
        <p:spPr/>
        <p:txBody>
          <a:bodyPr/>
          <a:lstStyle/>
          <a:p>
            <a:r>
              <a:rPr lang="en-US"/>
              <a:t>Where to Find More Information</a:t>
            </a:r>
          </a:p>
        </p:txBody>
      </p:sp>
      <p:sp>
        <p:nvSpPr>
          <p:cNvPr id="3" name="Text Placeholder 2">
            <a:extLst>
              <a:ext uri="{FF2B5EF4-FFF2-40B4-BE49-F238E27FC236}">
                <a16:creationId xmlns:a16="http://schemas.microsoft.com/office/drawing/2014/main" id="{9F3CCB35-09EF-8AD0-9CBF-DF66B2E16911}"/>
              </a:ext>
            </a:extLst>
          </p:cNvPr>
          <p:cNvSpPr>
            <a:spLocks noGrp="1"/>
          </p:cNvSpPr>
          <p:nvPr>
            <p:ph type="body" sz="quarter" idx="17"/>
          </p:nvPr>
        </p:nvSpPr>
        <p:spPr>
          <a:xfrm>
            <a:off x="457319" y="1161422"/>
            <a:ext cx="5467795" cy="372731"/>
          </a:xfrm>
        </p:spPr>
        <p:txBody>
          <a:bodyPr/>
          <a:lstStyle/>
          <a:p>
            <a:r>
              <a:rPr lang="en-US" dirty="0"/>
              <a:t>ASTP Website Resources</a:t>
            </a:r>
          </a:p>
        </p:txBody>
      </p:sp>
      <p:sp>
        <p:nvSpPr>
          <p:cNvPr id="4" name="Content Placeholder 3">
            <a:extLst>
              <a:ext uri="{FF2B5EF4-FFF2-40B4-BE49-F238E27FC236}">
                <a16:creationId xmlns:a16="http://schemas.microsoft.com/office/drawing/2014/main" id="{01BFFCC7-EC48-2427-2DB6-EA155562D697}"/>
              </a:ext>
            </a:extLst>
          </p:cNvPr>
          <p:cNvSpPr>
            <a:spLocks noGrp="1"/>
          </p:cNvSpPr>
          <p:nvPr>
            <p:ph sz="quarter" idx="18"/>
          </p:nvPr>
        </p:nvSpPr>
        <p:spPr>
          <a:xfrm>
            <a:off x="457319" y="1778374"/>
            <a:ext cx="4788449" cy="3918204"/>
          </a:xfrm>
        </p:spPr>
        <p:txBody>
          <a:bodyPr/>
          <a:lstStyle/>
          <a:p>
            <a:r>
              <a:rPr lang="en-US" sz="1600" dirty="0"/>
              <a:t>Information Blocking Webpage (Fact Sheets, FAQs, Blogs, Webinars &amp; Presentations, Press/Media): </a:t>
            </a:r>
            <a:r>
              <a:rPr lang="en-US" sz="1600" dirty="0">
                <a:hlinkClick r:id="rId2"/>
              </a:rPr>
              <a:t>https://www.healthit.gov/topic/information-blocking</a:t>
            </a:r>
            <a:r>
              <a:rPr lang="en-US" sz="1600" dirty="0"/>
              <a:t> </a:t>
            </a:r>
          </a:p>
          <a:p>
            <a:r>
              <a:rPr lang="en-US" sz="1600" dirty="0"/>
              <a:t>Information Blocking FAQs: </a:t>
            </a:r>
            <a:r>
              <a:rPr lang="en-US" sz="1600" dirty="0">
                <a:hlinkClick r:id="rId2"/>
              </a:rPr>
              <a:t>https://www.healthit.gov/topic/information-blocking</a:t>
            </a:r>
            <a:r>
              <a:rPr lang="en-US" sz="1600" dirty="0"/>
              <a:t> </a:t>
            </a:r>
          </a:p>
          <a:p>
            <a:r>
              <a:rPr lang="en-US" sz="1600" dirty="0"/>
              <a:t>Health IT Buzz Blog: </a:t>
            </a:r>
            <a:r>
              <a:rPr lang="en-US" sz="1600" dirty="0">
                <a:hlinkClick r:id="rId3"/>
              </a:rPr>
              <a:t>https://www.healthit.gov/buzz-blog/</a:t>
            </a:r>
            <a:r>
              <a:rPr lang="en-US" sz="1600" dirty="0"/>
              <a:t> </a:t>
            </a:r>
          </a:p>
          <a:p>
            <a:r>
              <a:rPr lang="en-US" sz="1600" dirty="0"/>
              <a:t>ASTP Speaker Request Form: </a:t>
            </a:r>
            <a:r>
              <a:rPr lang="en-US" sz="1600" dirty="0">
                <a:hlinkClick r:id="rId4"/>
              </a:rPr>
              <a:t>https://www.healthit.gov/speaker-request-form</a:t>
            </a:r>
            <a:r>
              <a:rPr lang="en-US" sz="1600" dirty="0"/>
              <a:t> </a:t>
            </a:r>
          </a:p>
        </p:txBody>
      </p:sp>
      <p:pic>
        <p:nvPicPr>
          <p:cNvPr id="8" name="Picture 7" descr="Graphical user interface, application&#10;&#10;AI-generated content may be incorrect.">
            <a:extLst>
              <a:ext uri="{FF2B5EF4-FFF2-40B4-BE49-F238E27FC236}">
                <a16:creationId xmlns:a16="http://schemas.microsoft.com/office/drawing/2014/main" id="{7CACE4A5-D3C7-A18B-208F-A6B4E70ADA61}"/>
              </a:ext>
            </a:extLst>
          </p:cNvPr>
          <p:cNvPicPr>
            <a:picLocks noChangeAspect="1"/>
          </p:cNvPicPr>
          <p:nvPr/>
        </p:nvPicPr>
        <p:blipFill>
          <a:blip r:embed="rId5"/>
          <a:stretch>
            <a:fillRect/>
          </a:stretch>
        </p:blipFill>
        <p:spPr>
          <a:xfrm>
            <a:off x="6635918" y="162753"/>
            <a:ext cx="4683128" cy="4209094"/>
          </a:xfrm>
          <a:prstGeom prst="rect">
            <a:avLst/>
          </a:prstGeom>
        </p:spPr>
      </p:pic>
      <p:pic>
        <p:nvPicPr>
          <p:cNvPr id="10" name="Picture 9" descr="Graphical user interface, text, application&#10;&#10;AI-generated content may be incorrect.">
            <a:extLst>
              <a:ext uri="{FF2B5EF4-FFF2-40B4-BE49-F238E27FC236}">
                <a16:creationId xmlns:a16="http://schemas.microsoft.com/office/drawing/2014/main" id="{6B75AED0-C476-91A7-40AC-611646450BA4}"/>
              </a:ext>
            </a:extLst>
          </p:cNvPr>
          <p:cNvPicPr>
            <a:picLocks noChangeAspect="1"/>
          </p:cNvPicPr>
          <p:nvPr/>
        </p:nvPicPr>
        <p:blipFill>
          <a:blip r:embed="rId6"/>
          <a:stretch>
            <a:fillRect/>
          </a:stretch>
        </p:blipFill>
        <p:spPr>
          <a:xfrm>
            <a:off x="5480196" y="4371847"/>
            <a:ext cx="6494854" cy="1828800"/>
          </a:xfrm>
          <a:prstGeom prst="rect">
            <a:avLst/>
          </a:prstGeom>
        </p:spPr>
      </p:pic>
    </p:spTree>
    <p:extLst>
      <p:ext uri="{BB962C8B-B14F-4D97-AF65-F5344CB8AC3E}">
        <p14:creationId xmlns:p14="http://schemas.microsoft.com/office/powerpoint/2010/main" val="1748276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DB60AA-AFA7-E190-BD2F-BD45103F9F6D}"/>
              </a:ext>
            </a:extLst>
          </p:cNvPr>
          <p:cNvSpPr/>
          <p:nvPr/>
        </p:nvSpPr>
        <p:spPr>
          <a:xfrm>
            <a:off x="5177466" y="6227239"/>
            <a:ext cx="64749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Subscribe to our weekly eblast at </a:t>
            </a:r>
            <a:r>
              <a:rPr kumimoji="0" lang="en-US" sz="1400" b="0" i="0" u="none" strike="noStrike" kern="1200" cap="none" spc="0" normalizeH="0" baseline="0" noProof="0">
                <a:ln>
                  <a:noFill/>
                </a:ln>
                <a:solidFill>
                  <a:srgbClr val="0F34BA"/>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healthit.gov</a:t>
            </a:r>
            <a:r>
              <a:rPr kumimoji="0" lang="en-US" sz="1400" b="0" i="0" u="none" strike="noStrike" kern="1200" cap="none" spc="0" normalizeH="0" baseline="0" noProof="0">
                <a:ln>
                  <a:noFill/>
                </a:ln>
                <a:solidFill>
                  <a:srgbClr val="0F34BA"/>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for the latest updates!</a:t>
            </a:r>
          </a:p>
        </p:txBody>
      </p:sp>
      <p:grpSp>
        <p:nvGrpSpPr>
          <p:cNvPr id="11" name="Graphic 13" descr="HHS and ASTP logo">
            <a:extLst>
              <a:ext uri="{FF2B5EF4-FFF2-40B4-BE49-F238E27FC236}">
                <a16:creationId xmlns:a16="http://schemas.microsoft.com/office/drawing/2014/main" id="{7AE31E1F-DCAA-2FDA-8E07-2F0E04DCB915}"/>
              </a:ext>
            </a:extLst>
          </p:cNvPr>
          <p:cNvGrpSpPr/>
          <p:nvPr/>
        </p:nvGrpSpPr>
        <p:grpSpPr>
          <a:xfrm>
            <a:off x="665490" y="1074804"/>
            <a:ext cx="2607937" cy="439532"/>
            <a:chOff x="1078048" y="709974"/>
            <a:chExt cx="2161191" cy="364239"/>
          </a:xfrm>
          <a:solidFill>
            <a:schemeClr val="bg1"/>
          </a:solidFill>
        </p:grpSpPr>
        <p:grpSp>
          <p:nvGrpSpPr>
            <p:cNvPr id="12" name="Graphic 13">
              <a:extLst>
                <a:ext uri="{FF2B5EF4-FFF2-40B4-BE49-F238E27FC236}">
                  <a16:creationId xmlns:a16="http://schemas.microsoft.com/office/drawing/2014/main" id="{F5A42095-6F7B-9D9E-DC1D-EC24CF03B08E}"/>
                </a:ext>
              </a:extLst>
            </p:cNvPr>
            <p:cNvGrpSpPr/>
            <p:nvPr/>
          </p:nvGrpSpPr>
          <p:grpSpPr>
            <a:xfrm>
              <a:off x="1078048" y="709974"/>
              <a:ext cx="769159" cy="362403"/>
              <a:chOff x="1078048" y="709974"/>
              <a:chExt cx="769159" cy="362403"/>
            </a:xfrm>
            <a:grpFill/>
          </p:grpSpPr>
          <p:grpSp>
            <p:nvGrpSpPr>
              <p:cNvPr id="24" name="Graphic 13">
                <a:extLst>
                  <a:ext uri="{FF2B5EF4-FFF2-40B4-BE49-F238E27FC236}">
                    <a16:creationId xmlns:a16="http://schemas.microsoft.com/office/drawing/2014/main" id="{DB9D2686-3EAC-DA67-F824-477A23BD5161}"/>
                  </a:ext>
                </a:extLst>
              </p:cNvPr>
              <p:cNvGrpSpPr/>
              <p:nvPr/>
            </p:nvGrpSpPr>
            <p:grpSpPr>
              <a:xfrm>
                <a:off x="1078048" y="709974"/>
                <a:ext cx="320524" cy="362403"/>
                <a:chOff x="1078048" y="709974"/>
                <a:chExt cx="320524" cy="362403"/>
              </a:xfrm>
              <a:grpFill/>
            </p:grpSpPr>
            <p:sp>
              <p:nvSpPr>
                <p:cNvPr id="29" name="Freeform 28">
                  <a:extLst>
                    <a:ext uri="{FF2B5EF4-FFF2-40B4-BE49-F238E27FC236}">
                      <a16:creationId xmlns:a16="http://schemas.microsoft.com/office/drawing/2014/main" id="{4356D10C-A18D-E6D8-8ECB-4A047911B4E0}"/>
                    </a:ext>
                  </a:extLst>
                </p:cNvPr>
                <p:cNvSpPr/>
                <p:nvPr/>
              </p:nvSpPr>
              <p:spPr>
                <a:xfrm>
                  <a:off x="1109737" y="709974"/>
                  <a:ext cx="265845" cy="201148"/>
                </a:xfrm>
                <a:custGeom>
                  <a:avLst/>
                  <a:gdLst>
                    <a:gd name="connsiteX0" fmla="*/ 265819 w 265845"/>
                    <a:gd name="connsiteY0" fmla="*/ 16337 h 201148"/>
                    <a:gd name="connsiteX1" fmla="*/ 241661 w 265845"/>
                    <a:gd name="connsiteY1" fmla="*/ 45801 h 201148"/>
                    <a:gd name="connsiteX2" fmla="*/ 141035 w 265845"/>
                    <a:gd name="connsiteY2" fmla="*/ 109073 h 201148"/>
                    <a:gd name="connsiteX3" fmla="*/ 113167 w 265845"/>
                    <a:gd name="connsiteY3" fmla="*/ 130699 h 201148"/>
                    <a:gd name="connsiteX4" fmla="*/ 95762 w 265845"/>
                    <a:gd name="connsiteY4" fmla="*/ 177067 h 201148"/>
                    <a:gd name="connsiteX5" fmla="*/ 69131 w 265845"/>
                    <a:gd name="connsiteY5" fmla="*/ 200393 h 201148"/>
                    <a:gd name="connsiteX6" fmla="*/ 42310 w 265845"/>
                    <a:gd name="connsiteY6" fmla="*/ 198976 h 201148"/>
                    <a:gd name="connsiteX7" fmla="*/ 10829 w 265845"/>
                    <a:gd name="connsiteY7" fmla="*/ 194916 h 201148"/>
                    <a:gd name="connsiteX8" fmla="*/ 3886 w 265845"/>
                    <a:gd name="connsiteY8" fmla="*/ 198221 h 201148"/>
                    <a:gd name="connsiteX9" fmla="*/ 2269 w 265845"/>
                    <a:gd name="connsiteY9" fmla="*/ 201148 h 201148"/>
                    <a:gd name="connsiteX10" fmla="*/ 177 w 265845"/>
                    <a:gd name="connsiteY10" fmla="*/ 196332 h 201148"/>
                    <a:gd name="connsiteX11" fmla="*/ 9402 w 265845"/>
                    <a:gd name="connsiteY11" fmla="*/ 179145 h 201148"/>
                    <a:gd name="connsiteX12" fmla="*/ 20340 w 265845"/>
                    <a:gd name="connsiteY12" fmla="*/ 176501 h 201148"/>
                    <a:gd name="connsiteX13" fmla="*/ 66373 w 265845"/>
                    <a:gd name="connsiteY13" fmla="*/ 182072 h 201148"/>
                    <a:gd name="connsiteX14" fmla="*/ 73126 w 265845"/>
                    <a:gd name="connsiteY14" fmla="*/ 179995 h 201148"/>
                    <a:gd name="connsiteX15" fmla="*/ 75504 w 265845"/>
                    <a:gd name="connsiteY15" fmla="*/ 176690 h 201148"/>
                    <a:gd name="connsiteX16" fmla="*/ 101659 w 265845"/>
                    <a:gd name="connsiteY16" fmla="*/ 113512 h 201148"/>
                    <a:gd name="connsiteX17" fmla="*/ 141605 w 265845"/>
                    <a:gd name="connsiteY17" fmla="*/ 86881 h 201148"/>
                    <a:gd name="connsiteX18" fmla="*/ 233482 w 265845"/>
                    <a:gd name="connsiteY18" fmla="*/ 28425 h 201148"/>
                    <a:gd name="connsiteX19" fmla="*/ 254881 w 265845"/>
                    <a:gd name="connsiteY19" fmla="*/ 2928 h 201148"/>
                    <a:gd name="connsiteX20" fmla="*/ 256308 w 265845"/>
                    <a:gd name="connsiteY20" fmla="*/ 0 h 201148"/>
                    <a:gd name="connsiteX21" fmla="*/ 265819 w 265845"/>
                    <a:gd name="connsiteY21" fmla="*/ 16432 h 20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845" h="201148">
                      <a:moveTo>
                        <a:pt x="265819" y="16337"/>
                      </a:moveTo>
                      <a:cubicBezTo>
                        <a:pt x="264488" y="30975"/>
                        <a:pt x="251648" y="38435"/>
                        <a:pt x="241661" y="45801"/>
                      </a:cubicBezTo>
                      <a:lnTo>
                        <a:pt x="141035" y="109073"/>
                      </a:lnTo>
                      <a:cubicBezTo>
                        <a:pt x="131904" y="115495"/>
                        <a:pt x="119350" y="120122"/>
                        <a:pt x="113167" y="130699"/>
                      </a:cubicBezTo>
                      <a:cubicBezTo>
                        <a:pt x="105654" y="145431"/>
                        <a:pt x="99852" y="161013"/>
                        <a:pt x="95762" y="177067"/>
                      </a:cubicBezTo>
                      <a:cubicBezTo>
                        <a:pt x="91387" y="188777"/>
                        <a:pt x="81401" y="197465"/>
                        <a:pt x="69131" y="200393"/>
                      </a:cubicBezTo>
                      <a:cubicBezTo>
                        <a:pt x="60191" y="201054"/>
                        <a:pt x="51156" y="200487"/>
                        <a:pt x="42310" y="198976"/>
                      </a:cubicBezTo>
                      <a:lnTo>
                        <a:pt x="10829" y="194916"/>
                      </a:lnTo>
                      <a:cubicBezTo>
                        <a:pt x="8166" y="195010"/>
                        <a:pt x="5693" y="196238"/>
                        <a:pt x="3886" y="198221"/>
                      </a:cubicBezTo>
                      <a:lnTo>
                        <a:pt x="2269" y="201148"/>
                      </a:lnTo>
                      <a:cubicBezTo>
                        <a:pt x="-1155" y="201148"/>
                        <a:pt x="367" y="198410"/>
                        <a:pt x="177" y="196332"/>
                      </a:cubicBezTo>
                      <a:cubicBezTo>
                        <a:pt x="557" y="189533"/>
                        <a:pt x="3981" y="183206"/>
                        <a:pt x="9402" y="179145"/>
                      </a:cubicBezTo>
                      <a:cubicBezTo>
                        <a:pt x="12636" y="177162"/>
                        <a:pt x="16535" y="176217"/>
                        <a:pt x="20340" y="176501"/>
                      </a:cubicBezTo>
                      <a:lnTo>
                        <a:pt x="66373" y="182072"/>
                      </a:lnTo>
                      <a:cubicBezTo>
                        <a:pt x="68751" y="182072"/>
                        <a:pt x="71129" y="181317"/>
                        <a:pt x="73126" y="179995"/>
                      </a:cubicBezTo>
                      <a:lnTo>
                        <a:pt x="75504" y="176690"/>
                      </a:lnTo>
                      <a:cubicBezTo>
                        <a:pt x="82257" y="154497"/>
                        <a:pt x="87678" y="131171"/>
                        <a:pt x="101659" y="113512"/>
                      </a:cubicBezTo>
                      <a:cubicBezTo>
                        <a:pt x="114404" y="103879"/>
                        <a:pt x="127719" y="95003"/>
                        <a:pt x="141605" y="86881"/>
                      </a:cubicBezTo>
                      <a:cubicBezTo>
                        <a:pt x="172041" y="67616"/>
                        <a:pt x="203427" y="48068"/>
                        <a:pt x="233482" y="28425"/>
                      </a:cubicBezTo>
                      <a:cubicBezTo>
                        <a:pt x="243183" y="22381"/>
                        <a:pt x="250697" y="13410"/>
                        <a:pt x="254881" y="2928"/>
                      </a:cubicBezTo>
                      <a:lnTo>
                        <a:pt x="256308" y="0"/>
                      </a:lnTo>
                      <a:cubicBezTo>
                        <a:pt x="262395" y="3116"/>
                        <a:pt x="266200" y="9538"/>
                        <a:pt x="265819" y="16432"/>
                      </a:cubicBezTo>
                    </a:path>
                  </a:pathLst>
                </a:custGeom>
                <a:grpFill/>
                <a:ln w="94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 name="Freeform 29">
                  <a:extLst>
                    <a:ext uri="{FF2B5EF4-FFF2-40B4-BE49-F238E27FC236}">
                      <a16:creationId xmlns:a16="http://schemas.microsoft.com/office/drawing/2014/main" id="{89979E71-482C-46C6-6269-633EEB59F5E7}"/>
                    </a:ext>
                  </a:extLst>
                </p:cNvPr>
                <p:cNvSpPr/>
                <p:nvPr/>
              </p:nvSpPr>
              <p:spPr>
                <a:xfrm>
                  <a:off x="1211422" y="749978"/>
                  <a:ext cx="185913" cy="301312"/>
                </a:xfrm>
                <a:custGeom>
                  <a:avLst/>
                  <a:gdLst>
                    <a:gd name="connsiteX0" fmla="*/ 185914 w 185913"/>
                    <a:gd name="connsiteY0" fmla="*/ 14958 h 301312"/>
                    <a:gd name="connsiteX1" fmla="*/ 163087 w 185913"/>
                    <a:gd name="connsiteY1" fmla="*/ 42061 h 301312"/>
                    <a:gd name="connsiteX2" fmla="*/ 121904 w 185913"/>
                    <a:gd name="connsiteY2" fmla="*/ 68503 h 301312"/>
                    <a:gd name="connsiteX3" fmla="*/ 48860 w 185913"/>
                    <a:gd name="connsiteY3" fmla="*/ 114871 h 301312"/>
                    <a:gd name="connsiteX4" fmla="*/ 31455 w 185913"/>
                    <a:gd name="connsiteY4" fmla="*/ 151701 h 301312"/>
                    <a:gd name="connsiteX5" fmla="*/ 33928 w 185913"/>
                    <a:gd name="connsiteY5" fmla="*/ 162939 h 301312"/>
                    <a:gd name="connsiteX6" fmla="*/ 22609 w 185913"/>
                    <a:gd name="connsiteY6" fmla="*/ 178048 h 301312"/>
                    <a:gd name="connsiteX7" fmla="*/ 32786 w 185913"/>
                    <a:gd name="connsiteY7" fmla="*/ 186359 h 301312"/>
                    <a:gd name="connsiteX8" fmla="*/ 32120 w 185913"/>
                    <a:gd name="connsiteY8" fmla="*/ 193630 h 301312"/>
                    <a:gd name="connsiteX9" fmla="*/ 35544 w 185913"/>
                    <a:gd name="connsiteY9" fmla="*/ 196936 h 301312"/>
                    <a:gd name="connsiteX10" fmla="*/ 34879 w 185913"/>
                    <a:gd name="connsiteY10" fmla="*/ 199674 h 301312"/>
                    <a:gd name="connsiteX11" fmla="*/ 37732 w 185913"/>
                    <a:gd name="connsiteY11" fmla="*/ 203829 h 301312"/>
                    <a:gd name="connsiteX12" fmla="*/ 37161 w 185913"/>
                    <a:gd name="connsiteY12" fmla="*/ 212801 h 301312"/>
                    <a:gd name="connsiteX13" fmla="*/ 78724 w 185913"/>
                    <a:gd name="connsiteY13" fmla="*/ 227155 h 301312"/>
                    <a:gd name="connsiteX14" fmla="*/ 79295 w 185913"/>
                    <a:gd name="connsiteY14" fmla="*/ 238582 h 301312"/>
                    <a:gd name="connsiteX15" fmla="*/ 42012 w 185913"/>
                    <a:gd name="connsiteY15" fmla="*/ 280322 h 301312"/>
                    <a:gd name="connsiteX16" fmla="*/ 53140 w 185913"/>
                    <a:gd name="connsiteY16" fmla="*/ 289483 h 301312"/>
                    <a:gd name="connsiteX17" fmla="*/ 64363 w 185913"/>
                    <a:gd name="connsiteY17" fmla="*/ 288822 h 301312"/>
                    <a:gd name="connsiteX18" fmla="*/ 65789 w 185913"/>
                    <a:gd name="connsiteY18" fmla="*/ 290710 h 301312"/>
                    <a:gd name="connsiteX19" fmla="*/ 65789 w 185913"/>
                    <a:gd name="connsiteY19" fmla="*/ 291371 h 301312"/>
                    <a:gd name="connsiteX20" fmla="*/ 25082 w 185913"/>
                    <a:gd name="connsiteY20" fmla="*/ 296849 h 301312"/>
                    <a:gd name="connsiteX21" fmla="*/ 19090 w 185913"/>
                    <a:gd name="connsiteY21" fmla="*/ 272673 h 301312"/>
                    <a:gd name="connsiteX22" fmla="*/ 52759 w 185913"/>
                    <a:gd name="connsiteY22" fmla="*/ 246420 h 301312"/>
                    <a:gd name="connsiteX23" fmla="*/ 53901 w 185913"/>
                    <a:gd name="connsiteY23" fmla="*/ 234710 h 301312"/>
                    <a:gd name="connsiteX24" fmla="*/ 40585 w 185913"/>
                    <a:gd name="connsiteY24" fmla="*/ 225833 h 301312"/>
                    <a:gd name="connsiteX25" fmla="*/ 14525 w 185913"/>
                    <a:gd name="connsiteY25" fmla="*/ 217145 h 301312"/>
                    <a:gd name="connsiteX26" fmla="*/ 12623 w 185913"/>
                    <a:gd name="connsiteY26" fmla="*/ 204679 h 301312"/>
                    <a:gd name="connsiteX27" fmla="*/ 11291 w 185913"/>
                    <a:gd name="connsiteY27" fmla="*/ 200524 h 301312"/>
                    <a:gd name="connsiteX28" fmla="*/ 12813 w 185913"/>
                    <a:gd name="connsiteY28" fmla="*/ 198163 h 301312"/>
                    <a:gd name="connsiteX29" fmla="*/ 9009 w 185913"/>
                    <a:gd name="connsiteY29" fmla="*/ 196463 h 301312"/>
                    <a:gd name="connsiteX30" fmla="*/ 10150 w 185913"/>
                    <a:gd name="connsiteY30" fmla="*/ 185414 h 301312"/>
                    <a:gd name="connsiteX31" fmla="*/ 68 w 185913"/>
                    <a:gd name="connsiteY31" fmla="*/ 182204 h 301312"/>
                    <a:gd name="connsiteX32" fmla="*/ 4348 w 185913"/>
                    <a:gd name="connsiteY32" fmla="*/ 173327 h 301312"/>
                    <a:gd name="connsiteX33" fmla="*/ 13764 w 185913"/>
                    <a:gd name="connsiteY33" fmla="*/ 159161 h 301312"/>
                    <a:gd name="connsiteX34" fmla="*/ 11196 w 185913"/>
                    <a:gd name="connsiteY34" fmla="*/ 153117 h 301312"/>
                    <a:gd name="connsiteX35" fmla="*/ 22990 w 185913"/>
                    <a:gd name="connsiteY35" fmla="*/ 115532 h 301312"/>
                    <a:gd name="connsiteX36" fmla="*/ 55422 w 185913"/>
                    <a:gd name="connsiteY36" fmla="*/ 88334 h 301312"/>
                    <a:gd name="connsiteX37" fmla="*/ 116673 w 185913"/>
                    <a:gd name="connsiteY37" fmla="*/ 49616 h 301312"/>
                    <a:gd name="connsiteX38" fmla="*/ 160234 w 185913"/>
                    <a:gd name="connsiteY38" fmla="*/ 20907 h 301312"/>
                    <a:gd name="connsiteX39" fmla="*/ 175737 w 185913"/>
                    <a:gd name="connsiteY39" fmla="*/ 37 h 301312"/>
                    <a:gd name="connsiteX40" fmla="*/ 180587 w 185913"/>
                    <a:gd name="connsiteY40" fmla="*/ 3247 h 301312"/>
                    <a:gd name="connsiteX41" fmla="*/ 185914 w 185913"/>
                    <a:gd name="connsiteY41" fmla="*/ 15146 h 30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5913" h="301312">
                      <a:moveTo>
                        <a:pt x="185914" y="14958"/>
                      </a:moveTo>
                      <a:cubicBezTo>
                        <a:pt x="185343" y="29312"/>
                        <a:pt x="173169" y="34506"/>
                        <a:pt x="163087" y="42061"/>
                      </a:cubicBezTo>
                      <a:lnTo>
                        <a:pt x="121904" y="68503"/>
                      </a:lnTo>
                      <a:lnTo>
                        <a:pt x="48860" y="114871"/>
                      </a:lnTo>
                      <a:cubicBezTo>
                        <a:pt x="38112" y="124031"/>
                        <a:pt x="35640" y="138669"/>
                        <a:pt x="31455" y="151701"/>
                      </a:cubicBezTo>
                      <a:cubicBezTo>
                        <a:pt x="31265" y="156045"/>
                        <a:pt x="35449" y="158500"/>
                        <a:pt x="33928" y="162939"/>
                      </a:cubicBezTo>
                      <a:lnTo>
                        <a:pt x="22609" y="178048"/>
                      </a:lnTo>
                      <a:cubicBezTo>
                        <a:pt x="22229" y="184564"/>
                        <a:pt x="30694" y="181920"/>
                        <a:pt x="32786" y="186359"/>
                      </a:cubicBezTo>
                      <a:cubicBezTo>
                        <a:pt x="32596" y="188720"/>
                        <a:pt x="30599" y="191364"/>
                        <a:pt x="32120" y="193630"/>
                      </a:cubicBezTo>
                      <a:cubicBezTo>
                        <a:pt x="33072" y="196086"/>
                        <a:pt x="38683" y="193725"/>
                        <a:pt x="35544" y="196936"/>
                      </a:cubicBezTo>
                      <a:cubicBezTo>
                        <a:pt x="34688" y="197408"/>
                        <a:pt x="34784" y="198919"/>
                        <a:pt x="34879" y="199674"/>
                      </a:cubicBezTo>
                      <a:cubicBezTo>
                        <a:pt x="35735" y="201280"/>
                        <a:pt x="37827" y="201657"/>
                        <a:pt x="37732" y="203829"/>
                      </a:cubicBezTo>
                      <a:cubicBezTo>
                        <a:pt x="36210" y="206568"/>
                        <a:pt x="36020" y="209873"/>
                        <a:pt x="37161" y="212801"/>
                      </a:cubicBezTo>
                      <a:cubicBezTo>
                        <a:pt x="46863" y="226683"/>
                        <a:pt x="68453" y="214028"/>
                        <a:pt x="78724" y="227155"/>
                      </a:cubicBezTo>
                      <a:cubicBezTo>
                        <a:pt x="80912" y="230649"/>
                        <a:pt x="81102" y="234899"/>
                        <a:pt x="79295" y="238582"/>
                      </a:cubicBezTo>
                      <a:cubicBezTo>
                        <a:pt x="70450" y="256147"/>
                        <a:pt x="32786" y="252464"/>
                        <a:pt x="42012" y="280322"/>
                      </a:cubicBezTo>
                      <a:cubicBezTo>
                        <a:pt x="43914" y="285044"/>
                        <a:pt x="48099" y="288538"/>
                        <a:pt x="53140" y="289483"/>
                      </a:cubicBezTo>
                      <a:cubicBezTo>
                        <a:pt x="56849" y="290238"/>
                        <a:pt x="60749" y="289955"/>
                        <a:pt x="64363" y="288822"/>
                      </a:cubicBezTo>
                      <a:cubicBezTo>
                        <a:pt x="65409" y="289011"/>
                        <a:pt x="65409" y="290049"/>
                        <a:pt x="65789" y="290710"/>
                      </a:cubicBezTo>
                      <a:lnTo>
                        <a:pt x="65789" y="291371"/>
                      </a:lnTo>
                      <a:cubicBezTo>
                        <a:pt x="53806" y="297604"/>
                        <a:pt x="38303" y="306953"/>
                        <a:pt x="25082" y="296849"/>
                      </a:cubicBezTo>
                      <a:cubicBezTo>
                        <a:pt x="18425" y="290710"/>
                        <a:pt x="16047" y="281172"/>
                        <a:pt x="19090" y="272673"/>
                      </a:cubicBezTo>
                      <a:cubicBezTo>
                        <a:pt x="25463" y="258791"/>
                        <a:pt x="42678" y="257374"/>
                        <a:pt x="52759" y="246420"/>
                      </a:cubicBezTo>
                      <a:cubicBezTo>
                        <a:pt x="55137" y="242926"/>
                        <a:pt x="55518" y="238582"/>
                        <a:pt x="53901" y="234710"/>
                      </a:cubicBezTo>
                      <a:cubicBezTo>
                        <a:pt x="50952" y="229988"/>
                        <a:pt x="46102" y="226683"/>
                        <a:pt x="40585" y="225833"/>
                      </a:cubicBezTo>
                      <a:cubicBezTo>
                        <a:pt x="31645" y="224416"/>
                        <a:pt x="17093" y="228194"/>
                        <a:pt x="14525" y="217145"/>
                      </a:cubicBezTo>
                      <a:cubicBezTo>
                        <a:pt x="13859" y="212990"/>
                        <a:pt x="18995" y="206474"/>
                        <a:pt x="12623" y="204679"/>
                      </a:cubicBezTo>
                      <a:cubicBezTo>
                        <a:pt x="11862" y="203452"/>
                        <a:pt x="9960" y="202129"/>
                        <a:pt x="11291" y="200524"/>
                      </a:cubicBezTo>
                      <a:cubicBezTo>
                        <a:pt x="11767" y="199485"/>
                        <a:pt x="13669" y="199580"/>
                        <a:pt x="12813" y="198163"/>
                      </a:cubicBezTo>
                      <a:cubicBezTo>
                        <a:pt x="11577" y="197597"/>
                        <a:pt x="9865" y="197691"/>
                        <a:pt x="9009" y="196463"/>
                      </a:cubicBezTo>
                      <a:cubicBezTo>
                        <a:pt x="5870" y="192025"/>
                        <a:pt x="16522" y="189097"/>
                        <a:pt x="10150" y="185414"/>
                      </a:cubicBezTo>
                      <a:cubicBezTo>
                        <a:pt x="6726" y="184470"/>
                        <a:pt x="1685" y="186359"/>
                        <a:pt x="68" y="182204"/>
                      </a:cubicBezTo>
                      <a:cubicBezTo>
                        <a:pt x="-502" y="178426"/>
                        <a:pt x="2636" y="176160"/>
                        <a:pt x="4348" y="173327"/>
                      </a:cubicBezTo>
                      <a:cubicBezTo>
                        <a:pt x="7392" y="168510"/>
                        <a:pt x="14620" y="166055"/>
                        <a:pt x="13764" y="159161"/>
                      </a:cubicBezTo>
                      <a:lnTo>
                        <a:pt x="11196" y="153117"/>
                      </a:lnTo>
                      <a:cubicBezTo>
                        <a:pt x="13954" y="140274"/>
                        <a:pt x="17949" y="127714"/>
                        <a:pt x="22990" y="115532"/>
                      </a:cubicBezTo>
                      <a:cubicBezTo>
                        <a:pt x="29362" y="102405"/>
                        <a:pt x="43819" y="96456"/>
                        <a:pt x="55422" y="88334"/>
                      </a:cubicBezTo>
                      <a:lnTo>
                        <a:pt x="116673" y="49616"/>
                      </a:lnTo>
                      <a:lnTo>
                        <a:pt x="160234" y="20907"/>
                      </a:lnTo>
                      <a:cubicBezTo>
                        <a:pt x="168223" y="16563"/>
                        <a:pt x="173930" y="8914"/>
                        <a:pt x="175737" y="37"/>
                      </a:cubicBezTo>
                      <a:cubicBezTo>
                        <a:pt x="177924" y="-341"/>
                        <a:pt x="178971" y="2303"/>
                        <a:pt x="180587" y="3247"/>
                      </a:cubicBezTo>
                      <a:cubicBezTo>
                        <a:pt x="183536" y="6553"/>
                        <a:pt x="185343" y="10708"/>
                        <a:pt x="185914" y="15146"/>
                      </a:cubicBezTo>
                    </a:path>
                  </a:pathLst>
                </a:custGeom>
                <a:grpFill/>
                <a:ln w="94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 name="Freeform 30">
                  <a:extLst>
                    <a:ext uri="{FF2B5EF4-FFF2-40B4-BE49-F238E27FC236}">
                      <a16:creationId xmlns:a16="http://schemas.microsoft.com/office/drawing/2014/main" id="{05C7C451-693B-1B17-4412-406F3AD055BD}"/>
                    </a:ext>
                  </a:extLst>
                </p:cNvPr>
                <p:cNvSpPr/>
                <p:nvPr/>
              </p:nvSpPr>
              <p:spPr>
                <a:xfrm>
                  <a:off x="1264370" y="806582"/>
                  <a:ext cx="134202" cy="171399"/>
                </a:xfrm>
                <a:custGeom>
                  <a:avLst/>
                  <a:gdLst>
                    <a:gd name="connsiteX0" fmla="*/ 118795 w 134202"/>
                    <a:gd name="connsiteY0" fmla="*/ 21626 h 171399"/>
                    <a:gd name="connsiteX1" fmla="*/ 84650 w 134202"/>
                    <a:gd name="connsiteY1" fmla="*/ 46746 h 171399"/>
                    <a:gd name="connsiteX2" fmla="*/ 37571 w 134202"/>
                    <a:gd name="connsiteY2" fmla="*/ 76115 h 171399"/>
                    <a:gd name="connsiteX3" fmla="*/ 27394 w 134202"/>
                    <a:gd name="connsiteY3" fmla="*/ 103691 h 171399"/>
                    <a:gd name="connsiteX4" fmla="*/ 21307 w 134202"/>
                    <a:gd name="connsiteY4" fmla="*/ 115023 h 171399"/>
                    <a:gd name="connsiteX5" fmla="*/ 22543 w 134202"/>
                    <a:gd name="connsiteY5" fmla="*/ 118517 h 171399"/>
                    <a:gd name="connsiteX6" fmla="*/ 27679 w 134202"/>
                    <a:gd name="connsiteY6" fmla="*/ 121445 h 171399"/>
                    <a:gd name="connsiteX7" fmla="*/ 28726 w 134202"/>
                    <a:gd name="connsiteY7" fmla="*/ 127772 h 171399"/>
                    <a:gd name="connsiteX8" fmla="*/ 31484 w 134202"/>
                    <a:gd name="connsiteY8" fmla="*/ 128811 h 171399"/>
                    <a:gd name="connsiteX9" fmla="*/ 30057 w 134202"/>
                    <a:gd name="connsiteY9" fmla="*/ 132210 h 171399"/>
                    <a:gd name="connsiteX10" fmla="*/ 35288 w 134202"/>
                    <a:gd name="connsiteY10" fmla="*/ 136082 h 171399"/>
                    <a:gd name="connsiteX11" fmla="*/ 37951 w 134202"/>
                    <a:gd name="connsiteY11" fmla="*/ 144298 h 171399"/>
                    <a:gd name="connsiteX12" fmla="*/ 68101 w 134202"/>
                    <a:gd name="connsiteY12" fmla="*/ 140521 h 171399"/>
                    <a:gd name="connsiteX13" fmla="*/ 112137 w 134202"/>
                    <a:gd name="connsiteY13" fmla="*/ 151947 h 171399"/>
                    <a:gd name="connsiteX14" fmla="*/ 133822 w 134202"/>
                    <a:gd name="connsiteY14" fmla="*/ 154875 h 171399"/>
                    <a:gd name="connsiteX15" fmla="*/ 134203 w 134202"/>
                    <a:gd name="connsiteY15" fmla="*/ 155347 h 171399"/>
                    <a:gd name="connsiteX16" fmla="*/ 96063 w 134202"/>
                    <a:gd name="connsiteY16" fmla="*/ 170740 h 171399"/>
                    <a:gd name="connsiteX17" fmla="*/ 53359 w 134202"/>
                    <a:gd name="connsiteY17" fmla="*/ 151947 h 171399"/>
                    <a:gd name="connsiteX18" fmla="*/ 16361 w 134202"/>
                    <a:gd name="connsiteY18" fmla="*/ 151664 h 171399"/>
                    <a:gd name="connsiteX19" fmla="*/ 14649 w 134202"/>
                    <a:gd name="connsiteY19" fmla="*/ 139387 h 171399"/>
                    <a:gd name="connsiteX20" fmla="*/ 12462 w 134202"/>
                    <a:gd name="connsiteY20" fmla="*/ 131833 h 171399"/>
                    <a:gd name="connsiteX21" fmla="*/ 8562 w 134202"/>
                    <a:gd name="connsiteY21" fmla="*/ 129283 h 171399"/>
                    <a:gd name="connsiteX22" fmla="*/ 8277 w 134202"/>
                    <a:gd name="connsiteY22" fmla="*/ 122106 h 171399"/>
                    <a:gd name="connsiteX23" fmla="*/ 478 w 134202"/>
                    <a:gd name="connsiteY23" fmla="*/ 119839 h 171399"/>
                    <a:gd name="connsiteX24" fmla="*/ 668 w 134202"/>
                    <a:gd name="connsiteY24" fmla="*/ 114928 h 171399"/>
                    <a:gd name="connsiteX25" fmla="*/ 8372 w 134202"/>
                    <a:gd name="connsiteY25" fmla="*/ 102463 h 171399"/>
                    <a:gd name="connsiteX26" fmla="*/ 8372 w 134202"/>
                    <a:gd name="connsiteY26" fmla="*/ 89147 h 171399"/>
                    <a:gd name="connsiteX27" fmla="*/ 24541 w 134202"/>
                    <a:gd name="connsiteY27" fmla="*/ 62894 h 171399"/>
                    <a:gd name="connsiteX28" fmla="*/ 82463 w 134202"/>
                    <a:gd name="connsiteY28" fmla="*/ 26348 h 171399"/>
                    <a:gd name="connsiteX29" fmla="*/ 119080 w 134202"/>
                    <a:gd name="connsiteY29" fmla="*/ 0 h 171399"/>
                    <a:gd name="connsiteX30" fmla="*/ 118985 w 134202"/>
                    <a:gd name="connsiteY30" fmla="*/ 21815 h 17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202" h="171399">
                      <a:moveTo>
                        <a:pt x="118795" y="21626"/>
                      </a:moveTo>
                      <a:cubicBezTo>
                        <a:pt x="108713" y="31636"/>
                        <a:pt x="97300" y="40135"/>
                        <a:pt x="84650" y="46746"/>
                      </a:cubicBezTo>
                      <a:lnTo>
                        <a:pt x="37571" y="76115"/>
                      </a:lnTo>
                      <a:cubicBezTo>
                        <a:pt x="29011" y="82537"/>
                        <a:pt x="25016" y="93303"/>
                        <a:pt x="27394" y="103691"/>
                      </a:cubicBezTo>
                      <a:cubicBezTo>
                        <a:pt x="27109" y="108507"/>
                        <a:pt x="23019" y="110962"/>
                        <a:pt x="21307" y="115023"/>
                      </a:cubicBezTo>
                      <a:cubicBezTo>
                        <a:pt x="21307" y="116251"/>
                        <a:pt x="21307" y="117856"/>
                        <a:pt x="22543" y="118517"/>
                      </a:cubicBezTo>
                      <a:cubicBezTo>
                        <a:pt x="24255" y="119461"/>
                        <a:pt x="27014" y="118895"/>
                        <a:pt x="27679" y="121445"/>
                      </a:cubicBezTo>
                      <a:cubicBezTo>
                        <a:pt x="27679" y="123900"/>
                        <a:pt x="26158" y="126450"/>
                        <a:pt x="28726" y="127772"/>
                      </a:cubicBezTo>
                      <a:cubicBezTo>
                        <a:pt x="29772" y="128527"/>
                        <a:pt x="31579" y="126827"/>
                        <a:pt x="31484" y="128811"/>
                      </a:cubicBezTo>
                      <a:cubicBezTo>
                        <a:pt x="30628" y="129755"/>
                        <a:pt x="30057" y="130888"/>
                        <a:pt x="30057" y="132210"/>
                      </a:cubicBezTo>
                      <a:cubicBezTo>
                        <a:pt x="31103" y="134854"/>
                        <a:pt x="34337" y="133910"/>
                        <a:pt x="35288" y="136082"/>
                      </a:cubicBezTo>
                      <a:cubicBezTo>
                        <a:pt x="35478" y="139010"/>
                        <a:pt x="34908" y="142598"/>
                        <a:pt x="37951" y="144298"/>
                      </a:cubicBezTo>
                      <a:cubicBezTo>
                        <a:pt x="48699" y="147603"/>
                        <a:pt x="58019" y="141371"/>
                        <a:pt x="68101" y="140521"/>
                      </a:cubicBezTo>
                      <a:cubicBezTo>
                        <a:pt x="84460" y="137782"/>
                        <a:pt x="98727" y="145903"/>
                        <a:pt x="112137" y="151947"/>
                      </a:cubicBezTo>
                      <a:cubicBezTo>
                        <a:pt x="119175" y="153931"/>
                        <a:pt x="126499" y="154969"/>
                        <a:pt x="133822" y="154875"/>
                      </a:cubicBezTo>
                      <a:lnTo>
                        <a:pt x="134203" y="155347"/>
                      </a:lnTo>
                      <a:cubicBezTo>
                        <a:pt x="123836" y="164885"/>
                        <a:pt x="111471" y="173951"/>
                        <a:pt x="96063" y="170740"/>
                      </a:cubicBezTo>
                      <a:cubicBezTo>
                        <a:pt x="79800" y="167907"/>
                        <a:pt x="71335" y="151381"/>
                        <a:pt x="53359" y="151947"/>
                      </a:cubicBezTo>
                      <a:cubicBezTo>
                        <a:pt x="41185" y="152703"/>
                        <a:pt x="28440" y="158180"/>
                        <a:pt x="16361" y="151664"/>
                      </a:cubicBezTo>
                      <a:cubicBezTo>
                        <a:pt x="13413" y="148264"/>
                        <a:pt x="12747" y="143448"/>
                        <a:pt x="14649" y="139387"/>
                      </a:cubicBezTo>
                      <a:cubicBezTo>
                        <a:pt x="14459" y="136554"/>
                        <a:pt x="7706" y="134854"/>
                        <a:pt x="12462" y="131833"/>
                      </a:cubicBezTo>
                      <a:cubicBezTo>
                        <a:pt x="11320" y="130794"/>
                        <a:pt x="8943" y="131360"/>
                        <a:pt x="8562" y="129283"/>
                      </a:cubicBezTo>
                      <a:cubicBezTo>
                        <a:pt x="7896" y="126922"/>
                        <a:pt x="11035" y="123994"/>
                        <a:pt x="8277" y="122106"/>
                      </a:cubicBezTo>
                      <a:cubicBezTo>
                        <a:pt x="5709" y="121350"/>
                        <a:pt x="2095" y="122389"/>
                        <a:pt x="478" y="119839"/>
                      </a:cubicBezTo>
                      <a:cubicBezTo>
                        <a:pt x="-188" y="118234"/>
                        <a:pt x="-188" y="116439"/>
                        <a:pt x="668" y="114928"/>
                      </a:cubicBezTo>
                      <a:cubicBezTo>
                        <a:pt x="3141" y="110679"/>
                        <a:pt x="8752" y="107846"/>
                        <a:pt x="8372" y="102463"/>
                      </a:cubicBezTo>
                      <a:cubicBezTo>
                        <a:pt x="5424" y="98780"/>
                        <a:pt x="7231" y="93586"/>
                        <a:pt x="8372" y="89147"/>
                      </a:cubicBezTo>
                      <a:cubicBezTo>
                        <a:pt x="11701" y="79137"/>
                        <a:pt x="13983" y="68372"/>
                        <a:pt x="24541" y="62894"/>
                      </a:cubicBezTo>
                      <a:lnTo>
                        <a:pt x="82463" y="26348"/>
                      </a:lnTo>
                      <a:cubicBezTo>
                        <a:pt x="94827" y="17471"/>
                        <a:pt x="109284" y="12560"/>
                        <a:pt x="119080" y="0"/>
                      </a:cubicBezTo>
                      <a:cubicBezTo>
                        <a:pt x="122789" y="6799"/>
                        <a:pt x="122694" y="15015"/>
                        <a:pt x="118985" y="21815"/>
                      </a:cubicBezTo>
                    </a:path>
                  </a:pathLst>
                </a:custGeom>
                <a:grpFill/>
                <a:ln w="94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2" name="Freeform 31">
                  <a:extLst>
                    <a:ext uri="{FF2B5EF4-FFF2-40B4-BE49-F238E27FC236}">
                      <a16:creationId xmlns:a16="http://schemas.microsoft.com/office/drawing/2014/main" id="{56AF881D-F1D5-4DCC-E411-216444459FF0}"/>
                    </a:ext>
                  </a:extLst>
                </p:cNvPr>
                <p:cNvSpPr/>
                <p:nvPr/>
              </p:nvSpPr>
              <p:spPr>
                <a:xfrm>
                  <a:off x="1078048" y="921310"/>
                  <a:ext cx="159971" cy="151066"/>
                </a:xfrm>
                <a:custGeom>
                  <a:avLst/>
                  <a:gdLst>
                    <a:gd name="connsiteX0" fmla="*/ 115277 w 159971"/>
                    <a:gd name="connsiteY0" fmla="*/ 41469 h 151066"/>
                    <a:gd name="connsiteX1" fmla="*/ 155699 w 159971"/>
                    <a:gd name="connsiteY1" fmla="*/ 68289 h 151066"/>
                    <a:gd name="connsiteX2" fmla="*/ 159693 w 159971"/>
                    <a:gd name="connsiteY2" fmla="*/ 80471 h 151066"/>
                    <a:gd name="connsiteX3" fmla="*/ 127166 w 159971"/>
                    <a:gd name="connsiteY3" fmla="*/ 119284 h 151066"/>
                    <a:gd name="connsiteX4" fmla="*/ 139340 w 159971"/>
                    <a:gd name="connsiteY4" fmla="*/ 138738 h 151066"/>
                    <a:gd name="connsiteX5" fmla="*/ 151419 w 159971"/>
                    <a:gd name="connsiteY5" fmla="*/ 140343 h 151066"/>
                    <a:gd name="connsiteX6" fmla="*/ 151133 w 159971"/>
                    <a:gd name="connsiteY6" fmla="*/ 144121 h 151066"/>
                    <a:gd name="connsiteX7" fmla="*/ 112709 w 159971"/>
                    <a:gd name="connsiteY7" fmla="*/ 146954 h 151066"/>
                    <a:gd name="connsiteX8" fmla="*/ 103198 w 159971"/>
                    <a:gd name="connsiteY8" fmla="*/ 129105 h 151066"/>
                    <a:gd name="connsiteX9" fmla="*/ 133919 w 159971"/>
                    <a:gd name="connsiteY9" fmla="*/ 93220 h 151066"/>
                    <a:gd name="connsiteX10" fmla="*/ 136582 w 159971"/>
                    <a:gd name="connsiteY10" fmla="*/ 84626 h 151066"/>
                    <a:gd name="connsiteX11" fmla="*/ 129734 w 159971"/>
                    <a:gd name="connsiteY11" fmla="*/ 75371 h 151066"/>
                    <a:gd name="connsiteX12" fmla="*/ 23496 w 159971"/>
                    <a:gd name="connsiteY12" fmla="*/ 17482 h 151066"/>
                    <a:gd name="connsiteX13" fmla="*/ 2191 w 159971"/>
                    <a:gd name="connsiteY13" fmla="*/ 17765 h 151066"/>
                    <a:gd name="connsiteX14" fmla="*/ 2191 w 159971"/>
                    <a:gd name="connsiteY14" fmla="*/ 18143 h 151066"/>
                    <a:gd name="connsiteX15" fmla="*/ 669 w 159971"/>
                    <a:gd name="connsiteY15" fmla="*/ 12571 h 151066"/>
                    <a:gd name="connsiteX16" fmla="*/ 13414 w 159971"/>
                    <a:gd name="connsiteY16" fmla="*/ 11 h 151066"/>
                    <a:gd name="connsiteX17" fmla="*/ 43849 w 159971"/>
                    <a:gd name="connsiteY17" fmla="*/ 6527 h 151066"/>
                    <a:gd name="connsiteX18" fmla="*/ 115087 w 159971"/>
                    <a:gd name="connsiteY18" fmla="*/ 41563 h 15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971" h="151066">
                      <a:moveTo>
                        <a:pt x="115277" y="41469"/>
                      </a:moveTo>
                      <a:cubicBezTo>
                        <a:pt x="129543" y="49212"/>
                        <a:pt x="143049" y="58184"/>
                        <a:pt x="155699" y="68289"/>
                      </a:cubicBezTo>
                      <a:cubicBezTo>
                        <a:pt x="159123" y="71405"/>
                        <a:pt x="160644" y="75938"/>
                        <a:pt x="159693" y="80471"/>
                      </a:cubicBezTo>
                      <a:cubicBezTo>
                        <a:pt x="152655" y="98414"/>
                        <a:pt x="126405" y="96903"/>
                        <a:pt x="127166" y="119284"/>
                      </a:cubicBezTo>
                      <a:cubicBezTo>
                        <a:pt x="126975" y="127594"/>
                        <a:pt x="131731" y="135244"/>
                        <a:pt x="139340" y="138738"/>
                      </a:cubicBezTo>
                      <a:cubicBezTo>
                        <a:pt x="143144" y="140343"/>
                        <a:pt x="147329" y="140910"/>
                        <a:pt x="151419" y="140343"/>
                      </a:cubicBezTo>
                      <a:cubicBezTo>
                        <a:pt x="151799" y="141854"/>
                        <a:pt x="154177" y="143554"/>
                        <a:pt x="151133" y="144121"/>
                      </a:cubicBezTo>
                      <a:cubicBezTo>
                        <a:pt x="139625" y="149409"/>
                        <a:pt x="124883" y="155170"/>
                        <a:pt x="112709" y="146954"/>
                      </a:cubicBezTo>
                      <a:cubicBezTo>
                        <a:pt x="107002" y="142704"/>
                        <a:pt x="103578" y="136093"/>
                        <a:pt x="103198" y="129105"/>
                      </a:cubicBezTo>
                      <a:cubicBezTo>
                        <a:pt x="103198" y="108896"/>
                        <a:pt x="122696" y="105213"/>
                        <a:pt x="133919" y="93220"/>
                      </a:cubicBezTo>
                      <a:cubicBezTo>
                        <a:pt x="135821" y="90764"/>
                        <a:pt x="136772" y="87742"/>
                        <a:pt x="136582" y="84626"/>
                      </a:cubicBezTo>
                      <a:cubicBezTo>
                        <a:pt x="135250" y="80943"/>
                        <a:pt x="132872" y="77732"/>
                        <a:pt x="129734" y="75371"/>
                      </a:cubicBezTo>
                      <a:cubicBezTo>
                        <a:pt x="96921" y="51668"/>
                        <a:pt x="61254" y="32214"/>
                        <a:pt x="23496" y="17482"/>
                      </a:cubicBezTo>
                      <a:cubicBezTo>
                        <a:pt x="17123" y="15971"/>
                        <a:pt x="7517" y="10871"/>
                        <a:pt x="2191" y="17765"/>
                      </a:cubicBezTo>
                      <a:lnTo>
                        <a:pt x="2191" y="18143"/>
                      </a:lnTo>
                      <a:cubicBezTo>
                        <a:pt x="-1423" y="18426"/>
                        <a:pt x="479" y="14366"/>
                        <a:pt x="669" y="12571"/>
                      </a:cubicBezTo>
                      <a:cubicBezTo>
                        <a:pt x="2476" y="6433"/>
                        <a:pt x="7232" y="1711"/>
                        <a:pt x="13414" y="11"/>
                      </a:cubicBezTo>
                      <a:cubicBezTo>
                        <a:pt x="23971" y="-178"/>
                        <a:pt x="34338" y="1994"/>
                        <a:pt x="43849" y="6527"/>
                      </a:cubicBezTo>
                      <a:cubicBezTo>
                        <a:pt x="68293" y="16821"/>
                        <a:pt x="92070" y="28531"/>
                        <a:pt x="115087" y="41563"/>
                      </a:cubicBezTo>
                    </a:path>
                  </a:pathLst>
                </a:custGeom>
                <a:grpFill/>
                <a:ln w="94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25" name="Graphic 13">
                <a:extLst>
                  <a:ext uri="{FF2B5EF4-FFF2-40B4-BE49-F238E27FC236}">
                    <a16:creationId xmlns:a16="http://schemas.microsoft.com/office/drawing/2014/main" id="{62E4B702-0B61-163F-F3F9-A95D5519E1E9}"/>
                  </a:ext>
                </a:extLst>
              </p:cNvPr>
              <p:cNvGrpSpPr/>
              <p:nvPr/>
            </p:nvGrpSpPr>
            <p:grpSpPr>
              <a:xfrm>
                <a:off x="1476087" y="832363"/>
                <a:ext cx="371119" cy="147036"/>
                <a:chOff x="1476087" y="832363"/>
                <a:chExt cx="371119" cy="147036"/>
              </a:xfrm>
              <a:grpFill/>
            </p:grpSpPr>
            <p:sp>
              <p:nvSpPr>
                <p:cNvPr id="26" name="Freeform 25">
                  <a:extLst>
                    <a:ext uri="{FF2B5EF4-FFF2-40B4-BE49-F238E27FC236}">
                      <a16:creationId xmlns:a16="http://schemas.microsoft.com/office/drawing/2014/main" id="{2A75BFCB-E6D6-54A0-094B-06DD6820F77F}"/>
                    </a:ext>
                  </a:extLst>
                </p:cNvPr>
                <p:cNvSpPr/>
                <p:nvPr/>
              </p:nvSpPr>
              <p:spPr>
                <a:xfrm>
                  <a:off x="1476087" y="836235"/>
                  <a:ext cx="112990" cy="139387"/>
                </a:xfrm>
                <a:custGeom>
                  <a:avLst/>
                  <a:gdLst>
                    <a:gd name="connsiteX0" fmla="*/ 83887 w 112990"/>
                    <a:gd name="connsiteY0" fmla="*/ 139387 h 139387"/>
                    <a:gd name="connsiteX1" fmla="*/ 83887 w 112990"/>
                    <a:gd name="connsiteY1" fmla="*/ 77154 h 139387"/>
                    <a:gd name="connsiteX2" fmla="*/ 29009 w 112990"/>
                    <a:gd name="connsiteY2" fmla="*/ 77154 h 139387"/>
                    <a:gd name="connsiteX3" fmla="*/ 29009 w 112990"/>
                    <a:gd name="connsiteY3" fmla="*/ 139387 h 139387"/>
                    <a:gd name="connsiteX4" fmla="*/ 0 w 112990"/>
                    <a:gd name="connsiteY4" fmla="*/ 139387 h 139387"/>
                    <a:gd name="connsiteX5" fmla="*/ 0 w 112990"/>
                    <a:gd name="connsiteY5" fmla="*/ 0 h 139387"/>
                    <a:gd name="connsiteX6" fmla="*/ 29009 w 112990"/>
                    <a:gd name="connsiteY6" fmla="*/ 0 h 139387"/>
                    <a:gd name="connsiteX7" fmla="*/ 29009 w 112990"/>
                    <a:gd name="connsiteY7" fmla="*/ 53167 h 139387"/>
                    <a:gd name="connsiteX8" fmla="*/ 83887 w 112990"/>
                    <a:gd name="connsiteY8" fmla="*/ 53167 h 139387"/>
                    <a:gd name="connsiteX9" fmla="*/ 83887 w 112990"/>
                    <a:gd name="connsiteY9" fmla="*/ 0 h 139387"/>
                    <a:gd name="connsiteX10" fmla="*/ 112991 w 112990"/>
                    <a:gd name="connsiteY10" fmla="*/ 0 h 139387"/>
                    <a:gd name="connsiteX11" fmla="*/ 112991 w 112990"/>
                    <a:gd name="connsiteY11" fmla="*/ 139387 h 139387"/>
                    <a:gd name="connsiteX12" fmla="*/ 83887 w 112990"/>
                    <a:gd name="connsiteY12" fmla="*/ 139387 h 13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990" h="139387">
                      <a:moveTo>
                        <a:pt x="83887" y="139387"/>
                      </a:moveTo>
                      <a:lnTo>
                        <a:pt x="83887" y="77154"/>
                      </a:lnTo>
                      <a:lnTo>
                        <a:pt x="29009" y="77154"/>
                      </a:lnTo>
                      <a:lnTo>
                        <a:pt x="29009" y="139387"/>
                      </a:lnTo>
                      <a:lnTo>
                        <a:pt x="0" y="139387"/>
                      </a:lnTo>
                      <a:lnTo>
                        <a:pt x="0" y="0"/>
                      </a:lnTo>
                      <a:lnTo>
                        <a:pt x="29009" y="0"/>
                      </a:lnTo>
                      <a:lnTo>
                        <a:pt x="29009" y="53167"/>
                      </a:lnTo>
                      <a:lnTo>
                        <a:pt x="83887" y="53167"/>
                      </a:lnTo>
                      <a:lnTo>
                        <a:pt x="83887" y="0"/>
                      </a:lnTo>
                      <a:lnTo>
                        <a:pt x="112991" y="0"/>
                      </a:lnTo>
                      <a:lnTo>
                        <a:pt x="112991" y="139387"/>
                      </a:lnTo>
                      <a:lnTo>
                        <a:pt x="83887" y="139387"/>
                      </a:lnTo>
                      <a:close/>
                    </a:path>
                  </a:pathLst>
                </a:custGeom>
                <a:grpFill/>
                <a:ln w="94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 name="Freeform 26">
                  <a:extLst>
                    <a:ext uri="{FF2B5EF4-FFF2-40B4-BE49-F238E27FC236}">
                      <a16:creationId xmlns:a16="http://schemas.microsoft.com/office/drawing/2014/main" id="{748C7744-21BE-1C4E-5AED-4B173603A4CA}"/>
                    </a:ext>
                  </a:extLst>
                </p:cNvPr>
                <p:cNvSpPr/>
                <p:nvPr/>
              </p:nvSpPr>
              <p:spPr>
                <a:xfrm>
                  <a:off x="1607434" y="836235"/>
                  <a:ext cx="112990" cy="139387"/>
                </a:xfrm>
                <a:custGeom>
                  <a:avLst/>
                  <a:gdLst>
                    <a:gd name="connsiteX0" fmla="*/ 83887 w 112990"/>
                    <a:gd name="connsiteY0" fmla="*/ 139387 h 139387"/>
                    <a:gd name="connsiteX1" fmla="*/ 83887 w 112990"/>
                    <a:gd name="connsiteY1" fmla="*/ 77154 h 139387"/>
                    <a:gd name="connsiteX2" fmla="*/ 29009 w 112990"/>
                    <a:gd name="connsiteY2" fmla="*/ 77154 h 139387"/>
                    <a:gd name="connsiteX3" fmla="*/ 29009 w 112990"/>
                    <a:gd name="connsiteY3" fmla="*/ 139387 h 139387"/>
                    <a:gd name="connsiteX4" fmla="*/ 0 w 112990"/>
                    <a:gd name="connsiteY4" fmla="*/ 139387 h 139387"/>
                    <a:gd name="connsiteX5" fmla="*/ 0 w 112990"/>
                    <a:gd name="connsiteY5" fmla="*/ 0 h 139387"/>
                    <a:gd name="connsiteX6" fmla="*/ 29009 w 112990"/>
                    <a:gd name="connsiteY6" fmla="*/ 0 h 139387"/>
                    <a:gd name="connsiteX7" fmla="*/ 29009 w 112990"/>
                    <a:gd name="connsiteY7" fmla="*/ 53167 h 139387"/>
                    <a:gd name="connsiteX8" fmla="*/ 83887 w 112990"/>
                    <a:gd name="connsiteY8" fmla="*/ 53167 h 139387"/>
                    <a:gd name="connsiteX9" fmla="*/ 83887 w 112990"/>
                    <a:gd name="connsiteY9" fmla="*/ 0 h 139387"/>
                    <a:gd name="connsiteX10" fmla="*/ 112991 w 112990"/>
                    <a:gd name="connsiteY10" fmla="*/ 0 h 139387"/>
                    <a:gd name="connsiteX11" fmla="*/ 112991 w 112990"/>
                    <a:gd name="connsiteY11" fmla="*/ 139387 h 139387"/>
                    <a:gd name="connsiteX12" fmla="*/ 83887 w 112990"/>
                    <a:gd name="connsiteY12" fmla="*/ 139387 h 13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990" h="139387">
                      <a:moveTo>
                        <a:pt x="83887" y="139387"/>
                      </a:moveTo>
                      <a:lnTo>
                        <a:pt x="83887" y="77154"/>
                      </a:lnTo>
                      <a:lnTo>
                        <a:pt x="29009" y="77154"/>
                      </a:lnTo>
                      <a:lnTo>
                        <a:pt x="29009" y="139387"/>
                      </a:lnTo>
                      <a:lnTo>
                        <a:pt x="0" y="139387"/>
                      </a:lnTo>
                      <a:lnTo>
                        <a:pt x="0" y="0"/>
                      </a:lnTo>
                      <a:lnTo>
                        <a:pt x="29009" y="0"/>
                      </a:lnTo>
                      <a:lnTo>
                        <a:pt x="29009" y="53167"/>
                      </a:lnTo>
                      <a:lnTo>
                        <a:pt x="83887" y="53167"/>
                      </a:lnTo>
                      <a:lnTo>
                        <a:pt x="83887" y="0"/>
                      </a:lnTo>
                      <a:lnTo>
                        <a:pt x="112991" y="0"/>
                      </a:lnTo>
                      <a:lnTo>
                        <a:pt x="112991" y="139387"/>
                      </a:lnTo>
                      <a:lnTo>
                        <a:pt x="83887" y="139387"/>
                      </a:lnTo>
                      <a:close/>
                    </a:path>
                  </a:pathLst>
                </a:custGeom>
                <a:grpFill/>
                <a:ln w="94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 name="Freeform 27">
                  <a:extLst>
                    <a:ext uri="{FF2B5EF4-FFF2-40B4-BE49-F238E27FC236}">
                      <a16:creationId xmlns:a16="http://schemas.microsoft.com/office/drawing/2014/main" id="{6DFD9B20-1D6A-E30D-3ABC-26D1AE352C39}"/>
                    </a:ext>
                  </a:extLst>
                </p:cNvPr>
                <p:cNvSpPr/>
                <p:nvPr/>
              </p:nvSpPr>
              <p:spPr>
                <a:xfrm>
                  <a:off x="1732124" y="832363"/>
                  <a:ext cx="115083" cy="147036"/>
                </a:xfrm>
                <a:custGeom>
                  <a:avLst/>
                  <a:gdLst>
                    <a:gd name="connsiteX0" fmla="*/ 57637 w 115083"/>
                    <a:gd name="connsiteY0" fmla="*/ 123144 h 147036"/>
                    <a:gd name="connsiteX1" fmla="*/ 74471 w 115083"/>
                    <a:gd name="connsiteY1" fmla="*/ 120878 h 147036"/>
                    <a:gd name="connsiteX2" fmla="*/ 86740 w 115083"/>
                    <a:gd name="connsiteY2" fmla="*/ 104729 h 147036"/>
                    <a:gd name="connsiteX3" fmla="*/ 80653 w 115083"/>
                    <a:gd name="connsiteY3" fmla="*/ 94058 h 147036"/>
                    <a:gd name="connsiteX4" fmla="*/ 61536 w 115083"/>
                    <a:gd name="connsiteY4" fmla="*/ 87542 h 147036"/>
                    <a:gd name="connsiteX5" fmla="*/ 46699 w 115083"/>
                    <a:gd name="connsiteY5" fmla="*/ 84237 h 147036"/>
                    <a:gd name="connsiteX6" fmla="*/ 16454 w 115083"/>
                    <a:gd name="connsiteY6" fmla="*/ 73566 h 147036"/>
                    <a:gd name="connsiteX7" fmla="*/ 2283 w 115083"/>
                    <a:gd name="connsiteY7" fmla="*/ 43441 h 147036"/>
                    <a:gd name="connsiteX8" fmla="*/ 15979 w 115083"/>
                    <a:gd name="connsiteY8" fmla="*/ 12371 h 147036"/>
                    <a:gd name="connsiteX9" fmla="*/ 56210 w 115083"/>
                    <a:gd name="connsiteY9" fmla="*/ 0 h 147036"/>
                    <a:gd name="connsiteX10" fmla="*/ 94064 w 115083"/>
                    <a:gd name="connsiteY10" fmla="*/ 11710 h 147036"/>
                    <a:gd name="connsiteX11" fmla="*/ 110518 w 115083"/>
                    <a:gd name="connsiteY11" fmla="*/ 45613 h 147036"/>
                    <a:gd name="connsiteX12" fmla="*/ 82365 w 115083"/>
                    <a:gd name="connsiteY12" fmla="*/ 45613 h 147036"/>
                    <a:gd name="connsiteX13" fmla="*/ 71333 w 115083"/>
                    <a:gd name="connsiteY13" fmla="*/ 27764 h 147036"/>
                    <a:gd name="connsiteX14" fmla="*/ 54308 w 115083"/>
                    <a:gd name="connsiteY14" fmla="*/ 24270 h 147036"/>
                    <a:gd name="connsiteX15" fmla="*/ 36237 w 115083"/>
                    <a:gd name="connsiteY15" fmla="*/ 28803 h 147036"/>
                    <a:gd name="connsiteX16" fmla="*/ 29484 w 115083"/>
                    <a:gd name="connsiteY16" fmla="*/ 41457 h 147036"/>
                    <a:gd name="connsiteX17" fmla="*/ 36142 w 115083"/>
                    <a:gd name="connsiteY17" fmla="*/ 52601 h 147036"/>
                    <a:gd name="connsiteX18" fmla="*/ 54403 w 115083"/>
                    <a:gd name="connsiteY18" fmla="*/ 58361 h 147036"/>
                    <a:gd name="connsiteX19" fmla="*/ 78561 w 115083"/>
                    <a:gd name="connsiteY19" fmla="*/ 64122 h 147036"/>
                    <a:gd name="connsiteX20" fmla="*/ 102529 w 115083"/>
                    <a:gd name="connsiteY20" fmla="*/ 74227 h 147036"/>
                    <a:gd name="connsiteX21" fmla="*/ 115083 w 115083"/>
                    <a:gd name="connsiteY21" fmla="*/ 102652 h 147036"/>
                    <a:gd name="connsiteX22" fmla="*/ 100341 w 115083"/>
                    <a:gd name="connsiteY22" fmla="*/ 134382 h 147036"/>
                    <a:gd name="connsiteX23" fmla="*/ 58778 w 115083"/>
                    <a:gd name="connsiteY23" fmla="*/ 147037 h 147036"/>
                    <a:gd name="connsiteX24" fmla="*/ 15693 w 115083"/>
                    <a:gd name="connsiteY24" fmla="*/ 134571 h 147036"/>
                    <a:gd name="connsiteX25" fmla="*/ 0 w 115083"/>
                    <a:gd name="connsiteY25" fmla="*/ 100385 h 147036"/>
                    <a:gd name="connsiteX26" fmla="*/ 27962 w 115083"/>
                    <a:gd name="connsiteY26" fmla="*/ 100385 h 147036"/>
                    <a:gd name="connsiteX27" fmla="*/ 33193 w 115083"/>
                    <a:gd name="connsiteY27" fmla="*/ 114645 h 147036"/>
                    <a:gd name="connsiteX28" fmla="*/ 57637 w 115083"/>
                    <a:gd name="connsiteY28" fmla="*/ 123239 h 14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5083" h="147036">
                      <a:moveTo>
                        <a:pt x="57637" y="123144"/>
                      </a:moveTo>
                      <a:cubicBezTo>
                        <a:pt x="64580" y="123144"/>
                        <a:pt x="70191" y="122389"/>
                        <a:pt x="74471" y="120878"/>
                      </a:cubicBezTo>
                      <a:cubicBezTo>
                        <a:pt x="82651" y="117950"/>
                        <a:pt x="86740" y="112568"/>
                        <a:pt x="86740" y="104729"/>
                      </a:cubicBezTo>
                      <a:cubicBezTo>
                        <a:pt x="86740" y="100102"/>
                        <a:pt x="84743" y="96608"/>
                        <a:pt x="80653" y="94058"/>
                      </a:cubicBezTo>
                      <a:cubicBezTo>
                        <a:pt x="76564" y="91603"/>
                        <a:pt x="70191" y="89431"/>
                        <a:pt x="61536" y="87542"/>
                      </a:cubicBezTo>
                      <a:lnTo>
                        <a:pt x="46699" y="84237"/>
                      </a:lnTo>
                      <a:cubicBezTo>
                        <a:pt x="32052" y="80932"/>
                        <a:pt x="21970" y="77437"/>
                        <a:pt x="16454" y="73566"/>
                      </a:cubicBezTo>
                      <a:cubicBezTo>
                        <a:pt x="7038" y="67144"/>
                        <a:pt x="2283" y="57134"/>
                        <a:pt x="2283" y="43441"/>
                      </a:cubicBezTo>
                      <a:cubicBezTo>
                        <a:pt x="2283" y="30975"/>
                        <a:pt x="6848" y="20587"/>
                        <a:pt x="15979" y="12371"/>
                      </a:cubicBezTo>
                      <a:cubicBezTo>
                        <a:pt x="25109" y="4155"/>
                        <a:pt x="38520" y="0"/>
                        <a:pt x="56210" y="0"/>
                      </a:cubicBezTo>
                      <a:cubicBezTo>
                        <a:pt x="70952" y="0"/>
                        <a:pt x="83602" y="3872"/>
                        <a:pt x="94064" y="11710"/>
                      </a:cubicBezTo>
                      <a:cubicBezTo>
                        <a:pt x="104526" y="19548"/>
                        <a:pt x="109947" y="30786"/>
                        <a:pt x="110518" y="45613"/>
                      </a:cubicBezTo>
                      <a:lnTo>
                        <a:pt x="82365" y="45613"/>
                      </a:lnTo>
                      <a:cubicBezTo>
                        <a:pt x="81890" y="37208"/>
                        <a:pt x="78181" y="31258"/>
                        <a:pt x="71333" y="27764"/>
                      </a:cubicBezTo>
                      <a:cubicBezTo>
                        <a:pt x="66767" y="25403"/>
                        <a:pt x="61061" y="24270"/>
                        <a:pt x="54308" y="24270"/>
                      </a:cubicBezTo>
                      <a:cubicBezTo>
                        <a:pt x="46794" y="24270"/>
                        <a:pt x="40707" y="25781"/>
                        <a:pt x="36237" y="28803"/>
                      </a:cubicBezTo>
                      <a:cubicBezTo>
                        <a:pt x="31767" y="31825"/>
                        <a:pt x="29484" y="36075"/>
                        <a:pt x="29484" y="41457"/>
                      </a:cubicBezTo>
                      <a:cubicBezTo>
                        <a:pt x="29484" y="46462"/>
                        <a:pt x="31672" y="50145"/>
                        <a:pt x="36142" y="52601"/>
                      </a:cubicBezTo>
                      <a:cubicBezTo>
                        <a:pt x="38995" y="54206"/>
                        <a:pt x="45082" y="56189"/>
                        <a:pt x="54403" y="58361"/>
                      </a:cubicBezTo>
                      <a:lnTo>
                        <a:pt x="78561" y="64122"/>
                      </a:lnTo>
                      <a:cubicBezTo>
                        <a:pt x="89118" y="66672"/>
                        <a:pt x="97203" y="69977"/>
                        <a:pt x="102529" y="74227"/>
                      </a:cubicBezTo>
                      <a:cubicBezTo>
                        <a:pt x="110898" y="80743"/>
                        <a:pt x="115083" y="90281"/>
                        <a:pt x="115083" y="102652"/>
                      </a:cubicBezTo>
                      <a:cubicBezTo>
                        <a:pt x="115083" y="115023"/>
                        <a:pt x="110138" y="125977"/>
                        <a:pt x="100341" y="134382"/>
                      </a:cubicBezTo>
                      <a:cubicBezTo>
                        <a:pt x="90545" y="142787"/>
                        <a:pt x="76659" y="147037"/>
                        <a:pt x="58778" y="147037"/>
                      </a:cubicBezTo>
                      <a:cubicBezTo>
                        <a:pt x="40897" y="147037"/>
                        <a:pt x="26155" y="142882"/>
                        <a:pt x="15693" y="134571"/>
                      </a:cubicBezTo>
                      <a:cubicBezTo>
                        <a:pt x="5231" y="126261"/>
                        <a:pt x="0" y="114928"/>
                        <a:pt x="0" y="100385"/>
                      </a:cubicBezTo>
                      <a:lnTo>
                        <a:pt x="27962" y="100385"/>
                      </a:lnTo>
                      <a:cubicBezTo>
                        <a:pt x="28818" y="106713"/>
                        <a:pt x="30625" y="111529"/>
                        <a:pt x="33193" y="114645"/>
                      </a:cubicBezTo>
                      <a:cubicBezTo>
                        <a:pt x="37949" y="120406"/>
                        <a:pt x="46128" y="123239"/>
                        <a:pt x="57637" y="123239"/>
                      </a:cubicBezTo>
                      <a:close/>
                    </a:path>
                  </a:pathLst>
                </a:custGeom>
                <a:grpFill/>
                <a:ln w="94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grpSp>
          <p:nvGrpSpPr>
            <p:cNvPr id="13" name="Graphic 13">
              <a:extLst>
                <a:ext uri="{FF2B5EF4-FFF2-40B4-BE49-F238E27FC236}">
                  <a16:creationId xmlns:a16="http://schemas.microsoft.com/office/drawing/2014/main" id="{22106213-2C8A-C31F-FDEB-4814E58E5275}"/>
                </a:ext>
              </a:extLst>
            </p:cNvPr>
            <p:cNvGrpSpPr/>
            <p:nvPr/>
          </p:nvGrpSpPr>
          <p:grpSpPr>
            <a:xfrm>
              <a:off x="2186275" y="743971"/>
              <a:ext cx="1052964" cy="277263"/>
              <a:chOff x="2186275" y="743971"/>
              <a:chExt cx="1052964" cy="277263"/>
            </a:xfrm>
            <a:grpFill/>
          </p:grpSpPr>
          <p:grpSp>
            <p:nvGrpSpPr>
              <p:cNvPr id="15" name="Graphic 13">
                <a:extLst>
                  <a:ext uri="{FF2B5EF4-FFF2-40B4-BE49-F238E27FC236}">
                    <a16:creationId xmlns:a16="http://schemas.microsoft.com/office/drawing/2014/main" id="{2A6E63F1-8219-84E4-BB07-CE9879DC1A24}"/>
                  </a:ext>
                </a:extLst>
              </p:cNvPr>
              <p:cNvGrpSpPr/>
              <p:nvPr/>
            </p:nvGrpSpPr>
            <p:grpSpPr>
              <a:xfrm>
                <a:off x="2502801" y="836896"/>
                <a:ext cx="736437" cy="138537"/>
                <a:chOff x="2502801" y="836896"/>
                <a:chExt cx="736437" cy="138537"/>
              </a:xfrm>
              <a:grpFill/>
            </p:grpSpPr>
            <p:sp>
              <p:nvSpPr>
                <p:cNvPr id="20" name="Freeform 19">
                  <a:extLst>
                    <a:ext uri="{FF2B5EF4-FFF2-40B4-BE49-F238E27FC236}">
                      <a16:creationId xmlns:a16="http://schemas.microsoft.com/office/drawing/2014/main" id="{88F237A6-4540-9C9A-C771-612C2E24BB27}"/>
                    </a:ext>
                  </a:extLst>
                </p:cNvPr>
                <p:cNvSpPr/>
                <p:nvPr/>
              </p:nvSpPr>
              <p:spPr>
                <a:xfrm>
                  <a:off x="2502801" y="837935"/>
                  <a:ext cx="207530" cy="136365"/>
                </a:xfrm>
                <a:custGeom>
                  <a:avLst/>
                  <a:gdLst>
                    <a:gd name="connsiteX0" fmla="*/ 165397 w 207530"/>
                    <a:gd name="connsiteY0" fmla="*/ 136365 h 136365"/>
                    <a:gd name="connsiteX1" fmla="*/ 151415 w 207530"/>
                    <a:gd name="connsiteY1" fmla="*/ 111245 h 136365"/>
                    <a:gd name="connsiteX2" fmla="*/ 57351 w 207530"/>
                    <a:gd name="connsiteY2" fmla="*/ 111245 h 136365"/>
                    <a:gd name="connsiteX3" fmla="*/ 43751 w 207530"/>
                    <a:gd name="connsiteY3" fmla="*/ 136365 h 136365"/>
                    <a:gd name="connsiteX4" fmla="*/ 0 w 207530"/>
                    <a:gd name="connsiteY4" fmla="*/ 136365 h 136365"/>
                    <a:gd name="connsiteX5" fmla="*/ 77229 w 207530"/>
                    <a:gd name="connsiteY5" fmla="*/ 0 h 136365"/>
                    <a:gd name="connsiteX6" fmla="*/ 132393 w 207530"/>
                    <a:gd name="connsiteY6" fmla="*/ 0 h 136365"/>
                    <a:gd name="connsiteX7" fmla="*/ 207530 w 207530"/>
                    <a:gd name="connsiteY7" fmla="*/ 136365 h 136365"/>
                    <a:gd name="connsiteX8" fmla="*/ 165397 w 207530"/>
                    <a:gd name="connsiteY8" fmla="*/ 136365 h 136365"/>
                    <a:gd name="connsiteX9" fmla="*/ 70477 w 207530"/>
                    <a:gd name="connsiteY9" fmla="*/ 86314 h 136365"/>
                    <a:gd name="connsiteX10" fmla="*/ 138766 w 207530"/>
                    <a:gd name="connsiteY10" fmla="*/ 86314 h 136365"/>
                    <a:gd name="connsiteX11" fmla="*/ 104431 w 207530"/>
                    <a:gd name="connsiteY11" fmla="*/ 23231 h 136365"/>
                    <a:gd name="connsiteX12" fmla="*/ 70572 w 207530"/>
                    <a:gd name="connsiteY12" fmla="*/ 86314 h 13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30" h="136365">
                      <a:moveTo>
                        <a:pt x="165397" y="136365"/>
                      </a:moveTo>
                      <a:lnTo>
                        <a:pt x="151415" y="111245"/>
                      </a:lnTo>
                      <a:lnTo>
                        <a:pt x="57351" y="111245"/>
                      </a:lnTo>
                      <a:lnTo>
                        <a:pt x="43751" y="136365"/>
                      </a:lnTo>
                      <a:lnTo>
                        <a:pt x="0" y="136365"/>
                      </a:lnTo>
                      <a:lnTo>
                        <a:pt x="77229" y="0"/>
                      </a:lnTo>
                      <a:lnTo>
                        <a:pt x="132393" y="0"/>
                      </a:lnTo>
                      <a:lnTo>
                        <a:pt x="207530" y="136365"/>
                      </a:lnTo>
                      <a:lnTo>
                        <a:pt x="165397" y="136365"/>
                      </a:lnTo>
                      <a:close/>
                      <a:moveTo>
                        <a:pt x="70477" y="86314"/>
                      </a:moveTo>
                      <a:lnTo>
                        <a:pt x="138766" y="86314"/>
                      </a:lnTo>
                      <a:lnTo>
                        <a:pt x="104431" y="23231"/>
                      </a:lnTo>
                      <a:lnTo>
                        <a:pt x="70572" y="86314"/>
                      </a:lnTo>
                      <a:close/>
                    </a:path>
                  </a:pathLst>
                </a:custGeom>
                <a:grpFill/>
                <a:ln w="94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 name="Freeform 20">
                  <a:extLst>
                    <a:ext uri="{FF2B5EF4-FFF2-40B4-BE49-F238E27FC236}">
                      <a16:creationId xmlns:a16="http://schemas.microsoft.com/office/drawing/2014/main" id="{7D0BB773-D047-7C8F-8537-C464C0BFECDF}"/>
                    </a:ext>
                  </a:extLst>
                </p:cNvPr>
                <p:cNvSpPr/>
                <p:nvPr/>
              </p:nvSpPr>
              <p:spPr>
                <a:xfrm>
                  <a:off x="2713470" y="836896"/>
                  <a:ext cx="172529" cy="138537"/>
                </a:xfrm>
                <a:custGeom>
                  <a:avLst/>
                  <a:gdLst>
                    <a:gd name="connsiteX0" fmla="*/ 83982 w 172529"/>
                    <a:gd name="connsiteY0" fmla="*/ 138443 h 138537"/>
                    <a:gd name="connsiteX1" fmla="*/ 12555 w 172529"/>
                    <a:gd name="connsiteY1" fmla="*/ 131266 h 138537"/>
                    <a:gd name="connsiteX2" fmla="*/ 571 w 172529"/>
                    <a:gd name="connsiteY2" fmla="*/ 101613 h 138537"/>
                    <a:gd name="connsiteX3" fmla="*/ 571 w 172529"/>
                    <a:gd name="connsiteY3" fmla="*/ 96891 h 138537"/>
                    <a:gd name="connsiteX4" fmla="*/ 38615 w 172529"/>
                    <a:gd name="connsiteY4" fmla="*/ 96891 h 138537"/>
                    <a:gd name="connsiteX5" fmla="*/ 46509 w 172529"/>
                    <a:gd name="connsiteY5" fmla="*/ 110679 h 138537"/>
                    <a:gd name="connsiteX6" fmla="*/ 76183 w 172529"/>
                    <a:gd name="connsiteY6" fmla="*/ 112945 h 138537"/>
                    <a:gd name="connsiteX7" fmla="*/ 134296 w 172529"/>
                    <a:gd name="connsiteY7" fmla="*/ 97647 h 138537"/>
                    <a:gd name="connsiteX8" fmla="*/ 125545 w 172529"/>
                    <a:gd name="connsiteY8" fmla="*/ 84142 h 138537"/>
                    <a:gd name="connsiteX9" fmla="*/ 97868 w 172529"/>
                    <a:gd name="connsiteY9" fmla="*/ 82348 h 138537"/>
                    <a:gd name="connsiteX10" fmla="*/ 58778 w 172529"/>
                    <a:gd name="connsiteY10" fmla="*/ 82348 h 138537"/>
                    <a:gd name="connsiteX11" fmla="*/ 13696 w 172529"/>
                    <a:gd name="connsiteY11" fmla="*/ 76493 h 138537"/>
                    <a:gd name="connsiteX12" fmla="*/ 0 w 172529"/>
                    <a:gd name="connsiteY12" fmla="*/ 42779 h 138537"/>
                    <a:gd name="connsiteX13" fmla="*/ 25965 w 172529"/>
                    <a:gd name="connsiteY13" fmla="*/ 3966 h 138537"/>
                    <a:gd name="connsiteX14" fmla="*/ 84553 w 172529"/>
                    <a:gd name="connsiteY14" fmla="*/ 0 h 138537"/>
                    <a:gd name="connsiteX15" fmla="*/ 154744 w 172529"/>
                    <a:gd name="connsiteY15" fmla="*/ 7460 h 138537"/>
                    <a:gd name="connsiteX16" fmla="*/ 166633 w 172529"/>
                    <a:gd name="connsiteY16" fmla="*/ 39663 h 138537"/>
                    <a:gd name="connsiteX17" fmla="*/ 128969 w 172529"/>
                    <a:gd name="connsiteY17" fmla="*/ 39663 h 138537"/>
                    <a:gd name="connsiteX18" fmla="*/ 94730 w 172529"/>
                    <a:gd name="connsiteY18" fmla="*/ 25781 h 138537"/>
                    <a:gd name="connsiteX19" fmla="*/ 55449 w 172529"/>
                    <a:gd name="connsiteY19" fmla="*/ 26631 h 138537"/>
                    <a:gd name="connsiteX20" fmla="*/ 38044 w 172529"/>
                    <a:gd name="connsiteY20" fmla="*/ 40702 h 138537"/>
                    <a:gd name="connsiteX21" fmla="*/ 48887 w 172529"/>
                    <a:gd name="connsiteY21" fmla="*/ 54017 h 138537"/>
                    <a:gd name="connsiteX22" fmla="*/ 66767 w 172529"/>
                    <a:gd name="connsiteY22" fmla="*/ 55151 h 138537"/>
                    <a:gd name="connsiteX23" fmla="*/ 106999 w 172529"/>
                    <a:gd name="connsiteY23" fmla="*/ 55151 h 138537"/>
                    <a:gd name="connsiteX24" fmla="*/ 137054 w 172529"/>
                    <a:gd name="connsiteY24" fmla="*/ 56189 h 138537"/>
                    <a:gd name="connsiteX25" fmla="*/ 172530 w 172529"/>
                    <a:gd name="connsiteY25" fmla="*/ 95380 h 138537"/>
                    <a:gd name="connsiteX26" fmla="*/ 145804 w 172529"/>
                    <a:gd name="connsiteY26" fmla="*/ 135043 h 138537"/>
                    <a:gd name="connsiteX27" fmla="*/ 83792 w 172529"/>
                    <a:gd name="connsiteY27" fmla="*/ 138537 h 13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2529" h="138537">
                      <a:moveTo>
                        <a:pt x="83982" y="138443"/>
                      </a:moveTo>
                      <a:cubicBezTo>
                        <a:pt x="35286" y="138443"/>
                        <a:pt x="24538" y="137404"/>
                        <a:pt x="12555" y="131266"/>
                      </a:cubicBezTo>
                      <a:cubicBezTo>
                        <a:pt x="4565" y="127394"/>
                        <a:pt x="571" y="117478"/>
                        <a:pt x="571" y="101613"/>
                      </a:cubicBezTo>
                      <a:cubicBezTo>
                        <a:pt x="571" y="100669"/>
                        <a:pt x="571" y="98874"/>
                        <a:pt x="571" y="96891"/>
                      </a:cubicBezTo>
                      <a:lnTo>
                        <a:pt x="38615" y="96891"/>
                      </a:lnTo>
                      <a:cubicBezTo>
                        <a:pt x="39090" y="104541"/>
                        <a:pt x="40232" y="108318"/>
                        <a:pt x="46509" y="110679"/>
                      </a:cubicBezTo>
                      <a:cubicBezTo>
                        <a:pt x="50408" y="112190"/>
                        <a:pt x="64199" y="112945"/>
                        <a:pt x="76183" y="112945"/>
                      </a:cubicBezTo>
                      <a:cubicBezTo>
                        <a:pt x="125545" y="112945"/>
                        <a:pt x="134296" y="111812"/>
                        <a:pt x="134296" y="97647"/>
                      </a:cubicBezTo>
                      <a:cubicBezTo>
                        <a:pt x="134296" y="91036"/>
                        <a:pt x="131062" y="85937"/>
                        <a:pt x="125545" y="84142"/>
                      </a:cubicBezTo>
                      <a:cubicBezTo>
                        <a:pt x="122188" y="83072"/>
                        <a:pt x="112962" y="82474"/>
                        <a:pt x="97868" y="82348"/>
                      </a:cubicBezTo>
                      <a:lnTo>
                        <a:pt x="58778" y="82348"/>
                      </a:lnTo>
                      <a:cubicBezTo>
                        <a:pt x="33098" y="82348"/>
                        <a:pt x="22541" y="80932"/>
                        <a:pt x="13696" y="76493"/>
                      </a:cubicBezTo>
                      <a:cubicBezTo>
                        <a:pt x="4375" y="71677"/>
                        <a:pt x="0" y="61006"/>
                        <a:pt x="0" y="42779"/>
                      </a:cubicBezTo>
                      <a:cubicBezTo>
                        <a:pt x="0" y="18415"/>
                        <a:pt x="6563" y="8594"/>
                        <a:pt x="25965" y="3966"/>
                      </a:cubicBezTo>
                      <a:cubicBezTo>
                        <a:pt x="37188" y="1133"/>
                        <a:pt x="53071" y="0"/>
                        <a:pt x="84553" y="0"/>
                      </a:cubicBezTo>
                      <a:cubicBezTo>
                        <a:pt x="133820" y="0"/>
                        <a:pt x="144948" y="1228"/>
                        <a:pt x="154744" y="7460"/>
                      </a:cubicBezTo>
                      <a:cubicBezTo>
                        <a:pt x="163494" y="13315"/>
                        <a:pt x="166443" y="21248"/>
                        <a:pt x="166633" y="39663"/>
                      </a:cubicBezTo>
                      <a:lnTo>
                        <a:pt x="128969" y="39663"/>
                      </a:lnTo>
                      <a:cubicBezTo>
                        <a:pt x="128113" y="26442"/>
                        <a:pt x="119078" y="25781"/>
                        <a:pt x="94730" y="25781"/>
                      </a:cubicBezTo>
                      <a:cubicBezTo>
                        <a:pt x="81319" y="25781"/>
                        <a:pt x="62678" y="26159"/>
                        <a:pt x="55449" y="26631"/>
                      </a:cubicBezTo>
                      <a:cubicBezTo>
                        <a:pt x="44702" y="27386"/>
                        <a:pt x="38044" y="30031"/>
                        <a:pt x="38044" y="40702"/>
                      </a:cubicBezTo>
                      <a:cubicBezTo>
                        <a:pt x="38044" y="47690"/>
                        <a:pt x="41753" y="52317"/>
                        <a:pt x="48887" y="54017"/>
                      </a:cubicBezTo>
                      <a:cubicBezTo>
                        <a:pt x="51645" y="54678"/>
                        <a:pt x="52501" y="54962"/>
                        <a:pt x="66767" y="55151"/>
                      </a:cubicBezTo>
                      <a:lnTo>
                        <a:pt x="106999" y="55151"/>
                      </a:lnTo>
                      <a:cubicBezTo>
                        <a:pt x="110613" y="55151"/>
                        <a:pt x="129635" y="55812"/>
                        <a:pt x="137054" y="56189"/>
                      </a:cubicBezTo>
                      <a:cubicBezTo>
                        <a:pt x="162924" y="57417"/>
                        <a:pt x="172530" y="67994"/>
                        <a:pt x="172530" y="95380"/>
                      </a:cubicBezTo>
                      <a:cubicBezTo>
                        <a:pt x="172530" y="120406"/>
                        <a:pt x="165492" y="130794"/>
                        <a:pt x="145804" y="135043"/>
                      </a:cubicBezTo>
                      <a:cubicBezTo>
                        <a:pt x="135152" y="137404"/>
                        <a:pt x="113752" y="138537"/>
                        <a:pt x="83792" y="138537"/>
                      </a:cubicBezTo>
                      <a:close/>
                    </a:path>
                  </a:pathLst>
                </a:custGeom>
                <a:grpFill/>
                <a:ln w="94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 name="Freeform 21">
                  <a:extLst>
                    <a:ext uri="{FF2B5EF4-FFF2-40B4-BE49-F238E27FC236}">
                      <a16:creationId xmlns:a16="http://schemas.microsoft.com/office/drawing/2014/main" id="{ADCBA372-7AC1-5E7D-CCF7-5FDC9D64CC99}"/>
                    </a:ext>
                  </a:extLst>
                </p:cNvPr>
                <p:cNvSpPr/>
                <p:nvPr/>
              </p:nvSpPr>
              <p:spPr>
                <a:xfrm>
                  <a:off x="2892277" y="837935"/>
                  <a:ext cx="165016" cy="136365"/>
                </a:xfrm>
                <a:custGeom>
                  <a:avLst/>
                  <a:gdLst>
                    <a:gd name="connsiteX0" fmla="*/ 63153 w 165016"/>
                    <a:gd name="connsiteY0" fmla="*/ 136365 h 136365"/>
                    <a:gd name="connsiteX1" fmla="*/ 63153 w 165016"/>
                    <a:gd name="connsiteY1" fmla="*/ 30408 h 136365"/>
                    <a:gd name="connsiteX2" fmla="*/ 0 w 165016"/>
                    <a:gd name="connsiteY2" fmla="*/ 30408 h 136365"/>
                    <a:gd name="connsiteX3" fmla="*/ 0 w 165016"/>
                    <a:gd name="connsiteY3" fmla="*/ 0 h 136365"/>
                    <a:gd name="connsiteX4" fmla="*/ 165016 w 165016"/>
                    <a:gd name="connsiteY4" fmla="*/ 0 h 136365"/>
                    <a:gd name="connsiteX5" fmla="*/ 165016 w 165016"/>
                    <a:gd name="connsiteY5" fmla="*/ 30408 h 136365"/>
                    <a:gd name="connsiteX6" fmla="*/ 101863 w 165016"/>
                    <a:gd name="connsiteY6" fmla="*/ 30408 h 136365"/>
                    <a:gd name="connsiteX7" fmla="*/ 101863 w 165016"/>
                    <a:gd name="connsiteY7" fmla="*/ 136365 h 136365"/>
                    <a:gd name="connsiteX8" fmla="*/ 63153 w 165016"/>
                    <a:gd name="connsiteY8" fmla="*/ 136365 h 13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016" h="136365">
                      <a:moveTo>
                        <a:pt x="63153" y="136365"/>
                      </a:moveTo>
                      <a:lnTo>
                        <a:pt x="63153" y="30408"/>
                      </a:lnTo>
                      <a:lnTo>
                        <a:pt x="0" y="30408"/>
                      </a:lnTo>
                      <a:lnTo>
                        <a:pt x="0" y="0"/>
                      </a:lnTo>
                      <a:lnTo>
                        <a:pt x="165016" y="0"/>
                      </a:lnTo>
                      <a:lnTo>
                        <a:pt x="165016" y="30408"/>
                      </a:lnTo>
                      <a:lnTo>
                        <a:pt x="101863" y="30408"/>
                      </a:lnTo>
                      <a:lnTo>
                        <a:pt x="101863" y="136365"/>
                      </a:lnTo>
                      <a:lnTo>
                        <a:pt x="63153" y="136365"/>
                      </a:lnTo>
                      <a:close/>
                    </a:path>
                  </a:pathLst>
                </a:custGeom>
                <a:grpFill/>
                <a:ln w="94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 name="Freeform 22">
                  <a:extLst>
                    <a:ext uri="{FF2B5EF4-FFF2-40B4-BE49-F238E27FC236}">
                      <a16:creationId xmlns:a16="http://schemas.microsoft.com/office/drawing/2014/main" id="{1DEA05DF-9BD4-2631-B022-D174C1C63F81}"/>
                    </a:ext>
                  </a:extLst>
                </p:cNvPr>
                <p:cNvSpPr/>
                <p:nvPr/>
              </p:nvSpPr>
              <p:spPr>
                <a:xfrm>
                  <a:off x="3072416" y="837935"/>
                  <a:ext cx="166823" cy="136365"/>
                </a:xfrm>
                <a:custGeom>
                  <a:avLst/>
                  <a:gdLst>
                    <a:gd name="connsiteX0" fmla="*/ 0 w 166823"/>
                    <a:gd name="connsiteY0" fmla="*/ 136365 h 136365"/>
                    <a:gd name="connsiteX1" fmla="*/ 0 w 166823"/>
                    <a:gd name="connsiteY1" fmla="*/ 0 h 136365"/>
                    <a:gd name="connsiteX2" fmla="*/ 106143 w 166823"/>
                    <a:gd name="connsiteY2" fmla="*/ 0 h 136365"/>
                    <a:gd name="connsiteX3" fmla="*/ 148467 w 166823"/>
                    <a:gd name="connsiteY3" fmla="*/ 5005 h 136365"/>
                    <a:gd name="connsiteX4" fmla="*/ 166823 w 166823"/>
                    <a:gd name="connsiteY4" fmla="*/ 49484 h 136365"/>
                    <a:gd name="connsiteX5" fmla="*/ 151320 w 166823"/>
                    <a:gd name="connsiteY5" fmla="*/ 95475 h 136365"/>
                    <a:gd name="connsiteX6" fmla="*/ 109947 w 166823"/>
                    <a:gd name="connsiteY6" fmla="*/ 101707 h 136365"/>
                    <a:gd name="connsiteX7" fmla="*/ 38425 w 166823"/>
                    <a:gd name="connsiteY7" fmla="*/ 101707 h 136365"/>
                    <a:gd name="connsiteX8" fmla="*/ 38425 w 166823"/>
                    <a:gd name="connsiteY8" fmla="*/ 136365 h 136365"/>
                    <a:gd name="connsiteX9" fmla="*/ 0 w 166823"/>
                    <a:gd name="connsiteY9" fmla="*/ 136365 h 136365"/>
                    <a:gd name="connsiteX10" fmla="*/ 38425 w 166823"/>
                    <a:gd name="connsiteY10" fmla="*/ 71960 h 136365"/>
                    <a:gd name="connsiteX11" fmla="*/ 103385 w 166823"/>
                    <a:gd name="connsiteY11" fmla="*/ 71960 h 136365"/>
                    <a:gd name="connsiteX12" fmla="*/ 122692 w 166823"/>
                    <a:gd name="connsiteY12" fmla="*/ 67994 h 136365"/>
                    <a:gd name="connsiteX13" fmla="*/ 128304 w 166823"/>
                    <a:gd name="connsiteY13" fmla="*/ 52695 h 136365"/>
                    <a:gd name="connsiteX14" fmla="*/ 123168 w 166823"/>
                    <a:gd name="connsiteY14" fmla="*/ 34375 h 136365"/>
                    <a:gd name="connsiteX15" fmla="*/ 103385 w 166823"/>
                    <a:gd name="connsiteY15" fmla="*/ 29747 h 136365"/>
                    <a:gd name="connsiteX16" fmla="*/ 38425 w 166823"/>
                    <a:gd name="connsiteY16" fmla="*/ 29747 h 136365"/>
                    <a:gd name="connsiteX17" fmla="*/ 38425 w 166823"/>
                    <a:gd name="connsiteY17" fmla="*/ 71960 h 13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823" h="136365">
                      <a:moveTo>
                        <a:pt x="0" y="136365"/>
                      </a:moveTo>
                      <a:lnTo>
                        <a:pt x="0" y="0"/>
                      </a:lnTo>
                      <a:lnTo>
                        <a:pt x="106143" y="0"/>
                      </a:lnTo>
                      <a:cubicBezTo>
                        <a:pt x="133249" y="0"/>
                        <a:pt x="140002" y="755"/>
                        <a:pt x="148467" y="5005"/>
                      </a:cubicBezTo>
                      <a:cubicBezTo>
                        <a:pt x="161782" y="11521"/>
                        <a:pt x="166823" y="23609"/>
                        <a:pt x="166823" y="49484"/>
                      </a:cubicBezTo>
                      <a:cubicBezTo>
                        <a:pt x="166823" y="75360"/>
                        <a:pt x="162353" y="88770"/>
                        <a:pt x="151320" y="95475"/>
                      </a:cubicBezTo>
                      <a:cubicBezTo>
                        <a:pt x="143426" y="100291"/>
                        <a:pt x="134200" y="101707"/>
                        <a:pt x="109947" y="101707"/>
                      </a:cubicBezTo>
                      <a:lnTo>
                        <a:pt x="38425" y="101707"/>
                      </a:lnTo>
                      <a:lnTo>
                        <a:pt x="38425" y="136365"/>
                      </a:lnTo>
                      <a:lnTo>
                        <a:pt x="0" y="136365"/>
                      </a:lnTo>
                      <a:close/>
                      <a:moveTo>
                        <a:pt x="38425" y="71960"/>
                      </a:moveTo>
                      <a:lnTo>
                        <a:pt x="103385" y="71960"/>
                      </a:lnTo>
                      <a:cubicBezTo>
                        <a:pt x="113181" y="71960"/>
                        <a:pt x="118983" y="70732"/>
                        <a:pt x="122692" y="67994"/>
                      </a:cubicBezTo>
                      <a:cubicBezTo>
                        <a:pt x="126687" y="65066"/>
                        <a:pt x="128304" y="60439"/>
                        <a:pt x="128304" y="52695"/>
                      </a:cubicBezTo>
                      <a:cubicBezTo>
                        <a:pt x="128304" y="42874"/>
                        <a:pt x="126877" y="37774"/>
                        <a:pt x="123168" y="34375"/>
                      </a:cubicBezTo>
                      <a:cubicBezTo>
                        <a:pt x="119554" y="31069"/>
                        <a:pt x="113942" y="29747"/>
                        <a:pt x="103385" y="29747"/>
                      </a:cubicBezTo>
                      <a:lnTo>
                        <a:pt x="38425" y="29747"/>
                      </a:lnTo>
                      <a:lnTo>
                        <a:pt x="38425" y="71960"/>
                      </a:lnTo>
                      <a:close/>
                    </a:path>
                  </a:pathLst>
                </a:custGeom>
                <a:grpFill/>
                <a:ln w="94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6" name="Graphic 13">
                <a:extLst>
                  <a:ext uri="{FF2B5EF4-FFF2-40B4-BE49-F238E27FC236}">
                    <a16:creationId xmlns:a16="http://schemas.microsoft.com/office/drawing/2014/main" id="{4EC8140B-291C-D82C-DFAD-018D2550F638}"/>
                  </a:ext>
                </a:extLst>
              </p:cNvPr>
              <p:cNvGrpSpPr/>
              <p:nvPr/>
            </p:nvGrpSpPr>
            <p:grpSpPr>
              <a:xfrm>
                <a:off x="2186275" y="743971"/>
                <a:ext cx="279257" cy="277263"/>
                <a:chOff x="2186275" y="743971"/>
                <a:chExt cx="279257" cy="277263"/>
              </a:xfrm>
              <a:grpFill/>
            </p:grpSpPr>
            <p:sp>
              <p:nvSpPr>
                <p:cNvPr id="17" name="Freeform 16">
                  <a:extLst>
                    <a:ext uri="{FF2B5EF4-FFF2-40B4-BE49-F238E27FC236}">
                      <a16:creationId xmlns:a16="http://schemas.microsoft.com/office/drawing/2014/main" id="{1F7F3CEC-3012-8BDF-5A5D-54FE417517DB}"/>
                    </a:ext>
                  </a:extLst>
                </p:cNvPr>
                <p:cNvSpPr/>
                <p:nvPr/>
              </p:nvSpPr>
              <p:spPr>
                <a:xfrm>
                  <a:off x="2209006" y="743971"/>
                  <a:ext cx="191646" cy="84520"/>
                </a:xfrm>
                <a:custGeom>
                  <a:avLst/>
                  <a:gdLst>
                    <a:gd name="connsiteX0" fmla="*/ 0 w 191646"/>
                    <a:gd name="connsiteY0" fmla="*/ 84520 h 84520"/>
                    <a:gd name="connsiteX1" fmla="*/ 13030 w 191646"/>
                    <a:gd name="connsiteY1" fmla="*/ 65066 h 84520"/>
                    <a:gd name="connsiteX2" fmla="*/ 26821 w 191646"/>
                    <a:gd name="connsiteY2" fmla="*/ 49296 h 84520"/>
                    <a:gd name="connsiteX3" fmla="*/ 99295 w 191646"/>
                    <a:gd name="connsiteY3" fmla="*/ 6988 h 84520"/>
                    <a:gd name="connsiteX4" fmla="*/ 147135 w 191646"/>
                    <a:gd name="connsiteY4" fmla="*/ 0 h 84520"/>
                    <a:gd name="connsiteX5" fmla="*/ 148752 w 191646"/>
                    <a:gd name="connsiteY5" fmla="*/ 0 h 84520"/>
                    <a:gd name="connsiteX6" fmla="*/ 171198 w 191646"/>
                    <a:gd name="connsiteY6" fmla="*/ 2455 h 84520"/>
                    <a:gd name="connsiteX7" fmla="*/ 191647 w 191646"/>
                    <a:gd name="connsiteY7" fmla="*/ 8877 h 84520"/>
                    <a:gd name="connsiteX8" fmla="*/ 179758 w 191646"/>
                    <a:gd name="connsiteY8" fmla="*/ 19076 h 84520"/>
                    <a:gd name="connsiteX9" fmla="*/ 172149 w 191646"/>
                    <a:gd name="connsiteY9" fmla="*/ 16810 h 84520"/>
                    <a:gd name="connsiteX10" fmla="*/ 149038 w 191646"/>
                    <a:gd name="connsiteY10" fmla="*/ 13788 h 84520"/>
                    <a:gd name="connsiteX11" fmla="*/ 147230 w 191646"/>
                    <a:gd name="connsiteY11" fmla="*/ 13788 h 84520"/>
                    <a:gd name="connsiteX12" fmla="*/ 101387 w 191646"/>
                    <a:gd name="connsiteY12" fmla="*/ 20776 h 84520"/>
                    <a:gd name="connsiteX13" fmla="*/ 36713 w 191646"/>
                    <a:gd name="connsiteY13" fmla="*/ 58928 h 84520"/>
                    <a:gd name="connsiteX14" fmla="*/ 35476 w 191646"/>
                    <a:gd name="connsiteY14" fmla="*/ 60156 h 84520"/>
                    <a:gd name="connsiteX15" fmla="*/ 27677 w 191646"/>
                    <a:gd name="connsiteY15" fmla="*/ 68844 h 84520"/>
                    <a:gd name="connsiteX16" fmla="*/ 26155 w 191646"/>
                    <a:gd name="connsiteY16" fmla="*/ 70732 h 84520"/>
                    <a:gd name="connsiteX17" fmla="*/ 27962 w 191646"/>
                    <a:gd name="connsiteY17" fmla="*/ 72149 h 84520"/>
                    <a:gd name="connsiteX18" fmla="*/ 46699 w 191646"/>
                    <a:gd name="connsiteY18" fmla="*/ 77721 h 84520"/>
                    <a:gd name="connsiteX19" fmla="*/ 51645 w 191646"/>
                    <a:gd name="connsiteY19" fmla="*/ 78948 h 84520"/>
                    <a:gd name="connsiteX20" fmla="*/ 95 w 191646"/>
                    <a:gd name="connsiteY20" fmla="*/ 84520 h 8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1646" h="84520">
                      <a:moveTo>
                        <a:pt x="0" y="84520"/>
                      </a:moveTo>
                      <a:cubicBezTo>
                        <a:pt x="3900" y="77721"/>
                        <a:pt x="8275" y="71205"/>
                        <a:pt x="13030" y="65066"/>
                      </a:cubicBezTo>
                      <a:cubicBezTo>
                        <a:pt x="17500" y="59306"/>
                        <a:pt x="22066" y="54017"/>
                        <a:pt x="26821" y="49296"/>
                      </a:cubicBezTo>
                      <a:cubicBezTo>
                        <a:pt x="46984" y="29275"/>
                        <a:pt x="71333" y="15110"/>
                        <a:pt x="99295" y="6988"/>
                      </a:cubicBezTo>
                      <a:cubicBezTo>
                        <a:pt x="120505" y="850"/>
                        <a:pt x="138385" y="0"/>
                        <a:pt x="147135" y="0"/>
                      </a:cubicBezTo>
                      <a:lnTo>
                        <a:pt x="148752" y="0"/>
                      </a:lnTo>
                      <a:cubicBezTo>
                        <a:pt x="156076" y="0"/>
                        <a:pt x="163685" y="850"/>
                        <a:pt x="171198" y="2455"/>
                      </a:cubicBezTo>
                      <a:cubicBezTo>
                        <a:pt x="178236" y="3966"/>
                        <a:pt x="185179" y="6138"/>
                        <a:pt x="191647" y="8877"/>
                      </a:cubicBezTo>
                      <a:cubicBezTo>
                        <a:pt x="189079" y="13504"/>
                        <a:pt x="184799" y="17187"/>
                        <a:pt x="179758" y="19076"/>
                      </a:cubicBezTo>
                      <a:cubicBezTo>
                        <a:pt x="177285" y="18226"/>
                        <a:pt x="174717" y="17471"/>
                        <a:pt x="172149" y="16810"/>
                      </a:cubicBezTo>
                      <a:cubicBezTo>
                        <a:pt x="161782" y="14165"/>
                        <a:pt x="153222" y="13788"/>
                        <a:pt x="149038" y="13788"/>
                      </a:cubicBezTo>
                      <a:lnTo>
                        <a:pt x="147230" y="13788"/>
                      </a:lnTo>
                      <a:cubicBezTo>
                        <a:pt x="138766" y="13788"/>
                        <a:pt x="121646" y="14732"/>
                        <a:pt x="101387" y="20776"/>
                      </a:cubicBezTo>
                      <a:cubicBezTo>
                        <a:pt x="76469" y="28236"/>
                        <a:pt x="54688" y="41080"/>
                        <a:pt x="36713" y="58928"/>
                      </a:cubicBezTo>
                      <a:lnTo>
                        <a:pt x="35476" y="60156"/>
                      </a:lnTo>
                      <a:cubicBezTo>
                        <a:pt x="32908" y="62800"/>
                        <a:pt x="30245" y="65727"/>
                        <a:pt x="27677" y="68844"/>
                      </a:cubicBezTo>
                      <a:lnTo>
                        <a:pt x="26155" y="70732"/>
                      </a:lnTo>
                      <a:lnTo>
                        <a:pt x="27962" y="72149"/>
                      </a:lnTo>
                      <a:cubicBezTo>
                        <a:pt x="34620" y="74321"/>
                        <a:pt x="40707" y="76115"/>
                        <a:pt x="46699" y="77721"/>
                      </a:cubicBezTo>
                      <a:cubicBezTo>
                        <a:pt x="48316" y="78193"/>
                        <a:pt x="49933" y="78571"/>
                        <a:pt x="51645" y="78948"/>
                      </a:cubicBezTo>
                      <a:lnTo>
                        <a:pt x="95" y="84520"/>
                      </a:lnTo>
                      <a:close/>
                    </a:path>
                  </a:pathLst>
                </a:custGeom>
                <a:grpFill/>
                <a:ln w="94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 name="Freeform 17">
                  <a:extLst>
                    <a:ext uri="{FF2B5EF4-FFF2-40B4-BE49-F238E27FC236}">
                      <a16:creationId xmlns:a16="http://schemas.microsoft.com/office/drawing/2014/main" id="{212A3457-F93F-FD1F-046B-3A5979A9BB93}"/>
                    </a:ext>
                  </a:extLst>
                </p:cNvPr>
                <p:cNvSpPr/>
                <p:nvPr/>
              </p:nvSpPr>
              <p:spPr>
                <a:xfrm>
                  <a:off x="2186275" y="807998"/>
                  <a:ext cx="279257" cy="213236"/>
                </a:xfrm>
                <a:custGeom>
                  <a:avLst/>
                  <a:gdLst>
                    <a:gd name="connsiteX0" fmla="*/ 103765 w 279257"/>
                    <a:gd name="connsiteY0" fmla="*/ 213142 h 213236"/>
                    <a:gd name="connsiteX1" fmla="*/ 96632 w 279257"/>
                    <a:gd name="connsiteY1" fmla="*/ 212670 h 213236"/>
                    <a:gd name="connsiteX2" fmla="*/ 89974 w 279257"/>
                    <a:gd name="connsiteY2" fmla="*/ 211725 h 213236"/>
                    <a:gd name="connsiteX3" fmla="*/ 84172 w 279257"/>
                    <a:gd name="connsiteY3" fmla="*/ 210592 h 213236"/>
                    <a:gd name="connsiteX4" fmla="*/ 79417 w 279257"/>
                    <a:gd name="connsiteY4" fmla="*/ 209459 h 213236"/>
                    <a:gd name="connsiteX5" fmla="*/ 75232 w 279257"/>
                    <a:gd name="connsiteY5" fmla="*/ 208231 h 213236"/>
                    <a:gd name="connsiteX6" fmla="*/ 74471 w 279257"/>
                    <a:gd name="connsiteY6" fmla="*/ 208042 h 213236"/>
                    <a:gd name="connsiteX7" fmla="*/ 68670 w 279257"/>
                    <a:gd name="connsiteY7" fmla="*/ 205965 h 213236"/>
                    <a:gd name="connsiteX8" fmla="*/ 64770 w 279257"/>
                    <a:gd name="connsiteY8" fmla="*/ 204454 h 213236"/>
                    <a:gd name="connsiteX9" fmla="*/ 59254 w 279257"/>
                    <a:gd name="connsiteY9" fmla="*/ 201904 h 213236"/>
                    <a:gd name="connsiteX10" fmla="*/ 55735 w 279257"/>
                    <a:gd name="connsiteY10" fmla="*/ 200110 h 213236"/>
                    <a:gd name="connsiteX11" fmla="*/ 52501 w 279257"/>
                    <a:gd name="connsiteY11" fmla="*/ 198315 h 213236"/>
                    <a:gd name="connsiteX12" fmla="*/ 50123 w 279257"/>
                    <a:gd name="connsiteY12" fmla="*/ 196899 h 213236"/>
                    <a:gd name="connsiteX13" fmla="*/ 45177 w 279257"/>
                    <a:gd name="connsiteY13" fmla="*/ 193688 h 213236"/>
                    <a:gd name="connsiteX14" fmla="*/ 41278 w 279257"/>
                    <a:gd name="connsiteY14" fmla="*/ 190761 h 213236"/>
                    <a:gd name="connsiteX15" fmla="*/ 37378 w 279257"/>
                    <a:gd name="connsiteY15" fmla="*/ 187550 h 213236"/>
                    <a:gd name="connsiteX16" fmla="*/ 34145 w 279257"/>
                    <a:gd name="connsiteY16" fmla="*/ 184622 h 213236"/>
                    <a:gd name="connsiteX17" fmla="*/ 132869 w 279257"/>
                    <a:gd name="connsiteY17" fmla="*/ 73471 h 213236"/>
                    <a:gd name="connsiteX18" fmla="*/ 129825 w 279257"/>
                    <a:gd name="connsiteY18" fmla="*/ 70449 h 213236"/>
                    <a:gd name="connsiteX19" fmla="*/ 20354 w 279257"/>
                    <a:gd name="connsiteY19" fmla="*/ 169040 h 213236"/>
                    <a:gd name="connsiteX20" fmla="*/ 19212 w 279257"/>
                    <a:gd name="connsiteY20" fmla="*/ 167529 h 213236"/>
                    <a:gd name="connsiteX21" fmla="*/ 16549 w 279257"/>
                    <a:gd name="connsiteY21" fmla="*/ 163469 h 213236"/>
                    <a:gd name="connsiteX22" fmla="*/ 15598 w 279257"/>
                    <a:gd name="connsiteY22" fmla="*/ 161958 h 213236"/>
                    <a:gd name="connsiteX23" fmla="*/ 15598 w 279257"/>
                    <a:gd name="connsiteY23" fmla="*/ 161674 h 213236"/>
                    <a:gd name="connsiteX24" fmla="*/ 15122 w 279257"/>
                    <a:gd name="connsiteY24" fmla="*/ 161108 h 213236"/>
                    <a:gd name="connsiteX25" fmla="*/ 12364 w 279257"/>
                    <a:gd name="connsiteY25" fmla="*/ 156103 h 213236"/>
                    <a:gd name="connsiteX26" fmla="*/ 9796 w 279257"/>
                    <a:gd name="connsiteY26" fmla="*/ 150814 h 213236"/>
                    <a:gd name="connsiteX27" fmla="*/ 7323 w 279257"/>
                    <a:gd name="connsiteY27" fmla="*/ 144959 h 213236"/>
                    <a:gd name="connsiteX28" fmla="*/ 5802 w 279257"/>
                    <a:gd name="connsiteY28" fmla="*/ 140804 h 213236"/>
                    <a:gd name="connsiteX29" fmla="*/ 105097 w 279257"/>
                    <a:gd name="connsiteY29" fmla="*/ 74321 h 213236"/>
                    <a:gd name="connsiteX30" fmla="*/ 107094 w 279257"/>
                    <a:gd name="connsiteY30" fmla="*/ 72999 h 213236"/>
                    <a:gd name="connsiteX31" fmla="*/ 115939 w 279257"/>
                    <a:gd name="connsiteY31" fmla="*/ 61667 h 213236"/>
                    <a:gd name="connsiteX32" fmla="*/ 117271 w 279257"/>
                    <a:gd name="connsiteY32" fmla="*/ 55906 h 213236"/>
                    <a:gd name="connsiteX33" fmla="*/ 117461 w 279257"/>
                    <a:gd name="connsiteY33" fmla="*/ 51845 h 213236"/>
                    <a:gd name="connsiteX34" fmla="*/ 761 w 279257"/>
                    <a:gd name="connsiteY34" fmla="*/ 118423 h 213236"/>
                    <a:gd name="connsiteX35" fmla="*/ 190 w 279257"/>
                    <a:gd name="connsiteY35" fmla="*/ 112662 h 213236"/>
                    <a:gd name="connsiteX36" fmla="*/ 0 w 279257"/>
                    <a:gd name="connsiteY36" fmla="*/ 108129 h 213236"/>
                    <a:gd name="connsiteX37" fmla="*/ 0 w 279257"/>
                    <a:gd name="connsiteY37" fmla="*/ 106524 h 213236"/>
                    <a:gd name="connsiteX38" fmla="*/ 951 w 279257"/>
                    <a:gd name="connsiteY38" fmla="*/ 86975 h 213236"/>
                    <a:gd name="connsiteX39" fmla="*/ 112801 w 279257"/>
                    <a:gd name="connsiteY39" fmla="*/ 42779 h 213236"/>
                    <a:gd name="connsiteX40" fmla="*/ 109186 w 279257"/>
                    <a:gd name="connsiteY40" fmla="*/ 40419 h 213236"/>
                    <a:gd name="connsiteX41" fmla="*/ 106238 w 279257"/>
                    <a:gd name="connsiteY41" fmla="*/ 38908 h 213236"/>
                    <a:gd name="connsiteX42" fmla="*/ 95776 w 279257"/>
                    <a:gd name="connsiteY42" fmla="*/ 36830 h 213236"/>
                    <a:gd name="connsiteX43" fmla="*/ 89118 w 279257"/>
                    <a:gd name="connsiteY43" fmla="*/ 37680 h 213236"/>
                    <a:gd name="connsiteX44" fmla="*/ 87026 w 279257"/>
                    <a:gd name="connsiteY44" fmla="*/ 38341 h 213236"/>
                    <a:gd name="connsiteX45" fmla="*/ 5041 w 279257"/>
                    <a:gd name="connsiteY45" fmla="*/ 64028 h 213236"/>
                    <a:gd name="connsiteX46" fmla="*/ 15218 w 279257"/>
                    <a:gd name="connsiteY46" fmla="*/ 35413 h 213236"/>
                    <a:gd name="connsiteX47" fmla="*/ 101768 w 279257"/>
                    <a:gd name="connsiteY47" fmla="*/ 21815 h 213236"/>
                    <a:gd name="connsiteX48" fmla="*/ 106333 w 279257"/>
                    <a:gd name="connsiteY48" fmla="*/ 21531 h 213236"/>
                    <a:gd name="connsiteX49" fmla="*/ 110138 w 279257"/>
                    <a:gd name="connsiteY49" fmla="*/ 21720 h 213236"/>
                    <a:gd name="connsiteX50" fmla="*/ 112420 w 279257"/>
                    <a:gd name="connsiteY50" fmla="*/ 22004 h 213236"/>
                    <a:gd name="connsiteX51" fmla="*/ 122407 w 279257"/>
                    <a:gd name="connsiteY51" fmla="*/ 25026 h 213236"/>
                    <a:gd name="connsiteX52" fmla="*/ 128874 w 279257"/>
                    <a:gd name="connsiteY52" fmla="*/ 28897 h 213236"/>
                    <a:gd name="connsiteX53" fmla="*/ 133249 w 279257"/>
                    <a:gd name="connsiteY53" fmla="*/ 33053 h 213236"/>
                    <a:gd name="connsiteX54" fmla="*/ 138671 w 279257"/>
                    <a:gd name="connsiteY54" fmla="*/ 41930 h 213236"/>
                    <a:gd name="connsiteX55" fmla="*/ 140002 w 279257"/>
                    <a:gd name="connsiteY55" fmla="*/ 47124 h 213236"/>
                    <a:gd name="connsiteX56" fmla="*/ 140192 w 279257"/>
                    <a:gd name="connsiteY56" fmla="*/ 50523 h 213236"/>
                    <a:gd name="connsiteX57" fmla="*/ 136198 w 279257"/>
                    <a:gd name="connsiteY57" fmla="*/ 63650 h 213236"/>
                    <a:gd name="connsiteX58" fmla="*/ 135342 w 279257"/>
                    <a:gd name="connsiteY58" fmla="*/ 64972 h 213236"/>
                    <a:gd name="connsiteX59" fmla="*/ 138766 w 279257"/>
                    <a:gd name="connsiteY59" fmla="*/ 67427 h 213236"/>
                    <a:gd name="connsiteX60" fmla="*/ 139812 w 279257"/>
                    <a:gd name="connsiteY60" fmla="*/ 66200 h 213236"/>
                    <a:gd name="connsiteX61" fmla="*/ 143616 w 279257"/>
                    <a:gd name="connsiteY61" fmla="*/ 61383 h 213236"/>
                    <a:gd name="connsiteX62" fmla="*/ 150750 w 279257"/>
                    <a:gd name="connsiteY62" fmla="*/ 48351 h 213236"/>
                    <a:gd name="connsiteX63" fmla="*/ 151796 w 279257"/>
                    <a:gd name="connsiteY63" fmla="*/ 41835 h 213236"/>
                    <a:gd name="connsiteX64" fmla="*/ 151796 w 279257"/>
                    <a:gd name="connsiteY64" fmla="*/ 39569 h 213236"/>
                    <a:gd name="connsiteX65" fmla="*/ 151035 w 279257"/>
                    <a:gd name="connsiteY65" fmla="*/ 35791 h 213236"/>
                    <a:gd name="connsiteX66" fmla="*/ 147991 w 279257"/>
                    <a:gd name="connsiteY66" fmla="*/ 29653 h 213236"/>
                    <a:gd name="connsiteX67" fmla="*/ 145519 w 279257"/>
                    <a:gd name="connsiteY67" fmla="*/ 26536 h 213236"/>
                    <a:gd name="connsiteX68" fmla="*/ 143236 w 279257"/>
                    <a:gd name="connsiteY68" fmla="*/ 24459 h 213236"/>
                    <a:gd name="connsiteX69" fmla="*/ 145423 w 279257"/>
                    <a:gd name="connsiteY69" fmla="*/ 24459 h 213236"/>
                    <a:gd name="connsiteX70" fmla="*/ 157502 w 279257"/>
                    <a:gd name="connsiteY70" fmla="*/ 24837 h 213236"/>
                    <a:gd name="connsiteX71" fmla="*/ 168535 w 279257"/>
                    <a:gd name="connsiteY71" fmla="*/ 24837 h 213236"/>
                    <a:gd name="connsiteX72" fmla="*/ 178141 w 279257"/>
                    <a:gd name="connsiteY72" fmla="*/ 24837 h 213236"/>
                    <a:gd name="connsiteX73" fmla="*/ 210574 w 279257"/>
                    <a:gd name="connsiteY73" fmla="*/ 23420 h 213236"/>
                    <a:gd name="connsiteX74" fmla="*/ 210574 w 279257"/>
                    <a:gd name="connsiteY74" fmla="*/ 23420 h 213236"/>
                    <a:gd name="connsiteX75" fmla="*/ 213808 w 279257"/>
                    <a:gd name="connsiteY75" fmla="*/ 24459 h 213236"/>
                    <a:gd name="connsiteX76" fmla="*/ 214854 w 279257"/>
                    <a:gd name="connsiteY76" fmla="*/ 28897 h 213236"/>
                    <a:gd name="connsiteX77" fmla="*/ 214473 w 279257"/>
                    <a:gd name="connsiteY77" fmla="*/ 31069 h 213236"/>
                    <a:gd name="connsiteX78" fmla="*/ 216566 w 279257"/>
                    <a:gd name="connsiteY78" fmla="*/ 31542 h 213236"/>
                    <a:gd name="connsiteX79" fmla="*/ 223128 w 279257"/>
                    <a:gd name="connsiteY79" fmla="*/ 31164 h 213236"/>
                    <a:gd name="connsiteX80" fmla="*/ 223223 w 279257"/>
                    <a:gd name="connsiteY80" fmla="*/ 31164 h 213236"/>
                    <a:gd name="connsiteX81" fmla="*/ 230642 w 279257"/>
                    <a:gd name="connsiteY81" fmla="*/ 33053 h 213236"/>
                    <a:gd name="connsiteX82" fmla="*/ 234351 w 279257"/>
                    <a:gd name="connsiteY82" fmla="*/ 41552 h 213236"/>
                    <a:gd name="connsiteX83" fmla="*/ 234351 w 279257"/>
                    <a:gd name="connsiteY83" fmla="*/ 43724 h 213236"/>
                    <a:gd name="connsiteX84" fmla="*/ 234351 w 279257"/>
                    <a:gd name="connsiteY84" fmla="*/ 45235 h 213236"/>
                    <a:gd name="connsiteX85" fmla="*/ 230832 w 279257"/>
                    <a:gd name="connsiteY85" fmla="*/ 42968 h 213236"/>
                    <a:gd name="connsiteX86" fmla="*/ 224935 w 279257"/>
                    <a:gd name="connsiteY86" fmla="*/ 41741 h 213236"/>
                    <a:gd name="connsiteX87" fmla="*/ 222748 w 279257"/>
                    <a:gd name="connsiteY87" fmla="*/ 41930 h 213236"/>
                    <a:gd name="connsiteX88" fmla="*/ 221131 w 279257"/>
                    <a:gd name="connsiteY88" fmla="*/ 41930 h 213236"/>
                    <a:gd name="connsiteX89" fmla="*/ 221131 w 279257"/>
                    <a:gd name="connsiteY89" fmla="*/ 42213 h 213236"/>
                    <a:gd name="connsiteX90" fmla="*/ 219609 w 279257"/>
                    <a:gd name="connsiteY90" fmla="*/ 42685 h 213236"/>
                    <a:gd name="connsiteX91" fmla="*/ 139812 w 279257"/>
                    <a:gd name="connsiteY91" fmla="*/ 87542 h 213236"/>
                    <a:gd name="connsiteX92" fmla="*/ 113847 w 279257"/>
                    <a:gd name="connsiteY92" fmla="*/ 121067 h 213236"/>
                    <a:gd name="connsiteX93" fmla="*/ 89404 w 279257"/>
                    <a:gd name="connsiteY93" fmla="*/ 195482 h 213236"/>
                    <a:gd name="connsiteX94" fmla="*/ 89404 w 279257"/>
                    <a:gd name="connsiteY94" fmla="*/ 196993 h 213236"/>
                    <a:gd name="connsiteX95" fmla="*/ 90735 w 279257"/>
                    <a:gd name="connsiteY95" fmla="*/ 197749 h 213236"/>
                    <a:gd name="connsiteX96" fmla="*/ 106904 w 279257"/>
                    <a:gd name="connsiteY96" fmla="*/ 199354 h 213236"/>
                    <a:gd name="connsiteX97" fmla="*/ 108996 w 279257"/>
                    <a:gd name="connsiteY97" fmla="*/ 199354 h 213236"/>
                    <a:gd name="connsiteX98" fmla="*/ 154934 w 279257"/>
                    <a:gd name="connsiteY98" fmla="*/ 192271 h 213236"/>
                    <a:gd name="connsiteX99" fmla="*/ 219704 w 279257"/>
                    <a:gd name="connsiteY99" fmla="*/ 154025 h 213236"/>
                    <a:gd name="connsiteX100" fmla="*/ 265357 w 279257"/>
                    <a:gd name="connsiteY100" fmla="*/ 42874 h 213236"/>
                    <a:gd name="connsiteX101" fmla="*/ 265357 w 279257"/>
                    <a:gd name="connsiteY101" fmla="*/ 39002 h 213236"/>
                    <a:gd name="connsiteX102" fmla="*/ 262409 w 279257"/>
                    <a:gd name="connsiteY102" fmla="*/ 19359 h 213236"/>
                    <a:gd name="connsiteX103" fmla="*/ 261363 w 279257"/>
                    <a:gd name="connsiteY103" fmla="*/ 15676 h 213236"/>
                    <a:gd name="connsiteX104" fmla="*/ 260126 w 279257"/>
                    <a:gd name="connsiteY104" fmla="*/ 11804 h 213236"/>
                    <a:gd name="connsiteX105" fmla="*/ 270398 w 279257"/>
                    <a:gd name="connsiteY105" fmla="*/ 0 h 213236"/>
                    <a:gd name="connsiteX106" fmla="*/ 275344 w 279257"/>
                    <a:gd name="connsiteY106" fmla="*/ 14165 h 213236"/>
                    <a:gd name="connsiteX107" fmla="*/ 276866 w 279257"/>
                    <a:gd name="connsiteY107" fmla="*/ 20398 h 213236"/>
                    <a:gd name="connsiteX108" fmla="*/ 279243 w 279257"/>
                    <a:gd name="connsiteY108" fmla="*/ 40513 h 213236"/>
                    <a:gd name="connsiteX109" fmla="*/ 279243 w 279257"/>
                    <a:gd name="connsiteY109" fmla="*/ 42685 h 213236"/>
                    <a:gd name="connsiteX110" fmla="*/ 257653 w 279257"/>
                    <a:gd name="connsiteY110" fmla="*/ 126450 h 213236"/>
                    <a:gd name="connsiteX111" fmla="*/ 229596 w 279257"/>
                    <a:gd name="connsiteY111" fmla="*/ 163846 h 213236"/>
                    <a:gd name="connsiteX112" fmla="*/ 157122 w 279257"/>
                    <a:gd name="connsiteY112" fmla="*/ 206154 h 213236"/>
                    <a:gd name="connsiteX113" fmla="*/ 109282 w 279257"/>
                    <a:gd name="connsiteY113" fmla="*/ 213236 h 213236"/>
                    <a:gd name="connsiteX114" fmla="*/ 103860 w 279257"/>
                    <a:gd name="connsiteY114" fmla="*/ 213236 h 21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79257" h="213236">
                      <a:moveTo>
                        <a:pt x="103765" y="213142"/>
                      </a:moveTo>
                      <a:lnTo>
                        <a:pt x="96632" y="212670"/>
                      </a:lnTo>
                      <a:lnTo>
                        <a:pt x="89974" y="211725"/>
                      </a:lnTo>
                      <a:lnTo>
                        <a:pt x="84172" y="210592"/>
                      </a:lnTo>
                      <a:lnTo>
                        <a:pt x="79417" y="209459"/>
                      </a:lnTo>
                      <a:lnTo>
                        <a:pt x="75232" y="208231"/>
                      </a:lnTo>
                      <a:lnTo>
                        <a:pt x="74471" y="208042"/>
                      </a:lnTo>
                      <a:lnTo>
                        <a:pt x="68670" y="205965"/>
                      </a:lnTo>
                      <a:lnTo>
                        <a:pt x="64770" y="204454"/>
                      </a:lnTo>
                      <a:lnTo>
                        <a:pt x="59254" y="201904"/>
                      </a:lnTo>
                      <a:lnTo>
                        <a:pt x="55735" y="200110"/>
                      </a:lnTo>
                      <a:lnTo>
                        <a:pt x="52501" y="198315"/>
                      </a:lnTo>
                      <a:lnTo>
                        <a:pt x="50123" y="196899"/>
                      </a:lnTo>
                      <a:lnTo>
                        <a:pt x="45177" y="193688"/>
                      </a:lnTo>
                      <a:lnTo>
                        <a:pt x="41278" y="190761"/>
                      </a:lnTo>
                      <a:lnTo>
                        <a:pt x="37378" y="187550"/>
                      </a:lnTo>
                      <a:lnTo>
                        <a:pt x="34145" y="184622"/>
                      </a:lnTo>
                      <a:lnTo>
                        <a:pt x="132869" y="73471"/>
                      </a:lnTo>
                      <a:lnTo>
                        <a:pt x="129825" y="70449"/>
                      </a:lnTo>
                      <a:lnTo>
                        <a:pt x="20354" y="169040"/>
                      </a:lnTo>
                      <a:lnTo>
                        <a:pt x="19212" y="167529"/>
                      </a:lnTo>
                      <a:lnTo>
                        <a:pt x="16549" y="163469"/>
                      </a:lnTo>
                      <a:lnTo>
                        <a:pt x="15598" y="161958"/>
                      </a:lnTo>
                      <a:lnTo>
                        <a:pt x="15598" y="161674"/>
                      </a:lnTo>
                      <a:cubicBezTo>
                        <a:pt x="15598" y="161674"/>
                        <a:pt x="15122" y="161108"/>
                        <a:pt x="15122" y="161108"/>
                      </a:cubicBezTo>
                      <a:lnTo>
                        <a:pt x="12364" y="156103"/>
                      </a:lnTo>
                      <a:lnTo>
                        <a:pt x="9796" y="150814"/>
                      </a:lnTo>
                      <a:lnTo>
                        <a:pt x="7323" y="144959"/>
                      </a:lnTo>
                      <a:lnTo>
                        <a:pt x="5802" y="140804"/>
                      </a:lnTo>
                      <a:lnTo>
                        <a:pt x="105097" y="74321"/>
                      </a:lnTo>
                      <a:cubicBezTo>
                        <a:pt x="105762" y="73943"/>
                        <a:pt x="106428" y="73471"/>
                        <a:pt x="107094" y="72999"/>
                      </a:cubicBezTo>
                      <a:cubicBezTo>
                        <a:pt x="111184" y="69977"/>
                        <a:pt x="114132" y="66200"/>
                        <a:pt x="115939" y="61667"/>
                      </a:cubicBezTo>
                      <a:cubicBezTo>
                        <a:pt x="116320" y="60722"/>
                        <a:pt x="117081" y="58645"/>
                        <a:pt x="117271" y="55906"/>
                      </a:cubicBezTo>
                      <a:lnTo>
                        <a:pt x="117461" y="51845"/>
                      </a:lnTo>
                      <a:lnTo>
                        <a:pt x="761" y="118423"/>
                      </a:lnTo>
                      <a:lnTo>
                        <a:pt x="190" y="112662"/>
                      </a:lnTo>
                      <a:lnTo>
                        <a:pt x="0" y="108129"/>
                      </a:lnTo>
                      <a:lnTo>
                        <a:pt x="0" y="106524"/>
                      </a:lnTo>
                      <a:cubicBezTo>
                        <a:pt x="0" y="99913"/>
                        <a:pt x="190" y="93397"/>
                        <a:pt x="951" y="86975"/>
                      </a:cubicBezTo>
                      <a:lnTo>
                        <a:pt x="112801" y="42779"/>
                      </a:lnTo>
                      <a:lnTo>
                        <a:pt x="109186" y="40419"/>
                      </a:lnTo>
                      <a:cubicBezTo>
                        <a:pt x="107855" y="39569"/>
                        <a:pt x="106809" y="39096"/>
                        <a:pt x="106238" y="38908"/>
                      </a:cubicBezTo>
                      <a:cubicBezTo>
                        <a:pt x="104431" y="38152"/>
                        <a:pt x="100627" y="36830"/>
                        <a:pt x="95776" y="36830"/>
                      </a:cubicBezTo>
                      <a:cubicBezTo>
                        <a:pt x="93493" y="36830"/>
                        <a:pt x="91306" y="37113"/>
                        <a:pt x="89118" y="37680"/>
                      </a:cubicBezTo>
                      <a:cubicBezTo>
                        <a:pt x="88357" y="37869"/>
                        <a:pt x="87692" y="38058"/>
                        <a:pt x="87026" y="38341"/>
                      </a:cubicBezTo>
                      <a:lnTo>
                        <a:pt x="5041" y="64028"/>
                      </a:lnTo>
                      <a:cubicBezTo>
                        <a:pt x="7514" y="54301"/>
                        <a:pt x="10938" y="44668"/>
                        <a:pt x="15218" y="35413"/>
                      </a:cubicBezTo>
                      <a:lnTo>
                        <a:pt x="101768" y="21815"/>
                      </a:lnTo>
                      <a:cubicBezTo>
                        <a:pt x="103194" y="21626"/>
                        <a:pt x="104811" y="21531"/>
                        <a:pt x="106333" y="21531"/>
                      </a:cubicBezTo>
                      <a:cubicBezTo>
                        <a:pt x="107570" y="21531"/>
                        <a:pt x="108901" y="21531"/>
                        <a:pt x="110138" y="21720"/>
                      </a:cubicBezTo>
                      <a:cubicBezTo>
                        <a:pt x="110994" y="21720"/>
                        <a:pt x="111659" y="21909"/>
                        <a:pt x="112420" y="22004"/>
                      </a:cubicBezTo>
                      <a:cubicBezTo>
                        <a:pt x="115939" y="22570"/>
                        <a:pt x="119268" y="23609"/>
                        <a:pt x="122407" y="25026"/>
                      </a:cubicBezTo>
                      <a:cubicBezTo>
                        <a:pt x="123738" y="25687"/>
                        <a:pt x="126211" y="26820"/>
                        <a:pt x="128874" y="28897"/>
                      </a:cubicBezTo>
                      <a:cubicBezTo>
                        <a:pt x="130491" y="30125"/>
                        <a:pt x="131918" y="31542"/>
                        <a:pt x="133249" y="33053"/>
                      </a:cubicBezTo>
                      <a:cubicBezTo>
                        <a:pt x="134391" y="34375"/>
                        <a:pt x="136959" y="37491"/>
                        <a:pt x="138671" y="41930"/>
                      </a:cubicBezTo>
                      <a:cubicBezTo>
                        <a:pt x="139336" y="43629"/>
                        <a:pt x="139717" y="45329"/>
                        <a:pt x="140002" y="47124"/>
                      </a:cubicBezTo>
                      <a:cubicBezTo>
                        <a:pt x="140192" y="48257"/>
                        <a:pt x="140192" y="49390"/>
                        <a:pt x="140192" y="50523"/>
                      </a:cubicBezTo>
                      <a:cubicBezTo>
                        <a:pt x="140192" y="56284"/>
                        <a:pt x="138005" y="60817"/>
                        <a:pt x="136198" y="63650"/>
                      </a:cubicBezTo>
                      <a:lnTo>
                        <a:pt x="135342" y="64972"/>
                      </a:lnTo>
                      <a:lnTo>
                        <a:pt x="138766" y="67427"/>
                      </a:lnTo>
                      <a:lnTo>
                        <a:pt x="139812" y="66200"/>
                      </a:lnTo>
                      <a:cubicBezTo>
                        <a:pt x="141143" y="64594"/>
                        <a:pt x="142380" y="63083"/>
                        <a:pt x="143616" y="61383"/>
                      </a:cubicBezTo>
                      <a:cubicBezTo>
                        <a:pt x="148182" y="55339"/>
                        <a:pt x="149703" y="51751"/>
                        <a:pt x="150750" y="48351"/>
                      </a:cubicBezTo>
                      <a:cubicBezTo>
                        <a:pt x="151415" y="46085"/>
                        <a:pt x="151796" y="43913"/>
                        <a:pt x="151796" y="41835"/>
                      </a:cubicBezTo>
                      <a:cubicBezTo>
                        <a:pt x="151796" y="40702"/>
                        <a:pt x="151796" y="39852"/>
                        <a:pt x="151796" y="39569"/>
                      </a:cubicBezTo>
                      <a:cubicBezTo>
                        <a:pt x="151701" y="38341"/>
                        <a:pt x="151415" y="37019"/>
                        <a:pt x="151035" y="35791"/>
                      </a:cubicBezTo>
                      <a:cubicBezTo>
                        <a:pt x="150179" y="32958"/>
                        <a:pt x="148752" y="30881"/>
                        <a:pt x="147991" y="29653"/>
                      </a:cubicBezTo>
                      <a:cubicBezTo>
                        <a:pt x="147326" y="28614"/>
                        <a:pt x="146470" y="27575"/>
                        <a:pt x="145519" y="26536"/>
                      </a:cubicBezTo>
                      <a:cubicBezTo>
                        <a:pt x="144853" y="25781"/>
                        <a:pt x="144092" y="25120"/>
                        <a:pt x="143236" y="24459"/>
                      </a:cubicBezTo>
                      <a:cubicBezTo>
                        <a:pt x="143997" y="24459"/>
                        <a:pt x="144758" y="24459"/>
                        <a:pt x="145423" y="24459"/>
                      </a:cubicBezTo>
                      <a:cubicBezTo>
                        <a:pt x="149228" y="24648"/>
                        <a:pt x="153222" y="24742"/>
                        <a:pt x="157502" y="24837"/>
                      </a:cubicBezTo>
                      <a:cubicBezTo>
                        <a:pt x="160926" y="24837"/>
                        <a:pt x="164541" y="24837"/>
                        <a:pt x="168535" y="24837"/>
                      </a:cubicBezTo>
                      <a:lnTo>
                        <a:pt x="178141" y="24837"/>
                      </a:lnTo>
                      <a:cubicBezTo>
                        <a:pt x="188794" y="24553"/>
                        <a:pt x="199731" y="24176"/>
                        <a:pt x="210574" y="23420"/>
                      </a:cubicBezTo>
                      <a:lnTo>
                        <a:pt x="210574" y="23420"/>
                      </a:lnTo>
                      <a:cubicBezTo>
                        <a:pt x="212191" y="23420"/>
                        <a:pt x="213142" y="23798"/>
                        <a:pt x="213808" y="24459"/>
                      </a:cubicBezTo>
                      <a:cubicBezTo>
                        <a:pt x="214854" y="25403"/>
                        <a:pt x="215234" y="27009"/>
                        <a:pt x="214854" y="28897"/>
                      </a:cubicBezTo>
                      <a:lnTo>
                        <a:pt x="214473" y="31069"/>
                      </a:lnTo>
                      <a:lnTo>
                        <a:pt x="216566" y="31542"/>
                      </a:lnTo>
                      <a:cubicBezTo>
                        <a:pt x="219419" y="31258"/>
                        <a:pt x="221321" y="31164"/>
                        <a:pt x="223128" y="31164"/>
                      </a:cubicBezTo>
                      <a:lnTo>
                        <a:pt x="223223" y="31164"/>
                      </a:lnTo>
                      <a:cubicBezTo>
                        <a:pt x="225887" y="31164"/>
                        <a:pt x="228550" y="31447"/>
                        <a:pt x="230642" y="33053"/>
                      </a:cubicBezTo>
                      <a:cubicBezTo>
                        <a:pt x="233210" y="35225"/>
                        <a:pt x="234066" y="38908"/>
                        <a:pt x="234351" y="41552"/>
                      </a:cubicBezTo>
                      <a:cubicBezTo>
                        <a:pt x="234351" y="42591"/>
                        <a:pt x="234351" y="43346"/>
                        <a:pt x="234351" y="43724"/>
                      </a:cubicBezTo>
                      <a:cubicBezTo>
                        <a:pt x="234351" y="44196"/>
                        <a:pt x="234351" y="44763"/>
                        <a:pt x="234351" y="45235"/>
                      </a:cubicBezTo>
                      <a:cubicBezTo>
                        <a:pt x="233400" y="44385"/>
                        <a:pt x="232259" y="43629"/>
                        <a:pt x="230832" y="42968"/>
                      </a:cubicBezTo>
                      <a:cubicBezTo>
                        <a:pt x="228930" y="42118"/>
                        <a:pt x="226933" y="41741"/>
                        <a:pt x="224935" y="41741"/>
                      </a:cubicBezTo>
                      <a:cubicBezTo>
                        <a:pt x="224270" y="41741"/>
                        <a:pt x="223509" y="41741"/>
                        <a:pt x="222748" y="41930"/>
                      </a:cubicBezTo>
                      <a:lnTo>
                        <a:pt x="221131" y="41930"/>
                      </a:lnTo>
                      <a:lnTo>
                        <a:pt x="221131" y="42213"/>
                      </a:lnTo>
                      <a:cubicBezTo>
                        <a:pt x="220370" y="42402"/>
                        <a:pt x="219895" y="42591"/>
                        <a:pt x="219609" y="42685"/>
                      </a:cubicBezTo>
                      <a:cubicBezTo>
                        <a:pt x="188794" y="50523"/>
                        <a:pt x="161877" y="65633"/>
                        <a:pt x="139812" y="87542"/>
                      </a:cubicBezTo>
                      <a:cubicBezTo>
                        <a:pt x="133249" y="94058"/>
                        <a:pt x="123358" y="105202"/>
                        <a:pt x="113847" y="121067"/>
                      </a:cubicBezTo>
                      <a:cubicBezTo>
                        <a:pt x="99866" y="144298"/>
                        <a:pt x="91686" y="169418"/>
                        <a:pt x="89404" y="195482"/>
                      </a:cubicBezTo>
                      <a:lnTo>
                        <a:pt x="89404" y="196993"/>
                      </a:lnTo>
                      <a:cubicBezTo>
                        <a:pt x="89404" y="196993"/>
                        <a:pt x="90735" y="197749"/>
                        <a:pt x="90735" y="197749"/>
                      </a:cubicBezTo>
                      <a:cubicBezTo>
                        <a:pt x="98439" y="199165"/>
                        <a:pt x="104146" y="199354"/>
                        <a:pt x="106904" y="199354"/>
                      </a:cubicBezTo>
                      <a:lnTo>
                        <a:pt x="108996" y="199354"/>
                      </a:lnTo>
                      <a:cubicBezTo>
                        <a:pt x="117461" y="199354"/>
                        <a:pt x="134676" y="198410"/>
                        <a:pt x="154934" y="192271"/>
                      </a:cubicBezTo>
                      <a:cubicBezTo>
                        <a:pt x="179853" y="184717"/>
                        <a:pt x="201729" y="171873"/>
                        <a:pt x="219704" y="154025"/>
                      </a:cubicBezTo>
                      <a:cubicBezTo>
                        <a:pt x="230547" y="143259"/>
                        <a:pt x="266023" y="103313"/>
                        <a:pt x="265357" y="42874"/>
                      </a:cubicBezTo>
                      <a:cubicBezTo>
                        <a:pt x="265357" y="41363"/>
                        <a:pt x="265357" y="40230"/>
                        <a:pt x="265357" y="39002"/>
                      </a:cubicBezTo>
                      <a:cubicBezTo>
                        <a:pt x="265167" y="34564"/>
                        <a:pt x="264501" y="27575"/>
                        <a:pt x="262409" y="19359"/>
                      </a:cubicBezTo>
                      <a:cubicBezTo>
                        <a:pt x="262124" y="18132"/>
                        <a:pt x="261743" y="16904"/>
                        <a:pt x="261363" y="15676"/>
                      </a:cubicBezTo>
                      <a:cubicBezTo>
                        <a:pt x="260982" y="14354"/>
                        <a:pt x="260507" y="13032"/>
                        <a:pt x="260126" y="11804"/>
                      </a:cubicBezTo>
                      <a:cubicBezTo>
                        <a:pt x="262028" y="6799"/>
                        <a:pt x="265738" y="2644"/>
                        <a:pt x="270398" y="0"/>
                      </a:cubicBezTo>
                      <a:cubicBezTo>
                        <a:pt x="272395" y="4533"/>
                        <a:pt x="274012" y="9349"/>
                        <a:pt x="275344" y="14165"/>
                      </a:cubicBezTo>
                      <a:cubicBezTo>
                        <a:pt x="275914" y="16243"/>
                        <a:pt x="276390" y="18321"/>
                        <a:pt x="276866" y="20398"/>
                      </a:cubicBezTo>
                      <a:cubicBezTo>
                        <a:pt x="278673" y="28992"/>
                        <a:pt x="279243" y="36075"/>
                        <a:pt x="279243" y="40513"/>
                      </a:cubicBezTo>
                      <a:lnTo>
                        <a:pt x="279243" y="42685"/>
                      </a:lnTo>
                      <a:cubicBezTo>
                        <a:pt x="279624" y="72055"/>
                        <a:pt x="272300" y="100196"/>
                        <a:pt x="257653" y="126450"/>
                      </a:cubicBezTo>
                      <a:cubicBezTo>
                        <a:pt x="249854" y="140332"/>
                        <a:pt x="239963" y="153553"/>
                        <a:pt x="229596" y="163846"/>
                      </a:cubicBezTo>
                      <a:cubicBezTo>
                        <a:pt x="209433" y="183867"/>
                        <a:pt x="185084" y="198032"/>
                        <a:pt x="157122" y="206154"/>
                      </a:cubicBezTo>
                      <a:cubicBezTo>
                        <a:pt x="135912" y="212292"/>
                        <a:pt x="118032" y="213236"/>
                        <a:pt x="109282" y="213236"/>
                      </a:cubicBezTo>
                      <a:lnTo>
                        <a:pt x="103860" y="213236"/>
                      </a:lnTo>
                      <a:close/>
                    </a:path>
                  </a:pathLst>
                </a:custGeom>
                <a:grpFill/>
                <a:ln w="94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9" name="Freeform 18">
                  <a:extLst>
                    <a:ext uri="{FF2B5EF4-FFF2-40B4-BE49-F238E27FC236}">
                      <a16:creationId xmlns:a16="http://schemas.microsoft.com/office/drawing/2014/main" id="{69A030BD-960B-5186-783F-0C9DF1BFDF62}"/>
                    </a:ext>
                  </a:extLst>
                </p:cNvPr>
                <p:cNvSpPr/>
                <p:nvPr/>
              </p:nvSpPr>
              <p:spPr>
                <a:xfrm>
                  <a:off x="2394946" y="755775"/>
                  <a:ext cx="58682" cy="58172"/>
                </a:xfrm>
                <a:custGeom>
                  <a:avLst/>
                  <a:gdLst>
                    <a:gd name="connsiteX0" fmla="*/ 29294 w 58682"/>
                    <a:gd name="connsiteY0" fmla="*/ 58173 h 58172"/>
                    <a:gd name="connsiteX1" fmla="*/ 18166 w 58682"/>
                    <a:gd name="connsiteY1" fmla="*/ 40135 h 58172"/>
                    <a:gd name="connsiteX2" fmla="*/ 0 w 58682"/>
                    <a:gd name="connsiteY2" fmla="*/ 29086 h 58172"/>
                    <a:gd name="connsiteX3" fmla="*/ 15027 w 58682"/>
                    <a:gd name="connsiteY3" fmla="*/ 20870 h 58172"/>
                    <a:gd name="connsiteX4" fmla="*/ 18166 w 58682"/>
                    <a:gd name="connsiteY4" fmla="*/ 18037 h 58172"/>
                    <a:gd name="connsiteX5" fmla="*/ 27011 w 58682"/>
                    <a:gd name="connsiteY5" fmla="*/ 5761 h 58172"/>
                    <a:gd name="connsiteX6" fmla="*/ 29389 w 58682"/>
                    <a:gd name="connsiteY6" fmla="*/ 0 h 58172"/>
                    <a:gd name="connsiteX7" fmla="*/ 40517 w 58682"/>
                    <a:gd name="connsiteY7" fmla="*/ 18037 h 58172"/>
                    <a:gd name="connsiteX8" fmla="*/ 58683 w 58682"/>
                    <a:gd name="connsiteY8" fmla="*/ 29086 h 58172"/>
                    <a:gd name="connsiteX9" fmla="*/ 52881 w 58682"/>
                    <a:gd name="connsiteY9" fmla="*/ 31447 h 58172"/>
                    <a:gd name="connsiteX10" fmla="*/ 37664 w 58682"/>
                    <a:gd name="connsiteY10" fmla="*/ 43252 h 58172"/>
                    <a:gd name="connsiteX11" fmla="*/ 29389 w 58682"/>
                    <a:gd name="connsiteY11" fmla="*/ 58173 h 5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682" h="58172">
                      <a:moveTo>
                        <a:pt x="29294" y="58173"/>
                      </a:moveTo>
                      <a:cubicBezTo>
                        <a:pt x="27106" y="51373"/>
                        <a:pt x="23302" y="45235"/>
                        <a:pt x="18166" y="40135"/>
                      </a:cubicBezTo>
                      <a:cubicBezTo>
                        <a:pt x="13030" y="35036"/>
                        <a:pt x="6848" y="31258"/>
                        <a:pt x="0" y="29086"/>
                      </a:cubicBezTo>
                      <a:cubicBezTo>
                        <a:pt x="5421" y="27292"/>
                        <a:pt x="10557" y="24553"/>
                        <a:pt x="15027" y="20870"/>
                      </a:cubicBezTo>
                      <a:cubicBezTo>
                        <a:pt x="16074" y="20020"/>
                        <a:pt x="17120" y="19076"/>
                        <a:pt x="18166" y="18037"/>
                      </a:cubicBezTo>
                      <a:cubicBezTo>
                        <a:pt x="21780" y="14449"/>
                        <a:pt x="24729" y="10294"/>
                        <a:pt x="27011" y="5761"/>
                      </a:cubicBezTo>
                      <a:cubicBezTo>
                        <a:pt x="27962" y="3872"/>
                        <a:pt x="28723" y="1983"/>
                        <a:pt x="29389" y="0"/>
                      </a:cubicBezTo>
                      <a:cubicBezTo>
                        <a:pt x="31576" y="6799"/>
                        <a:pt x="35381" y="12843"/>
                        <a:pt x="40517" y="18037"/>
                      </a:cubicBezTo>
                      <a:cubicBezTo>
                        <a:pt x="45653" y="23137"/>
                        <a:pt x="51835" y="26914"/>
                        <a:pt x="58683" y="29086"/>
                      </a:cubicBezTo>
                      <a:cubicBezTo>
                        <a:pt x="56686" y="29747"/>
                        <a:pt x="54783" y="30503"/>
                        <a:pt x="52881" y="31447"/>
                      </a:cubicBezTo>
                      <a:cubicBezTo>
                        <a:pt x="47079" y="34280"/>
                        <a:pt x="41848" y="38341"/>
                        <a:pt x="37664" y="43252"/>
                      </a:cubicBezTo>
                      <a:cubicBezTo>
                        <a:pt x="33954" y="47690"/>
                        <a:pt x="31101" y="52790"/>
                        <a:pt x="29389" y="58173"/>
                      </a:cubicBezTo>
                      <a:close/>
                    </a:path>
                  </a:pathLst>
                </a:custGeom>
                <a:grpFill/>
                <a:ln w="94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sp>
          <p:nvSpPr>
            <p:cNvPr id="14" name="Freeform 13">
              <a:extLst>
                <a:ext uri="{FF2B5EF4-FFF2-40B4-BE49-F238E27FC236}">
                  <a16:creationId xmlns:a16="http://schemas.microsoft.com/office/drawing/2014/main" id="{2D5F9790-6174-0F0B-C937-A20D6E17E829}"/>
                </a:ext>
              </a:extLst>
            </p:cNvPr>
            <p:cNvSpPr/>
            <p:nvPr/>
          </p:nvSpPr>
          <p:spPr>
            <a:xfrm>
              <a:off x="2013459" y="731316"/>
              <a:ext cx="6277" cy="342896"/>
            </a:xfrm>
            <a:custGeom>
              <a:avLst/>
              <a:gdLst>
                <a:gd name="connsiteX0" fmla="*/ 0 w 6277"/>
                <a:gd name="connsiteY0" fmla="*/ 0 h 342896"/>
                <a:gd name="connsiteX1" fmla="*/ 6277 w 6277"/>
                <a:gd name="connsiteY1" fmla="*/ 0 h 342896"/>
                <a:gd name="connsiteX2" fmla="*/ 6277 w 6277"/>
                <a:gd name="connsiteY2" fmla="*/ 342897 h 342896"/>
                <a:gd name="connsiteX3" fmla="*/ 0 w 6277"/>
                <a:gd name="connsiteY3" fmla="*/ 342897 h 342896"/>
              </a:gdLst>
              <a:ahLst/>
              <a:cxnLst>
                <a:cxn ang="0">
                  <a:pos x="connsiteX0" y="connsiteY0"/>
                </a:cxn>
                <a:cxn ang="0">
                  <a:pos x="connsiteX1" y="connsiteY1"/>
                </a:cxn>
                <a:cxn ang="0">
                  <a:pos x="connsiteX2" y="connsiteY2"/>
                </a:cxn>
                <a:cxn ang="0">
                  <a:pos x="connsiteX3" y="connsiteY3"/>
                </a:cxn>
              </a:cxnLst>
              <a:rect l="l" t="t" r="r" b="b"/>
              <a:pathLst>
                <a:path w="6277" h="342896">
                  <a:moveTo>
                    <a:pt x="0" y="0"/>
                  </a:moveTo>
                  <a:lnTo>
                    <a:pt x="6277" y="0"/>
                  </a:lnTo>
                  <a:lnTo>
                    <a:pt x="6277" y="342897"/>
                  </a:lnTo>
                  <a:lnTo>
                    <a:pt x="0" y="342897"/>
                  </a:lnTo>
                  <a:close/>
                </a:path>
              </a:pathLst>
            </a:custGeom>
            <a:grpFill/>
            <a:ln w="94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45" name="Text Placeholder 44">
            <a:extLst>
              <a:ext uri="{FF2B5EF4-FFF2-40B4-BE49-F238E27FC236}">
                <a16:creationId xmlns:a16="http://schemas.microsoft.com/office/drawing/2014/main" id="{6C4C2AD3-1095-95CE-353A-F12E48BF444A}"/>
              </a:ext>
            </a:extLst>
          </p:cNvPr>
          <p:cNvSpPr>
            <a:spLocks noGrp="1"/>
          </p:cNvSpPr>
          <p:nvPr>
            <p:ph type="body" sz="quarter" idx="10"/>
          </p:nvPr>
        </p:nvSpPr>
        <p:spPr>
          <a:xfrm>
            <a:off x="5143501" y="3423206"/>
            <a:ext cx="6589712" cy="366486"/>
          </a:xfrm>
          <a:solidFill>
            <a:schemeClr val="bg1"/>
          </a:solidFill>
          <a:effectLst>
            <a:outerShdw dist="12700" dir="16200000" rotWithShape="0">
              <a:schemeClr val="bg1">
                <a:lumMod val="75000"/>
              </a:schemeClr>
            </a:outerShdw>
          </a:effectLst>
        </p:spPr>
        <p:txBody>
          <a:bodyPr/>
          <a:lstStyle/>
          <a:p>
            <a:r>
              <a:rPr lang="en-US"/>
              <a:t>Stay connected, follow us on socials</a:t>
            </a:r>
          </a:p>
        </p:txBody>
      </p:sp>
      <p:sp>
        <p:nvSpPr>
          <p:cNvPr id="46" name="Text Placeholder 45">
            <a:extLst>
              <a:ext uri="{FF2B5EF4-FFF2-40B4-BE49-F238E27FC236}">
                <a16:creationId xmlns:a16="http://schemas.microsoft.com/office/drawing/2014/main" id="{6B606D7A-FF4B-C1DF-45AD-ABAB543800BF}"/>
              </a:ext>
            </a:extLst>
          </p:cNvPr>
          <p:cNvSpPr>
            <a:spLocks noGrp="1"/>
          </p:cNvSpPr>
          <p:nvPr>
            <p:ph type="body" sz="quarter" idx="11"/>
          </p:nvPr>
        </p:nvSpPr>
        <p:spPr>
          <a:xfrm>
            <a:off x="5143501" y="904299"/>
            <a:ext cx="6589712" cy="366486"/>
          </a:xfrm>
          <a:solidFill>
            <a:schemeClr val="bg1"/>
          </a:solidFill>
          <a:effectLst>
            <a:outerShdw dist="12700" dir="16200000" rotWithShape="0">
              <a:schemeClr val="bg1">
                <a:lumMod val="75000"/>
              </a:schemeClr>
            </a:outerShdw>
          </a:effectLst>
        </p:spPr>
        <p:txBody>
          <a:bodyPr/>
          <a:lstStyle/>
          <a:p>
            <a:r>
              <a:rPr lang="en-US"/>
              <a:t>Reach out via phone or web</a:t>
            </a:r>
          </a:p>
        </p:txBody>
      </p:sp>
      <p:grpSp>
        <p:nvGrpSpPr>
          <p:cNvPr id="67" name="Group 66">
            <a:extLst>
              <a:ext uri="{FF2B5EF4-FFF2-40B4-BE49-F238E27FC236}">
                <a16:creationId xmlns:a16="http://schemas.microsoft.com/office/drawing/2014/main" id="{C0150E99-82BD-E55A-8350-607795B079B8}"/>
              </a:ext>
              <a:ext uri="{C183D7F6-B498-43B3-948B-1728B52AA6E4}">
                <adec:decorative xmlns:adec="http://schemas.microsoft.com/office/drawing/2017/decorative" val="1"/>
              </a:ext>
            </a:extLst>
          </p:cNvPr>
          <p:cNvGrpSpPr/>
          <p:nvPr/>
        </p:nvGrpSpPr>
        <p:grpSpPr>
          <a:xfrm>
            <a:off x="5186174" y="1451542"/>
            <a:ext cx="289890" cy="289890"/>
            <a:chOff x="5562857" y="1979907"/>
            <a:chExt cx="289890" cy="289890"/>
          </a:xfrm>
        </p:grpSpPr>
        <p:sp>
          <p:nvSpPr>
            <p:cNvPr id="37" name="Graphic 35">
              <a:extLst>
                <a:ext uri="{FF2B5EF4-FFF2-40B4-BE49-F238E27FC236}">
                  <a16:creationId xmlns:a16="http://schemas.microsoft.com/office/drawing/2014/main" id="{94011DA6-C9A2-92A7-018F-D754F5770A95}"/>
                </a:ext>
                <a:ext uri="{C183D7F6-B498-43B3-948B-1728B52AA6E4}">
                  <adec:decorative xmlns:adec="http://schemas.microsoft.com/office/drawing/2017/decorative" val="1"/>
                </a:ext>
              </a:extLst>
            </p:cNvPr>
            <p:cNvSpPr/>
            <p:nvPr/>
          </p:nvSpPr>
          <p:spPr>
            <a:xfrm>
              <a:off x="5562857" y="1979907"/>
              <a:ext cx="289890" cy="289890"/>
            </a:xfrm>
            <a:custGeom>
              <a:avLst/>
              <a:gdLst>
                <a:gd name="connsiteX0" fmla="*/ 115763 w 231526"/>
                <a:gd name="connsiteY0" fmla="*/ 231526 h 231526"/>
                <a:gd name="connsiteX1" fmla="*/ 0 w 231526"/>
                <a:gd name="connsiteY1" fmla="*/ 115763 h 231526"/>
                <a:gd name="connsiteX2" fmla="*/ 115763 w 231526"/>
                <a:gd name="connsiteY2" fmla="*/ 0 h 231526"/>
                <a:gd name="connsiteX3" fmla="*/ 231526 w 231526"/>
                <a:gd name="connsiteY3" fmla="*/ 115763 h 231526"/>
                <a:gd name="connsiteX4" fmla="*/ 115763 w 231526"/>
                <a:gd name="connsiteY4" fmla="*/ 231526 h 2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26" h="231526">
                  <a:moveTo>
                    <a:pt x="115763" y="231526"/>
                  </a:moveTo>
                  <a:cubicBezTo>
                    <a:pt x="23134" y="231526"/>
                    <a:pt x="0" y="208392"/>
                    <a:pt x="0" y="115763"/>
                  </a:cubicBezTo>
                  <a:cubicBezTo>
                    <a:pt x="0" y="23134"/>
                    <a:pt x="23134" y="0"/>
                    <a:pt x="115763" y="0"/>
                  </a:cubicBezTo>
                  <a:cubicBezTo>
                    <a:pt x="208392" y="0"/>
                    <a:pt x="231526" y="23134"/>
                    <a:pt x="231526" y="115763"/>
                  </a:cubicBezTo>
                  <a:cubicBezTo>
                    <a:pt x="231526" y="208392"/>
                    <a:pt x="208392" y="231526"/>
                    <a:pt x="115763" y="231526"/>
                  </a:cubicBezTo>
                  <a:close/>
                </a:path>
              </a:pathLst>
            </a:custGeom>
            <a:solidFill>
              <a:schemeClr val="bg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41" name="Graphic 40">
              <a:extLst>
                <a:ext uri="{FF2B5EF4-FFF2-40B4-BE49-F238E27FC236}">
                  <a16:creationId xmlns:a16="http://schemas.microsoft.com/office/drawing/2014/main" id="{C2697522-2E3E-36AE-1AC5-FFB59FB2B9A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688897">
              <a:off x="5607193" y="2024243"/>
              <a:ext cx="201218" cy="201218"/>
            </a:xfrm>
            <a:prstGeom prst="rect">
              <a:avLst/>
            </a:prstGeom>
          </p:spPr>
        </p:pic>
      </p:grpSp>
      <p:grpSp>
        <p:nvGrpSpPr>
          <p:cNvPr id="68" name="Group 67">
            <a:extLst>
              <a:ext uri="{FF2B5EF4-FFF2-40B4-BE49-F238E27FC236}">
                <a16:creationId xmlns:a16="http://schemas.microsoft.com/office/drawing/2014/main" id="{B389EE53-027F-9E2A-01A7-C82BF16E3E9A}"/>
              </a:ext>
              <a:ext uri="{C183D7F6-B498-43B3-948B-1728B52AA6E4}">
                <adec:decorative xmlns:adec="http://schemas.microsoft.com/office/drawing/2017/decorative" val="1"/>
              </a:ext>
            </a:extLst>
          </p:cNvPr>
          <p:cNvGrpSpPr/>
          <p:nvPr/>
        </p:nvGrpSpPr>
        <p:grpSpPr>
          <a:xfrm>
            <a:off x="5185261" y="1956009"/>
            <a:ext cx="289893" cy="289893"/>
            <a:chOff x="5561943" y="2493998"/>
            <a:chExt cx="289893" cy="289893"/>
          </a:xfrm>
        </p:grpSpPr>
        <p:sp>
          <p:nvSpPr>
            <p:cNvPr id="38" name="Graphic 35">
              <a:extLst>
                <a:ext uri="{FF2B5EF4-FFF2-40B4-BE49-F238E27FC236}">
                  <a16:creationId xmlns:a16="http://schemas.microsoft.com/office/drawing/2014/main" id="{87E5ED05-FFAD-B562-9840-FEE71452CB8D}"/>
                </a:ext>
                <a:ext uri="{C183D7F6-B498-43B3-948B-1728B52AA6E4}">
                  <adec:decorative xmlns:adec="http://schemas.microsoft.com/office/drawing/2017/decorative" val="1"/>
                </a:ext>
              </a:extLst>
            </p:cNvPr>
            <p:cNvSpPr/>
            <p:nvPr/>
          </p:nvSpPr>
          <p:spPr>
            <a:xfrm>
              <a:off x="5561943" y="2493998"/>
              <a:ext cx="289893" cy="289893"/>
            </a:xfrm>
            <a:custGeom>
              <a:avLst/>
              <a:gdLst>
                <a:gd name="connsiteX0" fmla="*/ 115763 w 231526"/>
                <a:gd name="connsiteY0" fmla="*/ 231526 h 231526"/>
                <a:gd name="connsiteX1" fmla="*/ 0 w 231526"/>
                <a:gd name="connsiteY1" fmla="*/ 115763 h 231526"/>
                <a:gd name="connsiteX2" fmla="*/ 115763 w 231526"/>
                <a:gd name="connsiteY2" fmla="*/ 0 h 231526"/>
                <a:gd name="connsiteX3" fmla="*/ 231526 w 231526"/>
                <a:gd name="connsiteY3" fmla="*/ 115763 h 231526"/>
                <a:gd name="connsiteX4" fmla="*/ 115763 w 231526"/>
                <a:gd name="connsiteY4" fmla="*/ 231526 h 2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26" h="231526">
                  <a:moveTo>
                    <a:pt x="115763" y="231526"/>
                  </a:moveTo>
                  <a:cubicBezTo>
                    <a:pt x="23134" y="231526"/>
                    <a:pt x="0" y="208392"/>
                    <a:pt x="0" y="115763"/>
                  </a:cubicBezTo>
                  <a:cubicBezTo>
                    <a:pt x="0" y="23134"/>
                    <a:pt x="23134" y="0"/>
                    <a:pt x="115763" y="0"/>
                  </a:cubicBezTo>
                  <a:cubicBezTo>
                    <a:pt x="208392" y="0"/>
                    <a:pt x="231526" y="23134"/>
                    <a:pt x="231526" y="115763"/>
                  </a:cubicBezTo>
                  <a:cubicBezTo>
                    <a:pt x="231526" y="208392"/>
                    <a:pt x="208392" y="231526"/>
                    <a:pt x="115763" y="231526"/>
                  </a:cubicBezTo>
                  <a:close/>
                </a:path>
              </a:pathLst>
            </a:custGeom>
            <a:solidFill>
              <a:schemeClr val="bg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5" name="Graphic 4">
              <a:hlinkClick r:id="rId6"/>
              <a:extLst>
                <a:ext uri="{FF2B5EF4-FFF2-40B4-BE49-F238E27FC236}">
                  <a16:creationId xmlns:a16="http://schemas.microsoft.com/office/drawing/2014/main" id="{0F450797-DF1B-32CA-0F06-3D9B7216E618}"/>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94416" y="2526471"/>
              <a:ext cx="231296" cy="231296"/>
            </a:xfrm>
            <a:prstGeom prst="rect">
              <a:avLst/>
            </a:prstGeom>
          </p:spPr>
        </p:pic>
      </p:grpSp>
      <p:sp>
        <p:nvSpPr>
          <p:cNvPr id="57" name="TextBox 47, chunk 1">
            <a:extLst>
              <a:ext uri="{FF2B5EF4-FFF2-40B4-BE49-F238E27FC236}">
                <a16:creationId xmlns:a16="http://schemas.microsoft.com/office/drawing/2014/main" id="{A958EF89-E80A-F053-C4CF-1014ED7316C0}"/>
              </a:ext>
            </a:extLst>
          </p:cNvPr>
          <p:cNvSpPr txBox="1"/>
          <p:nvPr/>
        </p:nvSpPr>
        <p:spPr bwMode="gray">
          <a:xfrm>
            <a:off x="5546279" y="4036761"/>
            <a:ext cx="1948186" cy="307777"/>
          </a:xfrm>
          <a:prstGeom prst="rect">
            <a:avLst/>
          </a:prstGeom>
          <a:noFill/>
        </p:spPr>
        <p:txBody>
          <a:bodyPr wrap="square" numCol="1">
            <a:spAutoFit/>
          </a:bodyPr>
          <a:lstStyle>
            <a:defPPr>
              <a:defRPr lang="en-US"/>
            </a:defPPr>
            <a:lvl2pPr marL="0" lvl="1">
              <a:lnSpc>
                <a:spcPct val="100000"/>
              </a:lnSpc>
              <a:spcBef>
                <a:spcPts val="0"/>
              </a:spcBef>
              <a:spcAft>
                <a:spcPts val="1800"/>
              </a:spcAft>
              <a:defRPr sz="1400">
                <a:solidFill>
                  <a:schemeClr val="accent1">
                    <a:lumMod val="75000"/>
                  </a:schemeClr>
                </a:solidFill>
              </a:defRPr>
            </a:lvl2pPr>
          </a:lstStyle>
          <a:p>
            <a:pPr marL="0" marR="0" lvl="1" indent="0" algn="l" defTabSz="914400" rtl="0" eaLnBrk="1" fontAlgn="auto" latinLnBrk="0" hangingPunct="1">
              <a:lnSpc>
                <a:spcPct val="100000"/>
              </a:lnSpc>
              <a:spcBef>
                <a:spcPts val="0"/>
              </a:spcBef>
              <a:spcAft>
                <a:spcPts val="1800"/>
              </a:spcAft>
              <a:buClrTx/>
              <a:buSzTx/>
              <a:buFontTx/>
              <a:buNone/>
              <a:tabLst/>
              <a:defRPr/>
            </a:pPr>
            <a:r>
              <a:rPr kumimoji="0" lang="en-US" sz="1400" b="0" i="0" u="none" strike="noStrike" kern="1200" cap="none" spc="0" normalizeH="0" baseline="0" noProof="0">
                <a:ln>
                  <a:noFill/>
                </a:ln>
                <a:solidFill>
                  <a:srgbClr val="0F34BA"/>
                </a:solidFill>
                <a:effectLst/>
                <a:uLnTx/>
                <a:uFillTx/>
                <a:latin typeface="Arial" panose="020B0604020202020204"/>
                <a:ea typeface="+mn-ea"/>
                <a:cs typeface="+mn-cs"/>
                <a:hlinkClick r:id="rId9"/>
              </a:rPr>
              <a:t>@HHS_TechPolicy</a:t>
            </a:r>
            <a:endParaRPr kumimoji="0" lang="en-US" sz="1400" b="0"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58" name="TextBox 47, chunk 2">
            <a:extLst>
              <a:ext uri="{FF2B5EF4-FFF2-40B4-BE49-F238E27FC236}">
                <a16:creationId xmlns:a16="http://schemas.microsoft.com/office/drawing/2014/main" id="{558CC435-9DED-477D-BF48-7D891F23ED50}"/>
              </a:ext>
            </a:extLst>
          </p:cNvPr>
          <p:cNvSpPr txBox="1"/>
          <p:nvPr/>
        </p:nvSpPr>
        <p:spPr bwMode="gray">
          <a:xfrm>
            <a:off x="5546280" y="4571950"/>
            <a:ext cx="3610537" cy="307777"/>
          </a:xfrm>
          <a:prstGeom prst="rect">
            <a:avLst/>
          </a:prstGeom>
          <a:noFill/>
        </p:spPr>
        <p:txBody>
          <a:bodyPr wrap="square" numCol="1">
            <a:spAutoFit/>
          </a:bodyPr>
          <a:lstStyle>
            <a:defPPr>
              <a:defRPr lang="en-US"/>
            </a:defPPr>
            <a:lvl2pPr marL="0" lvl="1">
              <a:lnSpc>
                <a:spcPct val="100000"/>
              </a:lnSpc>
              <a:spcBef>
                <a:spcPts val="0"/>
              </a:spcBef>
              <a:spcAft>
                <a:spcPts val="1800"/>
              </a:spcAft>
              <a:defRPr sz="1400">
                <a:solidFill>
                  <a:schemeClr val="accent1">
                    <a:lumMod val="75000"/>
                  </a:schemeClr>
                </a:solidFill>
              </a:defRPr>
            </a:lvl2pPr>
          </a:lstStyle>
          <a:p>
            <a:pPr marL="0" marR="0" lvl="1" indent="0" algn="l" defTabSz="914400" rtl="0" eaLnBrk="1" fontAlgn="auto" latinLnBrk="0" hangingPunct="1">
              <a:lnSpc>
                <a:spcPct val="100000"/>
              </a:lnSpc>
              <a:spcBef>
                <a:spcPts val="0"/>
              </a:spcBef>
              <a:spcAft>
                <a:spcPts val="1800"/>
              </a:spcAft>
              <a:buClrTx/>
              <a:buSzTx/>
              <a:buFontTx/>
              <a:buNone/>
              <a:tabLst/>
              <a:defRPr/>
            </a:pPr>
            <a:r>
              <a:rPr kumimoji="0" lang="en-US" sz="1400" b="0" i="0" u="none" strike="noStrike" kern="1200" cap="none" spc="0" normalizeH="0" baseline="0" noProof="0">
                <a:ln>
                  <a:noFill/>
                </a:ln>
                <a:solidFill>
                  <a:srgbClr val="0F34BA"/>
                </a:solidFill>
                <a:effectLst/>
                <a:uLnTx/>
                <a:uFillTx/>
                <a:latin typeface="Arial" panose="020B0604020202020204"/>
                <a:ea typeface="+mn-ea"/>
                <a:cs typeface="+mn-cs"/>
                <a:hlinkClick r:id="rId10"/>
              </a:rPr>
              <a:t>Assistant Secretary for Technology Policy</a:t>
            </a:r>
            <a:endParaRPr kumimoji="0" lang="en-US" sz="1400" b="0"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59" name="TextBox 47, chunk 3">
            <a:extLst>
              <a:ext uri="{FF2B5EF4-FFF2-40B4-BE49-F238E27FC236}">
                <a16:creationId xmlns:a16="http://schemas.microsoft.com/office/drawing/2014/main" id="{2FD0AE34-9CE7-2523-0CC9-04E77CD32D7F}"/>
              </a:ext>
            </a:extLst>
          </p:cNvPr>
          <p:cNvSpPr txBox="1"/>
          <p:nvPr/>
        </p:nvSpPr>
        <p:spPr bwMode="gray">
          <a:xfrm>
            <a:off x="5546280" y="5107139"/>
            <a:ext cx="3503514" cy="307777"/>
          </a:xfrm>
          <a:prstGeom prst="rect">
            <a:avLst/>
          </a:prstGeom>
          <a:noFill/>
        </p:spPr>
        <p:txBody>
          <a:bodyPr wrap="square" numCol="1">
            <a:spAutoFit/>
          </a:bodyPr>
          <a:lstStyle>
            <a:defPPr>
              <a:defRPr lang="en-US"/>
            </a:defPPr>
            <a:lvl2pPr marL="0" lvl="1">
              <a:lnSpc>
                <a:spcPct val="100000"/>
              </a:lnSpc>
              <a:spcBef>
                <a:spcPts val="0"/>
              </a:spcBef>
              <a:spcAft>
                <a:spcPts val="1800"/>
              </a:spcAft>
              <a:defRPr sz="1400">
                <a:solidFill>
                  <a:schemeClr val="accent1">
                    <a:lumMod val="75000"/>
                  </a:schemeClr>
                </a:solidFill>
              </a:defRPr>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0F34BA"/>
                </a:solidFill>
                <a:effectLst/>
                <a:uLnTx/>
                <a:uFillTx/>
                <a:latin typeface="Arial" panose="020B0604020202020204"/>
                <a:ea typeface="+mn-ea"/>
                <a:cs typeface="+mn-cs"/>
                <a:hlinkClick r:id="rId11"/>
              </a:rPr>
              <a:t>www.youtube.com</a:t>
            </a:r>
            <a:r>
              <a:rPr kumimoji="0" lang="en-US" sz="1400" b="0" i="0" u="none" strike="noStrike" kern="1200" cap="none" spc="0" normalizeH="0" baseline="0" noProof="0">
                <a:ln>
                  <a:noFill/>
                </a:ln>
                <a:solidFill>
                  <a:srgbClr val="0F34BA"/>
                </a:solidFill>
                <a:effectLst/>
                <a:uLnTx/>
                <a:uFillTx/>
                <a:latin typeface="Arial" panose="020B0604020202020204"/>
                <a:ea typeface="+mn-ea"/>
                <a:cs typeface="+mn-cs"/>
                <a:hlinkClick r:id="rId11"/>
              </a:rPr>
              <a:t>/@</a:t>
            </a:r>
            <a:r>
              <a:rPr kumimoji="0" lang="en-US" sz="1400" b="0" i="0" u="none" strike="noStrike" kern="1200" cap="none" spc="0" normalizeH="0" baseline="0" noProof="0" err="1">
                <a:ln>
                  <a:noFill/>
                </a:ln>
                <a:solidFill>
                  <a:srgbClr val="0F34BA"/>
                </a:solidFill>
                <a:effectLst/>
                <a:uLnTx/>
                <a:uFillTx/>
                <a:latin typeface="Arial" panose="020B0604020202020204"/>
                <a:ea typeface="+mn-ea"/>
                <a:cs typeface="+mn-cs"/>
                <a:hlinkClick r:id="rId11"/>
              </a:rPr>
              <a:t>HHS_TechPolicy</a:t>
            </a:r>
            <a:endParaRPr kumimoji="0" lang="en-US" sz="1800" b="0" i="0" u="none" strike="noStrike" kern="1200" cap="none" spc="0" normalizeH="0" baseline="0" noProof="0" err="1">
              <a:ln>
                <a:noFill/>
              </a:ln>
              <a:solidFill>
                <a:srgbClr val="0F34BA"/>
              </a:solidFill>
              <a:effectLst/>
              <a:uLnTx/>
              <a:uFillTx/>
              <a:latin typeface="Arial" panose="020B0604020202020204"/>
              <a:ea typeface="+mn-ea"/>
              <a:cs typeface="+mn-cs"/>
            </a:endParaRPr>
          </a:p>
        </p:txBody>
      </p:sp>
      <p:sp>
        <p:nvSpPr>
          <p:cNvPr id="60" name="TextBox 46, chunk 1">
            <a:extLst>
              <a:ext uri="{FF2B5EF4-FFF2-40B4-BE49-F238E27FC236}">
                <a16:creationId xmlns:a16="http://schemas.microsoft.com/office/drawing/2014/main" id="{4B05E437-FC7B-07EF-D6F4-E9D9A1093E7F}"/>
              </a:ext>
            </a:extLst>
          </p:cNvPr>
          <p:cNvSpPr txBox="1"/>
          <p:nvPr/>
        </p:nvSpPr>
        <p:spPr bwMode="gray">
          <a:xfrm>
            <a:off x="5546280" y="1442835"/>
            <a:ext cx="1403961" cy="307777"/>
          </a:xfrm>
          <a:prstGeom prst="rect">
            <a:avLst/>
          </a:prstGeom>
          <a:noFill/>
        </p:spPr>
        <p:txBody>
          <a:bodyPr wrap="square" numCol="1" rtlCol="0">
            <a:spAutoFit/>
          </a:bodyPr>
          <a:lstStyle>
            <a:defPPr>
              <a:defRPr lang="en-US"/>
            </a:defPPr>
            <a:lvl2pPr marL="0" lvl="1">
              <a:lnSpc>
                <a:spcPct val="100000"/>
              </a:lnSpc>
              <a:spcBef>
                <a:spcPts val="0"/>
              </a:spcBef>
              <a:spcAft>
                <a:spcPts val="1800"/>
              </a:spcAft>
              <a:defRPr sz="1400"/>
            </a:lvl2pPr>
          </a:lstStyle>
          <a:p>
            <a:pPr marL="0" marR="0" lvl="1" indent="0" algn="l" defTabSz="914400" rtl="0" eaLnBrk="1" fontAlgn="auto" latinLnBrk="0" hangingPunct="1">
              <a:lnSpc>
                <a:spcPct val="100000"/>
              </a:lnSpc>
              <a:spcBef>
                <a:spcPts val="0"/>
              </a:spcBef>
              <a:spcAft>
                <a:spcPts val="1800"/>
              </a:spcAft>
              <a:buClrTx/>
              <a:buSzTx/>
              <a:buFontTx/>
              <a:buNone/>
              <a:tabLst/>
              <a:defRPr/>
            </a:pPr>
            <a:r>
              <a:rPr kumimoji="0" lang="en-US" sz="1400" b="0" i="0" u="none" strike="noStrike" kern="1200" cap="none" spc="0" normalizeH="0" baseline="0" noProof="0">
                <a:ln>
                  <a:noFill/>
                </a:ln>
                <a:solidFill>
                  <a:srgbClr val="081F79"/>
                </a:solidFill>
                <a:effectLst/>
                <a:uLnTx/>
                <a:uFillTx/>
                <a:latin typeface="Arial" panose="020B0604020202020204"/>
                <a:ea typeface="+mn-ea"/>
                <a:cs typeface="+mn-cs"/>
              </a:rPr>
              <a:t>202-690-7151</a:t>
            </a:r>
          </a:p>
        </p:txBody>
      </p:sp>
      <p:sp>
        <p:nvSpPr>
          <p:cNvPr id="61" name="TextBox 46, chunk 2">
            <a:extLst>
              <a:ext uri="{FF2B5EF4-FFF2-40B4-BE49-F238E27FC236}">
                <a16:creationId xmlns:a16="http://schemas.microsoft.com/office/drawing/2014/main" id="{FE46ED54-3B86-9828-9EB0-00D91BD40814}"/>
              </a:ext>
            </a:extLst>
          </p:cNvPr>
          <p:cNvSpPr txBox="1"/>
          <p:nvPr/>
        </p:nvSpPr>
        <p:spPr bwMode="gray">
          <a:xfrm>
            <a:off x="5546280" y="1962077"/>
            <a:ext cx="5808663" cy="307777"/>
          </a:xfrm>
          <a:prstGeom prst="rect">
            <a:avLst/>
          </a:prstGeom>
          <a:noFill/>
        </p:spPr>
        <p:txBody>
          <a:bodyPr wrap="square" numCol="1" rtlCol="0">
            <a:spAutoFit/>
          </a:bodyPr>
          <a:lstStyle>
            <a:defPPr>
              <a:defRPr lang="en-US"/>
            </a:defPPr>
            <a:lvl2pPr marL="0" lvl="1">
              <a:lnSpc>
                <a:spcPct val="100000"/>
              </a:lnSpc>
              <a:spcBef>
                <a:spcPts val="0"/>
              </a:spcBef>
              <a:spcAft>
                <a:spcPts val="1800"/>
              </a:spcAft>
              <a:defRPr sz="140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81F79"/>
                </a:solidFill>
                <a:effectLst/>
                <a:uLnTx/>
                <a:uFillTx/>
                <a:latin typeface="Arial" panose="020B0604020202020204"/>
                <a:ea typeface="+mn-ea"/>
                <a:cs typeface="+mn-cs"/>
              </a:rPr>
              <a:t>Feedback &amp; Questions:</a:t>
            </a:r>
            <a:r>
              <a:rPr kumimoji="0" lang="en-US" sz="1400" b="1" i="0" u="none" strike="noStrike" kern="1200" cap="none" spc="0" normalizeH="0" baseline="0" noProof="0">
                <a:ln>
                  <a:noFill/>
                </a:ln>
                <a:solidFill>
                  <a:srgbClr val="081F79"/>
                </a:solidFill>
                <a:effectLst/>
                <a:uLnTx/>
                <a:uFillTx/>
                <a:latin typeface="Arial" panose="020B0604020202020204"/>
                <a:ea typeface="+mn-ea"/>
                <a:cs typeface="+mn-cs"/>
              </a:rPr>
              <a:t> </a:t>
            </a:r>
            <a:r>
              <a:rPr kumimoji="0" lang="en-US" sz="1400" b="0" i="0" u="none" strike="noStrike" kern="1200" cap="none" spc="0" normalizeH="0" baseline="0" noProof="0">
                <a:ln>
                  <a:noFill/>
                </a:ln>
                <a:solidFill>
                  <a:srgbClr val="0A41D3"/>
                </a:solidFill>
                <a:effectLst/>
                <a:uLnTx/>
                <a:uFillTx/>
                <a:latin typeface="Arial" panose="020B0604020202020204"/>
                <a:ea typeface="+mn-ea"/>
                <a:cs typeface="+mn-cs"/>
                <a:hlinkClick r:id="rId12"/>
              </a:rPr>
              <a:t>https://www.healthit.gov/feedback</a:t>
            </a:r>
            <a:endParaRPr kumimoji="0" lang="en-US" sz="1800" b="0" i="0" u="none" strike="noStrike" kern="1200" cap="none" spc="0" normalizeH="0" baseline="0" noProof="0">
              <a:ln>
                <a:noFill/>
              </a:ln>
              <a:solidFill>
                <a:srgbClr val="0A41D3"/>
              </a:solidFill>
              <a:effectLst/>
              <a:uLnTx/>
              <a:uFillTx/>
              <a:latin typeface="Arial" panose="020B0604020202020204"/>
              <a:ea typeface="+mn-ea"/>
              <a:cs typeface="+mn-cs"/>
            </a:endParaRPr>
          </a:p>
        </p:txBody>
      </p:sp>
      <p:grpSp>
        <p:nvGrpSpPr>
          <p:cNvPr id="69" name="Group 68">
            <a:extLst>
              <a:ext uri="{FF2B5EF4-FFF2-40B4-BE49-F238E27FC236}">
                <a16:creationId xmlns:a16="http://schemas.microsoft.com/office/drawing/2014/main" id="{C6E6C6C2-03B5-0186-636C-A956844C6016}"/>
              </a:ext>
              <a:ext uri="{C183D7F6-B498-43B3-948B-1728B52AA6E4}">
                <adec:decorative xmlns:adec="http://schemas.microsoft.com/office/drawing/2017/decorative" val="1"/>
              </a:ext>
            </a:extLst>
          </p:cNvPr>
          <p:cNvGrpSpPr/>
          <p:nvPr/>
        </p:nvGrpSpPr>
        <p:grpSpPr>
          <a:xfrm>
            <a:off x="5188772" y="4040763"/>
            <a:ext cx="289890" cy="289890"/>
            <a:chOff x="5565455" y="4028846"/>
            <a:chExt cx="289890" cy="289890"/>
          </a:xfrm>
        </p:grpSpPr>
        <p:sp>
          <p:nvSpPr>
            <p:cNvPr id="52" name="Graphic 35">
              <a:extLst>
                <a:ext uri="{FF2B5EF4-FFF2-40B4-BE49-F238E27FC236}">
                  <a16:creationId xmlns:a16="http://schemas.microsoft.com/office/drawing/2014/main" id="{15CA3BC0-B757-17DF-270E-33C376B7BB05}"/>
                </a:ext>
                <a:ext uri="{C183D7F6-B498-43B3-948B-1728B52AA6E4}">
                  <adec:decorative xmlns:adec="http://schemas.microsoft.com/office/drawing/2017/decorative" val="1"/>
                </a:ext>
              </a:extLst>
            </p:cNvPr>
            <p:cNvSpPr/>
            <p:nvPr/>
          </p:nvSpPr>
          <p:spPr>
            <a:xfrm>
              <a:off x="5565455" y="4028846"/>
              <a:ext cx="289890" cy="289890"/>
            </a:xfrm>
            <a:custGeom>
              <a:avLst/>
              <a:gdLst>
                <a:gd name="connsiteX0" fmla="*/ 115763 w 231526"/>
                <a:gd name="connsiteY0" fmla="*/ 231526 h 231526"/>
                <a:gd name="connsiteX1" fmla="*/ 0 w 231526"/>
                <a:gd name="connsiteY1" fmla="*/ 115763 h 231526"/>
                <a:gd name="connsiteX2" fmla="*/ 115763 w 231526"/>
                <a:gd name="connsiteY2" fmla="*/ 0 h 231526"/>
                <a:gd name="connsiteX3" fmla="*/ 231526 w 231526"/>
                <a:gd name="connsiteY3" fmla="*/ 115763 h 231526"/>
                <a:gd name="connsiteX4" fmla="*/ 115763 w 231526"/>
                <a:gd name="connsiteY4" fmla="*/ 231526 h 2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26" h="231526">
                  <a:moveTo>
                    <a:pt x="115763" y="231526"/>
                  </a:moveTo>
                  <a:cubicBezTo>
                    <a:pt x="23134" y="231526"/>
                    <a:pt x="0" y="208392"/>
                    <a:pt x="0" y="115763"/>
                  </a:cubicBezTo>
                  <a:cubicBezTo>
                    <a:pt x="0" y="23134"/>
                    <a:pt x="23134" y="0"/>
                    <a:pt x="115763" y="0"/>
                  </a:cubicBezTo>
                  <a:cubicBezTo>
                    <a:pt x="208392" y="0"/>
                    <a:pt x="231526" y="23134"/>
                    <a:pt x="231526" y="115763"/>
                  </a:cubicBezTo>
                  <a:cubicBezTo>
                    <a:pt x="231526" y="208392"/>
                    <a:pt x="208392" y="231526"/>
                    <a:pt x="115763" y="231526"/>
                  </a:cubicBezTo>
                  <a:close/>
                </a:path>
              </a:pathLst>
            </a:custGeom>
            <a:solidFill>
              <a:schemeClr val="bg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10" name="Graphic 9">
              <a:extLst>
                <a:ext uri="{FF2B5EF4-FFF2-40B4-BE49-F238E27FC236}">
                  <a16:creationId xmlns:a16="http://schemas.microsoft.com/office/drawing/2014/main" id="{9565BCED-7C1E-BE56-FACF-A3782405D5AA}"/>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610718" y="4074109"/>
              <a:ext cx="199365" cy="199365"/>
            </a:xfrm>
            <a:prstGeom prst="rect">
              <a:avLst/>
            </a:prstGeom>
          </p:spPr>
        </p:pic>
      </p:grpSp>
      <p:grpSp>
        <p:nvGrpSpPr>
          <p:cNvPr id="71" name="Group 70">
            <a:extLst>
              <a:ext uri="{FF2B5EF4-FFF2-40B4-BE49-F238E27FC236}">
                <a16:creationId xmlns:a16="http://schemas.microsoft.com/office/drawing/2014/main" id="{1DEA5DBE-677F-7255-A0FE-7134708638A4}"/>
              </a:ext>
              <a:ext uri="{C183D7F6-B498-43B3-948B-1728B52AA6E4}">
                <adec:decorative xmlns:adec="http://schemas.microsoft.com/office/drawing/2017/decorative" val="1"/>
              </a:ext>
            </a:extLst>
          </p:cNvPr>
          <p:cNvGrpSpPr/>
          <p:nvPr/>
        </p:nvGrpSpPr>
        <p:grpSpPr>
          <a:xfrm>
            <a:off x="5177466" y="5105294"/>
            <a:ext cx="289890" cy="289890"/>
            <a:chOff x="5554149" y="5093377"/>
            <a:chExt cx="289890" cy="289890"/>
          </a:xfrm>
        </p:grpSpPr>
        <p:sp>
          <p:nvSpPr>
            <p:cNvPr id="54" name="Graphic 35">
              <a:extLst>
                <a:ext uri="{FF2B5EF4-FFF2-40B4-BE49-F238E27FC236}">
                  <a16:creationId xmlns:a16="http://schemas.microsoft.com/office/drawing/2014/main" id="{FE033232-920C-8541-3E28-E50CF7134944}"/>
                </a:ext>
                <a:ext uri="{C183D7F6-B498-43B3-948B-1728B52AA6E4}">
                  <adec:decorative xmlns:adec="http://schemas.microsoft.com/office/drawing/2017/decorative" val="1"/>
                </a:ext>
              </a:extLst>
            </p:cNvPr>
            <p:cNvSpPr/>
            <p:nvPr/>
          </p:nvSpPr>
          <p:spPr>
            <a:xfrm>
              <a:off x="5554149" y="5093377"/>
              <a:ext cx="289890" cy="289890"/>
            </a:xfrm>
            <a:custGeom>
              <a:avLst/>
              <a:gdLst>
                <a:gd name="connsiteX0" fmla="*/ 115763 w 231526"/>
                <a:gd name="connsiteY0" fmla="*/ 231526 h 231526"/>
                <a:gd name="connsiteX1" fmla="*/ 0 w 231526"/>
                <a:gd name="connsiteY1" fmla="*/ 115763 h 231526"/>
                <a:gd name="connsiteX2" fmla="*/ 115763 w 231526"/>
                <a:gd name="connsiteY2" fmla="*/ 0 h 231526"/>
                <a:gd name="connsiteX3" fmla="*/ 231526 w 231526"/>
                <a:gd name="connsiteY3" fmla="*/ 115763 h 231526"/>
                <a:gd name="connsiteX4" fmla="*/ 115763 w 231526"/>
                <a:gd name="connsiteY4" fmla="*/ 231526 h 2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26" h="231526">
                  <a:moveTo>
                    <a:pt x="115763" y="231526"/>
                  </a:moveTo>
                  <a:cubicBezTo>
                    <a:pt x="23134" y="231526"/>
                    <a:pt x="0" y="208392"/>
                    <a:pt x="0" y="115763"/>
                  </a:cubicBezTo>
                  <a:cubicBezTo>
                    <a:pt x="0" y="23134"/>
                    <a:pt x="23134" y="0"/>
                    <a:pt x="115763" y="0"/>
                  </a:cubicBezTo>
                  <a:cubicBezTo>
                    <a:pt x="208392" y="0"/>
                    <a:pt x="231526" y="23134"/>
                    <a:pt x="231526" y="115763"/>
                  </a:cubicBezTo>
                  <a:cubicBezTo>
                    <a:pt x="231526" y="208392"/>
                    <a:pt x="208392" y="231526"/>
                    <a:pt x="115763" y="231526"/>
                  </a:cubicBezTo>
                  <a:close/>
                </a:path>
              </a:pathLst>
            </a:custGeom>
            <a:solidFill>
              <a:schemeClr val="bg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9" name="Graphic 8">
              <a:hlinkClick r:id="rId15"/>
              <a:extLst>
                <a:ext uri="{FF2B5EF4-FFF2-40B4-BE49-F238E27FC236}">
                  <a16:creationId xmlns:a16="http://schemas.microsoft.com/office/drawing/2014/main" id="{746464CF-5DD7-CF61-AE34-20A0989145BC}"/>
                </a:ext>
                <a:ext uri="{C183D7F6-B498-43B3-948B-1728B52AA6E4}">
                  <adec:decorative xmlns:adec="http://schemas.microsoft.com/office/drawing/2017/decorative" val="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600372" y="5170266"/>
              <a:ext cx="197445" cy="136113"/>
            </a:xfrm>
            <a:prstGeom prst="rect">
              <a:avLst/>
            </a:prstGeom>
          </p:spPr>
        </p:pic>
      </p:grpSp>
      <p:grpSp>
        <p:nvGrpSpPr>
          <p:cNvPr id="70" name="Group 69">
            <a:extLst>
              <a:ext uri="{FF2B5EF4-FFF2-40B4-BE49-F238E27FC236}">
                <a16:creationId xmlns:a16="http://schemas.microsoft.com/office/drawing/2014/main" id="{A0282980-C6C9-0AF8-97A1-0218BD0B7C9A}"/>
              </a:ext>
              <a:ext uri="{C183D7F6-B498-43B3-948B-1728B52AA6E4}">
                <adec:decorative xmlns:adec="http://schemas.microsoft.com/office/drawing/2017/decorative" val="1"/>
              </a:ext>
            </a:extLst>
          </p:cNvPr>
          <p:cNvGrpSpPr/>
          <p:nvPr/>
        </p:nvGrpSpPr>
        <p:grpSpPr>
          <a:xfrm>
            <a:off x="5187039" y="4572366"/>
            <a:ext cx="289890" cy="289890"/>
            <a:chOff x="5563722" y="4589830"/>
            <a:chExt cx="289890" cy="289890"/>
          </a:xfrm>
        </p:grpSpPr>
        <p:sp>
          <p:nvSpPr>
            <p:cNvPr id="53" name="Graphic 35">
              <a:extLst>
                <a:ext uri="{FF2B5EF4-FFF2-40B4-BE49-F238E27FC236}">
                  <a16:creationId xmlns:a16="http://schemas.microsoft.com/office/drawing/2014/main" id="{8FB79063-F0D1-BD49-0BE1-C88C1C0DCE18}"/>
                </a:ext>
                <a:ext uri="{C183D7F6-B498-43B3-948B-1728B52AA6E4}">
                  <adec:decorative xmlns:adec="http://schemas.microsoft.com/office/drawing/2017/decorative" val="1"/>
                </a:ext>
              </a:extLst>
            </p:cNvPr>
            <p:cNvSpPr/>
            <p:nvPr/>
          </p:nvSpPr>
          <p:spPr>
            <a:xfrm>
              <a:off x="5563722" y="4589830"/>
              <a:ext cx="289890" cy="289890"/>
            </a:xfrm>
            <a:custGeom>
              <a:avLst/>
              <a:gdLst>
                <a:gd name="connsiteX0" fmla="*/ 115763 w 231526"/>
                <a:gd name="connsiteY0" fmla="*/ 231526 h 231526"/>
                <a:gd name="connsiteX1" fmla="*/ 0 w 231526"/>
                <a:gd name="connsiteY1" fmla="*/ 115763 h 231526"/>
                <a:gd name="connsiteX2" fmla="*/ 115763 w 231526"/>
                <a:gd name="connsiteY2" fmla="*/ 0 h 231526"/>
                <a:gd name="connsiteX3" fmla="*/ 231526 w 231526"/>
                <a:gd name="connsiteY3" fmla="*/ 115763 h 231526"/>
                <a:gd name="connsiteX4" fmla="*/ 115763 w 231526"/>
                <a:gd name="connsiteY4" fmla="*/ 231526 h 2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26" h="231526">
                  <a:moveTo>
                    <a:pt x="115763" y="231526"/>
                  </a:moveTo>
                  <a:cubicBezTo>
                    <a:pt x="23134" y="231526"/>
                    <a:pt x="0" y="208392"/>
                    <a:pt x="0" y="115763"/>
                  </a:cubicBezTo>
                  <a:cubicBezTo>
                    <a:pt x="0" y="23134"/>
                    <a:pt x="23134" y="0"/>
                    <a:pt x="115763" y="0"/>
                  </a:cubicBezTo>
                  <a:cubicBezTo>
                    <a:pt x="208392" y="0"/>
                    <a:pt x="231526" y="23134"/>
                    <a:pt x="231526" y="115763"/>
                  </a:cubicBezTo>
                  <a:cubicBezTo>
                    <a:pt x="231526" y="208392"/>
                    <a:pt x="208392" y="231526"/>
                    <a:pt x="115763" y="231526"/>
                  </a:cubicBezTo>
                  <a:close/>
                </a:path>
              </a:pathLst>
            </a:custGeom>
            <a:solidFill>
              <a:schemeClr val="bg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63" name="Graphic 62">
              <a:extLst>
                <a:ext uri="{FF2B5EF4-FFF2-40B4-BE49-F238E27FC236}">
                  <a16:creationId xmlns:a16="http://schemas.microsoft.com/office/drawing/2014/main" id="{4E4F3C47-CB0C-F248-155B-6F459E135602}"/>
                </a:ext>
                <a:ext uri="{C183D7F6-B498-43B3-948B-1728B52AA6E4}">
                  <adec:decorative xmlns:adec="http://schemas.microsoft.com/office/drawing/2017/decorative" val="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616199" y="4638397"/>
              <a:ext cx="193884" cy="193884"/>
            </a:xfrm>
            <a:prstGeom prst="rect">
              <a:avLst/>
            </a:prstGeom>
          </p:spPr>
        </p:pic>
      </p:grpSp>
      <p:pic>
        <p:nvPicPr>
          <p:cNvPr id="4" name="Picture 3">
            <a:extLst>
              <a:ext uri="{FF2B5EF4-FFF2-40B4-BE49-F238E27FC236}">
                <a16:creationId xmlns:a16="http://schemas.microsoft.com/office/drawing/2014/main" id="{9EA8DCCC-83AC-100D-D29B-19D37DE4F223}"/>
              </a:ext>
            </a:extLst>
          </p:cNvPr>
          <p:cNvPicPr>
            <a:picLocks noChangeAspect="1"/>
          </p:cNvPicPr>
          <p:nvPr/>
        </p:nvPicPr>
        <p:blipFill>
          <a:blip r:embed="rId20"/>
          <a:stretch>
            <a:fillRect/>
          </a:stretch>
        </p:blipFill>
        <p:spPr>
          <a:xfrm>
            <a:off x="5132942" y="2370453"/>
            <a:ext cx="417477" cy="396860"/>
          </a:xfrm>
          <a:prstGeom prst="rect">
            <a:avLst/>
          </a:prstGeom>
        </p:spPr>
      </p:pic>
      <p:sp>
        <p:nvSpPr>
          <p:cNvPr id="6" name="TextBox 46, chunk 2">
            <a:extLst>
              <a:ext uri="{FF2B5EF4-FFF2-40B4-BE49-F238E27FC236}">
                <a16:creationId xmlns:a16="http://schemas.microsoft.com/office/drawing/2014/main" id="{7DD37707-F80D-1D0A-AF41-575DF14FDD5E}"/>
              </a:ext>
            </a:extLst>
          </p:cNvPr>
          <p:cNvSpPr txBox="1"/>
          <p:nvPr/>
        </p:nvSpPr>
        <p:spPr bwMode="gray">
          <a:xfrm>
            <a:off x="5546281" y="2392414"/>
            <a:ext cx="5808663" cy="523220"/>
          </a:xfrm>
          <a:prstGeom prst="rect">
            <a:avLst/>
          </a:prstGeom>
          <a:noFill/>
        </p:spPr>
        <p:txBody>
          <a:bodyPr wrap="square" numCol="1" rtlCol="0">
            <a:spAutoFit/>
          </a:bodyPr>
          <a:lstStyle>
            <a:defPPr>
              <a:defRPr lang="en-US"/>
            </a:defPPr>
            <a:lvl2pPr marL="0" lvl="1">
              <a:lnSpc>
                <a:spcPct val="100000"/>
              </a:lnSpc>
              <a:spcBef>
                <a:spcPts val="0"/>
              </a:spcBef>
              <a:spcAft>
                <a:spcPts val="1800"/>
              </a:spcAft>
              <a:defRPr sz="140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81F79"/>
                </a:solidFill>
                <a:effectLst/>
                <a:uLnTx/>
                <a:uFillTx/>
                <a:latin typeface="Arial" panose="020B0604020202020204"/>
                <a:ea typeface="+mn-ea"/>
                <a:cs typeface="+mn-cs"/>
              </a:rPr>
              <a:t>Report Information Blocking Portal (direct link):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81F79"/>
                </a:solidFill>
                <a:effectLst/>
                <a:uLnTx/>
                <a:uFillTx/>
                <a:latin typeface="Arial" panose="020B0604020202020204"/>
                <a:ea typeface="+mn-ea"/>
                <a:cs typeface="+mn-cs"/>
                <a:hlinkClick r:id="rId21"/>
              </a:rPr>
              <a:t>https://healthit.gov/report-info-blocking</a:t>
            </a:r>
            <a:endParaRPr kumimoji="0" lang="en-US" sz="1400" b="0" i="0" u="none" strike="noStrike" kern="1200" cap="none" spc="0" normalizeH="0" baseline="0" noProof="0">
              <a:ln>
                <a:noFill/>
              </a:ln>
              <a:solidFill>
                <a:srgbClr val="0A41D3"/>
              </a:solidFill>
              <a:effectLst/>
              <a:uLnTx/>
              <a:uFillTx/>
              <a:latin typeface="Arial" panose="020B0604020202020204"/>
              <a:ea typeface="+mn-ea"/>
              <a:cs typeface="+mn-cs"/>
            </a:endParaRPr>
          </a:p>
        </p:txBody>
      </p:sp>
      <p:grpSp>
        <p:nvGrpSpPr>
          <p:cNvPr id="2" name="Group 1">
            <a:extLst>
              <a:ext uri="{FF2B5EF4-FFF2-40B4-BE49-F238E27FC236}">
                <a16:creationId xmlns:a16="http://schemas.microsoft.com/office/drawing/2014/main" id="{A179B18B-0035-83EA-66FB-9CDAE2868CA7}"/>
              </a:ext>
              <a:ext uri="{C183D7F6-B498-43B3-948B-1728B52AA6E4}">
                <adec:decorative xmlns:adec="http://schemas.microsoft.com/office/drawing/2017/decorative" val="1"/>
              </a:ext>
            </a:extLst>
          </p:cNvPr>
          <p:cNvGrpSpPr/>
          <p:nvPr/>
        </p:nvGrpSpPr>
        <p:grpSpPr>
          <a:xfrm>
            <a:off x="5185261" y="2993672"/>
            <a:ext cx="289893" cy="289893"/>
            <a:chOff x="5561943" y="2493998"/>
            <a:chExt cx="289893" cy="289893"/>
          </a:xfrm>
        </p:grpSpPr>
        <p:sp>
          <p:nvSpPr>
            <p:cNvPr id="7" name="Graphic 35">
              <a:extLst>
                <a:ext uri="{FF2B5EF4-FFF2-40B4-BE49-F238E27FC236}">
                  <a16:creationId xmlns:a16="http://schemas.microsoft.com/office/drawing/2014/main" id="{8227A5AF-C972-38A7-5F59-6E97819BC2BA}"/>
                </a:ext>
                <a:ext uri="{C183D7F6-B498-43B3-948B-1728B52AA6E4}">
                  <adec:decorative xmlns:adec="http://schemas.microsoft.com/office/drawing/2017/decorative" val="1"/>
                </a:ext>
              </a:extLst>
            </p:cNvPr>
            <p:cNvSpPr/>
            <p:nvPr/>
          </p:nvSpPr>
          <p:spPr>
            <a:xfrm>
              <a:off x="5561943" y="2493998"/>
              <a:ext cx="289893" cy="289893"/>
            </a:xfrm>
            <a:custGeom>
              <a:avLst/>
              <a:gdLst>
                <a:gd name="connsiteX0" fmla="*/ 115763 w 231526"/>
                <a:gd name="connsiteY0" fmla="*/ 231526 h 231526"/>
                <a:gd name="connsiteX1" fmla="*/ 0 w 231526"/>
                <a:gd name="connsiteY1" fmla="*/ 115763 h 231526"/>
                <a:gd name="connsiteX2" fmla="*/ 115763 w 231526"/>
                <a:gd name="connsiteY2" fmla="*/ 0 h 231526"/>
                <a:gd name="connsiteX3" fmla="*/ 231526 w 231526"/>
                <a:gd name="connsiteY3" fmla="*/ 115763 h 231526"/>
                <a:gd name="connsiteX4" fmla="*/ 115763 w 231526"/>
                <a:gd name="connsiteY4" fmla="*/ 231526 h 2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26" h="231526">
                  <a:moveTo>
                    <a:pt x="115763" y="231526"/>
                  </a:moveTo>
                  <a:cubicBezTo>
                    <a:pt x="23134" y="231526"/>
                    <a:pt x="0" y="208392"/>
                    <a:pt x="0" y="115763"/>
                  </a:cubicBezTo>
                  <a:cubicBezTo>
                    <a:pt x="0" y="23134"/>
                    <a:pt x="23134" y="0"/>
                    <a:pt x="115763" y="0"/>
                  </a:cubicBezTo>
                  <a:cubicBezTo>
                    <a:pt x="208392" y="0"/>
                    <a:pt x="231526" y="23134"/>
                    <a:pt x="231526" y="115763"/>
                  </a:cubicBezTo>
                  <a:cubicBezTo>
                    <a:pt x="231526" y="208392"/>
                    <a:pt x="208392" y="231526"/>
                    <a:pt x="115763" y="231526"/>
                  </a:cubicBezTo>
                  <a:close/>
                </a:path>
              </a:pathLst>
            </a:custGeom>
            <a:solidFill>
              <a:schemeClr val="bg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8" name="Graphic 7">
              <a:hlinkClick r:id="rId6"/>
              <a:extLst>
                <a:ext uri="{FF2B5EF4-FFF2-40B4-BE49-F238E27FC236}">
                  <a16:creationId xmlns:a16="http://schemas.microsoft.com/office/drawing/2014/main" id="{9406FD70-3BF4-CF06-0709-182B43D1E939}"/>
                </a:ext>
                <a:ext uri="{C183D7F6-B498-43B3-948B-1728B52AA6E4}">
                  <adec:decorative xmlns:adec="http://schemas.microsoft.com/office/drawing/2017/decorative" val="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594416" y="2526471"/>
              <a:ext cx="231296" cy="231296"/>
            </a:xfrm>
            <a:prstGeom prst="rect">
              <a:avLst/>
            </a:prstGeom>
          </p:spPr>
        </p:pic>
      </p:grpSp>
      <p:sp>
        <p:nvSpPr>
          <p:cNvPr id="33" name="TextBox 46, chunk 2">
            <a:extLst>
              <a:ext uri="{FF2B5EF4-FFF2-40B4-BE49-F238E27FC236}">
                <a16:creationId xmlns:a16="http://schemas.microsoft.com/office/drawing/2014/main" id="{2163AE44-FF07-9170-813D-A4707AB2399A}"/>
              </a:ext>
            </a:extLst>
          </p:cNvPr>
          <p:cNvSpPr txBox="1"/>
          <p:nvPr/>
        </p:nvSpPr>
        <p:spPr bwMode="gray">
          <a:xfrm>
            <a:off x="5534025" y="3018246"/>
            <a:ext cx="6400800" cy="307777"/>
          </a:xfrm>
          <a:prstGeom prst="rect">
            <a:avLst/>
          </a:prstGeom>
          <a:noFill/>
        </p:spPr>
        <p:txBody>
          <a:bodyPr wrap="square" numCol="1" rtlCol="0">
            <a:spAutoFit/>
          </a:bodyPr>
          <a:lstStyle>
            <a:defPPr>
              <a:defRPr lang="en-US"/>
            </a:defPPr>
            <a:lvl2pPr marL="0" lvl="1">
              <a:lnSpc>
                <a:spcPct val="100000"/>
              </a:lnSpc>
              <a:spcBef>
                <a:spcPts val="0"/>
              </a:spcBef>
              <a:spcAft>
                <a:spcPts val="1800"/>
              </a:spcAft>
              <a:defRPr sz="140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81F79"/>
                </a:solidFill>
                <a:effectLst/>
                <a:uLnTx/>
                <a:uFillTx/>
                <a:latin typeface="Arial" panose="020B0604020202020204"/>
                <a:ea typeface="+mn-ea"/>
                <a:cs typeface="+mn-cs"/>
              </a:rPr>
              <a:t>ASTP Speaker Request Form: </a:t>
            </a:r>
            <a:r>
              <a:rPr kumimoji="0" lang="en-US" sz="1400" b="0" i="0" u="none" strike="noStrike" kern="1200" cap="none" spc="0" normalizeH="0" baseline="0" noProof="0">
                <a:ln>
                  <a:noFill/>
                </a:ln>
                <a:solidFill>
                  <a:srgbClr val="081F79"/>
                </a:solidFill>
                <a:effectLst/>
                <a:uLnTx/>
                <a:uFillTx/>
                <a:latin typeface="Arial" panose="020B0604020202020204"/>
                <a:ea typeface="+mn-ea"/>
                <a:cs typeface="+mn-cs"/>
                <a:hlinkClick r:id="rId24"/>
              </a:rPr>
              <a:t>https://www.healthit.gov/speaker-request-form</a:t>
            </a:r>
            <a:r>
              <a:rPr kumimoji="0" lang="en-US" sz="1400" b="0" i="0" u="none" strike="noStrike" kern="1200" cap="none" spc="0" normalizeH="0" baseline="0" noProof="0">
                <a:ln>
                  <a:noFill/>
                </a:ln>
                <a:solidFill>
                  <a:srgbClr val="081F79"/>
                </a:solidFill>
                <a:effectLst/>
                <a:uLnTx/>
                <a:uFillTx/>
                <a:latin typeface="Arial" panose="020B0604020202020204"/>
                <a:ea typeface="+mn-ea"/>
                <a:cs typeface="+mn-cs"/>
              </a:rPr>
              <a:t> </a:t>
            </a:r>
            <a:r>
              <a:rPr kumimoji="0" lang="en-US" sz="1400" b="1" i="0" u="none" strike="noStrike" kern="1200" cap="none" spc="0" normalizeH="0" baseline="0" noProof="0">
                <a:ln>
                  <a:noFill/>
                </a:ln>
                <a:solidFill>
                  <a:srgbClr val="081F79"/>
                </a:solidFill>
                <a:effectLst/>
                <a:uLnTx/>
                <a:uFillTx/>
                <a:latin typeface="Arial" panose="020B0604020202020204"/>
                <a:ea typeface="+mn-ea"/>
                <a:cs typeface="+mn-cs"/>
              </a:rPr>
              <a:t> </a:t>
            </a:r>
            <a:endParaRPr kumimoji="0" lang="en-US" sz="1800" b="0" i="0" u="none" strike="noStrike" kern="1200" cap="none" spc="0" normalizeH="0" baseline="0" noProof="0">
              <a:ln>
                <a:noFill/>
              </a:ln>
              <a:solidFill>
                <a:srgbClr val="0A41D3"/>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34968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3E4B1-723C-569B-D1F3-DB0DDF782041}"/>
              </a:ext>
            </a:extLst>
          </p:cNvPr>
          <p:cNvSpPr>
            <a:spLocks noGrp="1"/>
          </p:cNvSpPr>
          <p:nvPr>
            <p:ph type="ctrTitle"/>
          </p:nvPr>
        </p:nvSpPr>
        <p:spPr>
          <a:xfrm>
            <a:off x="1030224" y="822960"/>
            <a:ext cx="10131552" cy="2990087"/>
          </a:xfrm>
        </p:spPr>
        <p:txBody>
          <a:bodyPr>
            <a:normAutofit/>
          </a:bodyPr>
          <a:lstStyle/>
          <a:p>
            <a:r>
              <a:rPr lang="en-US" dirty="0">
                <a:latin typeface="Times New Roman" panose="02020603050405020304" pitchFamily="18" charset="0"/>
                <a:cs typeface="Times New Roman" panose="02020603050405020304" pitchFamily="18" charset="0"/>
              </a:rPr>
              <a:t>Information Blocking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Complaints &amp; Enforcement Process</a:t>
            </a:r>
          </a:p>
        </p:txBody>
      </p:sp>
      <p:sp>
        <p:nvSpPr>
          <p:cNvPr id="3" name="Subtitle 2">
            <a:extLst>
              <a:ext uri="{FF2B5EF4-FFF2-40B4-BE49-F238E27FC236}">
                <a16:creationId xmlns:a16="http://schemas.microsoft.com/office/drawing/2014/main" id="{55BC99EF-8356-713E-CDC2-2CAF3565555A}"/>
              </a:ext>
            </a:extLst>
          </p:cNvPr>
          <p:cNvSpPr>
            <a:spLocks noGrp="1"/>
          </p:cNvSpPr>
          <p:nvPr>
            <p:ph type="subTitle" idx="1"/>
          </p:nvPr>
        </p:nvSpPr>
        <p:spPr>
          <a:xfrm>
            <a:off x="1524000" y="4047679"/>
            <a:ext cx="9144000" cy="1831913"/>
          </a:xfrm>
        </p:spPr>
        <p:txBody>
          <a:bodyPr>
            <a:normAutofit fontScale="92500"/>
          </a:bodyPr>
          <a:lstStyle/>
          <a:p>
            <a:r>
              <a:rPr lang="en-US" dirty="0">
                <a:latin typeface="Times New Roman" panose="02020603050405020304" pitchFamily="18" charset="0"/>
                <a:cs typeface="Times New Roman" panose="02020603050405020304" pitchFamily="18" charset="0"/>
              </a:rPr>
              <a:t>Scott P. Stiefel</a:t>
            </a:r>
          </a:p>
          <a:p>
            <a:r>
              <a:rPr lang="en-US" dirty="0">
                <a:latin typeface="Times New Roman" panose="02020603050405020304" pitchFamily="18" charset="0"/>
                <a:cs typeface="Times New Roman" panose="02020603050405020304" pitchFamily="18" charset="0"/>
              </a:rPr>
              <a:t>Senior Counsel</a:t>
            </a:r>
          </a:p>
          <a:p>
            <a:r>
              <a:rPr lang="en-US" dirty="0">
                <a:latin typeface="Times New Roman" panose="02020603050405020304" pitchFamily="18" charset="0"/>
                <a:cs typeface="Times New Roman" panose="02020603050405020304" pitchFamily="18" charset="0"/>
              </a:rPr>
              <a:t>Litigation Branch, Office of Counsel </a:t>
            </a:r>
          </a:p>
          <a:p>
            <a:r>
              <a:rPr lang="en-US" dirty="0">
                <a:latin typeface="Times New Roman" panose="02020603050405020304" pitchFamily="18" charset="0"/>
                <a:cs typeface="Times New Roman" panose="02020603050405020304" pitchFamily="18" charset="0"/>
              </a:rPr>
              <a:t>U.S. Department of Health and Human Services, Office of Inspector General</a:t>
            </a:r>
          </a:p>
        </p:txBody>
      </p:sp>
    </p:spTree>
    <p:extLst>
      <p:ext uri="{BB962C8B-B14F-4D97-AF65-F5344CB8AC3E}">
        <p14:creationId xmlns:p14="http://schemas.microsoft.com/office/powerpoint/2010/main" val="1305685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0E6765-13B1-D44B-B5F6-2C6DF1E89539}"/>
              </a:ext>
            </a:extLst>
          </p:cNvPr>
          <p:cNvSpPr>
            <a:spLocks noGrp="1"/>
          </p:cNvSpPr>
          <p:nvPr>
            <p:ph type="title"/>
          </p:nvPr>
        </p:nvSpPr>
        <p:spPr>
          <a:xfrm>
            <a:off x="458788" y="457974"/>
            <a:ext cx="11282438" cy="890356"/>
          </a:xfrm>
        </p:spPr>
        <p:txBody>
          <a:bodyPr>
            <a:normAutofit/>
          </a:bodyPr>
          <a:lstStyle/>
          <a:p>
            <a:r>
              <a:rPr lang="en-US"/>
              <a:t>The Information Blocking Definition</a:t>
            </a:r>
            <a:br>
              <a:rPr lang="en-US"/>
            </a:br>
            <a:endParaRPr lang="en-US"/>
          </a:p>
        </p:txBody>
      </p:sp>
      <p:sp>
        <p:nvSpPr>
          <p:cNvPr id="9" name="Text Placeholder 8">
            <a:extLst>
              <a:ext uri="{FF2B5EF4-FFF2-40B4-BE49-F238E27FC236}">
                <a16:creationId xmlns:a16="http://schemas.microsoft.com/office/drawing/2014/main" id="{BDAFFF47-A789-2DB5-FEEA-788640870266}"/>
              </a:ext>
            </a:extLst>
          </p:cNvPr>
          <p:cNvSpPr>
            <a:spLocks noGrp="1"/>
          </p:cNvSpPr>
          <p:nvPr>
            <p:ph type="body" sz="quarter" idx="17"/>
          </p:nvPr>
        </p:nvSpPr>
        <p:spPr>
          <a:xfrm>
            <a:off x="457320" y="1161964"/>
            <a:ext cx="5807030" cy="419602"/>
          </a:xfrm>
        </p:spPr>
        <p:txBody>
          <a:bodyPr/>
          <a:lstStyle/>
          <a:p>
            <a:r>
              <a:rPr lang="en-US" sz="1800"/>
              <a:t>45 CFR 171.103 Information blocking</a:t>
            </a:r>
          </a:p>
        </p:txBody>
      </p:sp>
      <p:sp>
        <p:nvSpPr>
          <p:cNvPr id="10" name="Content Placeholder 9">
            <a:extLst>
              <a:ext uri="{FF2B5EF4-FFF2-40B4-BE49-F238E27FC236}">
                <a16:creationId xmlns:a16="http://schemas.microsoft.com/office/drawing/2014/main" id="{C7CC1331-6D32-D575-E041-53E75C2974DE}"/>
              </a:ext>
            </a:extLst>
          </p:cNvPr>
          <p:cNvSpPr>
            <a:spLocks noGrp="1"/>
          </p:cNvSpPr>
          <p:nvPr>
            <p:ph sz="quarter" idx="18"/>
          </p:nvPr>
        </p:nvSpPr>
        <p:spPr>
          <a:xfrm>
            <a:off x="4909930" y="5479718"/>
            <a:ext cx="6413318" cy="731274"/>
          </a:xfrm>
          <a:custGeom>
            <a:avLst/>
            <a:gdLst>
              <a:gd name="csX0" fmla="*/ 0 w 6413318"/>
              <a:gd name="csY0" fmla="*/ 0 h 731274"/>
              <a:gd name="csX1" fmla="*/ 6413318 w 6413318"/>
              <a:gd name="csY1" fmla="*/ 0 h 731274"/>
              <a:gd name="csX2" fmla="*/ 6413318 w 6413318"/>
              <a:gd name="csY2" fmla="*/ 731274 h 731274"/>
              <a:gd name="csX3" fmla="*/ 0 w 6413318"/>
              <a:gd name="csY3" fmla="*/ 731274 h 731274"/>
              <a:gd name="csX4" fmla="*/ 0 w 6413318"/>
              <a:gd name="csY4" fmla="*/ 0 h 731274"/>
            </a:gdLst>
            <a:ahLst/>
            <a:cxnLst>
              <a:cxn ang="0">
                <a:pos x="csX0" y="csY0"/>
              </a:cxn>
              <a:cxn ang="0">
                <a:pos x="csX1" y="csY1"/>
              </a:cxn>
              <a:cxn ang="0">
                <a:pos x="csX2" y="csY2"/>
              </a:cxn>
              <a:cxn ang="0">
                <a:pos x="csX3" y="csY3"/>
              </a:cxn>
              <a:cxn ang="0">
                <a:pos x="csX4" y="csY4"/>
              </a:cxn>
            </a:cxnLst>
            <a:rect l="l" t="t" r="r" b="b"/>
            <a:pathLst>
              <a:path w="6413318" h="731274" fill="none" extrusionOk="0">
                <a:moveTo>
                  <a:pt x="0" y="0"/>
                </a:moveTo>
                <a:cubicBezTo>
                  <a:pt x="874294" y="-49533"/>
                  <a:pt x="4773369" y="-14809"/>
                  <a:pt x="6413318" y="0"/>
                </a:cubicBezTo>
                <a:cubicBezTo>
                  <a:pt x="6397552" y="246830"/>
                  <a:pt x="6418394" y="540364"/>
                  <a:pt x="6413318" y="731274"/>
                </a:cubicBezTo>
                <a:cubicBezTo>
                  <a:pt x="3518750" y="683043"/>
                  <a:pt x="2514475" y="815729"/>
                  <a:pt x="0" y="731274"/>
                </a:cubicBezTo>
                <a:cubicBezTo>
                  <a:pt x="11538" y="464762"/>
                  <a:pt x="-25671" y="220668"/>
                  <a:pt x="0" y="0"/>
                </a:cubicBezTo>
                <a:close/>
              </a:path>
              <a:path w="6413318" h="731274" stroke="0" extrusionOk="0">
                <a:moveTo>
                  <a:pt x="0" y="0"/>
                </a:moveTo>
                <a:cubicBezTo>
                  <a:pt x="1769946" y="118645"/>
                  <a:pt x="4446803" y="116012"/>
                  <a:pt x="6413318" y="0"/>
                </a:cubicBezTo>
                <a:cubicBezTo>
                  <a:pt x="6388621" y="127494"/>
                  <a:pt x="6394581" y="578195"/>
                  <a:pt x="6413318" y="731274"/>
                </a:cubicBezTo>
                <a:cubicBezTo>
                  <a:pt x="5535002" y="865874"/>
                  <a:pt x="2175447" y="574078"/>
                  <a:pt x="0" y="731274"/>
                </a:cubicBezTo>
                <a:cubicBezTo>
                  <a:pt x="-37977" y="617170"/>
                  <a:pt x="-189" y="198729"/>
                  <a:pt x="0" y="0"/>
                </a:cubicBezTo>
                <a:close/>
              </a:path>
            </a:pathLst>
          </a:custGeom>
          <a:ln w="28575">
            <a:solidFill>
              <a:schemeClr val="accent2"/>
            </a:solidFill>
            <a:extLst>
              <a:ext uri="{C807C97D-BFC1-408E-A445-0C87EB9F89A2}">
                <ask:lineSketchStyleProps xmlns:ask="http://schemas.microsoft.com/office/drawing/2018/sketchyshapes" sd="1219033472">
                  <ask:type>
                    <ask:lineSketchCurved/>
                  </ask:type>
                </ask:lineSketchStyleProps>
              </a:ext>
            </a:extLst>
          </a:ln>
        </p:spPr>
        <p:txBody>
          <a:bodyPr/>
          <a:lstStyle/>
          <a:p>
            <a:pPr marL="1262063" indent="0">
              <a:spcBef>
                <a:spcPts val="1400"/>
              </a:spcBef>
              <a:buNone/>
              <a:tabLst>
                <a:tab pos="1768475" algn="l"/>
              </a:tabLst>
            </a:pPr>
            <a:r>
              <a:rPr lang="en-US" sz="1800" i="1">
                <a:solidFill>
                  <a:schemeClr val="accent1"/>
                </a:solidFill>
              </a:rPr>
              <a:t>Interfere with </a:t>
            </a:r>
            <a:r>
              <a:rPr lang="en-US" sz="1800"/>
              <a:t>or </a:t>
            </a:r>
            <a:r>
              <a:rPr lang="en-US" sz="1800" i="1">
                <a:solidFill>
                  <a:schemeClr val="accent1"/>
                </a:solidFill>
              </a:rPr>
              <a:t>interference</a:t>
            </a:r>
            <a:r>
              <a:rPr lang="en-US" sz="1800"/>
              <a:t> means to prevent,</a:t>
            </a:r>
            <a:br>
              <a:rPr lang="en-US" sz="1800"/>
            </a:br>
            <a:r>
              <a:rPr lang="en-US" sz="1800"/>
              <a:t>materially discourage, or otherwise inhibit.​</a:t>
            </a:r>
          </a:p>
        </p:txBody>
      </p:sp>
      <p:sp>
        <p:nvSpPr>
          <p:cNvPr id="3" name="TextBox 2">
            <a:extLst>
              <a:ext uri="{FF2B5EF4-FFF2-40B4-BE49-F238E27FC236}">
                <a16:creationId xmlns:a16="http://schemas.microsoft.com/office/drawing/2014/main" id="{9BEAED7B-42F3-FA77-C835-D98172B7710C}"/>
              </a:ext>
            </a:extLst>
          </p:cNvPr>
          <p:cNvSpPr txBox="1"/>
          <p:nvPr/>
        </p:nvSpPr>
        <p:spPr bwMode="gray">
          <a:xfrm>
            <a:off x="457320" y="1765499"/>
            <a:ext cx="10515480" cy="341632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Information blocking means a practice that except as required by law or covered by an exception set forth in </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hlinkClick r:id="rId2"/>
              </a:rPr>
              <a:t>subparts B</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hlinkClick r:id="rId3"/>
              </a:rPr>
              <a:t>C</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 or </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hlinkClick r:id="rId4"/>
              </a:rPr>
              <a:t>D</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 of [</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hlinkClick r:id="rId5"/>
              </a:rPr>
              <a:t>45 CFR part 171</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 is likely to interfere with access, exchange, or use of electronic health information; 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(b) If conducted by: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	(1) A health IT developer of certified health IT, health information network or health 	information exchange, such developer, network or exchange knows, or should know, that 	such practice is likely to interfere with access, exchange, or use of electronic health 	information; 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	(2) A health care provider, such provider knows that such practice is unreasonable and is 	likely to interfere with access, exchange, or use of electronic health information.</a:t>
            </a:r>
          </a:p>
        </p:txBody>
      </p:sp>
      <p:pic>
        <p:nvPicPr>
          <p:cNvPr id="7" name="Graphic 6" descr="Warning with solid fill">
            <a:extLst>
              <a:ext uri="{FF2B5EF4-FFF2-40B4-BE49-F238E27FC236}">
                <a16:creationId xmlns:a16="http://schemas.microsoft.com/office/drawing/2014/main" id="{AF13B13C-3583-21E2-5C84-A444E4D0C2D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21356" y="5410558"/>
            <a:ext cx="800434" cy="800434"/>
          </a:xfrm>
          <a:prstGeom prst="rect">
            <a:avLst/>
          </a:prstGeom>
        </p:spPr>
      </p:pic>
    </p:spTree>
    <p:extLst>
      <p:ext uri="{BB962C8B-B14F-4D97-AF65-F5344CB8AC3E}">
        <p14:creationId xmlns:p14="http://schemas.microsoft.com/office/powerpoint/2010/main" val="2538904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AE5C-2C32-3607-6BD3-D5CF5DC9B30F}"/>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A0FDCEB-8815-FE00-32AF-902433E37417}"/>
              </a:ext>
            </a:extLst>
          </p:cNvPr>
          <p:cNvSpPr>
            <a:spLocks noGrp="1"/>
          </p:cNvSpPr>
          <p:nvPr>
            <p:ph idx="1"/>
          </p:nvPr>
        </p:nvSpPr>
        <p:spPr/>
        <p:txBody>
          <a:bodyPr/>
          <a:lstStyle/>
          <a:p>
            <a:r>
              <a:rPr lang="en-US" dirty="0"/>
              <a:t>Definition of Information Blocking</a:t>
            </a:r>
          </a:p>
          <a:p>
            <a:r>
              <a:rPr lang="en-US" dirty="0"/>
              <a:t>OIG’s Role in Information Blocking</a:t>
            </a:r>
          </a:p>
          <a:p>
            <a:r>
              <a:rPr lang="en-US" dirty="0"/>
              <a:t>Overview of Complaint &amp; Enforcement Process</a:t>
            </a:r>
          </a:p>
        </p:txBody>
      </p:sp>
    </p:spTree>
    <p:extLst>
      <p:ext uri="{BB962C8B-B14F-4D97-AF65-F5344CB8AC3E}">
        <p14:creationId xmlns:p14="http://schemas.microsoft.com/office/powerpoint/2010/main" val="2888578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046B-519A-A76A-9F1C-87B4A935E0CF}"/>
              </a:ext>
            </a:extLst>
          </p:cNvPr>
          <p:cNvSpPr>
            <a:spLocks noGrp="1"/>
          </p:cNvSpPr>
          <p:nvPr>
            <p:ph type="title"/>
          </p:nvPr>
        </p:nvSpPr>
        <p:spPr>
          <a:xfrm>
            <a:off x="2152650" y="510717"/>
            <a:ext cx="7886700" cy="541037"/>
          </a:xfrm>
        </p:spPr>
        <p:txBody>
          <a:bodyPr>
            <a:normAutofit fontScale="90000"/>
          </a:bodyPr>
          <a:lstStyle/>
          <a:p>
            <a:pPr algn="ctr"/>
            <a:r>
              <a:rPr lang="en-US" dirty="0"/>
              <a:t>Information Blocking Definition</a:t>
            </a:r>
          </a:p>
        </p:txBody>
      </p:sp>
      <p:sp>
        <p:nvSpPr>
          <p:cNvPr id="13" name="TextBox 12">
            <a:extLst>
              <a:ext uri="{FF2B5EF4-FFF2-40B4-BE49-F238E27FC236}">
                <a16:creationId xmlns:a16="http://schemas.microsoft.com/office/drawing/2014/main" id="{92692B5D-9E0E-D44B-1D7D-2E43E7EC4266}"/>
              </a:ext>
            </a:extLst>
          </p:cNvPr>
          <p:cNvSpPr txBox="1"/>
          <p:nvPr/>
        </p:nvSpPr>
        <p:spPr>
          <a:xfrm>
            <a:off x="958088" y="1392080"/>
            <a:ext cx="9520935" cy="4955203"/>
          </a:xfrm>
          <a:prstGeom prst="rect">
            <a:avLst/>
          </a:prstGeom>
          <a:noFill/>
        </p:spPr>
        <p:txBody>
          <a:bodyPr wrap="square" lIns="91440" tIns="45720" rIns="91440" bIns="45720" anchor="t">
            <a:sp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“Information blocking” means a practice that except as </a:t>
            </a:r>
            <a:r>
              <a:rPr kumimoji="0" lang="en-US" sz="2000" b="0" i="0" u="sng" strike="noStrike" kern="1200" cap="none" spc="0" normalizeH="0" baseline="0" noProof="0" dirty="0">
                <a:ln>
                  <a:noFill/>
                </a:ln>
                <a:solidFill>
                  <a:prstClr val="black"/>
                </a:solidFill>
                <a:effectLst/>
                <a:uLnTx/>
                <a:uFillTx/>
                <a:latin typeface="Aptos" panose="02110004020202020204"/>
                <a:ea typeface="+mn-ea"/>
                <a:cs typeface="+mn-cs"/>
              </a:rPr>
              <a:t>required by law </a:t>
            </a: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or </a:t>
            </a:r>
            <a:r>
              <a:rPr kumimoji="0" lang="en-US" sz="2000" b="0" i="0" u="sng" strike="noStrike" kern="1200" cap="none" spc="0" normalizeH="0" baseline="0" noProof="0" dirty="0">
                <a:ln>
                  <a:noFill/>
                </a:ln>
                <a:solidFill>
                  <a:prstClr val="black"/>
                </a:solidFill>
                <a:effectLst/>
                <a:uLnTx/>
                <a:uFillTx/>
                <a:latin typeface="Aptos" panose="02110004020202020204"/>
                <a:ea typeface="+mn-ea"/>
                <a:cs typeface="+mn-cs"/>
              </a:rPr>
              <a:t>covered by an exception set forth in subpart B, C, or D of this part</a:t>
            </a: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 is </a:t>
            </a:r>
            <a:r>
              <a:rPr kumimoji="0" lang="en-US" sz="2000" b="0" i="0" u="sng" strike="noStrike" kern="1200" cap="none" spc="0" normalizeH="0" baseline="0" noProof="0" dirty="0">
                <a:ln>
                  <a:noFill/>
                </a:ln>
                <a:solidFill>
                  <a:prstClr val="black"/>
                </a:solidFill>
                <a:effectLst/>
                <a:uLnTx/>
                <a:uFillTx/>
                <a:latin typeface="Aptos" panose="02110004020202020204"/>
                <a:ea typeface="+mn-ea"/>
                <a:cs typeface="+mn-cs"/>
              </a:rPr>
              <a:t>likely to interfere</a:t>
            </a: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 with access, exchange, or use of </a:t>
            </a:r>
            <a:r>
              <a:rPr kumimoji="0" lang="en-US" sz="2000" b="0" i="0" u="sng" strike="noStrike" kern="1200" cap="none" spc="0" normalizeH="0" baseline="0" noProof="0" dirty="0">
                <a:ln>
                  <a:noFill/>
                </a:ln>
                <a:solidFill>
                  <a:prstClr val="black"/>
                </a:solidFill>
                <a:effectLst/>
                <a:uLnTx/>
                <a:uFillTx/>
                <a:latin typeface="Aptos" panose="02110004020202020204"/>
                <a:ea typeface="+mn-ea"/>
                <a:cs typeface="+mn-cs"/>
              </a:rPr>
              <a:t>electronic health information</a:t>
            </a: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 and </a:t>
            </a:r>
            <a:endParaRPr kumimoji="0" lang="en-US" sz="2000" b="0" i="0" u="none" strike="noStrike" kern="1200" cap="none" spc="0" normalizeH="0" baseline="0" noProof="0" dirty="0">
              <a:ln>
                <a:noFill/>
              </a:ln>
              <a:solidFill>
                <a:prstClr val="black"/>
              </a:solidFill>
              <a:effectLst/>
              <a:uLnTx/>
              <a:uFillTx/>
              <a:latin typeface="Aptos" panose="02110004020202020204"/>
              <a:ea typeface="+mn-ea"/>
              <a:cs typeface="Calibri" panose="020F0502020204030204"/>
            </a:endParaRPr>
          </a:p>
          <a:p>
            <a:pPr marL="1371600" marR="0" lvl="2" indent="-457200" algn="l" defTabSz="914400" rtl="0" eaLnBrk="1" fontAlgn="auto" latinLnBrk="0" hangingPunct="1">
              <a:lnSpc>
                <a:spcPct val="100000"/>
              </a:lnSpc>
              <a:spcBef>
                <a:spcPts val="0"/>
              </a:spcBef>
              <a:spcAft>
                <a:spcPts val="0"/>
              </a:spcAft>
              <a:buClrTx/>
              <a:buSzTx/>
              <a:buFontTx/>
              <a:buAutoNum type="alphaLcParenBoth"/>
              <a:tabLst/>
              <a:defRPr/>
            </a:pPr>
            <a:endPar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If conducted by:</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A </a:t>
            </a:r>
            <a:r>
              <a:rPr kumimoji="0" lang="en-US" sz="2000" b="0" i="0" u="sng" strike="noStrike" kern="1200" cap="none" spc="0" normalizeH="0" baseline="0" noProof="0" dirty="0">
                <a:ln>
                  <a:noFill/>
                </a:ln>
                <a:solidFill>
                  <a:prstClr val="black"/>
                </a:solidFill>
                <a:effectLst/>
                <a:uLnTx/>
                <a:uFillTx/>
                <a:latin typeface="Aptos" panose="02110004020202020204"/>
                <a:ea typeface="+mn-ea"/>
                <a:cs typeface="+mn-cs"/>
              </a:rPr>
              <a:t>health IT developer of certified health IT, health information network or health information exchange</a:t>
            </a: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 such developer, network or exchange </a:t>
            </a:r>
            <a:r>
              <a:rPr kumimoji="0" lang="en-US" sz="2000" b="0" i="0" u="sng" strike="noStrike" kern="1200" cap="none" spc="0" normalizeH="0" baseline="0" noProof="0" dirty="0">
                <a:ln>
                  <a:noFill/>
                </a:ln>
                <a:solidFill>
                  <a:prstClr val="black"/>
                </a:solidFill>
                <a:effectLst/>
                <a:uLnTx/>
                <a:uFillTx/>
                <a:latin typeface="Aptos" panose="02110004020202020204"/>
                <a:ea typeface="+mn-ea"/>
                <a:cs typeface="+mn-cs"/>
              </a:rPr>
              <a:t>knows, or should know</a:t>
            </a: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2000" b="0" i="0" u="sng" strike="noStrike" kern="1200" cap="none" spc="0" normalizeH="0" baseline="0" noProof="0" dirty="0">
                <a:ln>
                  <a:noFill/>
                </a:ln>
                <a:solidFill>
                  <a:prstClr val="black"/>
                </a:solidFill>
                <a:effectLst/>
                <a:uLnTx/>
                <a:uFillTx/>
                <a:latin typeface="Aptos" panose="02110004020202020204"/>
                <a:ea typeface="+mn-ea"/>
                <a:cs typeface="+mn-cs"/>
              </a:rPr>
              <a:t> that the practice is likely to interfere</a:t>
            </a: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 with, prevent, or materially discourage access, exchange, or use of electronic health information; or </a:t>
            </a:r>
            <a:endParaRPr kumimoji="0" lang="en-US" sz="2000" b="0" i="0" u="none" strike="noStrike" kern="1200" cap="none" spc="0" normalizeH="0" baseline="0" noProof="0" dirty="0">
              <a:ln>
                <a:noFill/>
              </a:ln>
              <a:solidFill>
                <a:prstClr val="black"/>
              </a:solidFill>
              <a:effectLst/>
              <a:uLnTx/>
              <a:uFillTx/>
              <a:latin typeface="Aptos" panose="02110004020202020204"/>
              <a:ea typeface="+mn-ea"/>
              <a:cs typeface="Calibri"/>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A </a:t>
            </a:r>
            <a:r>
              <a:rPr kumimoji="0" lang="en-US" sz="2000" b="0" i="0" u="sng" strike="noStrike" kern="1200" cap="none" spc="0" normalizeH="0" baseline="0" noProof="0" dirty="0">
                <a:ln>
                  <a:noFill/>
                </a:ln>
                <a:solidFill>
                  <a:prstClr val="black"/>
                </a:solidFill>
                <a:effectLst/>
                <a:uLnTx/>
                <a:uFillTx/>
                <a:latin typeface="Aptos" panose="02110004020202020204"/>
                <a:ea typeface="+mn-ea"/>
                <a:cs typeface="+mn-cs"/>
              </a:rPr>
              <a:t>health care provider</a:t>
            </a: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 such provider </a:t>
            </a:r>
            <a:r>
              <a:rPr kumimoji="0" lang="en-US" sz="2000" b="0" i="0" u="sng" strike="noStrike" kern="1200" cap="none" spc="0" normalizeH="0" baseline="0" noProof="0" dirty="0">
                <a:ln>
                  <a:noFill/>
                </a:ln>
                <a:solidFill>
                  <a:prstClr val="black"/>
                </a:solidFill>
                <a:effectLst/>
                <a:uLnTx/>
                <a:uFillTx/>
                <a:latin typeface="Aptos" panose="02110004020202020204"/>
                <a:ea typeface="+mn-ea"/>
                <a:cs typeface="+mn-cs"/>
              </a:rPr>
              <a:t>knows that such practice is unreasonable and is likely to interfere</a:t>
            </a: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 with, prevent, or materially discourage access, exchange, or use of electronic health information.</a:t>
            </a:r>
            <a:endParaRPr kumimoji="0" lang="en-US" sz="2000" b="0" i="0" u="none" strike="noStrike" kern="1200" cap="none" spc="0" normalizeH="0" baseline="0" noProof="0" dirty="0">
              <a:ln>
                <a:noFill/>
              </a:ln>
              <a:solidFill>
                <a:prstClr val="black"/>
              </a:solidFill>
              <a:effectLst/>
              <a:uLnTx/>
              <a:uFillTx/>
              <a:latin typeface="Aptos" panose="0211000402020202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65520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0B7ACAC-FEA1-7E7D-88B9-A42F1FD9A8A5}"/>
              </a:ext>
            </a:extLst>
          </p:cNvPr>
          <p:cNvSpPr/>
          <p:nvPr/>
        </p:nvSpPr>
        <p:spPr>
          <a:xfrm>
            <a:off x="1937923" y="2629516"/>
            <a:ext cx="1740023" cy="1068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panose="02110004020202020204"/>
                <a:ea typeface="+mn-ea"/>
                <a:cs typeface="+mn-cs"/>
              </a:rPr>
              <a:t>Actor Type</a:t>
            </a:r>
          </a:p>
        </p:txBody>
      </p:sp>
      <p:sp>
        <p:nvSpPr>
          <p:cNvPr id="6" name="Rectangle 5">
            <a:extLst>
              <a:ext uri="{FF2B5EF4-FFF2-40B4-BE49-F238E27FC236}">
                <a16:creationId xmlns:a16="http://schemas.microsoft.com/office/drawing/2014/main" id="{6B3AB6AA-5934-9245-2227-8A6DA2424896}"/>
              </a:ext>
            </a:extLst>
          </p:cNvPr>
          <p:cNvSpPr/>
          <p:nvPr/>
        </p:nvSpPr>
        <p:spPr>
          <a:xfrm>
            <a:off x="1937923" y="1523015"/>
            <a:ext cx="1740022" cy="973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ptos" panose="02110004020202020204"/>
                <a:ea typeface="+mn-ea"/>
                <a:cs typeface="Calibri"/>
              </a:rPr>
              <a:t>Conduct</a:t>
            </a:r>
          </a:p>
        </p:txBody>
      </p:sp>
      <p:sp>
        <p:nvSpPr>
          <p:cNvPr id="8" name="Rectangle: Rounded Corners 7">
            <a:extLst>
              <a:ext uri="{FF2B5EF4-FFF2-40B4-BE49-F238E27FC236}">
                <a16:creationId xmlns:a16="http://schemas.microsoft.com/office/drawing/2014/main" id="{11765C58-F97C-948B-A5B8-4BB81DFF02C4}"/>
              </a:ext>
            </a:extLst>
          </p:cNvPr>
          <p:cNvSpPr/>
          <p:nvPr/>
        </p:nvSpPr>
        <p:spPr>
          <a:xfrm>
            <a:off x="3939832" y="2599924"/>
            <a:ext cx="2041864" cy="1068280"/>
          </a:xfrm>
          <a:prstGeom prst="roundRect">
            <a:avLst/>
          </a:prstGeom>
          <a:noFill/>
          <a:ln w="381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If engaged in by a health care provider,</a:t>
            </a:r>
          </a:p>
        </p:txBody>
      </p:sp>
      <p:sp>
        <p:nvSpPr>
          <p:cNvPr id="9" name="Rectangle: Rounded Corners 8">
            <a:extLst>
              <a:ext uri="{FF2B5EF4-FFF2-40B4-BE49-F238E27FC236}">
                <a16:creationId xmlns:a16="http://schemas.microsoft.com/office/drawing/2014/main" id="{561A968E-0016-4C67-7310-8AC06E07CF60}"/>
              </a:ext>
            </a:extLst>
          </p:cNvPr>
          <p:cNvSpPr/>
          <p:nvPr/>
        </p:nvSpPr>
        <p:spPr>
          <a:xfrm>
            <a:off x="6152595" y="2599522"/>
            <a:ext cx="4101481" cy="1098273"/>
          </a:xfrm>
          <a:prstGeom prst="roundRect">
            <a:avLst/>
          </a:prstGeom>
          <a:noFill/>
          <a:ln w="381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If engaged in by a health IT developer of certified health IT, health information network, or health information exchange,</a:t>
            </a:r>
          </a:p>
        </p:txBody>
      </p:sp>
      <p:sp>
        <p:nvSpPr>
          <p:cNvPr id="11" name="Rectangle: Rounded Corners 10">
            <a:extLst>
              <a:ext uri="{FF2B5EF4-FFF2-40B4-BE49-F238E27FC236}">
                <a16:creationId xmlns:a16="http://schemas.microsoft.com/office/drawing/2014/main" id="{0F01289B-00AC-3936-65EA-CA48BAD9D6B7}"/>
              </a:ext>
            </a:extLst>
          </p:cNvPr>
          <p:cNvSpPr/>
          <p:nvPr/>
        </p:nvSpPr>
        <p:spPr>
          <a:xfrm>
            <a:off x="3968687" y="1523014"/>
            <a:ext cx="6285391" cy="943589"/>
          </a:xfrm>
          <a:prstGeom prst="roundRect">
            <a:avLst/>
          </a:prstGeom>
          <a:noFill/>
          <a:ln w="381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Unless required by law or subject to an exception, a practice that is likely to interfere with the access, exchange, or use of electronic health information; and </a:t>
            </a:r>
          </a:p>
        </p:txBody>
      </p:sp>
      <p:sp>
        <p:nvSpPr>
          <p:cNvPr id="12" name="Rectangle: Rounded Corners 11">
            <a:extLst>
              <a:ext uri="{FF2B5EF4-FFF2-40B4-BE49-F238E27FC236}">
                <a16:creationId xmlns:a16="http://schemas.microsoft.com/office/drawing/2014/main" id="{0FC879C4-EC6F-78F7-A868-53DD33724AF9}"/>
              </a:ext>
            </a:extLst>
          </p:cNvPr>
          <p:cNvSpPr/>
          <p:nvPr/>
        </p:nvSpPr>
        <p:spPr>
          <a:xfrm>
            <a:off x="3968687" y="3830713"/>
            <a:ext cx="2041864" cy="2254930"/>
          </a:xfrm>
          <a:prstGeom prst="roundRect">
            <a:avLst/>
          </a:prstGeom>
          <a:noFill/>
          <a:ln w="381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knows that such practice is unreasonable and is likely to interfere with the access, exchange, or use of EHI.</a:t>
            </a:r>
          </a:p>
        </p:txBody>
      </p:sp>
      <p:sp>
        <p:nvSpPr>
          <p:cNvPr id="15" name="Rectangle: Rounded Corners 14">
            <a:extLst>
              <a:ext uri="{FF2B5EF4-FFF2-40B4-BE49-F238E27FC236}">
                <a16:creationId xmlns:a16="http://schemas.microsoft.com/office/drawing/2014/main" id="{361CC353-3524-3BEF-620F-AF2CCD91562A}"/>
              </a:ext>
            </a:extLst>
          </p:cNvPr>
          <p:cNvSpPr/>
          <p:nvPr/>
        </p:nvSpPr>
        <p:spPr>
          <a:xfrm>
            <a:off x="6152596" y="3830713"/>
            <a:ext cx="4101482" cy="2246052"/>
          </a:xfrm>
          <a:prstGeom prst="roundRect">
            <a:avLst/>
          </a:prstGeom>
          <a:noFill/>
          <a:ln w="381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knows, or should know, the practice is likely to interfere with the access, exchange, or use of EHI.</a:t>
            </a:r>
          </a:p>
        </p:txBody>
      </p:sp>
      <p:sp>
        <p:nvSpPr>
          <p:cNvPr id="3" name="Rectangle 2">
            <a:extLst>
              <a:ext uri="{FF2B5EF4-FFF2-40B4-BE49-F238E27FC236}">
                <a16:creationId xmlns:a16="http://schemas.microsoft.com/office/drawing/2014/main" id="{27901507-1277-3BBA-58F7-7D06B33EA5BB}"/>
              </a:ext>
            </a:extLst>
          </p:cNvPr>
          <p:cNvSpPr/>
          <p:nvPr/>
        </p:nvSpPr>
        <p:spPr>
          <a:xfrm>
            <a:off x="1909067" y="3830713"/>
            <a:ext cx="1740022" cy="2254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Intent</a:t>
            </a:r>
          </a:p>
        </p:txBody>
      </p:sp>
      <p:sp>
        <p:nvSpPr>
          <p:cNvPr id="2" name="Title 1">
            <a:extLst>
              <a:ext uri="{FF2B5EF4-FFF2-40B4-BE49-F238E27FC236}">
                <a16:creationId xmlns:a16="http://schemas.microsoft.com/office/drawing/2014/main" id="{3904046B-519A-A76A-9F1C-87B4A935E0CF}"/>
              </a:ext>
            </a:extLst>
          </p:cNvPr>
          <p:cNvSpPr>
            <a:spLocks noGrp="1"/>
          </p:cNvSpPr>
          <p:nvPr>
            <p:ph type="title"/>
          </p:nvPr>
        </p:nvSpPr>
        <p:spPr>
          <a:xfrm>
            <a:off x="2291963" y="510717"/>
            <a:ext cx="7886700" cy="541037"/>
          </a:xfrm>
        </p:spPr>
        <p:txBody>
          <a:bodyPr>
            <a:normAutofit fontScale="90000"/>
          </a:bodyPr>
          <a:lstStyle/>
          <a:p>
            <a:pPr algn="ctr"/>
            <a:r>
              <a:rPr lang="en-US" u="sng" dirty="0">
                <a:latin typeface="Times New Roman" panose="02020603050405020304" pitchFamily="18" charset="0"/>
                <a:cs typeface="Times New Roman" panose="02020603050405020304" pitchFamily="18" charset="0"/>
              </a:rPr>
              <a:t>Information Blocking Definition</a:t>
            </a:r>
          </a:p>
        </p:txBody>
      </p:sp>
    </p:spTree>
    <p:extLst>
      <p:ext uri="{BB962C8B-B14F-4D97-AF65-F5344CB8AC3E}">
        <p14:creationId xmlns:p14="http://schemas.microsoft.com/office/powerpoint/2010/main" val="479733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547A3-847B-D279-01DC-F8213FD55F2F}"/>
              </a:ext>
            </a:extLst>
          </p:cNvPr>
          <p:cNvSpPr>
            <a:spLocks noGrp="1"/>
          </p:cNvSpPr>
          <p:nvPr>
            <p:ph type="title"/>
          </p:nvPr>
        </p:nvSpPr>
        <p:spPr>
          <a:xfrm>
            <a:off x="838200" y="132416"/>
            <a:ext cx="10515600" cy="1325563"/>
          </a:xfrm>
        </p:spPr>
        <p:txBody>
          <a:bodyPr>
            <a:normAutofit/>
          </a:bodyPr>
          <a:lstStyle/>
          <a:p>
            <a:r>
              <a:rPr lang="en-US" sz="4000" u="sng" dirty="0">
                <a:latin typeface="Times New Roman" panose="02020603050405020304" pitchFamily="18" charset="0"/>
                <a:cs typeface="Times New Roman" panose="02020603050405020304" pitchFamily="18" charset="0"/>
              </a:rPr>
              <a:t>OIG’s Role in Information Blocking Enforcement</a:t>
            </a:r>
          </a:p>
        </p:txBody>
      </p:sp>
      <p:sp>
        <p:nvSpPr>
          <p:cNvPr id="4" name="TextBox 3">
            <a:extLst>
              <a:ext uri="{FF2B5EF4-FFF2-40B4-BE49-F238E27FC236}">
                <a16:creationId xmlns:a16="http://schemas.microsoft.com/office/drawing/2014/main" id="{8C748B5A-B12A-A383-67C2-A3B5B8B42A96}"/>
              </a:ext>
            </a:extLst>
          </p:cNvPr>
          <p:cNvSpPr txBox="1"/>
          <p:nvPr/>
        </p:nvSpPr>
        <p:spPr>
          <a:xfrm>
            <a:off x="2112265" y="1227839"/>
            <a:ext cx="7474314"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OIG may investigate any claim that: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22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health IT developer of certified health IT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(including an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offerer</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of certified health IT) engaged in information blocking;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22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health information exchange or network</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engaged in information blocking; or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22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health care provider</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engaged in information blocking.</a:t>
            </a:r>
          </a:p>
        </p:txBody>
      </p:sp>
      <p:graphicFrame>
        <p:nvGraphicFramePr>
          <p:cNvPr id="5" name="Diagram 4">
            <a:extLst>
              <a:ext uri="{FF2B5EF4-FFF2-40B4-BE49-F238E27FC236}">
                <a16:creationId xmlns:a16="http://schemas.microsoft.com/office/drawing/2014/main" id="{A657238F-A5F5-2E72-DD85-6D476AE72139}"/>
              </a:ext>
            </a:extLst>
          </p:cNvPr>
          <p:cNvGraphicFramePr/>
          <p:nvPr/>
        </p:nvGraphicFramePr>
        <p:xfrm>
          <a:off x="3193803" y="3805320"/>
          <a:ext cx="5529072" cy="2979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a:extLst>
              <a:ext uri="{FF2B5EF4-FFF2-40B4-BE49-F238E27FC236}">
                <a16:creationId xmlns:a16="http://schemas.microsoft.com/office/drawing/2014/main" id="{69DF95F0-46EF-27B2-EE2A-F9AE649D9460}"/>
              </a:ext>
            </a:extLst>
          </p:cNvPr>
          <p:cNvPicPr>
            <a:picLocks noChangeAspect="1" noChangeArrowheads="1"/>
          </p:cNvPicPr>
          <p:nvPr/>
        </p:nvPicPr>
        <p:blipFill>
          <a:blip r:embed="rId7" cstate="print"/>
          <a:srcRect l="3989" t="7977" r="2269" b="4263"/>
          <a:stretch>
            <a:fillRect/>
          </a:stretch>
        </p:blipFill>
        <p:spPr bwMode="auto">
          <a:xfrm>
            <a:off x="9473394" y="4859566"/>
            <a:ext cx="1561897" cy="870831"/>
          </a:xfrm>
          <a:prstGeom prst="rect">
            <a:avLst/>
          </a:prstGeom>
          <a:noFill/>
          <a:ln w="9525" algn="in">
            <a:noFill/>
            <a:miter lim="800000"/>
            <a:headEnd/>
            <a:tailEnd/>
          </a:ln>
        </p:spPr>
      </p:pic>
      <p:sp>
        <p:nvSpPr>
          <p:cNvPr id="7" name="TextBox 6">
            <a:extLst>
              <a:ext uri="{FF2B5EF4-FFF2-40B4-BE49-F238E27FC236}">
                <a16:creationId xmlns:a16="http://schemas.microsoft.com/office/drawing/2014/main" id="{2BC58AA6-0A85-AAE2-0794-30ECA52CB7F1}"/>
              </a:ext>
            </a:extLst>
          </p:cNvPr>
          <p:cNvSpPr txBox="1"/>
          <p:nvPr/>
        </p:nvSpPr>
        <p:spPr>
          <a:xfrm>
            <a:off x="8639881" y="4232421"/>
            <a:ext cx="32289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Civil Monetary Penalties (CMP)</a:t>
            </a:r>
          </a:p>
        </p:txBody>
      </p:sp>
      <p:sp>
        <p:nvSpPr>
          <p:cNvPr id="8" name="TextBox 7">
            <a:extLst>
              <a:ext uri="{FF2B5EF4-FFF2-40B4-BE49-F238E27FC236}">
                <a16:creationId xmlns:a16="http://schemas.microsoft.com/office/drawing/2014/main" id="{B64F24F3-6A21-C1D6-63B1-6ECB3E9DAE71}"/>
              </a:ext>
            </a:extLst>
          </p:cNvPr>
          <p:cNvSpPr txBox="1"/>
          <p:nvPr/>
        </p:nvSpPr>
        <p:spPr>
          <a:xfrm>
            <a:off x="838200" y="4826153"/>
            <a:ext cx="218236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Health care provider disincentives set forth by CMS</a:t>
            </a:r>
          </a:p>
        </p:txBody>
      </p:sp>
    </p:spTree>
    <p:extLst>
      <p:ext uri="{BB962C8B-B14F-4D97-AF65-F5344CB8AC3E}">
        <p14:creationId xmlns:p14="http://schemas.microsoft.com/office/powerpoint/2010/main" val="4248653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275256-0C81-41E2-9019-BF002255D1EA}"/>
              </a:ext>
            </a:extLst>
          </p:cNvPr>
          <p:cNvSpPr/>
          <p:nvPr/>
        </p:nvSpPr>
        <p:spPr>
          <a:xfrm>
            <a:off x="621075" y="213545"/>
            <a:ext cx="11152632" cy="769441"/>
          </a:xfrm>
          <a:prstGeom prst="rect">
            <a:avLst/>
          </a:prstGeom>
        </p:spPr>
        <p:txBody>
          <a:bodyPr wrap="square" lIns="91440" tIns="45720" rIns="91440" bIns="45720" anchor="t">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44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Overview of Complaint &amp; Enforcement Process</a:t>
            </a:r>
          </a:p>
        </p:txBody>
      </p:sp>
      <p:pic>
        <p:nvPicPr>
          <p:cNvPr id="1026" name="Picture 2" descr="Please download the text-based version below">
            <a:extLst>
              <a:ext uri="{FF2B5EF4-FFF2-40B4-BE49-F238E27FC236}">
                <a16:creationId xmlns:a16="http://schemas.microsoft.com/office/drawing/2014/main" id="{0CB674FA-DB4B-4A8A-3086-81D47367D2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177" y="1190849"/>
            <a:ext cx="10019645" cy="495763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9952666-A5FB-16D8-D229-B7F80D1D73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A5E469-D65D-4EA2-A809-E9CFEDF78145}"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762946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AD444-F231-F8C4-5A4C-BC9ECBF58B48}"/>
              </a:ext>
            </a:extLst>
          </p:cNvPr>
          <p:cNvSpPr>
            <a:spLocks noGrp="1"/>
          </p:cNvSpPr>
          <p:nvPr>
            <p:ph type="title"/>
          </p:nvPr>
        </p:nvSpPr>
        <p:spPr/>
        <p:txBody>
          <a:bodyPr/>
          <a:lstStyle/>
          <a:p>
            <a:r>
              <a:rPr lang="en-US" u="sng" dirty="0">
                <a:latin typeface="Times New Roman" panose="02020603050405020304" pitchFamily="18" charset="0"/>
                <a:cs typeface="Times New Roman" panose="02020603050405020304" pitchFamily="18" charset="0"/>
              </a:rPr>
              <a:t>Information Blocking Complaints</a:t>
            </a:r>
          </a:p>
        </p:txBody>
      </p:sp>
      <p:sp>
        <p:nvSpPr>
          <p:cNvPr id="3" name="Content Placeholder 2">
            <a:extLst>
              <a:ext uri="{FF2B5EF4-FFF2-40B4-BE49-F238E27FC236}">
                <a16:creationId xmlns:a16="http://schemas.microsoft.com/office/drawing/2014/main" id="{67D215E1-A17D-D3DD-C311-03BEF91D0949}"/>
              </a:ext>
            </a:extLst>
          </p:cNvPr>
          <p:cNvSpPr>
            <a:spLocks noGrp="1"/>
          </p:cNvSpPr>
          <p:nvPr>
            <p:ph idx="1"/>
          </p:nvPr>
        </p:nvSpPr>
        <p:spPr>
          <a:xfrm>
            <a:off x="3950746" y="1740281"/>
            <a:ext cx="6787025" cy="4351338"/>
          </a:xfrm>
        </p:spPr>
        <p:txBody>
          <a:bodyPr>
            <a:normAutofit/>
          </a:bodyPr>
          <a:lstStyle/>
          <a:p>
            <a:r>
              <a:rPr lang="en-US" dirty="0"/>
              <a:t>Submission of Complaints</a:t>
            </a:r>
          </a:p>
          <a:p>
            <a:pPr lvl="1"/>
            <a:r>
              <a:rPr lang="en-US" dirty="0"/>
              <a:t>To ASTP/ONC: </a:t>
            </a:r>
            <a:r>
              <a:rPr lang="en-US" dirty="0">
                <a:hlinkClick r:id="rId3"/>
              </a:rPr>
              <a:t>Information Blocking Portal</a:t>
            </a:r>
            <a:endParaRPr lang="en-US" dirty="0"/>
          </a:p>
          <a:p>
            <a:pPr lvl="1"/>
            <a:r>
              <a:rPr lang="en-US" dirty="0"/>
              <a:t>To OIG: </a:t>
            </a:r>
            <a:r>
              <a:rPr lang="en-US" dirty="0">
                <a:hlinkClick r:id="rId4"/>
              </a:rPr>
              <a:t>OIG Hotline</a:t>
            </a:r>
            <a:r>
              <a:rPr lang="en-US" dirty="0"/>
              <a:t> or 1-800-447-8477</a:t>
            </a:r>
          </a:p>
          <a:p>
            <a:r>
              <a:rPr lang="en-US" dirty="0"/>
              <a:t>Potential Referrals by OIG </a:t>
            </a:r>
          </a:p>
          <a:p>
            <a:pPr lvl="1"/>
            <a:r>
              <a:rPr lang="en-US" dirty="0"/>
              <a:t>To the Assistant Secretary for Technology Policy/Office of the National Coordinator </a:t>
            </a:r>
          </a:p>
          <a:p>
            <a:pPr lvl="1"/>
            <a:r>
              <a:rPr lang="en-US" dirty="0"/>
              <a:t>To the Federal Trade Commission</a:t>
            </a:r>
          </a:p>
          <a:p>
            <a:pPr lvl="1"/>
            <a:r>
              <a:rPr lang="en-US" dirty="0"/>
              <a:t>To the Centers for Medicare &amp; Medicaid Services</a:t>
            </a:r>
          </a:p>
          <a:p>
            <a:pPr lvl="1"/>
            <a:r>
              <a:rPr lang="en-US" dirty="0"/>
              <a:t>To the Department of Justice </a:t>
            </a:r>
          </a:p>
          <a:p>
            <a:pPr lvl="1"/>
            <a:endParaRPr lang="en-US" dirty="0"/>
          </a:p>
        </p:txBody>
      </p:sp>
      <p:pic>
        <p:nvPicPr>
          <p:cNvPr id="4" name="Picture 2" descr="Please download the text-based version below">
            <a:extLst>
              <a:ext uri="{FF2B5EF4-FFF2-40B4-BE49-F238E27FC236}">
                <a16:creationId xmlns:a16="http://schemas.microsoft.com/office/drawing/2014/main" id="{ABE3044B-4532-B43A-5EB9-AE98C5139ED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40" t="14898" r="78390" b="52052"/>
          <a:stretch/>
        </p:blipFill>
        <p:spPr bwMode="auto">
          <a:xfrm>
            <a:off x="627018" y="2278723"/>
            <a:ext cx="2795452" cy="230055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0747655E-7F35-F45D-7B6C-A9E7071E4F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A5E469-D65D-4EA2-A809-E9CFEDF78145}"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5544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F54AE-833B-5E4D-39EC-A64E5DD238C2}"/>
              </a:ext>
            </a:extLst>
          </p:cNvPr>
          <p:cNvSpPr>
            <a:spLocks noGrp="1"/>
          </p:cNvSpPr>
          <p:nvPr>
            <p:ph type="title"/>
          </p:nvPr>
        </p:nvSpPr>
        <p:spPr>
          <a:xfrm>
            <a:off x="800100" y="331361"/>
            <a:ext cx="10591800" cy="999994"/>
          </a:xfrm>
        </p:spPr>
        <p:txBody>
          <a:bodyPr/>
          <a:lstStyle/>
          <a:p>
            <a:r>
              <a:rPr lang="en-US" u="sng" dirty="0">
                <a:latin typeface="Times New Roman" panose="02020603050405020304" pitchFamily="18" charset="0"/>
                <a:cs typeface="Times New Roman" panose="02020603050405020304" pitchFamily="18" charset="0"/>
              </a:rPr>
              <a:t>OIG’s Enforcement Priorities </a:t>
            </a:r>
          </a:p>
        </p:txBody>
      </p:sp>
      <p:sp>
        <p:nvSpPr>
          <p:cNvPr id="3" name="Content Placeholder 2">
            <a:extLst>
              <a:ext uri="{FF2B5EF4-FFF2-40B4-BE49-F238E27FC236}">
                <a16:creationId xmlns:a16="http://schemas.microsoft.com/office/drawing/2014/main" id="{E00A9C3E-2B27-14F5-E888-8B915F440737}"/>
              </a:ext>
            </a:extLst>
          </p:cNvPr>
          <p:cNvSpPr>
            <a:spLocks noGrp="1"/>
          </p:cNvSpPr>
          <p:nvPr>
            <p:ph idx="1"/>
          </p:nvPr>
        </p:nvSpPr>
        <p:spPr>
          <a:xfrm>
            <a:off x="3505200" y="1400266"/>
            <a:ext cx="7886700" cy="5194980"/>
          </a:xfrm>
        </p:spPr>
        <p:txBody>
          <a:bodyPr vert="horz" lIns="91440" tIns="45720" rIns="91440" bIns="45720" rtlCol="0" anchor="t">
            <a:normAutofit/>
          </a:bodyPr>
          <a:lstStyle/>
          <a:p>
            <a:r>
              <a:rPr lang="en-US" dirty="0"/>
              <a:t>Enforcement priorities are: </a:t>
            </a:r>
          </a:p>
          <a:p>
            <a:pPr lvl="1"/>
            <a:r>
              <a:rPr lang="en-US" dirty="0">
                <a:ea typeface="Times New Roman" panose="02020603050405020304" pitchFamily="18" charset="0"/>
                <a:cs typeface="Times New Roman"/>
              </a:rPr>
              <a:t>(1) resulted in, is causing, or had the potential to cause patient harm; </a:t>
            </a:r>
            <a:endParaRPr lang="en-US" dirty="0">
              <a:ea typeface="Times New Roman" panose="02020603050405020304" pitchFamily="18" charset="0"/>
              <a:cs typeface="Times New Roman" panose="02020603050405020304" pitchFamily="18" charset="0"/>
            </a:endParaRPr>
          </a:p>
          <a:p>
            <a:pPr lvl="1"/>
            <a:r>
              <a:rPr lang="en-US" dirty="0">
                <a:ea typeface="Times New Roman" panose="02020603050405020304" pitchFamily="18" charset="0"/>
                <a:cs typeface="Times New Roman"/>
              </a:rPr>
              <a:t>(2) significantly impacted a provider’s ability to care for patients; </a:t>
            </a:r>
            <a:endParaRPr lang="en-US" dirty="0">
              <a:ea typeface="Times New Roman" panose="02020603050405020304" pitchFamily="18" charset="0"/>
              <a:cs typeface="Times New Roman" panose="02020603050405020304" pitchFamily="18" charset="0"/>
            </a:endParaRPr>
          </a:p>
          <a:p>
            <a:pPr lvl="1"/>
            <a:r>
              <a:rPr lang="en-US" dirty="0">
                <a:ea typeface="Times New Roman" panose="02020603050405020304" pitchFamily="18" charset="0"/>
                <a:cs typeface="Times New Roman"/>
              </a:rPr>
              <a:t>(3) was of a long duration; or </a:t>
            </a:r>
            <a:endParaRPr lang="en-US" dirty="0">
              <a:ea typeface="Times New Roman" panose="02020603050405020304" pitchFamily="18" charset="0"/>
              <a:cs typeface="Times New Roman" panose="02020603050405020304" pitchFamily="18" charset="0"/>
            </a:endParaRPr>
          </a:p>
          <a:p>
            <a:pPr lvl="1"/>
            <a:r>
              <a:rPr lang="en-US" dirty="0">
                <a:ea typeface="Times New Roman" panose="02020603050405020304" pitchFamily="18" charset="0"/>
                <a:cs typeface="Times New Roman"/>
              </a:rPr>
              <a:t>(4) caused financial loss to Federal health care programs, or other government or private entities.</a:t>
            </a:r>
            <a:endParaRPr lang="en-US" dirty="0">
              <a:cs typeface="Times New Roman"/>
            </a:endParaRPr>
          </a:p>
          <a:p>
            <a:r>
              <a:rPr lang="en-US" dirty="0"/>
              <a:t>Enforcement priorities are not dispositive </a:t>
            </a:r>
          </a:p>
          <a:p>
            <a:r>
              <a:rPr lang="en-US" dirty="0"/>
              <a:t>Each allegation will be reviewed on the specific facts and circumstances</a:t>
            </a:r>
          </a:p>
          <a:p>
            <a:pPr marL="0" indent="0">
              <a:buNone/>
            </a:pPr>
            <a:endParaRPr lang="en-US" dirty="0"/>
          </a:p>
        </p:txBody>
      </p:sp>
      <p:pic>
        <p:nvPicPr>
          <p:cNvPr id="4" name="Picture 2" descr="Please download the text-based version below">
            <a:extLst>
              <a:ext uri="{FF2B5EF4-FFF2-40B4-BE49-F238E27FC236}">
                <a16:creationId xmlns:a16="http://schemas.microsoft.com/office/drawing/2014/main" id="{10AF8E4E-BAE1-32E7-B420-8420153096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739" t="15283" r="59119" b="49108"/>
          <a:stretch/>
        </p:blipFill>
        <p:spPr bwMode="auto">
          <a:xfrm>
            <a:off x="295300" y="1826624"/>
            <a:ext cx="3209900" cy="295438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49F0125D-624B-C454-F824-35A0282CC9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A5E469-D65D-4EA2-A809-E9CFEDF78145}"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919102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F908C-AA7E-6CBD-251C-71253BD90A34}"/>
              </a:ext>
            </a:extLst>
          </p:cNvPr>
          <p:cNvSpPr>
            <a:spLocks noGrp="1"/>
          </p:cNvSpPr>
          <p:nvPr>
            <p:ph type="title"/>
          </p:nvPr>
        </p:nvSpPr>
        <p:spPr>
          <a:xfrm>
            <a:off x="1865006" y="431332"/>
            <a:ext cx="8586586" cy="1325563"/>
          </a:xfrm>
        </p:spPr>
        <p:txBody>
          <a:bodyPr/>
          <a:lstStyle/>
          <a:p>
            <a:r>
              <a:rPr lang="en-US" u="sng" dirty="0">
                <a:latin typeface="Times New Roman" panose="02020603050405020304" pitchFamily="18" charset="0"/>
                <a:cs typeface="Times New Roman" panose="02020603050405020304" pitchFamily="18" charset="0"/>
              </a:rPr>
              <a:t>Information Blocking Investigations</a:t>
            </a:r>
          </a:p>
        </p:txBody>
      </p:sp>
      <p:sp>
        <p:nvSpPr>
          <p:cNvPr id="3" name="Content Placeholder 2">
            <a:extLst>
              <a:ext uri="{FF2B5EF4-FFF2-40B4-BE49-F238E27FC236}">
                <a16:creationId xmlns:a16="http://schemas.microsoft.com/office/drawing/2014/main" id="{24B70816-7AD3-CE6E-4F29-74D7AB2763DE}"/>
              </a:ext>
            </a:extLst>
          </p:cNvPr>
          <p:cNvSpPr>
            <a:spLocks noGrp="1"/>
          </p:cNvSpPr>
          <p:nvPr>
            <p:ph idx="1"/>
          </p:nvPr>
        </p:nvSpPr>
        <p:spPr>
          <a:xfrm>
            <a:off x="3981450" y="1690690"/>
            <a:ext cx="7886700" cy="5006974"/>
          </a:xfrm>
        </p:spPr>
        <p:txBody>
          <a:bodyPr>
            <a:normAutofit/>
          </a:bodyPr>
          <a:lstStyle/>
          <a:p>
            <a:r>
              <a:rPr lang="en-US" dirty="0"/>
              <a:t>For over 35 years, OIG has conducted other CMP investigations and enforcement </a:t>
            </a:r>
          </a:p>
          <a:p>
            <a:r>
              <a:rPr lang="en-US" dirty="0"/>
              <a:t>OIG will use similar methods to conduct investigations and enforcement</a:t>
            </a:r>
          </a:p>
          <a:p>
            <a:pPr lvl="1"/>
            <a:r>
              <a:rPr lang="en-US" dirty="0"/>
              <a:t>This may include: </a:t>
            </a:r>
          </a:p>
          <a:p>
            <a:pPr lvl="2"/>
            <a:r>
              <a:rPr lang="en-US" dirty="0"/>
              <a:t>Interviews</a:t>
            </a:r>
          </a:p>
          <a:p>
            <a:pPr lvl="2"/>
            <a:r>
              <a:rPr lang="en-US" dirty="0"/>
              <a:t>Document Subpoenas</a:t>
            </a:r>
          </a:p>
        </p:txBody>
      </p:sp>
      <p:pic>
        <p:nvPicPr>
          <p:cNvPr id="4" name="Picture 2" descr="Please download the text-based version below">
            <a:extLst>
              <a:ext uri="{FF2B5EF4-FFF2-40B4-BE49-F238E27FC236}">
                <a16:creationId xmlns:a16="http://schemas.microsoft.com/office/drawing/2014/main" id="{7203E391-7807-C488-B478-7D790A269E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929" t="14706" r="19976" b="38329"/>
          <a:stretch/>
        </p:blipFill>
        <p:spPr bwMode="auto">
          <a:xfrm>
            <a:off x="787778" y="1593668"/>
            <a:ext cx="2843696" cy="328844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9EEF86CE-F59B-7418-5A7E-086FC050B4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A5E469-D65D-4EA2-A809-E9CFEDF78145}"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411296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F908C-AA7E-6CBD-251C-71253BD90A34}"/>
              </a:ext>
            </a:extLst>
          </p:cNvPr>
          <p:cNvSpPr>
            <a:spLocks noGrp="1"/>
          </p:cNvSpPr>
          <p:nvPr>
            <p:ph type="title"/>
          </p:nvPr>
        </p:nvSpPr>
        <p:spPr>
          <a:xfrm>
            <a:off x="1231684" y="206375"/>
            <a:ext cx="9599499" cy="1325563"/>
          </a:xfrm>
        </p:spPr>
        <p:txBody>
          <a:bodyPr/>
          <a:lstStyle/>
          <a:p>
            <a:r>
              <a:rPr lang="en-US" u="sng" dirty="0">
                <a:latin typeface="Times New Roman" panose="02020603050405020304" pitchFamily="18" charset="0"/>
                <a:cs typeface="Times New Roman" panose="02020603050405020304" pitchFamily="18" charset="0"/>
              </a:rPr>
              <a:t>Information Blocking CMP Resolutions</a:t>
            </a:r>
          </a:p>
        </p:txBody>
      </p:sp>
      <p:sp>
        <p:nvSpPr>
          <p:cNvPr id="3" name="Content Placeholder 2">
            <a:extLst>
              <a:ext uri="{FF2B5EF4-FFF2-40B4-BE49-F238E27FC236}">
                <a16:creationId xmlns:a16="http://schemas.microsoft.com/office/drawing/2014/main" id="{24B70816-7AD3-CE6E-4F29-74D7AB2763DE}"/>
              </a:ext>
            </a:extLst>
          </p:cNvPr>
          <p:cNvSpPr>
            <a:spLocks noGrp="1"/>
          </p:cNvSpPr>
          <p:nvPr>
            <p:ph idx="1"/>
          </p:nvPr>
        </p:nvSpPr>
        <p:spPr>
          <a:xfrm>
            <a:off x="838199" y="1531938"/>
            <a:ext cx="9470368" cy="5006974"/>
          </a:xfrm>
        </p:spPr>
        <p:txBody>
          <a:bodyPr>
            <a:normAutofit/>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Informal Notice / Monetary Settlement</a:t>
            </a:r>
          </a:p>
          <a:p>
            <a:r>
              <a:rPr lang="en-US" dirty="0">
                <a:latin typeface="Times New Roman" panose="02020603050405020304" pitchFamily="18" charset="0"/>
                <a:ea typeface="Calibri" panose="020F0502020204030204" pitchFamily="34" charset="0"/>
                <a:cs typeface="Times New Roman" panose="02020603050405020304" pitchFamily="18" charset="0"/>
              </a:rPr>
              <a:t>Demand Letter</a:t>
            </a:r>
          </a:p>
          <a:p>
            <a:r>
              <a:rPr lang="en-US" dirty="0">
                <a:latin typeface="Times New Roman" panose="02020603050405020304" pitchFamily="18" charset="0"/>
                <a:ea typeface="Calibri" panose="020F0502020204030204" pitchFamily="34" charset="0"/>
                <a:cs typeface="Times New Roman" panose="02020603050405020304" pitchFamily="18" charset="0"/>
              </a:rPr>
              <a:t>Appeal of Demand</a:t>
            </a:r>
          </a:p>
        </p:txBody>
      </p:sp>
      <p:sp>
        <p:nvSpPr>
          <p:cNvPr id="6" name="Slide Number Placeholder 5">
            <a:extLst>
              <a:ext uri="{FF2B5EF4-FFF2-40B4-BE49-F238E27FC236}">
                <a16:creationId xmlns:a16="http://schemas.microsoft.com/office/drawing/2014/main" id="{9EEF86CE-F59B-7418-5A7E-086FC050B4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A5E469-D65D-4EA2-A809-E9CFEDF78145}"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pic>
        <p:nvPicPr>
          <p:cNvPr id="5" name="Picture 2" descr="Please download the text-based version below">
            <a:extLst>
              <a:ext uri="{FF2B5EF4-FFF2-40B4-BE49-F238E27FC236}">
                <a16:creationId xmlns:a16="http://schemas.microsoft.com/office/drawing/2014/main" id="{B2BD1915-61C2-E776-4767-1145A33E4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9296" y="3523420"/>
            <a:ext cx="5617029" cy="2083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645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0E6765-13B1-D44B-B5F6-2C6DF1E89539}"/>
              </a:ext>
            </a:extLst>
          </p:cNvPr>
          <p:cNvSpPr>
            <a:spLocks noGrp="1"/>
          </p:cNvSpPr>
          <p:nvPr>
            <p:ph type="title"/>
          </p:nvPr>
        </p:nvSpPr>
        <p:spPr>
          <a:xfrm>
            <a:off x="458788" y="457974"/>
            <a:ext cx="11282438" cy="890356"/>
          </a:xfrm>
        </p:spPr>
        <p:txBody>
          <a:bodyPr>
            <a:normAutofit/>
          </a:bodyPr>
          <a:lstStyle/>
          <a:p>
            <a:r>
              <a:rPr lang="en-US" sz="4000"/>
              <a:t>Elements of the Information Blocking Definition</a:t>
            </a:r>
          </a:p>
        </p:txBody>
      </p:sp>
      <p:sp>
        <p:nvSpPr>
          <p:cNvPr id="9" name="Text Placeholder 8">
            <a:extLst>
              <a:ext uri="{FF2B5EF4-FFF2-40B4-BE49-F238E27FC236}">
                <a16:creationId xmlns:a16="http://schemas.microsoft.com/office/drawing/2014/main" id="{BDAFFF47-A789-2DB5-FEEA-788640870266}"/>
              </a:ext>
            </a:extLst>
          </p:cNvPr>
          <p:cNvSpPr>
            <a:spLocks noGrp="1"/>
          </p:cNvSpPr>
          <p:nvPr>
            <p:ph type="body" sz="quarter" idx="17"/>
          </p:nvPr>
        </p:nvSpPr>
        <p:spPr>
          <a:xfrm>
            <a:off x="457320" y="1418032"/>
            <a:ext cx="5807030" cy="1303755"/>
          </a:xfrm>
        </p:spPr>
        <p:txBody>
          <a:bodyPr/>
          <a:lstStyle/>
          <a:p>
            <a:r>
              <a:rPr lang="en-US" sz="2000"/>
              <a:t>To be “Information Blocking,” </a:t>
            </a:r>
          </a:p>
          <a:p>
            <a:r>
              <a:rPr lang="en-US" sz="2000"/>
              <a:t>a practice (act or omission) must:</a:t>
            </a:r>
          </a:p>
          <a:p>
            <a:endParaRPr lang="en-US"/>
          </a:p>
          <a:p>
            <a:endParaRPr lang="en-US"/>
          </a:p>
        </p:txBody>
      </p:sp>
      <p:sp>
        <p:nvSpPr>
          <p:cNvPr id="10" name="Content Placeholder 9">
            <a:extLst>
              <a:ext uri="{FF2B5EF4-FFF2-40B4-BE49-F238E27FC236}">
                <a16:creationId xmlns:a16="http://schemas.microsoft.com/office/drawing/2014/main" id="{C7CC1331-6D32-D575-E041-53E75C2974DE}"/>
              </a:ext>
            </a:extLst>
          </p:cNvPr>
          <p:cNvSpPr>
            <a:spLocks noGrp="1"/>
          </p:cNvSpPr>
          <p:nvPr>
            <p:ph sz="quarter" idx="18"/>
          </p:nvPr>
        </p:nvSpPr>
        <p:spPr/>
        <p:txBody>
          <a:bodyPr/>
          <a:lstStyle/>
          <a:p>
            <a:pPr>
              <a:spcBef>
                <a:spcPts val="1400"/>
              </a:spcBef>
            </a:pPr>
            <a:r>
              <a:rPr lang="en-US" sz="1800" b="1" dirty="0"/>
              <a:t>Not be required by law; </a:t>
            </a:r>
            <a:r>
              <a:rPr lang="en-US" sz="1800" b="1" i="1" dirty="0"/>
              <a:t>and</a:t>
            </a:r>
            <a:endParaRPr lang="en-US" sz="1800" b="1" dirty="0"/>
          </a:p>
          <a:p>
            <a:pPr>
              <a:spcBef>
                <a:spcPts val="1400"/>
              </a:spcBef>
            </a:pPr>
            <a:r>
              <a:rPr lang="en-US" sz="1800" b="1" dirty="0"/>
              <a:t>Not be covered by an exception; </a:t>
            </a:r>
            <a:r>
              <a:rPr lang="en-US" sz="1800" b="1" i="1" dirty="0"/>
              <a:t>and</a:t>
            </a:r>
            <a:endParaRPr lang="en-US" sz="1800" b="1" dirty="0"/>
          </a:p>
          <a:p>
            <a:pPr>
              <a:spcBef>
                <a:spcPts val="1400"/>
              </a:spcBef>
            </a:pPr>
            <a:r>
              <a:rPr lang="en-US" sz="1800" b="1" dirty="0"/>
              <a:t>Be done by actor regulated under the information blocking statute; </a:t>
            </a:r>
            <a:r>
              <a:rPr lang="en-US" sz="1800" b="1" i="1" dirty="0"/>
              <a:t>and</a:t>
            </a:r>
            <a:endParaRPr lang="en-US" sz="1800" b="1" dirty="0"/>
          </a:p>
          <a:p>
            <a:pPr>
              <a:spcBef>
                <a:spcPts val="1400"/>
              </a:spcBef>
            </a:pPr>
            <a:r>
              <a:rPr lang="en-US" sz="1800" b="1" dirty="0"/>
              <a:t>Involve electronic health information (EHI); </a:t>
            </a:r>
            <a:r>
              <a:rPr lang="en-US" sz="1800" b="1" i="1" dirty="0"/>
              <a:t>and</a:t>
            </a:r>
            <a:endParaRPr lang="en-US" sz="1800" b="1" dirty="0"/>
          </a:p>
          <a:p>
            <a:pPr>
              <a:spcBef>
                <a:spcPts val="1400"/>
              </a:spcBef>
            </a:pPr>
            <a:r>
              <a:rPr lang="en-US" sz="1800" b="1" dirty="0"/>
              <a:t>Be done with requisite knowledge by the actor; </a:t>
            </a:r>
            <a:r>
              <a:rPr lang="en-US" sz="1800" b="1" i="1" dirty="0"/>
              <a:t>and</a:t>
            </a:r>
          </a:p>
          <a:p>
            <a:pPr>
              <a:spcBef>
                <a:spcPts val="1400"/>
              </a:spcBef>
            </a:pPr>
            <a:r>
              <a:rPr lang="en-US" sz="1800" b="1" dirty="0"/>
              <a:t>Be likely to interfere with access, exchange, or use of EHI.</a:t>
            </a:r>
          </a:p>
          <a:p>
            <a:pPr marL="0" indent="0">
              <a:spcBef>
                <a:spcPts val="1400"/>
              </a:spcBef>
              <a:buNone/>
            </a:pPr>
            <a:endParaRPr lang="en-US" dirty="0"/>
          </a:p>
        </p:txBody>
      </p:sp>
      <p:pic>
        <p:nvPicPr>
          <p:cNvPr id="12" name="Graphic 11" descr="Phone withe search and browse window, depicting information">
            <a:extLst>
              <a:ext uri="{FF2B5EF4-FFF2-40B4-BE49-F238E27FC236}">
                <a16:creationId xmlns:a16="http://schemas.microsoft.com/office/drawing/2014/main" id="{FC21272D-BF67-888B-8D59-EC48410FB0E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80867" y="1377305"/>
            <a:ext cx="4416596" cy="4188607"/>
          </a:xfrm>
          <a:prstGeom prst="rect">
            <a:avLst/>
          </a:prstGeom>
        </p:spPr>
      </p:pic>
      <p:sp>
        <p:nvSpPr>
          <p:cNvPr id="13" name="&quot;No&quot; Symbol 12">
            <a:extLst>
              <a:ext uri="{FF2B5EF4-FFF2-40B4-BE49-F238E27FC236}">
                <a16:creationId xmlns:a16="http://schemas.microsoft.com/office/drawing/2014/main" id="{82CA47CD-AA48-F321-1AA3-EEEE29F457B0}"/>
              </a:ext>
            </a:extLst>
          </p:cNvPr>
          <p:cNvSpPr/>
          <p:nvPr/>
        </p:nvSpPr>
        <p:spPr bwMode="gray">
          <a:xfrm>
            <a:off x="8357475" y="3341772"/>
            <a:ext cx="463380" cy="463380"/>
          </a:xfrm>
          <a:prstGeom prst="noSmoking">
            <a:avLst>
              <a:gd name="adj" fmla="val 8636"/>
            </a:avLst>
          </a:prstGeom>
          <a:solidFill>
            <a:srgbClr val="C00000"/>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marL="0" marR="0" lvl="0" indent="0" algn="ctr" defTabSz="914126" rtl="0" eaLnBrk="1" fontAlgn="base" latinLnBrk="0" hangingPunct="1">
              <a:lnSpc>
                <a:spcPct val="90000"/>
              </a:lnSpc>
              <a:spcBef>
                <a:spcPts val="0"/>
              </a:spcBef>
              <a:spcAft>
                <a:spcPct val="0"/>
              </a:spcAft>
              <a:buClr>
                <a:srgbClr val="081F79"/>
              </a:buClr>
              <a:buSzPct val="90000"/>
              <a:buFontTx/>
              <a:buNone/>
              <a:tabLst/>
              <a:defRPr/>
            </a:pPr>
            <a:endParaRPr kumimoji="0" lang="en-US" sz="1799" b="1" i="0" u="none" strike="noStrike" kern="1200" cap="none" spc="0" normalizeH="0" baseline="0" noProof="0">
              <a:ln>
                <a:noFill/>
              </a:ln>
              <a:solidFill>
                <a:srgbClr val="0F34BA"/>
              </a:solidFill>
              <a:effectLst/>
              <a:uLnTx/>
              <a:uFillTx/>
              <a:latin typeface="Arial" panose="020B0604020202020204"/>
              <a:ea typeface="+mn-ea"/>
              <a:cs typeface="+mn-cs"/>
            </a:endParaRPr>
          </a:p>
        </p:txBody>
      </p:sp>
      <p:pic>
        <p:nvPicPr>
          <p:cNvPr id="5" name="Picture 4" descr="Graphical user interface, text&#10;&#10;AI-generated content may be incorrect.">
            <a:extLst>
              <a:ext uri="{FF2B5EF4-FFF2-40B4-BE49-F238E27FC236}">
                <a16:creationId xmlns:a16="http://schemas.microsoft.com/office/drawing/2014/main" id="{D1C9016F-5C68-7AB6-B834-E3D39F99CE85}"/>
              </a:ext>
            </a:extLst>
          </p:cNvPr>
          <p:cNvPicPr>
            <a:picLocks noChangeAspect="1"/>
          </p:cNvPicPr>
          <p:nvPr/>
        </p:nvPicPr>
        <p:blipFill>
          <a:blip r:embed="rId4"/>
          <a:stretch>
            <a:fillRect/>
          </a:stretch>
        </p:blipFill>
        <p:spPr>
          <a:xfrm>
            <a:off x="2688718" y="5976104"/>
            <a:ext cx="6277851" cy="847843"/>
          </a:xfrm>
          <a:prstGeom prst="rect">
            <a:avLst/>
          </a:prstGeom>
        </p:spPr>
      </p:pic>
    </p:spTree>
    <p:extLst>
      <p:ext uri="{BB962C8B-B14F-4D97-AF65-F5344CB8AC3E}">
        <p14:creationId xmlns:p14="http://schemas.microsoft.com/office/powerpoint/2010/main" val="2436981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9BF95B39-96CE-33DE-C588-9BD41C446B1B}"/>
              </a:ext>
            </a:extLst>
          </p:cNvPr>
          <p:cNvSpPr txBox="1">
            <a:spLocks/>
          </p:cNvSpPr>
          <p:nvPr/>
        </p:nvSpPr>
        <p:spPr>
          <a:xfrm>
            <a:off x="4522254" y="3277822"/>
            <a:ext cx="6989269" cy="2720116"/>
          </a:xfrm>
          <a:prstGeom prst="rect">
            <a:avLst/>
          </a:prstGeom>
          <a:noFill/>
          <a:ln>
            <a:solidFill>
              <a:schemeClr val="tx1">
                <a:lumMod val="50000"/>
                <a:lumOff val="50000"/>
              </a:schemeClr>
            </a:solidFill>
          </a:ln>
        </p:spPr>
        <p:txBody>
          <a:bodyPr lIns="182832" tIns="182832"/>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103"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799" b="1" i="0" u="none" strike="noStrike" kern="1200" cap="none" spc="0" normalizeH="0" baseline="0" noProof="0" dirty="0">
                <a:ln>
                  <a:noFill/>
                </a:ln>
                <a:solidFill>
                  <a:srgbClr val="0D3868"/>
                </a:solidFill>
                <a:effectLst/>
                <a:uLnTx/>
                <a:uFillTx/>
                <a:latin typeface="Arial" panose="020B0604020202020204"/>
                <a:ea typeface="+mn-ea"/>
                <a:cs typeface="+mn-cs"/>
              </a:rPr>
              <a:t>Further Clarification from the 2020 Final Rule Preamble</a:t>
            </a:r>
          </a:p>
          <a:p>
            <a:pPr defTabSz="914103">
              <a:lnSpc>
                <a:spcPct val="100000"/>
              </a:lnSpc>
              <a:spcBef>
                <a:spcPts val="0"/>
              </a:spcBef>
              <a:spcAft>
                <a:spcPts val="1200"/>
              </a:spcAft>
              <a:defRPr/>
            </a:pPr>
            <a:r>
              <a:rPr kumimoji="0" lang="en-US" sz="1799" b="0" i="0" u="none" strike="noStrike" kern="1200" cap="none" spc="0" normalizeH="0" baseline="0" noProof="0" dirty="0">
                <a:ln>
                  <a:noFill/>
                </a:ln>
                <a:solidFill>
                  <a:srgbClr val="333333"/>
                </a:solidFill>
                <a:effectLst/>
                <a:uLnTx/>
                <a:uFillTx/>
                <a:latin typeface="Arial" panose="020B0604020202020204"/>
                <a:ea typeface="+mn-ea"/>
                <a:cs typeface="+mn-cs"/>
              </a:rPr>
              <a:t>Federal and state law includes:</a:t>
            </a:r>
          </a:p>
          <a:p>
            <a:pPr marL="457189" lvl="1" indent="0" defTabSz="914103">
              <a:lnSpc>
                <a:spcPct val="100000"/>
              </a:lnSpc>
              <a:spcBef>
                <a:spcPts val="0"/>
              </a:spcBef>
              <a:spcAft>
                <a:spcPts val="1200"/>
              </a:spcAft>
              <a:buNone/>
              <a:defRPr/>
            </a:pPr>
            <a:r>
              <a:rPr kumimoji="0" lang="en-US" sz="1600" b="0" i="0" u="none" strike="noStrike" kern="1200" cap="none" spc="0" normalizeH="0" baseline="0" noProof="0" dirty="0">
                <a:ln>
                  <a:noFill/>
                </a:ln>
                <a:solidFill>
                  <a:srgbClr val="333333"/>
                </a:solidFill>
                <a:effectLst/>
                <a:uLnTx/>
                <a:uFillTx/>
                <a:latin typeface="Arial" panose="020B0604020202020204"/>
                <a:ea typeface="+mn-ea"/>
                <a:cs typeface="+mn-cs"/>
              </a:rPr>
              <a:t>Statutes, regulations, court orders, and binding                                                                           </a:t>
            </a:r>
            <a:r>
              <a:rPr lang="en-US" sz="1600" dirty="0">
                <a:solidFill>
                  <a:srgbClr val="333333"/>
                </a:solidFill>
                <a:latin typeface="Arial" panose="020B0604020202020204"/>
              </a:rPr>
              <a:t>      </a:t>
            </a:r>
            <a:r>
              <a:rPr kumimoji="0" lang="en-US" sz="1600" b="0" i="0" u="none" strike="noStrike" kern="1200" cap="none" spc="0" normalizeH="0" baseline="0" noProof="0" dirty="0">
                <a:ln>
                  <a:noFill/>
                </a:ln>
                <a:solidFill>
                  <a:srgbClr val="333333"/>
                </a:solidFill>
                <a:effectLst/>
                <a:uLnTx/>
                <a:uFillTx/>
                <a:latin typeface="Arial" panose="020B0604020202020204"/>
                <a:ea typeface="+mn-ea"/>
                <a:cs typeface="+mn-cs"/>
              </a:rPr>
              <a:t>administrative decisions or settlements, such as (at the Federal level) those from the FTC or the Equal Employment Opportunity Commission (EEOC)</a:t>
            </a:r>
          </a:p>
          <a:p>
            <a:pPr marR="0" lvl="0" algn="l" defTabSz="914103" rtl="0" eaLnBrk="1" fontAlgn="auto" latinLnBrk="0" hangingPunct="1">
              <a:lnSpc>
                <a:spcPct val="100000"/>
              </a:lnSpc>
              <a:spcBef>
                <a:spcPts val="0"/>
              </a:spcBef>
              <a:spcAft>
                <a:spcPts val="1200"/>
              </a:spcAft>
              <a:buClr>
                <a:srgbClr val="0D3868"/>
              </a:buClr>
              <a:buSzTx/>
              <a:tabLst/>
              <a:defRPr/>
            </a:pPr>
            <a:r>
              <a:rPr kumimoji="0" lang="en-US" sz="1799" b="0" i="0" u="none" strike="noStrike" kern="1200" cap="none" spc="0" normalizeH="0" baseline="0" noProof="0" dirty="0">
                <a:ln>
                  <a:noFill/>
                </a:ln>
                <a:solidFill>
                  <a:srgbClr val="333333"/>
                </a:solidFill>
                <a:effectLst/>
                <a:uLnTx/>
                <a:uFillTx/>
                <a:latin typeface="Arial" panose="020B0604020202020204"/>
                <a:ea typeface="+mn-ea"/>
                <a:cs typeface="+mn-cs"/>
              </a:rPr>
              <a:t>Tribal laws, as applicable</a:t>
            </a:r>
          </a:p>
          <a:p>
            <a:pPr marL="228525" marR="0" lvl="0" indent="-228525" algn="l" defTabSz="914103" rtl="0" eaLnBrk="1" fontAlgn="auto" latinLnBrk="0" hangingPunct="1">
              <a:lnSpc>
                <a:spcPct val="100000"/>
              </a:lnSpc>
              <a:spcBef>
                <a:spcPts val="1600"/>
              </a:spcBef>
              <a:spcAft>
                <a:spcPts val="0"/>
              </a:spcAft>
              <a:buClrTx/>
              <a:buSzTx/>
              <a:buFont typeface="Arial" panose="020B0604020202020204" pitchFamily="34" charset="0"/>
              <a:buChar char="•"/>
              <a:tabLst/>
              <a:defRPr/>
            </a:pPr>
            <a:endParaRPr kumimoji="0" lang="en-US" sz="1799" b="0" i="0" u="none" strike="noStrike" kern="1200" cap="none" spc="0" normalizeH="0" baseline="0" noProof="0" dirty="0">
              <a:ln>
                <a:noFill/>
              </a:ln>
              <a:solidFill>
                <a:srgbClr val="FF0000"/>
              </a:solidFill>
              <a:effectLst/>
              <a:uLnTx/>
              <a:uFillTx/>
              <a:latin typeface="Arial" panose="020B0604020202020204"/>
              <a:ea typeface="+mn-ea"/>
              <a:cs typeface="+mn-cs"/>
            </a:endParaRPr>
          </a:p>
          <a:p>
            <a:pPr marL="228525" marR="0" lvl="0" indent="-228525" algn="l" defTabSz="914103" rtl="0" eaLnBrk="1" fontAlgn="auto" latinLnBrk="0" hangingPunct="1">
              <a:lnSpc>
                <a:spcPct val="100000"/>
              </a:lnSpc>
              <a:spcBef>
                <a:spcPts val="1600"/>
              </a:spcBef>
              <a:spcAft>
                <a:spcPts val="0"/>
              </a:spcAft>
              <a:buClrTx/>
              <a:buSzTx/>
              <a:buFont typeface="Arial" panose="020B0604020202020204" pitchFamily="34" charset="0"/>
              <a:buChar char="•"/>
              <a:tabLst/>
              <a:defRPr/>
            </a:pPr>
            <a:endParaRPr kumimoji="0" lang="en-US" sz="1799" b="0" i="0" u="none" strike="noStrike" kern="1200" cap="none" spc="0" normalizeH="0" baseline="0" noProof="0" dirty="0">
              <a:ln>
                <a:noFill/>
              </a:ln>
              <a:solidFill>
                <a:srgbClr val="FF0000"/>
              </a:solidFill>
              <a:effectLst/>
              <a:uLnTx/>
              <a:uFillTx/>
              <a:latin typeface="Arial" panose="020B0604020202020204"/>
              <a:ea typeface="+mn-ea"/>
              <a:cs typeface="+mn-cs"/>
            </a:endParaRPr>
          </a:p>
          <a:p>
            <a:pPr marL="228525" marR="0" lvl="0" indent="-228525" algn="l" defTabSz="914103" rtl="0" eaLnBrk="1" fontAlgn="auto" latinLnBrk="0" hangingPunct="1">
              <a:lnSpc>
                <a:spcPct val="100000"/>
              </a:lnSpc>
              <a:spcBef>
                <a:spcPts val="1600"/>
              </a:spcBef>
              <a:spcAft>
                <a:spcPts val="0"/>
              </a:spcAft>
              <a:buClrTx/>
              <a:buSzTx/>
              <a:buFont typeface="Arial" panose="020B0604020202020204" pitchFamily="34" charset="0"/>
              <a:buChar char="•"/>
              <a:tabLst/>
              <a:defRPr/>
            </a:pPr>
            <a:endParaRPr kumimoji="0" lang="en-US" sz="1799" b="0" i="0" u="none" strike="noStrike" kern="1200" cap="none" spc="0" normalizeH="0" baseline="0" noProof="0" dirty="0">
              <a:ln>
                <a:noFill/>
              </a:ln>
              <a:solidFill>
                <a:srgbClr val="FF0000"/>
              </a:solidFill>
              <a:effectLst/>
              <a:uLnTx/>
              <a:uFillTx/>
              <a:latin typeface="Arial" panose="020B0604020202020204"/>
              <a:ea typeface="+mn-ea"/>
              <a:cs typeface="+mn-cs"/>
            </a:endParaRPr>
          </a:p>
          <a:p>
            <a:pPr marL="228525" marR="0" lvl="0" indent="-228525" algn="l" defTabSz="914103" rtl="0" eaLnBrk="1" fontAlgn="auto" latinLnBrk="0" hangingPunct="1">
              <a:lnSpc>
                <a:spcPct val="100000"/>
              </a:lnSpc>
              <a:spcBef>
                <a:spcPts val="1600"/>
              </a:spcBef>
              <a:spcAft>
                <a:spcPts val="0"/>
              </a:spcAft>
              <a:buClrTx/>
              <a:buSzTx/>
              <a:buFont typeface="Arial" panose="020B0604020202020204" pitchFamily="34" charset="0"/>
              <a:buChar char="•"/>
              <a:tabLst/>
              <a:defRPr/>
            </a:pPr>
            <a:endParaRPr kumimoji="0" lang="en-US" sz="1799" b="0" i="0" u="none" strike="noStrike" kern="1200" cap="none" spc="0" normalizeH="0" baseline="0" noProof="0" dirty="0">
              <a:ln>
                <a:noFill/>
              </a:ln>
              <a:solidFill>
                <a:srgbClr val="FF0000"/>
              </a:solidFill>
              <a:effectLst/>
              <a:uLnTx/>
              <a:uFillTx/>
              <a:latin typeface="Arial" panose="020B0604020202020204"/>
              <a:ea typeface="+mn-ea"/>
              <a:cs typeface="+mn-cs"/>
            </a:endParaRPr>
          </a:p>
          <a:p>
            <a:pPr marL="228525" marR="0" lvl="0" indent="-228525" algn="l" defTabSz="914103" rtl="0" eaLnBrk="1" fontAlgn="auto" latinLnBrk="0" hangingPunct="1">
              <a:lnSpc>
                <a:spcPct val="100000"/>
              </a:lnSpc>
              <a:spcBef>
                <a:spcPts val="1600"/>
              </a:spcBef>
              <a:spcAft>
                <a:spcPts val="0"/>
              </a:spcAft>
              <a:buClrTx/>
              <a:buSzTx/>
              <a:buFont typeface="Arial" panose="020B0604020202020204" pitchFamily="34" charset="0"/>
              <a:buChar char="•"/>
              <a:tabLst/>
              <a:defRPr/>
            </a:pPr>
            <a:endParaRPr kumimoji="0" lang="en-US" sz="1799"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
        <p:nvSpPr>
          <p:cNvPr id="6" name="Text Placeholder 3">
            <a:extLst>
              <a:ext uri="{FF2B5EF4-FFF2-40B4-BE49-F238E27FC236}">
                <a16:creationId xmlns:a16="http://schemas.microsoft.com/office/drawing/2014/main" id="{7A546EBC-AB23-46F5-A5F0-45B153D7407A}"/>
              </a:ext>
            </a:extLst>
          </p:cNvPr>
          <p:cNvSpPr txBox="1">
            <a:spLocks/>
          </p:cNvSpPr>
          <p:nvPr/>
        </p:nvSpPr>
        <p:spPr>
          <a:xfrm>
            <a:off x="4522254" y="1377196"/>
            <a:ext cx="6800966" cy="1596412"/>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664" marR="0" lvl="0" indent="-285664" algn="l" defTabSz="914103" rtl="0" eaLnBrk="1" fontAlgn="auto" latinLnBrk="0" hangingPunct="1">
              <a:lnSpc>
                <a:spcPct val="100000"/>
              </a:lnSpc>
              <a:spcBef>
                <a:spcPts val="0"/>
              </a:spcBef>
              <a:spcAft>
                <a:spcPts val="1200"/>
              </a:spcAft>
              <a:buClr>
                <a:srgbClr val="0D3868"/>
              </a:buClr>
              <a:buSzTx/>
              <a:buFont typeface="Arial" panose="020B0604020202020204" pitchFamily="34" charset="0"/>
              <a:buChar char="•"/>
              <a:tabLst/>
              <a:defRPr/>
            </a:pPr>
            <a:r>
              <a:rPr kumimoji="0" lang="en-US" sz="1799" b="0" i="0" u="none" strike="noStrike" kern="1200" cap="none" spc="0" normalizeH="0" baseline="0" noProof="0" dirty="0">
                <a:ln>
                  <a:noFill/>
                </a:ln>
                <a:solidFill>
                  <a:srgbClr val="333333"/>
                </a:solidFill>
                <a:effectLst/>
                <a:uLnTx/>
                <a:uFillTx/>
                <a:latin typeface="Arial" panose="020B0604020202020204"/>
                <a:ea typeface="+mn-ea"/>
                <a:cs typeface="+mn-cs"/>
              </a:rPr>
              <a:t>Includes interferences with access, exchange, or use of EHI that are explicitly required by state or federal law.</a:t>
            </a:r>
          </a:p>
          <a:p>
            <a:pPr marL="285664" marR="0" lvl="0" indent="-285664" algn="l" defTabSz="914103" rtl="0" eaLnBrk="1" fontAlgn="auto" latinLnBrk="0" hangingPunct="1">
              <a:lnSpc>
                <a:spcPct val="100000"/>
              </a:lnSpc>
              <a:spcBef>
                <a:spcPts val="0"/>
              </a:spcBef>
              <a:spcAft>
                <a:spcPts val="1200"/>
              </a:spcAft>
              <a:buClr>
                <a:srgbClr val="0D3868"/>
              </a:buClr>
              <a:buSzTx/>
              <a:buFont typeface="Arial" panose="020B0604020202020204" pitchFamily="34" charset="0"/>
              <a:buChar char="•"/>
              <a:tabLst/>
              <a:defRPr/>
            </a:pPr>
            <a:r>
              <a:rPr kumimoji="0" lang="en-US" sz="1799" b="0" i="0" u="none" strike="noStrike" kern="1200" cap="none" spc="0" normalizeH="0" baseline="0" noProof="0" dirty="0">
                <a:ln>
                  <a:noFill/>
                </a:ln>
                <a:solidFill>
                  <a:srgbClr val="333333"/>
                </a:solidFill>
                <a:effectLst/>
                <a:uLnTx/>
                <a:uFillTx/>
                <a:latin typeface="Arial" panose="020B0604020202020204"/>
                <a:ea typeface="+mn-ea"/>
                <a:cs typeface="+mn-cs"/>
              </a:rPr>
              <a:t>Distinguishes between interferences that are “required by law” and those engaged in pursuant to a privacy law, but which are </a:t>
            </a:r>
            <a:r>
              <a:rPr kumimoji="0" lang="en-US" sz="1799" b="0" i="0" u="sng" strike="noStrike" kern="1200" cap="none" spc="0" normalizeH="0" baseline="0" noProof="0" dirty="0">
                <a:ln>
                  <a:noFill/>
                </a:ln>
                <a:solidFill>
                  <a:srgbClr val="333333"/>
                </a:solidFill>
                <a:effectLst/>
                <a:uLnTx/>
                <a:uFillTx/>
                <a:latin typeface="Arial" panose="020B0604020202020204"/>
                <a:ea typeface="+mn-ea"/>
                <a:cs typeface="+mn-cs"/>
              </a:rPr>
              <a:t>not</a:t>
            </a:r>
            <a:r>
              <a:rPr kumimoji="0" lang="en-US" sz="1799" b="0" i="0" u="none" strike="noStrike" kern="1200" cap="none" spc="0" normalizeH="0" baseline="0" noProof="0" dirty="0">
                <a:ln>
                  <a:noFill/>
                </a:ln>
                <a:solidFill>
                  <a:srgbClr val="333333"/>
                </a:solidFill>
                <a:effectLst/>
                <a:uLnTx/>
                <a:uFillTx/>
                <a:latin typeface="Arial" panose="020B0604020202020204"/>
                <a:ea typeface="+mn-ea"/>
                <a:cs typeface="+mn-cs"/>
              </a:rPr>
              <a:t> “required by law.” </a:t>
            </a:r>
          </a:p>
        </p:txBody>
      </p:sp>
      <p:sp>
        <p:nvSpPr>
          <p:cNvPr id="7" name="Title 4">
            <a:extLst>
              <a:ext uri="{FF2B5EF4-FFF2-40B4-BE49-F238E27FC236}">
                <a16:creationId xmlns:a16="http://schemas.microsoft.com/office/drawing/2014/main" id="{A98D714F-41EE-8757-0DD1-DC5E383337C1}"/>
              </a:ext>
            </a:extLst>
          </p:cNvPr>
          <p:cNvSpPr>
            <a:spLocks noGrp="1"/>
          </p:cNvSpPr>
          <p:nvPr>
            <p:ph type="title"/>
          </p:nvPr>
        </p:nvSpPr>
        <p:spPr>
          <a:xfrm>
            <a:off x="4630170" y="167438"/>
            <a:ext cx="7224928" cy="425839"/>
          </a:xfrm>
        </p:spPr>
        <p:txBody>
          <a:bodyPr/>
          <a:lstStyle/>
          <a:p>
            <a:r>
              <a:rPr lang="en-US">
                <a:solidFill>
                  <a:schemeClr val="accent2"/>
                </a:solidFill>
              </a:rPr>
              <a:t>Required by Law</a:t>
            </a:r>
            <a:endParaRPr lang="en-US" sz="2399">
              <a:solidFill>
                <a:schemeClr val="accent2"/>
              </a:solidFill>
            </a:endParaRPr>
          </a:p>
        </p:txBody>
      </p:sp>
      <p:sp>
        <p:nvSpPr>
          <p:cNvPr id="8" name="Rectangle 7">
            <a:extLst>
              <a:ext uri="{FF2B5EF4-FFF2-40B4-BE49-F238E27FC236}">
                <a16:creationId xmlns:a16="http://schemas.microsoft.com/office/drawing/2014/main" id="{6CAB4837-112A-AD3C-3790-7D7C4AC2932A}"/>
              </a:ext>
            </a:extLst>
          </p:cNvPr>
          <p:cNvSpPr/>
          <p:nvPr/>
        </p:nvSpPr>
        <p:spPr>
          <a:xfrm>
            <a:off x="4549510" y="879307"/>
            <a:ext cx="6354464" cy="399981"/>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999" b="1" i="0" u="none" strike="noStrike" kern="1200" cap="none" spc="0" normalizeH="0" baseline="0" noProof="0" dirty="0">
                <a:ln>
                  <a:noFill/>
                </a:ln>
                <a:solidFill>
                  <a:srgbClr val="146FB4"/>
                </a:solidFill>
                <a:effectLst/>
                <a:uLnTx/>
                <a:uFillTx/>
                <a:latin typeface="Arial" panose="020B0604020202020204"/>
                <a:ea typeface="+mn-ea"/>
                <a:cs typeface="+mn-cs"/>
              </a:rPr>
              <a:t>What does it mean for implementation purposes?</a:t>
            </a:r>
            <a:endParaRPr kumimoji="0" lang="en-US" sz="1999"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9" name="Picture Placeholder 13">
            <a:extLst>
              <a:ext uri="{FF2B5EF4-FFF2-40B4-BE49-F238E27FC236}">
                <a16:creationId xmlns:a16="http://schemas.microsoft.com/office/drawing/2014/main" id="{EABEB03E-C0BC-65B3-3E90-D0CC0BE0DFBC}"/>
              </a:ext>
            </a:extLst>
          </p:cNvPr>
          <p:cNvPicPr>
            <a:picLocks noChangeAspect="1"/>
          </p:cNvPicPr>
          <p:nvPr/>
        </p:nvPicPr>
        <p:blipFill>
          <a:blip r:embed="rId3"/>
          <a:srcRect t="101" b="101"/>
          <a:stretch>
            <a:fillRect/>
          </a:stretch>
        </p:blipFill>
        <p:spPr>
          <a:xfrm>
            <a:off x="463706" y="893"/>
            <a:ext cx="3802383" cy="6856214"/>
          </a:xfrm>
          <a:prstGeom prst="rect">
            <a:avLst/>
          </a:prstGeom>
        </p:spPr>
      </p:pic>
    </p:spTree>
    <p:extLst>
      <p:ext uri="{BB962C8B-B14F-4D97-AF65-F5344CB8AC3E}">
        <p14:creationId xmlns:p14="http://schemas.microsoft.com/office/powerpoint/2010/main" val="3949455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1657E76-FCFA-8562-9B65-5CC09F6343FD}"/>
              </a:ext>
            </a:extLst>
          </p:cNvPr>
          <p:cNvSpPr>
            <a:spLocks noGrp="1"/>
          </p:cNvSpPr>
          <p:nvPr>
            <p:ph type="title"/>
          </p:nvPr>
        </p:nvSpPr>
        <p:spPr>
          <a:xfrm>
            <a:off x="457200" y="457200"/>
            <a:ext cx="11282438" cy="890588"/>
          </a:xfrm>
        </p:spPr>
        <p:txBody>
          <a:bodyPr/>
          <a:lstStyle/>
          <a:p>
            <a:pPr>
              <a:lnSpc>
                <a:spcPct val="100000"/>
              </a:lnSpc>
            </a:pPr>
            <a:r>
              <a:rPr lang="en-US" sz="2650" b="0"/>
              <a:t>Information Blocking Actors</a:t>
            </a:r>
          </a:p>
        </p:txBody>
      </p:sp>
      <p:sp>
        <p:nvSpPr>
          <p:cNvPr id="4" name="Content Placeholder 1">
            <a:extLst>
              <a:ext uri="{FF2B5EF4-FFF2-40B4-BE49-F238E27FC236}">
                <a16:creationId xmlns:a16="http://schemas.microsoft.com/office/drawing/2014/main" id="{209AD89E-4986-6F9B-8494-90A0F04F5DC1}"/>
              </a:ext>
            </a:extLst>
          </p:cNvPr>
          <p:cNvSpPr txBox="1">
            <a:spLocks/>
          </p:cNvSpPr>
          <p:nvPr/>
        </p:nvSpPr>
        <p:spPr>
          <a:xfrm>
            <a:off x="641964" y="1230487"/>
            <a:ext cx="11251969" cy="3921076"/>
          </a:xfrm>
          <a:prstGeom prst="rect">
            <a:avLst/>
          </a:prstGeom>
        </p:spPr>
        <p:txBody>
          <a:bodyPr vert="horz" lIns="91416" tIns="45708" rIns="91416" bIns="45708" rtlCol="0">
            <a:normAutofit/>
          </a:bodyPr>
          <a:lstStyle>
            <a:lvl1pPr marL="228594" indent="-228594" algn="l" defTabSz="914377" rtl="0" eaLnBrk="1" latinLnBrk="0" hangingPunct="1">
              <a:lnSpc>
                <a:spcPct val="100000"/>
              </a:lnSpc>
              <a:spcBef>
                <a:spcPts val="2200"/>
              </a:spcBef>
              <a:spcAft>
                <a:spcPts val="0"/>
              </a:spcAft>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100000"/>
              </a:lnSpc>
              <a:spcBef>
                <a:spcPts val="600"/>
              </a:spcBef>
              <a:spcAft>
                <a:spcPts val="600"/>
              </a:spcAft>
              <a:buClr>
                <a:schemeClr val="tx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100000"/>
              </a:lnSpc>
              <a:spcBef>
                <a:spcPts val="30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103" rtl="0" eaLnBrk="1" fontAlgn="auto" latinLnBrk="0" hangingPunct="1">
              <a:lnSpc>
                <a:spcPct val="100000"/>
              </a:lnSpc>
              <a:spcBef>
                <a:spcPts val="2199"/>
              </a:spcBef>
              <a:spcAft>
                <a:spcPts val="0"/>
              </a:spcAft>
              <a:buClr>
                <a:srgbClr val="0030CE"/>
              </a:buClr>
              <a:buSzTx/>
              <a:buFont typeface="Arial" panose="020B0604020202020204" pitchFamily="34" charset="0"/>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Information blocking prohibition applies to three types of “actors”</a:t>
            </a:r>
          </a:p>
          <a:p>
            <a:pPr marL="228525" marR="0" lvl="0" indent="-228525" algn="l" defTabSz="914103" rtl="0" eaLnBrk="1" fontAlgn="auto" latinLnBrk="0" hangingPunct="1">
              <a:lnSpc>
                <a:spcPct val="100000"/>
              </a:lnSpc>
              <a:spcBef>
                <a:spcPts val="2199"/>
              </a:spcBef>
              <a:spcAft>
                <a:spcPts val="0"/>
              </a:spcAft>
              <a:buClr>
                <a:srgbClr val="0030CE"/>
              </a:buClr>
              <a:buSzTx/>
              <a:buFont typeface="Arial" panose="020B0604020202020204" pitchFamily="34" charset="0"/>
              <a:buChar char="•"/>
              <a:tabLst/>
              <a:defRPr/>
            </a:pPr>
            <a:endParaRPr kumimoji="0" lang="en-US" sz="27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28525" marR="0" lvl="0" indent="-228525" algn="l" defTabSz="914103" rtl="0" eaLnBrk="1" fontAlgn="auto" latinLnBrk="0" hangingPunct="1">
              <a:lnSpc>
                <a:spcPct val="100000"/>
              </a:lnSpc>
              <a:spcBef>
                <a:spcPts val="2199"/>
              </a:spcBef>
              <a:spcAft>
                <a:spcPts val="0"/>
              </a:spcAft>
              <a:buClr>
                <a:srgbClr val="0030CE"/>
              </a:buClr>
              <a:buSzTx/>
              <a:buFont typeface="Arial" panose="020B0604020202020204" pitchFamily="34" charset="0"/>
              <a:buChar char="•"/>
              <a:tabLst/>
              <a:defRPr/>
            </a:pPr>
            <a:endParaRPr kumimoji="0" lang="en-US" sz="27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28525" marR="0" lvl="0" indent="-228525" algn="l" defTabSz="914103" rtl="0" eaLnBrk="1" fontAlgn="auto" latinLnBrk="0" hangingPunct="1">
              <a:lnSpc>
                <a:spcPct val="100000"/>
              </a:lnSpc>
              <a:spcBef>
                <a:spcPts val="2199"/>
              </a:spcBef>
              <a:spcAft>
                <a:spcPts val="0"/>
              </a:spcAft>
              <a:buClr>
                <a:srgbClr val="0030CE"/>
              </a:buClr>
              <a:buSzTx/>
              <a:buFont typeface="Arial" panose="020B0604020202020204" pitchFamily="34" charset="0"/>
              <a:buChar char="•"/>
              <a:tabLst/>
              <a:defRPr/>
            </a:pPr>
            <a:endParaRPr kumimoji="0" lang="en-US" sz="27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28525" marR="0" lvl="0" indent="-228525" algn="l" defTabSz="914103" rtl="0" eaLnBrk="1" fontAlgn="auto" latinLnBrk="0" hangingPunct="1">
              <a:lnSpc>
                <a:spcPct val="100000"/>
              </a:lnSpc>
              <a:spcBef>
                <a:spcPts val="2199"/>
              </a:spcBef>
              <a:spcAft>
                <a:spcPts val="0"/>
              </a:spcAft>
              <a:buClr>
                <a:srgbClr val="0030CE"/>
              </a:buClr>
              <a:buSzTx/>
              <a:buFont typeface="Arial" panose="020B0604020202020204" pitchFamily="34" charset="0"/>
              <a:buChar char="•"/>
              <a:tabLst/>
              <a:defRPr/>
            </a:pPr>
            <a:endParaRPr kumimoji="0" lang="en-US" sz="27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1" name="Picture 30">
            <a:extLst>
              <a:ext uri="{FF2B5EF4-FFF2-40B4-BE49-F238E27FC236}">
                <a16:creationId xmlns:a16="http://schemas.microsoft.com/office/drawing/2014/main" id="{2C3EA5E5-2A99-3419-0D6A-E589E6EA446B}"/>
              </a:ext>
            </a:extLst>
          </p:cNvPr>
          <p:cNvPicPr>
            <a:picLocks noChangeAspect="1"/>
          </p:cNvPicPr>
          <p:nvPr/>
        </p:nvPicPr>
        <p:blipFill>
          <a:blip r:embed="rId2"/>
          <a:stretch>
            <a:fillRect/>
          </a:stretch>
        </p:blipFill>
        <p:spPr>
          <a:xfrm>
            <a:off x="754050" y="2007433"/>
            <a:ext cx="1048285" cy="914162"/>
          </a:xfrm>
          <a:prstGeom prst="rect">
            <a:avLst/>
          </a:prstGeom>
        </p:spPr>
      </p:pic>
      <p:pic>
        <p:nvPicPr>
          <p:cNvPr id="32" name="Picture 31">
            <a:extLst>
              <a:ext uri="{FF2B5EF4-FFF2-40B4-BE49-F238E27FC236}">
                <a16:creationId xmlns:a16="http://schemas.microsoft.com/office/drawing/2014/main" id="{A7A5AD3A-2606-F087-E37F-678C685DAA66}"/>
              </a:ext>
            </a:extLst>
          </p:cNvPr>
          <p:cNvPicPr>
            <a:picLocks noChangeAspect="1"/>
          </p:cNvPicPr>
          <p:nvPr/>
        </p:nvPicPr>
        <p:blipFill>
          <a:blip r:embed="rId3"/>
          <a:stretch>
            <a:fillRect/>
          </a:stretch>
        </p:blipFill>
        <p:spPr>
          <a:xfrm>
            <a:off x="754051" y="3337174"/>
            <a:ext cx="1051815" cy="914162"/>
          </a:xfrm>
          <a:prstGeom prst="rect">
            <a:avLst/>
          </a:prstGeom>
        </p:spPr>
      </p:pic>
      <p:pic>
        <p:nvPicPr>
          <p:cNvPr id="33" name="Picture 32">
            <a:extLst>
              <a:ext uri="{FF2B5EF4-FFF2-40B4-BE49-F238E27FC236}">
                <a16:creationId xmlns:a16="http://schemas.microsoft.com/office/drawing/2014/main" id="{6F65A2A6-B291-80CF-D016-E5EB17EBB13D}"/>
              </a:ext>
            </a:extLst>
          </p:cNvPr>
          <p:cNvPicPr>
            <a:picLocks noChangeAspect="1"/>
          </p:cNvPicPr>
          <p:nvPr/>
        </p:nvPicPr>
        <p:blipFill>
          <a:blip r:embed="rId4"/>
          <a:stretch>
            <a:fillRect/>
          </a:stretch>
        </p:blipFill>
        <p:spPr>
          <a:xfrm>
            <a:off x="754050" y="4666916"/>
            <a:ext cx="1048285" cy="914162"/>
          </a:xfrm>
          <a:prstGeom prst="rect">
            <a:avLst/>
          </a:prstGeom>
        </p:spPr>
      </p:pic>
      <p:sp>
        <p:nvSpPr>
          <p:cNvPr id="34" name="Rectangle 33">
            <a:extLst>
              <a:ext uri="{FF2B5EF4-FFF2-40B4-BE49-F238E27FC236}">
                <a16:creationId xmlns:a16="http://schemas.microsoft.com/office/drawing/2014/main" id="{34A70388-B414-923F-4CF5-108A37AA3928}"/>
              </a:ext>
            </a:extLst>
          </p:cNvPr>
          <p:cNvSpPr/>
          <p:nvPr/>
        </p:nvSpPr>
        <p:spPr>
          <a:xfrm>
            <a:off x="2047821" y="2233741"/>
            <a:ext cx="4816892" cy="461545"/>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a:ln>
                  <a:noFill/>
                </a:ln>
                <a:solidFill>
                  <a:srgbClr val="000000"/>
                </a:solidFill>
                <a:effectLst/>
                <a:uLnTx/>
                <a:uFillTx/>
                <a:latin typeface="Arial" panose="020B0604020202020204"/>
                <a:ea typeface="+mn-ea"/>
                <a:cs typeface="+mn-cs"/>
              </a:rPr>
              <a:t>Health Care Providers </a:t>
            </a:r>
          </a:p>
        </p:txBody>
      </p:sp>
      <p:sp>
        <p:nvSpPr>
          <p:cNvPr id="35" name="Rectangle 34">
            <a:extLst>
              <a:ext uri="{FF2B5EF4-FFF2-40B4-BE49-F238E27FC236}">
                <a16:creationId xmlns:a16="http://schemas.microsoft.com/office/drawing/2014/main" id="{87238D05-B6FA-CDC7-A2CF-EDD26FFF3D36}"/>
              </a:ext>
            </a:extLst>
          </p:cNvPr>
          <p:cNvSpPr/>
          <p:nvPr/>
        </p:nvSpPr>
        <p:spPr>
          <a:xfrm>
            <a:off x="1992284" y="3376154"/>
            <a:ext cx="4006403" cy="830781"/>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a:ln>
                  <a:noFill/>
                </a:ln>
                <a:solidFill>
                  <a:srgbClr val="000000"/>
                </a:solidFill>
                <a:effectLst/>
                <a:uLnTx/>
                <a:uFillTx/>
                <a:latin typeface="Arial" panose="020B0604020202020204"/>
                <a:ea typeface="+mn-ea"/>
                <a:cs typeface="+mn-cs"/>
              </a:rPr>
              <a:t>Health IT Developers of </a:t>
            </a: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a:ln>
                  <a:noFill/>
                </a:ln>
                <a:solidFill>
                  <a:srgbClr val="000000"/>
                </a:solidFill>
                <a:effectLst/>
                <a:uLnTx/>
                <a:uFillTx/>
                <a:latin typeface="Arial" panose="020B0604020202020204"/>
                <a:ea typeface="+mn-ea"/>
                <a:cs typeface="+mn-cs"/>
              </a:rPr>
              <a:t>Certified Health IT </a:t>
            </a:r>
          </a:p>
        </p:txBody>
      </p:sp>
      <p:sp>
        <p:nvSpPr>
          <p:cNvPr id="36" name="Rectangle 35">
            <a:extLst>
              <a:ext uri="{FF2B5EF4-FFF2-40B4-BE49-F238E27FC236}">
                <a16:creationId xmlns:a16="http://schemas.microsoft.com/office/drawing/2014/main" id="{DFA51FF5-7DB2-011D-B971-E482076FD210}"/>
              </a:ext>
            </a:extLst>
          </p:cNvPr>
          <p:cNvSpPr/>
          <p:nvPr/>
        </p:nvSpPr>
        <p:spPr>
          <a:xfrm>
            <a:off x="2047820" y="4708607"/>
            <a:ext cx="5632465" cy="830781"/>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a:ln>
                  <a:noFill/>
                </a:ln>
                <a:solidFill>
                  <a:srgbClr val="000000"/>
                </a:solidFill>
                <a:effectLst/>
                <a:uLnTx/>
                <a:uFillTx/>
                <a:latin typeface="Arial" panose="020B0604020202020204"/>
                <a:ea typeface="+mn-ea"/>
                <a:cs typeface="+mn-cs"/>
              </a:rPr>
              <a:t>Health Information Networks (HINs)</a:t>
            </a: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a:ln>
                  <a:noFill/>
                </a:ln>
                <a:solidFill>
                  <a:srgbClr val="000000"/>
                </a:solidFill>
                <a:effectLst/>
                <a:uLnTx/>
                <a:uFillTx/>
                <a:latin typeface="Arial" panose="020B0604020202020204"/>
                <a:ea typeface="+mn-ea"/>
                <a:cs typeface="+mn-cs"/>
              </a:rPr>
              <a:t>&amp; Health Information Exchanges (HIEs)</a:t>
            </a:r>
          </a:p>
        </p:txBody>
      </p:sp>
      <p:sp>
        <p:nvSpPr>
          <p:cNvPr id="37" name="TextBox 36">
            <a:extLst>
              <a:ext uri="{FF2B5EF4-FFF2-40B4-BE49-F238E27FC236}">
                <a16:creationId xmlns:a16="http://schemas.microsoft.com/office/drawing/2014/main" id="{0A2267BE-A6C0-87C7-C19D-EB045FC92534}"/>
              </a:ext>
            </a:extLst>
          </p:cNvPr>
          <p:cNvSpPr txBox="1"/>
          <p:nvPr/>
        </p:nvSpPr>
        <p:spPr>
          <a:xfrm>
            <a:off x="7001932" y="2400714"/>
            <a:ext cx="4544928" cy="1569148"/>
          </a:xfrm>
          <a:prstGeom prst="rect">
            <a:avLst/>
          </a:prstGeom>
          <a:noFill/>
          <a:ln>
            <a:solidFill>
              <a:schemeClr val="accent1"/>
            </a:solidFill>
          </a:ln>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a:ln>
                  <a:noFill/>
                </a:ln>
                <a:solidFill>
                  <a:srgbClr val="1F3B73"/>
                </a:solidFill>
                <a:effectLst/>
                <a:uLnTx/>
                <a:uFillTx/>
                <a:latin typeface="Arial" panose="020B0604020202020204"/>
                <a:ea typeface="+mn-ea"/>
                <a:cs typeface="+mn-cs"/>
              </a:rPr>
              <a:t>Each actor – individual or organization – </a:t>
            </a:r>
            <a:r>
              <a:rPr kumimoji="0" lang="en-US" sz="2399" b="0" i="0" strike="noStrike" kern="1200" cap="none" spc="0" normalizeH="0" baseline="0" noProof="0">
                <a:ln>
                  <a:noFill/>
                </a:ln>
                <a:solidFill>
                  <a:srgbClr val="1F3B73"/>
                </a:solidFill>
                <a:effectLst/>
                <a:uLnTx/>
                <a:uFillTx/>
                <a:latin typeface="Arial" panose="020B0604020202020204"/>
                <a:ea typeface="+mn-ea"/>
                <a:cs typeface="+mn-cs"/>
              </a:rPr>
              <a:t>is </a:t>
            </a:r>
            <a:r>
              <a:rPr kumimoji="0" lang="en-US" sz="2399" b="0" i="0" u="sng" strike="noStrike" kern="1200" cap="none" spc="0" normalizeH="0" baseline="0" noProof="0">
                <a:ln>
                  <a:noFill/>
                </a:ln>
                <a:solidFill>
                  <a:srgbClr val="1F3B73"/>
                </a:solidFill>
                <a:effectLst/>
                <a:uLnTx/>
                <a:uFillTx/>
                <a:latin typeface="Arial" panose="020B0604020202020204"/>
                <a:ea typeface="+mn-ea"/>
                <a:cs typeface="+mn-cs"/>
              </a:rPr>
              <a:t>uniquely </a:t>
            </a:r>
            <a:r>
              <a:rPr kumimoji="0" lang="en-US" sz="2399" b="0" i="0" u="none" strike="noStrike" kern="1200" cap="none" spc="0" normalizeH="0" baseline="0" noProof="0">
                <a:ln>
                  <a:noFill/>
                </a:ln>
                <a:solidFill>
                  <a:srgbClr val="1F3B73"/>
                </a:solidFill>
                <a:effectLst/>
                <a:uLnTx/>
                <a:uFillTx/>
                <a:latin typeface="Arial" panose="020B0604020202020204"/>
                <a:ea typeface="+mn-ea"/>
                <a:cs typeface="+mn-cs"/>
              </a:rPr>
              <a:t>accountable for their </a:t>
            </a:r>
            <a:r>
              <a:rPr kumimoji="0" lang="en-US" sz="2399" b="0" i="0" u="sng" strike="noStrike" kern="1200" cap="none" spc="0" normalizeH="0" baseline="0" noProof="0">
                <a:ln>
                  <a:noFill/>
                </a:ln>
                <a:solidFill>
                  <a:srgbClr val="1F3B73"/>
                </a:solidFill>
                <a:effectLst/>
                <a:uLnTx/>
                <a:uFillTx/>
                <a:latin typeface="Arial" panose="020B0604020202020204"/>
                <a:ea typeface="+mn-ea"/>
                <a:cs typeface="+mn-cs"/>
              </a:rPr>
              <a:t>own</a:t>
            </a:r>
            <a:r>
              <a:rPr kumimoji="0" lang="en-US" sz="2399" b="0" i="0" u="none" strike="noStrike" kern="1200" cap="none" spc="0" normalizeH="0" baseline="0" noProof="0">
                <a:ln>
                  <a:noFill/>
                </a:ln>
                <a:solidFill>
                  <a:srgbClr val="1F3B73"/>
                </a:solidFill>
                <a:effectLst/>
                <a:uLnTx/>
                <a:uFillTx/>
                <a:latin typeface="Arial" panose="020B0604020202020204"/>
                <a:ea typeface="+mn-ea"/>
                <a:cs typeface="+mn-cs"/>
              </a:rPr>
              <a:t> information blocking conduct</a:t>
            </a:r>
          </a:p>
        </p:txBody>
      </p:sp>
      <p:sp>
        <p:nvSpPr>
          <p:cNvPr id="38" name="TextBox 37">
            <a:extLst>
              <a:ext uri="{FF2B5EF4-FFF2-40B4-BE49-F238E27FC236}">
                <a16:creationId xmlns:a16="http://schemas.microsoft.com/office/drawing/2014/main" id="{03B4B450-5AB2-29DD-E895-57486320FD4D}"/>
              </a:ext>
            </a:extLst>
          </p:cNvPr>
          <p:cNvSpPr txBox="1"/>
          <p:nvPr/>
        </p:nvSpPr>
        <p:spPr bwMode="gray">
          <a:xfrm>
            <a:off x="1465989" y="5924850"/>
            <a:ext cx="9603917" cy="350536"/>
          </a:xfrm>
          <a:prstGeom prst="rect">
            <a:avLst/>
          </a:prstGeom>
        </p:spPr>
        <p:txBody>
          <a:bodyPr wrap="none" lIns="45720" tIns="45720" rIns="45720" bIns="45720" rtlCol="0">
            <a:no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600" b="0" i="1" u="none" strike="noStrike" kern="1200" cap="none" spc="0" normalizeH="0" baseline="0" noProof="0">
                <a:ln>
                  <a:noFill/>
                </a:ln>
                <a:solidFill>
                  <a:srgbClr val="081F79"/>
                </a:solidFill>
                <a:effectLst/>
                <a:uLnTx/>
                <a:uFillTx/>
                <a:latin typeface="Arial" panose="020B0604020202020204"/>
                <a:ea typeface="+mn-ea"/>
                <a:cs typeface="+mn-cs"/>
              </a:rPr>
              <a:t>These terms are defined for purposes of the information blocking regulations in 45 CFR 171.102</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04403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1657E76-FCFA-8562-9B65-5CC09F6343FD}"/>
              </a:ext>
            </a:extLst>
          </p:cNvPr>
          <p:cNvSpPr>
            <a:spLocks noGrp="1"/>
          </p:cNvSpPr>
          <p:nvPr>
            <p:ph type="title"/>
          </p:nvPr>
        </p:nvSpPr>
        <p:spPr>
          <a:xfrm>
            <a:off x="457200" y="457200"/>
            <a:ext cx="11282438" cy="890588"/>
          </a:xfrm>
        </p:spPr>
        <p:txBody>
          <a:bodyPr/>
          <a:lstStyle/>
          <a:p>
            <a:pPr>
              <a:lnSpc>
                <a:spcPct val="100000"/>
              </a:lnSpc>
            </a:pPr>
            <a:r>
              <a:rPr lang="en-US" sz="2650"/>
              <a:t>Information Blocking Actors: Health Care Providers</a:t>
            </a:r>
            <a:endParaRPr lang="en-US" sz="2650" b="0"/>
          </a:p>
        </p:txBody>
      </p:sp>
      <p:sp>
        <p:nvSpPr>
          <p:cNvPr id="7" name="TextBox 6">
            <a:extLst>
              <a:ext uri="{FF2B5EF4-FFF2-40B4-BE49-F238E27FC236}">
                <a16:creationId xmlns:a16="http://schemas.microsoft.com/office/drawing/2014/main" id="{72834731-8B76-0E57-2AB4-DF0D946F57A1}"/>
              </a:ext>
            </a:extLst>
          </p:cNvPr>
          <p:cNvSpPr txBox="1"/>
          <p:nvPr/>
        </p:nvSpPr>
        <p:spPr bwMode="gray">
          <a:xfrm>
            <a:off x="383536" y="1054119"/>
            <a:ext cx="922258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Health care provider has the same meaning as ‘‘health care provider’’ in 42 U.S.C. 300jj.</a:t>
            </a:r>
          </a:p>
        </p:txBody>
      </p:sp>
      <p:sp>
        <p:nvSpPr>
          <p:cNvPr id="9" name="TextBox 8">
            <a:extLst>
              <a:ext uri="{FF2B5EF4-FFF2-40B4-BE49-F238E27FC236}">
                <a16:creationId xmlns:a16="http://schemas.microsoft.com/office/drawing/2014/main" id="{D0D6F17C-6F81-9A1C-0CE4-B683F1CD4ABB}"/>
              </a:ext>
            </a:extLst>
          </p:cNvPr>
          <p:cNvSpPr txBox="1"/>
          <p:nvPr/>
        </p:nvSpPr>
        <p:spPr bwMode="gray">
          <a:xfrm>
            <a:off x="457200" y="1684420"/>
            <a:ext cx="4488426"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Under this definition, “health care provider” includes 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Hospital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Skilled nursing facility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Nursing facility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Home health entity or other long term care facility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Health care clinic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Community mental health center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Renal dialysis facility,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Blood center, Ambulatory surgical center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Emergency medical services provider,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Federally qualified health center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Group practice </a:t>
            </a:r>
          </a:p>
        </p:txBody>
      </p:sp>
      <p:sp>
        <p:nvSpPr>
          <p:cNvPr id="11" name="TextBox 10">
            <a:extLst>
              <a:ext uri="{FF2B5EF4-FFF2-40B4-BE49-F238E27FC236}">
                <a16:creationId xmlns:a16="http://schemas.microsoft.com/office/drawing/2014/main" id="{14D85696-5826-D492-210B-5B5CDC56A347}"/>
              </a:ext>
            </a:extLst>
          </p:cNvPr>
          <p:cNvSpPr txBox="1"/>
          <p:nvPr/>
        </p:nvSpPr>
        <p:spPr bwMode="gray">
          <a:xfrm>
            <a:off x="5791200" y="2156160"/>
            <a:ext cx="5555226" cy="424731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Pharmacist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Pharmacy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Laboratory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Physician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Practitioner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Provider operated by, or under contract with, the Indian Health Service or by an Indian tribe, tribal organization, or urban Indian organization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Rural health clinic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Covered entity under section 256b of this title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Ambulatory surgical center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Therapist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Any other category of health care facility, entity, practitioner, or clinician determined appropriate by the Secretary</a:t>
            </a:r>
          </a:p>
        </p:txBody>
      </p:sp>
    </p:spTree>
    <p:extLst>
      <p:ext uri="{BB962C8B-B14F-4D97-AF65-F5344CB8AC3E}">
        <p14:creationId xmlns:p14="http://schemas.microsoft.com/office/powerpoint/2010/main" val="3800613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1657E76-FCFA-8562-9B65-5CC09F6343FD}"/>
              </a:ext>
            </a:extLst>
          </p:cNvPr>
          <p:cNvSpPr>
            <a:spLocks noGrp="1"/>
          </p:cNvSpPr>
          <p:nvPr>
            <p:ph type="title"/>
          </p:nvPr>
        </p:nvSpPr>
        <p:spPr>
          <a:xfrm>
            <a:off x="457200" y="457200"/>
            <a:ext cx="11282438" cy="890588"/>
          </a:xfrm>
        </p:spPr>
        <p:txBody>
          <a:bodyPr/>
          <a:lstStyle/>
          <a:p>
            <a:pPr>
              <a:lnSpc>
                <a:spcPct val="100000"/>
              </a:lnSpc>
            </a:pPr>
            <a:r>
              <a:rPr lang="en-US" sz="2650"/>
              <a:t>Information Blocking Actors: Health IT Developers of Certified Health IT</a:t>
            </a:r>
            <a:endParaRPr lang="en-US" sz="2650" b="0"/>
          </a:p>
        </p:txBody>
      </p:sp>
      <p:sp>
        <p:nvSpPr>
          <p:cNvPr id="9" name="TextBox 8">
            <a:extLst>
              <a:ext uri="{FF2B5EF4-FFF2-40B4-BE49-F238E27FC236}">
                <a16:creationId xmlns:a16="http://schemas.microsoft.com/office/drawing/2014/main" id="{D0D6F17C-6F81-9A1C-0CE4-B683F1CD4ABB}"/>
              </a:ext>
            </a:extLst>
          </p:cNvPr>
          <p:cNvSpPr txBox="1"/>
          <p:nvPr/>
        </p:nvSpPr>
        <p:spPr bwMode="gray">
          <a:xfrm>
            <a:off x="1479754" y="1954237"/>
            <a:ext cx="9158749" cy="336502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Health IT developer of certified health IT means an individual or entity, other than a health care provider that self-develops health IT that is not offered to others, that </a:t>
            </a: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develops or offers </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health information technology (as that term is defined in </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hlinkClick r:id="rId2"/>
              </a:rPr>
              <a:t>42 U.S.C. 300jj(5)</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 and which has, </a:t>
            </a: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at the time it engages in a practice that is the subject of an information blocking claim, one or more Health IT Modules certified</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 under a program for the voluntary certification of health information technology that is kept or recognized by the National Coordinator pursuant to </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hlinkClick r:id="rId3"/>
              </a:rPr>
              <a:t>42 U.S.C. 300jj-11(c)(5)</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 (ONC Health IT Certification Program).</a:t>
            </a:r>
          </a:p>
        </p:txBody>
      </p:sp>
    </p:spTree>
    <p:extLst>
      <p:ext uri="{BB962C8B-B14F-4D97-AF65-F5344CB8AC3E}">
        <p14:creationId xmlns:p14="http://schemas.microsoft.com/office/powerpoint/2010/main" val="882202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1657E76-FCFA-8562-9B65-5CC09F6343FD}"/>
              </a:ext>
            </a:extLst>
          </p:cNvPr>
          <p:cNvSpPr>
            <a:spLocks noGrp="1"/>
          </p:cNvSpPr>
          <p:nvPr>
            <p:ph type="title"/>
          </p:nvPr>
        </p:nvSpPr>
        <p:spPr>
          <a:xfrm>
            <a:off x="457200" y="457200"/>
            <a:ext cx="11282438" cy="890588"/>
          </a:xfrm>
        </p:spPr>
        <p:txBody>
          <a:bodyPr/>
          <a:lstStyle/>
          <a:p>
            <a:pPr>
              <a:lnSpc>
                <a:spcPct val="100000"/>
              </a:lnSpc>
            </a:pPr>
            <a:r>
              <a:rPr lang="en-US" sz="2650"/>
              <a:t>Information Blocking Actors: Health Information Networks &amp; Exchanges (HINs/HIEs)</a:t>
            </a:r>
            <a:endParaRPr lang="en-US" sz="2650" b="0"/>
          </a:p>
        </p:txBody>
      </p:sp>
      <p:sp>
        <p:nvSpPr>
          <p:cNvPr id="4" name="TextBox 3">
            <a:extLst>
              <a:ext uri="{FF2B5EF4-FFF2-40B4-BE49-F238E27FC236}">
                <a16:creationId xmlns:a16="http://schemas.microsoft.com/office/drawing/2014/main" id="{492ADB4B-D6A2-9193-BDBD-17A0813FABF9}"/>
              </a:ext>
            </a:extLst>
          </p:cNvPr>
          <p:cNvSpPr txBox="1"/>
          <p:nvPr/>
        </p:nvSpPr>
        <p:spPr bwMode="gray">
          <a:xfrm>
            <a:off x="1322439" y="1859339"/>
            <a:ext cx="8991600"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Health information network or health information exchange means an individual or entity that determines, controls, or has the discretion to administer any requirement, policy, or agreement that permits, enables, or requires the use of any technology or services for access, exchange, or use of electronic health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(1) Among </a:t>
            </a: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more than two unaffiliated individuals or entities</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 (other than the individual or entity to which this definition might apply) </a:t>
            </a: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that are enabled to exchange with each other</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 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(2) That is for a </a:t>
            </a: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treatment, payment, or health care operations</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 purpose, as such terms are defined in </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hlinkClick r:id="rId2"/>
              </a:rPr>
              <a:t>45 CFR 164.501</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 regardless of whether such individuals or entities are subject to the requirements of </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hlinkClick r:id="rId3"/>
              </a:rPr>
              <a:t>45 CFR parts 160</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 and </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hlinkClick r:id="rId4"/>
              </a:rPr>
              <a:t>164</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a:t>
            </a:r>
          </a:p>
        </p:txBody>
      </p:sp>
    </p:spTree>
    <p:extLst>
      <p:ext uri="{BB962C8B-B14F-4D97-AF65-F5344CB8AC3E}">
        <p14:creationId xmlns:p14="http://schemas.microsoft.com/office/powerpoint/2010/main" val="41986691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4_Office Theme">
  <a:themeElements>
    <a:clrScheme name="ASTP v2-2">
      <a:dk1>
        <a:srgbClr val="000000"/>
      </a:dk1>
      <a:lt1>
        <a:srgbClr val="FFFFFF"/>
      </a:lt1>
      <a:dk2>
        <a:srgbClr val="F0F0F0"/>
      </a:dk2>
      <a:lt2>
        <a:srgbClr val="E0F2FF"/>
      </a:lt2>
      <a:accent1>
        <a:srgbClr val="0F34BA"/>
      </a:accent1>
      <a:accent2>
        <a:srgbClr val="081F79"/>
      </a:accent2>
      <a:accent3>
        <a:srgbClr val="0066FF"/>
      </a:accent3>
      <a:accent4>
        <a:srgbClr val="007D70"/>
      </a:accent4>
      <a:accent5>
        <a:srgbClr val="6E26D9"/>
      </a:accent5>
      <a:accent6>
        <a:srgbClr val="9E05C2"/>
      </a:accent6>
      <a:hlink>
        <a:srgbClr val="0A41D3"/>
      </a:hlink>
      <a:folHlink>
        <a:srgbClr val="0F34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lumMod val="95000"/>
          </a:schemeClr>
        </a:solidFill>
        <a:ln w="28575" cap="flat" cmpd="sng" algn="ctr">
          <a:noFill/>
          <a:prstDash val="solid"/>
          <a:miter lim="800000"/>
          <a:headEnd type="none" w="med" len="med"/>
          <a:tailEnd type="none" w="med" len="med"/>
        </a:ln>
        <a:effectLst/>
      </a:spPr>
      <a:bodyPr vert="horz" wrap="square" lIns="91429" tIns="45715" rIns="91429" bIns="45715" numCol="1" rtlCol="0" anchor="ctr" anchorCtr="0" compatLnSpc="1">
        <a:prstTxWarp prst="textNoShape">
          <a:avLst/>
        </a:prstTxWarp>
        <a:noAutofit/>
      </a:bodyPr>
      <a:lstStyle>
        <a:defPPr algn="ctr" fontAlgn="base">
          <a:lnSpc>
            <a:spcPct val="90000"/>
          </a:lnSpc>
          <a:spcAft>
            <a:spcPct val="0"/>
          </a:spcAft>
          <a:buClr>
            <a:schemeClr val="accent2"/>
          </a:buClr>
          <a:buSzPct val="90000"/>
          <a:defRPr b="1" dirty="0">
            <a:solidFill>
              <a:schemeClr val="accent1"/>
            </a:solidFill>
            <a:latin typeface="+mj-lt"/>
          </a:defRPr>
        </a:defPPr>
      </a:lstStyle>
    </a:spDef>
    <a:lnDef>
      <a:spPr bwMode="gray">
        <a:noFill/>
        <a:ln w="12700" cap="rnd">
          <a:solidFill>
            <a:schemeClr val="bg1">
              <a:lumMod val="75000"/>
            </a:schemeClr>
          </a:solidFill>
          <a:prstDash val="solid"/>
          <a:round/>
          <a:headEnd/>
          <a:tailEnd/>
        </a:ln>
        <a:effectLst/>
      </a:spPr>
      <a:bodyPr/>
      <a:lstStyle/>
    </a:lnDef>
    <a:txDef>
      <a:spPr bwMode="gray"/>
      <a:bodyPr wrap="square" lIns="45720" tIns="45720" rIns="45720" bIns="45720" rtlCol="0">
        <a:noAutofit/>
      </a:bodyPr>
      <a:lstStyle>
        <a:defPPr marL="171450" indent="-171450" algn="l">
          <a:lnSpc>
            <a:spcPct val="90000"/>
          </a:lnSpc>
          <a:spcBef>
            <a:spcPts val="1000"/>
          </a:spcBef>
          <a:buFont typeface="Arial" panose="020B0604020202020204" pitchFamily="34" charset="0"/>
          <a:buChar char="•"/>
          <a:defRPr sz="1600" dirty="0" err="1" smtClean="0"/>
        </a:defPPr>
      </a:lstStyle>
    </a:txDef>
  </a:objectDefaults>
  <a:extraClrSchemeLst/>
  <a:extLst>
    <a:ext uri="{05A4C25C-085E-4340-85A3-A5531E510DB2}">
      <thm15:themeFamily xmlns:thm15="http://schemas.microsoft.com/office/thememl/2012/main" name="HTI-3 PCA Final Rule slide deck_12-16-2024" id="{6DCD8031-B0E1-46D9-9785-51AF7DF6BC24}" vid="{FA5DE5E3-2C87-42A5-801A-92F3F669A899}"/>
    </a:ext>
  </a:extLst>
</a:theme>
</file>

<file path=ppt/theme/theme2.xml><?xml version="1.0" encoding="utf-8"?>
<a:theme xmlns:a="http://schemas.openxmlformats.org/drawingml/2006/main" name="1_Office Theme">
  <a:themeElements>
    <a:clrScheme name="ASTP v2-2">
      <a:dk1>
        <a:srgbClr val="000000"/>
      </a:dk1>
      <a:lt1>
        <a:srgbClr val="FFFFFF"/>
      </a:lt1>
      <a:dk2>
        <a:srgbClr val="F0F0F0"/>
      </a:dk2>
      <a:lt2>
        <a:srgbClr val="E0F2FF"/>
      </a:lt2>
      <a:accent1>
        <a:srgbClr val="0F34BA"/>
      </a:accent1>
      <a:accent2>
        <a:srgbClr val="081F79"/>
      </a:accent2>
      <a:accent3>
        <a:srgbClr val="0066FF"/>
      </a:accent3>
      <a:accent4>
        <a:srgbClr val="007D70"/>
      </a:accent4>
      <a:accent5>
        <a:srgbClr val="6E26D9"/>
      </a:accent5>
      <a:accent6>
        <a:srgbClr val="9E05C2"/>
      </a:accent6>
      <a:hlink>
        <a:srgbClr val="0A41D3"/>
      </a:hlink>
      <a:folHlink>
        <a:srgbClr val="0F34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lumMod val="95000"/>
          </a:schemeClr>
        </a:solidFill>
        <a:ln w="28575" cap="flat" cmpd="sng" algn="ctr">
          <a:noFill/>
          <a:prstDash val="solid"/>
          <a:miter lim="800000"/>
          <a:headEnd type="none" w="med" len="med"/>
          <a:tailEnd type="none" w="med" len="med"/>
        </a:ln>
        <a:effectLst/>
      </a:spPr>
      <a:bodyPr vert="horz" wrap="square" lIns="91429" tIns="45715" rIns="91429" bIns="45715" numCol="1" rtlCol="0" anchor="ctr" anchorCtr="0" compatLnSpc="1">
        <a:prstTxWarp prst="textNoShape">
          <a:avLst/>
        </a:prstTxWarp>
        <a:noAutofit/>
      </a:bodyPr>
      <a:lstStyle>
        <a:defPPr algn="ctr" fontAlgn="base">
          <a:lnSpc>
            <a:spcPct val="90000"/>
          </a:lnSpc>
          <a:spcAft>
            <a:spcPct val="0"/>
          </a:spcAft>
          <a:buClr>
            <a:schemeClr val="accent2"/>
          </a:buClr>
          <a:buSzPct val="90000"/>
          <a:defRPr b="1" dirty="0">
            <a:solidFill>
              <a:schemeClr val="accent1"/>
            </a:solidFill>
            <a:latin typeface="+mj-lt"/>
          </a:defRPr>
        </a:defPPr>
      </a:lstStyle>
    </a:spDef>
    <a:lnDef>
      <a:spPr bwMode="gray">
        <a:noFill/>
        <a:ln w="12700" cap="rnd">
          <a:solidFill>
            <a:schemeClr val="bg1">
              <a:lumMod val="75000"/>
            </a:schemeClr>
          </a:solidFill>
          <a:prstDash val="solid"/>
          <a:round/>
          <a:headEnd/>
          <a:tailEnd/>
        </a:ln>
        <a:effectLst/>
      </a:spPr>
      <a:bodyPr/>
      <a:lstStyle/>
    </a:lnDef>
    <a:txDef>
      <a:spPr bwMode="gray"/>
      <a:bodyPr wrap="square" lIns="45720" tIns="45720" rIns="45720" bIns="45720" rtlCol="0">
        <a:noAutofit/>
      </a:bodyPr>
      <a:lstStyle>
        <a:defPPr marL="171450" indent="-171450" algn="l">
          <a:lnSpc>
            <a:spcPct val="90000"/>
          </a:lnSpc>
          <a:spcBef>
            <a:spcPts val="1000"/>
          </a:spcBef>
          <a:buFont typeface="Arial" panose="020B0604020202020204" pitchFamily="34" charset="0"/>
          <a:buChar char="•"/>
          <a:defRPr sz="1600" dirty="0" err="1" smtClean="0"/>
        </a:defPPr>
      </a:lstStyle>
    </a:txDef>
  </a:objectDefaults>
  <a:extraClrSchemeLst/>
  <a:extLst>
    <a:ext uri="{05A4C25C-085E-4340-85A3-A5531E510DB2}">
      <thm15:themeFamily xmlns:thm15="http://schemas.microsoft.com/office/thememl/2012/main" name="HTI-3 PCA Final Rule slide deck_12-16-2024" id="{6DCD8031-B0E1-46D9-9785-51AF7DF6BC24}" vid="{FA5DE5E3-2C87-42A5-801A-92F3F669A89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092F37274237741BC4BB14C7BEEB849" ma:contentTypeVersion="14" ma:contentTypeDescription="Create a new document." ma:contentTypeScope="" ma:versionID="c4def8d8cb04e1465d81ee9559baafe8">
  <xsd:schema xmlns:xsd="http://www.w3.org/2001/XMLSchema" xmlns:xs="http://www.w3.org/2001/XMLSchema" xmlns:p="http://schemas.microsoft.com/office/2006/metadata/properties" xmlns:ns2="aaea344d-2f1c-40e2-82d4-9b40137c2e56" xmlns:ns3="3615ac9a-4960-4575-8131-cfe6af997bcb" targetNamespace="http://schemas.microsoft.com/office/2006/metadata/properties" ma:root="true" ma:fieldsID="a6256716d4fbd97097093bc8a7f86f94" ns2:_="" ns3:_="">
    <xsd:import namespace="aaea344d-2f1c-40e2-82d4-9b40137c2e56"/>
    <xsd:import namespace="3615ac9a-4960-4575-8131-cfe6af997bc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ea344d-2f1c-40e2-82d4-9b40137c2e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5f4345e-8d67-48af-bef8-91c58d16f76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15ac9a-4960-4575-8131-cfe6af997bc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0ab589f-b7b0-4ee3-aa40-8df5a5a50090}" ma:internalName="TaxCatchAll" ma:showField="CatchAllData" ma:web="3615ac9a-4960-4575-8131-cfe6af997b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615ac9a-4960-4575-8131-cfe6af997bcb" xsi:nil="true"/>
    <lcf76f155ced4ddcb4097134ff3c332f xmlns="aaea344d-2f1c-40e2-82d4-9b40137c2e5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EC47D5F-4B34-4671-9EF8-782B0725DF8D}">
  <ds:schemaRefs>
    <ds:schemaRef ds:uri="http://schemas.microsoft.com/sharepoint/v3/contenttype/forms"/>
  </ds:schemaRefs>
</ds:datastoreItem>
</file>

<file path=customXml/itemProps2.xml><?xml version="1.0" encoding="utf-8"?>
<ds:datastoreItem xmlns:ds="http://schemas.openxmlformats.org/officeDocument/2006/customXml" ds:itemID="{F57506AD-1FDC-433E-B672-7C397592C9F1}">
  <ds:schemaRefs>
    <ds:schemaRef ds:uri="3615ac9a-4960-4575-8131-cfe6af997bcb"/>
    <ds:schemaRef ds:uri="aaea344d-2f1c-40e2-82d4-9b40137c2e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B8851C6-C15B-4C2E-BBBC-9C078B30A6A9}">
  <ds:schemaRefs>
    <ds:schemaRef ds:uri="http://schemas.openxmlformats.org/package/2006/metadata/core-properties"/>
    <ds:schemaRef ds:uri="http://purl.org/dc/elements/1.1/"/>
    <ds:schemaRef ds:uri="aaea344d-2f1c-40e2-82d4-9b40137c2e56"/>
    <ds:schemaRef ds:uri="3615ac9a-4960-4575-8131-cfe6af997bcb"/>
    <ds:schemaRef ds:uri="http://purl.org/dc/terms/"/>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dcmitype/"/>
  </ds:schemaRefs>
</ds:datastoreItem>
</file>

<file path=docMetadata/LabelInfo.xml><?xml version="1.0" encoding="utf-8"?>
<clbl:labelList xmlns:clbl="http://schemas.microsoft.com/office/2020/mipLabelMetadata">
  <clbl:label id="{d58addea-5053-4a80-8499-ba4d944910df}" enabled="0" method="" siteId="{d58addea-5053-4a80-8499-ba4d944910df}" removed="1"/>
</clbl:labelList>
</file>

<file path=docProps/app.xml><?xml version="1.0" encoding="utf-8"?>
<Properties xmlns="http://schemas.openxmlformats.org/officeDocument/2006/extended-properties" xmlns:vt="http://schemas.openxmlformats.org/officeDocument/2006/docPropsVTypes">
  <TotalTime>25</TotalTime>
  <Words>4609</Words>
  <Application>Microsoft Office PowerPoint</Application>
  <PresentationFormat>Widescreen</PresentationFormat>
  <Paragraphs>407</Paragraphs>
  <Slides>38</Slides>
  <Notes>12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38</vt:i4>
      </vt:variant>
    </vt:vector>
  </HeadingPairs>
  <TitlesOfParts>
    <vt:vector size="49" baseType="lpstr">
      <vt:lpstr>Aptos</vt:lpstr>
      <vt:lpstr>Aptos Display</vt:lpstr>
      <vt:lpstr>Arial</vt:lpstr>
      <vt:lpstr>Calibri</vt:lpstr>
      <vt:lpstr>Pfizer Diatype</vt:lpstr>
      <vt:lpstr>Pfizer Tomorrow</vt:lpstr>
      <vt:lpstr>System Font Regular</vt:lpstr>
      <vt:lpstr>Times New Roman</vt:lpstr>
      <vt:lpstr>4_Office Theme</vt:lpstr>
      <vt:lpstr>1_Office Theme</vt:lpstr>
      <vt:lpstr>Office Theme</vt:lpstr>
      <vt:lpstr>  Information Blocking 101 Review</vt:lpstr>
      <vt:lpstr>Disclaimers &amp; Reminders</vt:lpstr>
      <vt:lpstr>The Information Blocking Definition </vt:lpstr>
      <vt:lpstr>Elements of the Information Blocking Definition</vt:lpstr>
      <vt:lpstr>Required by Law</vt:lpstr>
      <vt:lpstr>Information Blocking Actors</vt:lpstr>
      <vt:lpstr>Information Blocking Actors: Health Care Providers</vt:lpstr>
      <vt:lpstr>Information Blocking Actors: Health IT Developers of Certified Health IT</vt:lpstr>
      <vt:lpstr>Information Blocking Actors: Health Information Networks &amp; Exchanges (HINs/HIEs)</vt:lpstr>
      <vt:lpstr>What is Electronic Health Information?</vt:lpstr>
      <vt:lpstr>What Is The Requisite Knowledge?</vt:lpstr>
      <vt:lpstr>Access, Exchange, and Use</vt:lpstr>
      <vt:lpstr> </vt:lpstr>
      <vt:lpstr> </vt:lpstr>
      <vt:lpstr> </vt:lpstr>
      <vt:lpstr>Exceptions: Reasonable and Necessary Activities</vt:lpstr>
      <vt:lpstr>Information Blocking Exceptions in Effect Today</vt:lpstr>
      <vt:lpstr>Manner Exception</vt:lpstr>
      <vt:lpstr>Manner Exception – Manner Requested Condition</vt:lpstr>
      <vt:lpstr>Manner Exception – Alternative Manner Condition</vt:lpstr>
      <vt:lpstr>Reminder: Information Blocking Exceptions and Other Laws</vt:lpstr>
      <vt:lpstr>What Are the Consequences for Information Blocking?</vt:lpstr>
      <vt:lpstr>Appropriate Disincentives Final Rule</vt:lpstr>
      <vt:lpstr>Information Blocking and the ONC Health IT Certification Program</vt:lpstr>
      <vt:lpstr>Report Information Blocking Portal Page</vt:lpstr>
      <vt:lpstr>Information Blocking Portal Process – Overview</vt:lpstr>
      <vt:lpstr>Where to Find More Information</vt:lpstr>
      <vt:lpstr>PowerPoint Presentation</vt:lpstr>
      <vt:lpstr>Information Blocking  Complaints &amp; Enforcement Process</vt:lpstr>
      <vt:lpstr>Agenda</vt:lpstr>
      <vt:lpstr>Information Blocking Definition</vt:lpstr>
      <vt:lpstr>Information Blocking Definition</vt:lpstr>
      <vt:lpstr>OIG’s Role in Information Blocking Enforcement</vt:lpstr>
      <vt:lpstr>PowerPoint Presentation</vt:lpstr>
      <vt:lpstr>Information Blocking Complaints</vt:lpstr>
      <vt:lpstr>OIG’s Enforcement Priorities </vt:lpstr>
      <vt:lpstr>Information Blocking Investigations</vt:lpstr>
      <vt:lpstr>Information Blocking CMP Resolutions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Healy, Daniel (OS/ASTP)</dc:creator>
  <cp:lastModifiedBy>Lipinski, Michael (OS/ASTP)</cp:lastModifiedBy>
  <cp:revision>1</cp:revision>
  <dcterms:created xsi:type="dcterms:W3CDTF">2025-08-20T17:31:16Z</dcterms:created>
  <dcterms:modified xsi:type="dcterms:W3CDTF">2026-02-09T16:41:58Z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0x0101003092F37274237741BC4BB14C7BEEB849</vt:lpwstr>
  </property>
  <property fmtid="{D5CDD505-2E9C-101B-9397-08002B2CF9AE}" pid="3" name="MediaServiceImageTags">
    <vt:lpwstr/>
  </property>
</Properties>
</file>