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4.xml" ContentType="application/vnd.openxmlformats-officedocument.them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5.xml" ContentType="application/vnd.openxmlformats-officedocument.theme+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6.xml" ContentType="application/vnd.openxmlformats-officedocument.them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7.xml" ContentType="application/vnd.openxmlformats-officedocument.theme+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heme/theme8.xml" ContentType="application/vnd.openxmlformats-officedocument.theme+xml"/>
  <Override PartName="/ppt/tags/tag10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08.xml" ContentType="application/vnd.openxmlformats-officedocument.presentationml.tags+xml"/>
  <Override PartName="/ppt/notesSlides/notesSlide17.xml" ContentType="application/vnd.openxmlformats-officedocument.presentationml.notesSlide+xml"/>
  <Override PartName="/ppt/tags/tag109.xml" ContentType="application/vnd.openxmlformats-officedocument.presentationml.tags+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10.xml" ContentType="application/vnd.openxmlformats-officedocument.presentationml.tags+xml"/>
  <Override PartName="/ppt/notesSlides/notesSlide1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111.xml" ContentType="application/vnd.openxmlformats-officedocument.presentationml.tags+xml"/>
  <Override PartName="/ppt/notesSlides/notesSlide20.xml" ContentType="application/vnd.openxmlformats-officedocument.presentationml.notesSlide+xml"/>
  <Override PartName="/ppt/tags/tag112.xml" ContentType="application/vnd.openxmlformats-officedocument.presentationml.tags+xml"/>
  <Override PartName="/ppt/notesSlides/notesSlide2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2.xml" ContentType="application/vnd.openxmlformats-officedocument.presentationml.notesSlide+xml"/>
  <Override PartName="/ppt/tags/tag113.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2" r:id="rId5"/>
    <p:sldMasterId id="2147483703" r:id="rId6"/>
    <p:sldMasterId id="2147483736" r:id="rId7"/>
    <p:sldMasterId id="2147483768" r:id="rId8"/>
    <p:sldMasterId id="2147483791" r:id="rId9"/>
    <p:sldMasterId id="2147483814" r:id="rId10"/>
  </p:sldMasterIdLst>
  <p:notesMasterIdLst>
    <p:notesMasterId r:id="rId78"/>
  </p:notesMasterIdLst>
  <p:sldIdLst>
    <p:sldId id="257" r:id="rId11"/>
    <p:sldId id="2147482356" r:id="rId12"/>
    <p:sldId id="2147482401" r:id="rId13"/>
    <p:sldId id="2147482400" r:id="rId14"/>
    <p:sldId id="2147482360" r:id="rId15"/>
    <p:sldId id="2147482482" r:id="rId16"/>
    <p:sldId id="2147482481" r:id="rId17"/>
    <p:sldId id="2147482477" r:id="rId18"/>
    <p:sldId id="2147482478" r:id="rId19"/>
    <p:sldId id="2147482479" r:id="rId20"/>
    <p:sldId id="2147482480" r:id="rId21"/>
    <p:sldId id="2147482397" r:id="rId22"/>
    <p:sldId id="2147482381" r:id="rId23"/>
    <p:sldId id="2147482389" r:id="rId24"/>
    <p:sldId id="2147482484" r:id="rId25"/>
    <p:sldId id="2147482391" r:id="rId26"/>
    <p:sldId id="2147482486" r:id="rId27"/>
    <p:sldId id="2147482452" r:id="rId28"/>
    <p:sldId id="2147482453" r:id="rId29"/>
    <p:sldId id="2147482454" r:id="rId30"/>
    <p:sldId id="2147482457" r:id="rId31"/>
    <p:sldId id="2147482456" r:id="rId32"/>
    <p:sldId id="2147482455" r:id="rId33"/>
    <p:sldId id="2147482458" r:id="rId34"/>
    <p:sldId id="2147482402" r:id="rId35"/>
    <p:sldId id="2147482374" r:id="rId36"/>
    <p:sldId id="2147482403" r:id="rId37"/>
    <p:sldId id="2147482483" r:id="rId38"/>
    <p:sldId id="2147482471" r:id="rId39"/>
    <p:sldId id="2147482390" r:id="rId40"/>
    <p:sldId id="2147482487" r:id="rId41"/>
    <p:sldId id="2147482347" r:id="rId42"/>
    <p:sldId id="2147482348" r:id="rId43"/>
    <p:sldId id="2147482357" r:id="rId44"/>
    <p:sldId id="2147482488" r:id="rId45"/>
    <p:sldId id="2147482358" r:id="rId46"/>
    <p:sldId id="2147474320" r:id="rId47"/>
    <p:sldId id="2147482409" r:id="rId48"/>
    <p:sldId id="2147482404" r:id="rId49"/>
    <p:sldId id="2147482405" r:id="rId50"/>
    <p:sldId id="2147482406" r:id="rId51"/>
    <p:sldId id="2147482407" r:id="rId52"/>
    <p:sldId id="2147482408" r:id="rId53"/>
    <p:sldId id="2147482410" r:id="rId54"/>
    <p:sldId id="2147482489" r:id="rId55"/>
    <p:sldId id="2147482490" r:id="rId56"/>
    <p:sldId id="2147482491" r:id="rId57"/>
    <p:sldId id="2147482492" r:id="rId58"/>
    <p:sldId id="2147482384" r:id="rId59"/>
    <p:sldId id="2147482353" r:id="rId60"/>
    <p:sldId id="2147482493" r:id="rId61"/>
    <p:sldId id="2147482494" r:id="rId62"/>
    <p:sldId id="2147482495" r:id="rId63"/>
    <p:sldId id="2147482496" r:id="rId64"/>
    <p:sldId id="2147482497" r:id="rId65"/>
    <p:sldId id="2147482498" r:id="rId66"/>
    <p:sldId id="621" r:id="rId67"/>
    <p:sldId id="2147482499" r:id="rId68"/>
    <p:sldId id="2147482500" r:id="rId69"/>
    <p:sldId id="2147482501" r:id="rId70"/>
    <p:sldId id="2147482502" r:id="rId71"/>
    <p:sldId id="2147482503" r:id="rId72"/>
    <p:sldId id="2147482411" r:id="rId73"/>
    <p:sldId id="2147482399" r:id="rId74"/>
    <p:sldId id="2147482504" r:id="rId75"/>
    <p:sldId id="2147482505" r:id="rId76"/>
    <p:sldId id="357" r:id="rId77"/>
  </p:sldIdLst>
  <p:sldSz cx="12192000" cy="6858000"/>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9916E32-F482-4DFC-9B7F-5304D2649F37}">
          <p14:sldIdLst>
            <p14:sldId id="257"/>
            <p14:sldId id="2147482356"/>
            <p14:sldId id="2147482401"/>
            <p14:sldId id="2147482400"/>
            <p14:sldId id="2147482360"/>
          </p14:sldIdLst>
        </p14:section>
        <p14:section name="New FAQs 2025" id="{91F322CF-1A37-47F8-AA28-04746D2D3863}">
          <p14:sldIdLst>
            <p14:sldId id="2147482482"/>
            <p14:sldId id="2147482481"/>
            <p14:sldId id="2147482477"/>
            <p14:sldId id="2147482478"/>
            <p14:sldId id="2147482479"/>
            <p14:sldId id="2147482480"/>
          </p14:sldIdLst>
        </p14:section>
        <p14:section name="HTI-5 Info Blocking Proposals" id="{8CA02940-E008-4671-8ABD-486A1A3B57E2}">
          <p14:sldIdLst>
            <p14:sldId id="2147482397"/>
            <p14:sldId id="2147482381"/>
            <p14:sldId id="2147482389"/>
            <p14:sldId id="2147482484"/>
            <p14:sldId id="2147482391"/>
            <p14:sldId id="2147482486"/>
          </p14:sldIdLst>
        </p14:section>
        <p14:section name="Interferences and Information Blocking" id="{685B8120-7C5F-4B51-8669-A970954FBC1C}">
          <p14:sldIdLst>
            <p14:sldId id="2147482452"/>
            <p14:sldId id="2147482453"/>
            <p14:sldId id="2147482454"/>
            <p14:sldId id="2147482457"/>
            <p14:sldId id="2147482456"/>
            <p14:sldId id="2147482455"/>
            <p14:sldId id="2147482458"/>
          </p14:sldIdLst>
        </p14:section>
        <p14:section name="Cert Program &amp; Authorities" id="{F1702A54-A395-40A7-9DA5-81C71A0A4747}">
          <p14:sldIdLst>
            <p14:sldId id="2147482402"/>
            <p14:sldId id="2147482374"/>
            <p14:sldId id="2147482403"/>
            <p14:sldId id="2147482483"/>
            <p14:sldId id="2147482471"/>
            <p14:sldId id="2147482390"/>
            <p14:sldId id="2147482487"/>
            <p14:sldId id="2147482347"/>
            <p14:sldId id="2147482348"/>
            <p14:sldId id="2147482357"/>
            <p14:sldId id="2147482488"/>
            <p14:sldId id="2147482358"/>
            <p14:sldId id="2147474320"/>
            <p14:sldId id="2147482409"/>
            <p14:sldId id="2147482404"/>
            <p14:sldId id="2147482405"/>
            <p14:sldId id="2147482406"/>
            <p14:sldId id="2147482407"/>
            <p14:sldId id="2147482408"/>
            <p14:sldId id="2147482410"/>
            <p14:sldId id="2147482489"/>
            <p14:sldId id="2147482490"/>
            <p14:sldId id="2147482491"/>
            <p14:sldId id="2147482492"/>
            <p14:sldId id="2147482384"/>
            <p14:sldId id="2147482353"/>
            <p14:sldId id="2147482493"/>
            <p14:sldId id="2147482494"/>
            <p14:sldId id="2147482495"/>
            <p14:sldId id="2147482496"/>
            <p14:sldId id="2147482497"/>
            <p14:sldId id="2147482498"/>
            <p14:sldId id="621"/>
            <p14:sldId id="2147482499"/>
            <p14:sldId id="2147482500"/>
            <p14:sldId id="2147482501"/>
            <p14:sldId id="2147482502"/>
            <p14:sldId id="2147482503"/>
            <p14:sldId id="2147482411"/>
            <p14:sldId id="2147482399"/>
            <p14:sldId id="2147482504"/>
            <p14:sldId id="2147482505"/>
            <p14:sldId id="35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9512465-3C73-1B49-E4B6-60C67495891F}" name="Nelson, Rachel (OS/ASTP)" initials="RN" userId="S::Rachel.Nelson@hhs.gov::07739911-1560-4439-8b86-7813340259d1" providerId="AD"/>
  <p188:author id="{C6354BBD-E426-3A0B-6404-514D4FC95263}" name="Healy, Daniel (OS/ASTP)" initials="DH" userId="S::Daniel.Healy@hhs.gov::df556850-0671-4f1d-9e97-545cb5782576"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CD13E7-AFE6-4792-B061-8667D5407524}" v="34" dt="2026-02-09T15:39:16.911"/>
    <p1510:client id="{6DE49D8E-CBCB-41C5-92D8-42253799F734}" v="24" dt="2026-02-09T18:00:14.343"/>
    <p1510:client id="{B72562F9-8953-44CB-8DA9-75A92961ADDF}" v="25" dt="2026-02-09T18:58:35.6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60" d="100"/>
          <a:sy n="60" d="100"/>
        </p:scale>
        <p:origin x="131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slide" Target="slides/slide66.xml"/><Relationship Id="rId84" Type="http://schemas.microsoft.com/office/2015/10/relationships/revisionInfo" Target="revisionInfo.xml"/><Relationship Id="rId7" Type="http://schemas.openxmlformats.org/officeDocument/2006/relationships/slideMaster" Target="slideMasters/slideMaster4.xml"/><Relationship Id="rId71" Type="http://schemas.openxmlformats.org/officeDocument/2006/relationships/slide" Target="slides/slide61.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1.xml"/><Relationship Id="rId82" Type="http://schemas.openxmlformats.org/officeDocument/2006/relationships/tableStyles" Target="tableStyles.xml"/><Relationship Id="rId19" Type="http://schemas.openxmlformats.org/officeDocument/2006/relationships/slide" Target="slides/slide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viewProps" Target="viewProps.xml"/><Relationship Id="rId85"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notesMaster" Target="notesMasters/notesMaster1.xml"/><Relationship Id="rId8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aly, Daniel (OS/ASTP)" userId="df556850-0671-4f1d-9e97-545cb5782576" providerId="ADAL" clId="{D7D6889A-E1B3-4C42-8FF7-33B2F7A3C187}"/>
    <pc:docChg chg="undo custSel addSld delSld modSld sldOrd delMainMaster addSection delSection modSection">
      <pc:chgData name="Healy, Daniel (OS/ASTP)" userId="df556850-0671-4f1d-9e97-545cb5782576" providerId="ADAL" clId="{D7D6889A-E1B3-4C42-8FF7-33B2F7A3C187}" dt="2026-02-09T18:59:31.773" v="1291" actId="1076"/>
      <pc:docMkLst>
        <pc:docMk/>
      </pc:docMkLst>
      <pc:sldChg chg="addSp delSp modSp mod">
        <pc:chgData name="Healy, Daniel (OS/ASTP)" userId="df556850-0671-4f1d-9e97-545cb5782576" providerId="ADAL" clId="{D7D6889A-E1B3-4C42-8FF7-33B2F7A3C187}" dt="2026-02-05T20:15:22.438" v="1072" actId="20577"/>
        <pc:sldMkLst>
          <pc:docMk/>
          <pc:sldMk cId="3186800517" sldId="257"/>
        </pc:sldMkLst>
        <pc:spChg chg="mod">
          <ac:chgData name="Healy, Daniel (OS/ASTP)" userId="df556850-0671-4f1d-9e97-545cb5782576" providerId="ADAL" clId="{D7D6889A-E1B3-4C42-8FF7-33B2F7A3C187}" dt="2026-01-15T18:34:14.794" v="14" actId="20577"/>
          <ac:spMkLst>
            <pc:docMk/>
            <pc:sldMk cId="3186800517" sldId="257"/>
            <ac:spMk id="4" creationId="{00000000-0000-0000-0000-000000000000}"/>
          </ac:spMkLst>
        </pc:spChg>
        <pc:spChg chg="mod">
          <ac:chgData name="Healy, Daniel (OS/ASTP)" userId="df556850-0671-4f1d-9e97-545cb5782576" providerId="ADAL" clId="{D7D6889A-E1B3-4C42-8FF7-33B2F7A3C187}" dt="2026-02-05T20:15:22.438" v="1072" actId="20577"/>
          <ac:spMkLst>
            <pc:docMk/>
            <pc:sldMk cId="3186800517" sldId="257"/>
            <ac:spMk id="8" creationId="{00000000-0000-0000-0000-000000000000}"/>
          </ac:spMkLst>
        </pc:spChg>
      </pc:sldChg>
      <pc:sldChg chg="add">
        <pc:chgData name="Healy, Daniel (OS/ASTP)" userId="df556850-0671-4f1d-9e97-545cb5782576" providerId="ADAL" clId="{D7D6889A-E1B3-4C42-8FF7-33B2F7A3C187}" dt="2026-02-09T18:15:46.615" v="1209"/>
        <pc:sldMkLst>
          <pc:docMk/>
          <pc:sldMk cId="1338430060" sldId="357"/>
        </pc:sldMkLst>
      </pc:sldChg>
      <pc:sldChg chg="modSp add del mod">
        <pc:chgData name="Healy, Daniel (OS/ASTP)" userId="df556850-0671-4f1d-9e97-545cb5782576" providerId="ADAL" clId="{D7D6889A-E1B3-4C42-8FF7-33B2F7A3C187}" dt="2026-02-09T15:39:42.278" v="1206" actId="2696"/>
        <pc:sldMkLst>
          <pc:docMk/>
          <pc:sldMk cId="2544061965" sldId="366"/>
        </pc:sldMkLst>
        <pc:spChg chg="mod">
          <ac:chgData name="Healy, Daniel (OS/ASTP)" userId="df556850-0671-4f1d-9e97-545cb5782576" providerId="ADAL" clId="{D7D6889A-E1B3-4C42-8FF7-33B2F7A3C187}" dt="2026-02-09T15:37:04.922" v="1195" actId="20577"/>
          <ac:spMkLst>
            <pc:docMk/>
            <pc:sldMk cId="2544061965" sldId="366"/>
            <ac:spMk id="3" creationId="{209ACA6A-0027-8268-3287-D6EB756DCDD5}"/>
          </ac:spMkLst>
        </pc:spChg>
      </pc:sldChg>
      <pc:sldChg chg="add">
        <pc:chgData name="Healy, Daniel (OS/ASTP)" userId="df556850-0671-4f1d-9e97-545cb5782576" providerId="ADAL" clId="{D7D6889A-E1B3-4C42-8FF7-33B2F7A3C187}" dt="2026-02-09T18:15:07.185" v="1208"/>
        <pc:sldMkLst>
          <pc:docMk/>
          <pc:sldMk cId="2565471372" sldId="621"/>
        </pc:sldMkLst>
      </pc:sldChg>
      <pc:sldChg chg="addSp modSp add mod">
        <pc:chgData name="Healy, Daniel (OS/ASTP)" userId="df556850-0671-4f1d-9e97-545cb5782576" providerId="ADAL" clId="{D7D6889A-E1B3-4C42-8FF7-33B2F7A3C187}" dt="2026-02-09T18:19:45.209" v="1229" actId="14100"/>
        <pc:sldMkLst>
          <pc:docMk/>
          <pc:sldMk cId="4162232843" sldId="2147474320"/>
        </pc:sldMkLst>
        <pc:spChg chg="add mod">
          <ac:chgData name="Healy, Daniel (OS/ASTP)" userId="df556850-0671-4f1d-9e97-545cb5782576" providerId="ADAL" clId="{D7D6889A-E1B3-4C42-8FF7-33B2F7A3C187}" dt="2026-02-09T18:19:45.209" v="1229" actId="14100"/>
          <ac:spMkLst>
            <pc:docMk/>
            <pc:sldMk cId="4162232843" sldId="2147474320"/>
            <ac:spMk id="2" creationId="{32618A4F-48F1-B6E2-CB9A-FD37D5EAB0E3}"/>
          </ac:spMkLst>
        </pc:spChg>
      </pc:sldChg>
      <pc:sldChg chg="addSp modSp add mod">
        <pc:chgData name="Healy, Daniel (OS/ASTP)" userId="df556850-0671-4f1d-9e97-545cb5782576" providerId="ADAL" clId="{D7D6889A-E1B3-4C42-8FF7-33B2F7A3C187}" dt="2026-02-09T18:19:11.159" v="1223" actId="14100"/>
        <pc:sldMkLst>
          <pc:docMk/>
          <pc:sldMk cId="1342588246" sldId="2147482347"/>
        </pc:sldMkLst>
        <pc:spChg chg="add mod">
          <ac:chgData name="Healy, Daniel (OS/ASTP)" userId="df556850-0671-4f1d-9e97-545cb5782576" providerId="ADAL" clId="{D7D6889A-E1B3-4C42-8FF7-33B2F7A3C187}" dt="2026-02-09T18:18:51.752" v="1219" actId="207"/>
          <ac:spMkLst>
            <pc:docMk/>
            <pc:sldMk cId="1342588246" sldId="2147482347"/>
            <ac:spMk id="3" creationId="{CEF4BDD7-21AC-8336-D5BF-EDB6E73D1B3A}"/>
          </ac:spMkLst>
        </pc:spChg>
        <pc:spChg chg="add mod">
          <ac:chgData name="Healy, Daniel (OS/ASTP)" userId="df556850-0671-4f1d-9e97-545cb5782576" providerId="ADAL" clId="{D7D6889A-E1B3-4C42-8FF7-33B2F7A3C187}" dt="2026-02-09T18:19:11.159" v="1223" actId="14100"/>
          <ac:spMkLst>
            <pc:docMk/>
            <pc:sldMk cId="1342588246" sldId="2147482347"/>
            <ac:spMk id="4" creationId="{AC91244E-FF3D-5BCC-B095-A03B58411774}"/>
          </ac:spMkLst>
        </pc:spChg>
      </pc:sldChg>
      <pc:sldChg chg="addSp modSp add mod">
        <pc:chgData name="Healy, Daniel (OS/ASTP)" userId="df556850-0671-4f1d-9e97-545cb5782576" providerId="ADAL" clId="{D7D6889A-E1B3-4C42-8FF7-33B2F7A3C187}" dt="2026-02-09T18:20:38.458" v="1237" actId="1036"/>
        <pc:sldMkLst>
          <pc:docMk/>
          <pc:sldMk cId="1994829597" sldId="2147482348"/>
        </pc:sldMkLst>
        <pc:spChg chg="add mod">
          <ac:chgData name="Healy, Daniel (OS/ASTP)" userId="df556850-0671-4f1d-9e97-545cb5782576" providerId="ADAL" clId="{D7D6889A-E1B3-4C42-8FF7-33B2F7A3C187}" dt="2026-02-09T18:19:28.740" v="1224"/>
          <ac:spMkLst>
            <pc:docMk/>
            <pc:sldMk cId="1994829597" sldId="2147482348"/>
            <ac:spMk id="3" creationId="{5A79DCD6-F4A9-6D68-9B35-994AEA807A06}"/>
          </ac:spMkLst>
        </pc:spChg>
        <pc:spChg chg="add mod">
          <ac:chgData name="Healy, Daniel (OS/ASTP)" userId="df556850-0671-4f1d-9e97-545cb5782576" providerId="ADAL" clId="{D7D6889A-E1B3-4C42-8FF7-33B2F7A3C187}" dt="2026-02-09T18:20:38.458" v="1237" actId="1036"/>
          <ac:spMkLst>
            <pc:docMk/>
            <pc:sldMk cId="1994829597" sldId="2147482348"/>
            <ac:spMk id="5" creationId="{7601A967-EBE9-0D41-AF6B-ECA71928DDAE}"/>
          </ac:spMkLst>
        </pc:spChg>
      </pc:sldChg>
      <pc:sldChg chg="add">
        <pc:chgData name="Healy, Daniel (OS/ASTP)" userId="df556850-0671-4f1d-9e97-545cb5782576" providerId="ADAL" clId="{D7D6889A-E1B3-4C42-8FF7-33B2F7A3C187}" dt="2026-02-09T18:15:07.185" v="1208"/>
        <pc:sldMkLst>
          <pc:docMk/>
          <pc:sldMk cId="2273652409" sldId="2147482353"/>
        </pc:sldMkLst>
      </pc:sldChg>
      <pc:sldChg chg="addSp modSp add mod">
        <pc:chgData name="Healy, Daniel (OS/ASTP)" userId="df556850-0671-4f1d-9e97-545cb5782576" providerId="ADAL" clId="{D7D6889A-E1B3-4C42-8FF7-33B2F7A3C187}" dt="2026-02-09T18:20:44.064" v="1241" actId="1036"/>
        <pc:sldMkLst>
          <pc:docMk/>
          <pc:sldMk cId="2868026836" sldId="2147482357"/>
        </pc:sldMkLst>
        <pc:spChg chg="add mod">
          <ac:chgData name="Healy, Daniel (OS/ASTP)" userId="df556850-0671-4f1d-9e97-545cb5782576" providerId="ADAL" clId="{D7D6889A-E1B3-4C42-8FF7-33B2F7A3C187}" dt="2026-02-09T18:19:32.944" v="1225"/>
          <ac:spMkLst>
            <pc:docMk/>
            <pc:sldMk cId="2868026836" sldId="2147482357"/>
            <ac:spMk id="3" creationId="{1D198FE7-4B08-82B2-916B-49A29685E2E7}"/>
          </ac:spMkLst>
        </pc:spChg>
        <pc:spChg chg="add mod">
          <ac:chgData name="Healy, Daniel (OS/ASTP)" userId="df556850-0671-4f1d-9e97-545cb5782576" providerId="ADAL" clId="{D7D6889A-E1B3-4C42-8FF7-33B2F7A3C187}" dt="2026-02-09T18:20:44.064" v="1241" actId="1036"/>
          <ac:spMkLst>
            <pc:docMk/>
            <pc:sldMk cId="2868026836" sldId="2147482357"/>
            <ac:spMk id="4" creationId="{F89E6354-12C2-EA38-4AB1-F9575E4BE918}"/>
          </ac:spMkLst>
        </pc:spChg>
      </pc:sldChg>
      <pc:sldChg chg="addSp modSp add mod">
        <pc:chgData name="Healy, Daniel (OS/ASTP)" userId="df556850-0671-4f1d-9e97-545cb5782576" providerId="ADAL" clId="{D7D6889A-E1B3-4C42-8FF7-33B2F7A3C187}" dt="2026-02-09T18:20:55.845" v="1247" actId="1036"/>
        <pc:sldMkLst>
          <pc:docMk/>
          <pc:sldMk cId="1472053230" sldId="2147482358"/>
        </pc:sldMkLst>
        <pc:spChg chg="add mod">
          <ac:chgData name="Healy, Daniel (OS/ASTP)" userId="df556850-0671-4f1d-9e97-545cb5782576" providerId="ADAL" clId="{D7D6889A-E1B3-4C42-8FF7-33B2F7A3C187}" dt="2026-02-09T18:19:39.241" v="1227"/>
          <ac:spMkLst>
            <pc:docMk/>
            <pc:sldMk cId="1472053230" sldId="2147482358"/>
            <ac:spMk id="3" creationId="{EB66A32C-55C6-DFAA-7CFD-F6A1F7EAF9FC}"/>
          </ac:spMkLst>
        </pc:spChg>
        <pc:spChg chg="add mod">
          <ac:chgData name="Healy, Daniel (OS/ASTP)" userId="df556850-0671-4f1d-9e97-545cb5782576" providerId="ADAL" clId="{D7D6889A-E1B3-4C42-8FF7-33B2F7A3C187}" dt="2026-02-09T18:20:55.845" v="1247" actId="1036"/>
          <ac:spMkLst>
            <pc:docMk/>
            <pc:sldMk cId="1472053230" sldId="2147482358"/>
            <ac:spMk id="5" creationId="{49FC31B1-C9DA-5DA4-3B53-CDF403B38E60}"/>
          </ac:spMkLst>
        </pc:spChg>
      </pc:sldChg>
      <pc:sldChg chg="add ord">
        <pc:chgData name="Healy, Daniel (OS/ASTP)" userId="df556850-0671-4f1d-9e97-545cb5782576" providerId="ADAL" clId="{D7D6889A-E1B3-4C42-8FF7-33B2F7A3C187}" dt="2026-02-04T21:51:03.991" v="1052"/>
        <pc:sldMkLst>
          <pc:docMk/>
          <pc:sldMk cId="3750403775" sldId="2147482360"/>
        </pc:sldMkLst>
      </pc:sldChg>
      <pc:sldChg chg="add ord">
        <pc:chgData name="Healy, Daniel (OS/ASTP)" userId="df556850-0671-4f1d-9e97-545cb5782576" providerId="ADAL" clId="{D7D6889A-E1B3-4C42-8FF7-33B2F7A3C187}" dt="2026-02-05T13:57:30.333" v="1069"/>
        <pc:sldMkLst>
          <pc:docMk/>
          <pc:sldMk cId="1758258971" sldId="2147482374"/>
        </pc:sldMkLst>
      </pc:sldChg>
      <pc:sldChg chg="add del ord">
        <pc:chgData name="Healy, Daniel (OS/ASTP)" userId="df556850-0671-4f1d-9e97-545cb5782576" providerId="ADAL" clId="{D7D6889A-E1B3-4C42-8FF7-33B2F7A3C187}" dt="2026-02-05T21:33:35.506" v="1094"/>
        <pc:sldMkLst>
          <pc:docMk/>
          <pc:sldMk cId="1018820394" sldId="2147482381"/>
        </pc:sldMkLst>
      </pc:sldChg>
      <pc:sldChg chg="add">
        <pc:chgData name="Healy, Daniel (OS/ASTP)" userId="df556850-0671-4f1d-9e97-545cb5782576" providerId="ADAL" clId="{D7D6889A-E1B3-4C42-8FF7-33B2F7A3C187}" dt="2026-02-09T18:15:07.185" v="1208"/>
        <pc:sldMkLst>
          <pc:docMk/>
          <pc:sldMk cId="2436981894" sldId="2147482384"/>
        </pc:sldMkLst>
      </pc:sldChg>
      <pc:sldChg chg="add del">
        <pc:chgData name="Healy, Daniel (OS/ASTP)" userId="df556850-0671-4f1d-9e97-545cb5782576" providerId="ADAL" clId="{D7D6889A-E1B3-4C42-8FF7-33B2F7A3C187}" dt="2026-02-05T21:33:54.147" v="1096"/>
        <pc:sldMkLst>
          <pc:docMk/>
          <pc:sldMk cId="1589062934" sldId="2147482389"/>
        </pc:sldMkLst>
      </pc:sldChg>
      <pc:sldChg chg="add del">
        <pc:chgData name="Healy, Daniel (OS/ASTP)" userId="df556850-0671-4f1d-9e97-545cb5782576" providerId="ADAL" clId="{D7D6889A-E1B3-4C42-8FF7-33B2F7A3C187}" dt="2026-02-05T21:34:54.772" v="1100"/>
        <pc:sldMkLst>
          <pc:docMk/>
          <pc:sldMk cId="1976658429" sldId="2147482391"/>
        </pc:sldMkLst>
      </pc:sldChg>
      <pc:sldChg chg="modSp add del mod">
        <pc:chgData name="Healy, Daniel (OS/ASTP)" userId="df556850-0671-4f1d-9e97-545cb5782576" providerId="ADAL" clId="{D7D6889A-E1B3-4C42-8FF7-33B2F7A3C187}" dt="2026-02-05T21:31:12.980" v="1092" actId="14100"/>
        <pc:sldMkLst>
          <pc:docMk/>
          <pc:sldMk cId="1698129206" sldId="2147482397"/>
        </pc:sldMkLst>
        <pc:spChg chg="mod">
          <ac:chgData name="Healy, Daniel (OS/ASTP)" userId="df556850-0671-4f1d-9e97-545cb5782576" providerId="ADAL" clId="{D7D6889A-E1B3-4C42-8FF7-33B2F7A3C187}" dt="2026-02-05T21:31:12.980" v="1092" actId="14100"/>
          <ac:spMkLst>
            <pc:docMk/>
            <pc:sldMk cId="1698129206" sldId="2147482397"/>
            <ac:spMk id="2" creationId="{A7270023-D4B9-A2A9-D117-79BB14218A8D}"/>
          </ac:spMkLst>
        </pc:spChg>
        <pc:spChg chg="mod">
          <ac:chgData name="Healy, Daniel (OS/ASTP)" userId="df556850-0671-4f1d-9e97-545cb5782576" providerId="ADAL" clId="{D7D6889A-E1B3-4C42-8FF7-33B2F7A3C187}" dt="2026-02-05T21:31:07.934" v="1091" actId="14100"/>
          <ac:spMkLst>
            <pc:docMk/>
            <pc:sldMk cId="1698129206" sldId="2147482397"/>
            <ac:spMk id="5" creationId="{1854250C-5BA0-C092-D0F3-0768F8E255F4}"/>
          </ac:spMkLst>
        </pc:spChg>
        <pc:spChg chg="mod">
          <ac:chgData name="Healy, Daniel (OS/ASTP)" userId="df556850-0671-4f1d-9e97-545cb5782576" providerId="ADAL" clId="{D7D6889A-E1B3-4C42-8FF7-33B2F7A3C187}" dt="2026-02-05T21:31:01.112" v="1090" actId="1035"/>
          <ac:spMkLst>
            <pc:docMk/>
            <pc:sldMk cId="1698129206" sldId="2147482397"/>
            <ac:spMk id="6" creationId="{1234DCEE-C181-C6B1-1868-AF1B5F3794FA}"/>
          </ac:spMkLst>
        </pc:spChg>
        <pc:spChg chg="mod">
          <ac:chgData name="Healy, Daniel (OS/ASTP)" userId="df556850-0671-4f1d-9e97-545cb5782576" providerId="ADAL" clId="{D7D6889A-E1B3-4C42-8FF7-33B2F7A3C187}" dt="2026-02-05T21:31:01.112" v="1090" actId="1035"/>
          <ac:spMkLst>
            <pc:docMk/>
            <pc:sldMk cId="1698129206" sldId="2147482397"/>
            <ac:spMk id="8" creationId="{EBD95EA9-4585-354E-F790-877057E045EC}"/>
          </ac:spMkLst>
        </pc:spChg>
        <pc:picChg chg="mod">
          <ac:chgData name="Healy, Daniel (OS/ASTP)" userId="df556850-0671-4f1d-9e97-545cb5782576" providerId="ADAL" clId="{D7D6889A-E1B3-4C42-8FF7-33B2F7A3C187}" dt="2026-02-05T21:31:01.112" v="1090" actId="1035"/>
          <ac:picMkLst>
            <pc:docMk/>
            <pc:sldMk cId="1698129206" sldId="2147482397"/>
            <ac:picMk id="10" creationId="{3C11811C-2D20-9108-7865-13549C7D6B20}"/>
          </ac:picMkLst>
        </pc:picChg>
        <pc:picChg chg="mod">
          <ac:chgData name="Healy, Daniel (OS/ASTP)" userId="df556850-0671-4f1d-9e97-545cb5782576" providerId="ADAL" clId="{D7D6889A-E1B3-4C42-8FF7-33B2F7A3C187}" dt="2026-02-05T21:31:01.112" v="1090" actId="1035"/>
          <ac:picMkLst>
            <pc:docMk/>
            <pc:sldMk cId="1698129206" sldId="2147482397"/>
            <ac:picMk id="14" creationId="{BFADED96-B402-419A-6ECC-7849499EFB46}"/>
          </ac:picMkLst>
        </pc:picChg>
      </pc:sldChg>
      <pc:sldChg chg="add">
        <pc:chgData name="Healy, Daniel (OS/ASTP)" userId="df556850-0671-4f1d-9e97-545cb5782576" providerId="ADAL" clId="{D7D6889A-E1B3-4C42-8FF7-33B2F7A3C187}" dt="2026-02-09T18:15:07.185" v="1208"/>
        <pc:sldMkLst>
          <pc:docMk/>
          <pc:sldMk cId="1748276545" sldId="2147482399"/>
        </pc:sldMkLst>
      </pc:sldChg>
      <pc:sldChg chg="addSp delSp modSp new mod">
        <pc:chgData name="Healy, Daniel (OS/ASTP)" userId="df556850-0671-4f1d-9e97-545cb5782576" providerId="ADAL" clId="{D7D6889A-E1B3-4C42-8FF7-33B2F7A3C187}" dt="2026-02-04T20:43:04.552" v="651" actId="1076"/>
        <pc:sldMkLst>
          <pc:docMk/>
          <pc:sldMk cId="2956992699" sldId="2147482400"/>
        </pc:sldMkLst>
        <pc:spChg chg="mod">
          <ac:chgData name="Healy, Daniel (OS/ASTP)" userId="df556850-0671-4f1d-9e97-545cb5782576" providerId="ADAL" clId="{D7D6889A-E1B3-4C42-8FF7-33B2F7A3C187}" dt="2026-01-15T18:36:59.731" v="124" actId="20577"/>
          <ac:spMkLst>
            <pc:docMk/>
            <pc:sldMk cId="2956992699" sldId="2147482400"/>
            <ac:spMk id="2" creationId="{A7D87DFA-2A3F-D203-5AE3-0B8C79324578}"/>
          </ac:spMkLst>
        </pc:spChg>
        <pc:picChg chg="add mod ord">
          <ac:chgData name="Healy, Daniel (OS/ASTP)" userId="df556850-0671-4f1d-9e97-545cb5782576" providerId="ADAL" clId="{D7D6889A-E1B3-4C42-8FF7-33B2F7A3C187}" dt="2026-02-04T20:43:04.552" v="651" actId="1076"/>
          <ac:picMkLst>
            <pc:docMk/>
            <pc:sldMk cId="2956992699" sldId="2147482400"/>
            <ac:picMk id="4" creationId="{28C08996-6EE2-5299-9F90-ABBA868A3634}"/>
          </ac:picMkLst>
        </pc:picChg>
        <pc:picChg chg="add mod ord">
          <ac:chgData name="Healy, Daniel (OS/ASTP)" userId="df556850-0671-4f1d-9e97-545cb5782576" providerId="ADAL" clId="{D7D6889A-E1B3-4C42-8FF7-33B2F7A3C187}" dt="2026-02-04T20:41:59.530" v="649" actId="166"/>
          <ac:picMkLst>
            <pc:docMk/>
            <pc:sldMk cId="2956992699" sldId="2147482400"/>
            <ac:picMk id="6" creationId="{C98C327C-5AB2-D66C-FD02-F0D2CB557BCC}"/>
          </ac:picMkLst>
        </pc:picChg>
        <pc:picChg chg="add mod">
          <ac:chgData name="Healy, Daniel (OS/ASTP)" userId="df556850-0671-4f1d-9e97-545cb5782576" providerId="ADAL" clId="{D7D6889A-E1B3-4C42-8FF7-33B2F7A3C187}" dt="2026-02-04T20:41:49.219" v="646" actId="1076"/>
          <ac:picMkLst>
            <pc:docMk/>
            <pc:sldMk cId="2956992699" sldId="2147482400"/>
            <ac:picMk id="8" creationId="{3D092D3C-B3DC-7163-8603-9313DE97064D}"/>
          </ac:picMkLst>
        </pc:picChg>
      </pc:sldChg>
      <pc:sldChg chg="addSp delSp modSp add mod">
        <pc:chgData name="Healy, Daniel (OS/ASTP)" userId="df556850-0671-4f1d-9e97-545cb5782576" providerId="ADAL" clId="{D7D6889A-E1B3-4C42-8FF7-33B2F7A3C187}" dt="2026-01-15T18:42:15.792" v="289" actId="1076"/>
        <pc:sldMkLst>
          <pc:docMk/>
          <pc:sldMk cId="928346672" sldId="2147482401"/>
        </pc:sldMkLst>
        <pc:spChg chg="mod">
          <ac:chgData name="Healy, Daniel (OS/ASTP)" userId="df556850-0671-4f1d-9e97-545cb5782576" providerId="ADAL" clId="{D7D6889A-E1B3-4C42-8FF7-33B2F7A3C187}" dt="2026-01-15T18:40:06.080" v="248" actId="20577"/>
          <ac:spMkLst>
            <pc:docMk/>
            <pc:sldMk cId="928346672" sldId="2147482401"/>
            <ac:spMk id="2" creationId="{29E1935E-68BF-8301-C3BC-1ECB8DA49D20}"/>
          </ac:spMkLst>
        </pc:spChg>
        <pc:spChg chg="add mod">
          <ac:chgData name="Healy, Daniel (OS/ASTP)" userId="df556850-0671-4f1d-9e97-545cb5782576" providerId="ADAL" clId="{D7D6889A-E1B3-4C42-8FF7-33B2F7A3C187}" dt="2026-01-15T18:42:15.792" v="289" actId="1076"/>
          <ac:spMkLst>
            <pc:docMk/>
            <pc:sldMk cId="928346672" sldId="2147482401"/>
            <ac:spMk id="4" creationId="{1162DC1D-965B-B088-DA57-1E23FAF4CDA4}"/>
          </ac:spMkLst>
        </pc:spChg>
        <pc:spChg chg="add mod">
          <ac:chgData name="Healy, Daniel (OS/ASTP)" userId="df556850-0671-4f1d-9e97-545cb5782576" providerId="ADAL" clId="{D7D6889A-E1B3-4C42-8FF7-33B2F7A3C187}" dt="2026-01-15T18:41:04.064" v="280" actId="1076"/>
          <ac:spMkLst>
            <pc:docMk/>
            <pc:sldMk cId="928346672" sldId="2147482401"/>
            <ac:spMk id="7" creationId="{1601A967-DB24-4A75-B3F8-C92FB6BDF91A}"/>
          </ac:spMkLst>
        </pc:spChg>
        <pc:picChg chg="add mod">
          <ac:chgData name="Healy, Daniel (OS/ASTP)" userId="df556850-0671-4f1d-9e97-545cb5782576" providerId="ADAL" clId="{D7D6889A-E1B3-4C42-8FF7-33B2F7A3C187}" dt="2026-01-15T18:42:10.039" v="287" actId="1076"/>
          <ac:picMkLst>
            <pc:docMk/>
            <pc:sldMk cId="928346672" sldId="2147482401"/>
            <ac:picMk id="10" creationId="{E57F679F-F1C8-7B31-EFF0-C5B015A98CC8}"/>
          </ac:picMkLst>
        </pc:picChg>
      </pc:sldChg>
      <pc:sldChg chg="add ord">
        <pc:chgData name="Healy, Daniel (OS/ASTP)" userId="df556850-0671-4f1d-9e97-545cb5782576" providerId="ADAL" clId="{D7D6889A-E1B3-4C42-8FF7-33B2F7A3C187}" dt="2026-02-04T21:06:24.737" v="725"/>
        <pc:sldMkLst>
          <pc:docMk/>
          <pc:sldMk cId="1509618272" sldId="2147482402"/>
        </pc:sldMkLst>
      </pc:sldChg>
      <pc:sldChg chg="add ord">
        <pc:chgData name="Healy, Daniel (OS/ASTP)" userId="df556850-0671-4f1d-9e97-545cb5782576" providerId="ADAL" clId="{D7D6889A-E1B3-4C42-8FF7-33B2F7A3C187}" dt="2026-02-04T21:06:42.974" v="727"/>
        <pc:sldMkLst>
          <pc:docMk/>
          <pc:sldMk cId="1671671092" sldId="2147482403"/>
        </pc:sldMkLst>
      </pc:sldChg>
      <pc:sldChg chg="addSp modSp add mod">
        <pc:chgData name="Healy, Daniel (OS/ASTP)" userId="df556850-0671-4f1d-9e97-545cb5782576" providerId="ADAL" clId="{D7D6889A-E1B3-4C42-8FF7-33B2F7A3C187}" dt="2026-02-09T18:21:05.631" v="1250" actId="1036"/>
        <pc:sldMkLst>
          <pc:docMk/>
          <pc:sldMk cId="2750116333" sldId="2147482404"/>
        </pc:sldMkLst>
        <pc:spChg chg="add mod">
          <ac:chgData name="Healy, Daniel (OS/ASTP)" userId="df556850-0671-4f1d-9e97-545cb5782576" providerId="ADAL" clId="{D7D6889A-E1B3-4C42-8FF7-33B2F7A3C187}" dt="2026-02-09T18:19:52.095" v="1230"/>
          <ac:spMkLst>
            <pc:docMk/>
            <pc:sldMk cId="2750116333" sldId="2147482404"/>
            <ac:spMk id="5" creationId="{7D99DF55-582D-B719-EBE8-068BFE4ABE40}"/>
          </ac:spMkLst>
        </pc:spChg>
        <pc:spChg chg="add mod">
          <ac:chgData name="Healy, Daniel (OS/ASTP)" userId="df556850-0671-4f1d-9e97-545cb5782576" providerId="ADAL" clId="{D7D6889A-E1B3-4C42-8FF7-33B2F7A3C187}" dt="2026-02-09T18:21:05.631" v="1250" actId="1036"/>
          <ac:spMkLst>
            <pc:docMk/>
            <pc:sldMk cId="2750116333" sldId="2147482404"/>
            <ac:spMk id="6" creationId="{74D7EF40-8D31-93A8-F852-168A9327C180}"/>
          </ac:spMkLst>
        </pc:spChg>
      </pc:sldChg>
      <pc:sldChg chg="addSp modSp add mod">
        <pc:chgData name="Healy, Daniel (OS/ASTP)" userId="df556850-0671-4f1d-9e97-545cb5782576" providerId="ADAL" clId="{D7D6889A-E1B3-4C42-8FF7-33B2F7A3C187}" dt="2026-02-09T18:21:10.826" v="1253" actId="1036"/>
        <pc:sldMkLst>
          <pc:docMk/>
          <pc:sldMk cId="1451426876" sldId="2147482405"/>
        </pc:sldMkLst>
        <pc:spChg chg="add mod">
          <ac:chgData name="Healy, Daniel (OS/ASTP)" userId="df556850-0671-4f1d-9e97-545cb5782576" providerId="ADAL" clId="{D7D6889A-E1B3-4C42-8FF7-33B2F7A3C187}" dt="2026-02-09T18:20:02.016" v="1231"/>
          <ac:spMkLst>
            <pc:docMk/>
            <pc:sldMk cId="1451426876" sldId="2147482405"/>
            <ac:spMk id="6" creationId="{8DADE1A5-5630-ED86-1094-9BC4679F12AE}"/>
          </ac:spMkLst>
        </pc:spChg>
        <pc:spChg chg="add mod">
          <ac:chgData name="Healy, Daniel (OS/ASTP)" userId="df556850-0671-4f1d-9e97-545cb5782576" providerId="ADAL" clId="{D7D6889A-E1B3-4C42-8FF7-33B2F7A3C187}" dt="2026-02-09T18:21:10.826" v="1253" actId="1036"/>
          <ac:spMkLst>
            <pc:docMk/>
            <pc:sldMk cId="1451426876" sldId="2147482405"/>
            <ac:spMk id="7" creationId="{3B4E8B46-8B4E-096E-AE3C-A825085B78AF}"/>
          </ac:spMkLst>
        </pc:spChg>
      </pc:sldChg>
      <pc:sldChg chg="add">
        <pc:chgData name="Healy, Daniel (OS/ASTP)" userId="df556850-0671-4f1d-9e97-545cb5782576" providerId="ADAL" clId="{D7D6889A-E1B3-4C42-8FF7-33B2F7A3C187}" dt="2026-02-09T18:14:13.652" v="1207"/>
        <pc:sldMkLst>
          <pc:docMk/>
          <pc:sldMk cId="159174338" sldId="2147482406"/>
        </pc:sldMkLst>
      </pc:sldChg>
      <pc:sldChg chg="addSp modSp add mod">
        <pc:chgData name="Healy, Daniel (OS/ASTP)" userId="df556850-0671-4f1d-9e97-545cb5782576" providerId="ADAL" clId="{D7D6889A-E1B3-4C42-8FF7-33B2F7A3C187}" dt="2026-02-09T18:21:16.368" v="1257" actId="1036"/>
        <pc:sldMkLst>
          <pc:docMk/>
          <pc:sldMk cId="2721069667" sldId="2147482407"/>
        </pc:sldMkLst>
        <pc:spChg chg="add mod">
          <ac:chgData name="Healy, Daniel (OS/ASTP)" userId="df556850-0671-4f1d-9e97-545cb5782576" providerId="ADAL" clId="{D7D6889A-E1B3-4C42-8FF7-33B2F7A3C187}" dt="2026-02-09T18:20:07.037" v="1232"/>
          <ac:spMkLst>
            <pc:docMk/>
            <pc:sldMk cId="2721069667" sldId="2147482407"/>
            <ac:spMk id="5" creationId="{0F3C9EB9-7B2C-AE46-AFE4-2221744E0ADD}"/>
          </ac:spMkLst>
        </pc:spChg>
        <pc:spChg chg="add mod">
          <ac:chgData name="Healy, Daniel (OS/ASTP)" userId="df556850-0671-4f1d-9e97-545cb5782576" providerId="ADAL" clId="{D7D6889A-E1B3-4C42-8FF7-33B2F7A3C187}" dt="2026-02-09T18:21:16.368" v="1257" actId="1036"/>
          <ac:spMkLst>
            <pc:docMk/>
            <pc:sldMk cId="2721069667" sldId="2147482407"/>
            <ac:spMk id="6" creationId="{7BE9CF15-7DE0-EDD7-3A19-D003E07174AD}"/>
          </ac:spMkLst>
        </pc:spChg>
      </pc:sldChg>
      <pc:sldChg chg="addSp modSp add mod">
        <pc:chgData name="Healy, Daniel (OS/ASTP)" userId="df556850-0671-4f1d-9e97-545cb5782576" providerId="ADAL" clId="{D7D6889A-E1B3-4C42-8FF7-33B2F7A3C187}" dt="2026-02-09T18:21:21.758" v="1260" actId="1036"/>
        <pc:sldMkLst>
          <pc:docMk/>
          <pc:sldMk cId="1049985067" sldId="2147482408"/>
        </pc:sldMkLst>
        <pc:spChg chg="add mod">
          <ac:chgData name="Healy, Daniel (OS/ASTP)" userId="df556850-0671-4f1d-9e97-545cb5782576" providerId="ADAL" clId="{D7D6889A-E1B3-4C42-8FF7-33B2F7A3C187}" dt="2026-02-09T18:20:10.027" v="1233"/>
          <ac:spMkLst>
            <pc:docMk/>
            <pc:sldMk cId="1049985067" sldId="2147482408"/>
            <ac:spMk id="3" creationId="{EC587096-A953-8D61-C7C9-571450A9A8A5}"/>
          </ac:spMkLst>
        </pc:spChg>
        <pc:spChg chg="add mod">
          <ac:chgData name="Healy, Daniel (OS/ASTP)" userId="df556850-0671-4f1d-9e97-545cb5782576" providerId="ADAL" clId="{D7D6889A-E1B3-4C42-8FF7-33B2F7A3C187}" dt="2026-02-09T18:21:21.758" v="1260" actId="1036"/>
          <ac:spMkLst>
            <pc:docMk/>
            <pc:sldMk cId="1049985067" sldId="2147482408"/>
            <ac:spMk id="4" creationId="{67A932BA-0777-7B02-7D4C-9C2EEEF991B7}"/>
          </ac:spMkLst>
        </pc:spChg>
      </pc:sldChg>
      <pc:sldChg chg="add">
        <pc:chgData name="Healy, Daniel (OS/ASTP)" userId="df556850-0671-4f1d-9e97-545cb5782576" providerId="ADAL" clId="{D7D6889A-E1B3-4C42-8FF7-33B2F7A3C187}" dt="2026-02-09T18:14:13.652" v="1207"/>
        <pc:sldMkLst>
          <pc:docMk/>
          <pc:sldMk cId="3375816914" sldId="2147482409"/>
        </pc:sldMkLst>
      </pc:sldChg>
      <pc:sldChg chg="addSp modSp add mod">
        <pc:chgData name="Healy, Daniel (OS/ASTP)" userId="df556850-0671-4f1d-9e97-545cb5782576" providerId="ADAL" clId="{D7D6889A-E1B3-4C42-8FF7-33B2F7A3C187}" dt="2026-02-09T18:21:28.442" v="1263" actId="1036"/>
        <pc:sldMkLst>
          <pc:docMk/>
          <pc:sldMk cId="1070925920" sldId="2147482410"/>
        </pc:sldMkLst>
        <pc:spChg chg="add mod">
          <ac:chgData name="Healy, Daniel (OS/ASTP)" userId="df556850-0671-4f1d-9e97-545cb5782576" providerId="ADAL" clId="{D7D6889A-E1B3-4C42-8FF7-33B2F7A3C187}" dt="2026-02-09T18:20:12.787" v="1234"/>
          <ac:spMkLst>
            <pc:docMk/>
            <pc:sldMk cId="1070925920" sldId="2147482410"/>
            <ac:spMk id="5" creationId="{A83306F1-A6F5-C739-0BB9-0713CAC441A7}"/>
          </ac:spMkLst>
        </pc:spChg>
        <pc:spChg chg="add mod">
          <ac:chgData name="Healy, Daniel (OS/ASTP)" userId="df556850-0671-4f1d-9e97-545cb5782576" providerId="ADAL" clId="{D7D6889A-E1B3-4C42-8FF7-33B2F7A3C187}" dt="2026-02-09T18:21:28.442" v="1263" actId="1036"/>
          <ac:spMkLst>
            <pc:docMk/>
            <pc:sldMk cId="1070925920" sldId="2147482410"/>
            <ac:spMk id="6" creationId="{8C68CB3E-1A8A-95AA-CC02-AB7B163E1A34}"/>
          </ac:spMkLst>
        </pc:spChg>
      </pc:sldChg>
      <pc:sldChg chg="add">
        <pc:chgData name="Healy, Daniel (OS/ASTP)" userId="df556850-0671-4f1d-9e97-545cb5782576" providerId="ADAL" clId="{D7D6889A-E1B3-4C42-8FF7-33B2F7A3C187}" dt="2026-02-09T18:15:07.185" v="1208"/>
        <pc:sldMkLst>
          <pc:docMk/>
          <pc:sldMk cId="2807760826" sldId="2147482411"/>
        </pc:sldMkLst>
      </pc:sldChg>
      <pc:sldChg chg="add">
        <pc:chgData name="Healy, Daniel (OS/ASTP)" userId="df556850-0671-4f1d-9e97-545cb5782576" providerId="ADAL" clId="{D7D6889A-E1B3-4C42-8FF7-33B2F7A3C187}" dt="2026-01-15T18:44:58.484" v="350"/>
        <pc:sldMkLst>
          <pc:docMk/>
          <pc:sldMk cId="2280473036" sldId="2147482452"/>
        </pc:sldMkLst>
      </pc:sldChg>
      <pc:sldChg chg="add">
        <pc:chgData name="Healy, Daniel (OS/ASTP)" userId="df556850-0671-4f1d-9e97-545cb5782576" providerId="ADAL" clId="{D7D6889A-E1B3-4C42-8FF7-33B2F7A3C187}" dt="2026-01-15T18:44:58.484" v="350"/>
        <pc:sldMkLst>
          <pc:docMk/>
          <pc:sldMk cId="2636498119" sldId="2147482453"/>
        </pc:sldMkLst>
      </pc:sldChg>
      <pc:sldChg chg="add">
        <pc:chgData name="Healy, Daniel (OS/ASTP)" userId="df556850-0671-4f1d-9e97-545cb5782576" providerId="ADAL" clId="{D7D6889A-E1B3-4C42-8FF7-33B2F7A3C187}" dt="2026-01-15T18:44:58.484" v="350"/>
        <pc:sldMkLst>
          <pc:docMk/>
          <pc:sldMk cId="254464989" sldId="2147482454"/>
        </pc:sldMkLst>
      </pc:sldChg>
      <pc:sldChg chg="add">
        <pc:chgData name="Healy, Daniel (OS/ASTP)" userId="df556850-0671-4f1d-9e97-545cb5782576" providerId="ADAL" clId="{D7D6889A-E1B3-4C42-8FF7-33B2F7A3C187}" dt="2026-01-15T18:44:58.484" v="350"/>
        <pc:sldMkLst>
          <pc:docMk/>
          <pc:sldMk cId="1034724907" sldId="2147482455"/>
        </pc:sldMkLst>
      </pc:sldChg>
      <pc:sldChg chg="add">
        <pc:chgData name="Healy, Daniel (OS/ASTP)" userId="df556850-0671-4f1d-9e97-545cb5782576" providerId="ADAL" clId="{D7D6889A-E1B3-4C42-8FF7-33B2F7A3C187}" dt="2026-01-15T18:44:58.484" v="350"/>
        <pc:sldMkLst>
          <pc:docMk/>
          <pc:sldMk cId="606859237" sldId="2147482456"/>
        </pc:sldMkLst>
      </pc:sldChg>
      <pc:sldChg chg="add">
        <pc:chgData name="Healy, Daniel (OS/ASTP)" userId="df556850-0671-4f1d-9e97-545cb5782576" providerId="ADAL" clId="{D7D6889A-E1B3-4C42-8FF7-33B2F7A3C187}" dt="2026-01-15T18:44:58.484" v="350"/>
        <pc:sldMkLst>
          <pc:docMk/>
          <pc:sldMk cId="1031141265" sldId="2147482457"/>
        </pc:sldMkLst>
      </pc:sldChg>
      <pc:sldChg chg="add">
        <pc:chgData name="Healy, Daniel (OS/ASTP)" userId="df556850-0671-4f1d-9e97-545cb5782576" providerId="ADAL" clId="{D7D6889A-E1B3-4C42-8FF7-33B2F7A3C187}" dt="2026-01-15T18:44:58.484" v="350"/>
        <pc:sldMkLst>
          <pc:docMk/>
          <pc:sldMk cId="4085554144" sldId="2147482458"/>
        </pc:sldMkLst>
      </pc:sldChg>
      <pc:sldChg chg="add">
        <pc:chgData name="Healy, Daniel (OS/ASTP)" userId="df556850-0671-4f1d-9e97-545cb5782576" providerId="ADAL" clId="{D7D6889A-E1B3-4C42-8FF7-33B2F7A3C187}" dt="2026-02-04T20:47:49.044" v="716"/>
        <pc:sldMkLst>
          <pc:docMk/>
          <pc:sldMk cId="12673829" sldId="2147482471"/>
        </pc:sldMkLst>
      </pc:sldChg>
      <pc:sldChg chg="addSp delSp modSp add mod ord">
        <pc:chgData name="Healy, Daniel (OS/ASTP)" userId="df556850-0671-4f1d-9e97-545cb5782576" providerId="ADAL" clId="{D7D6889A-E1B3-4C42-8FF7-33B2F7A3C187}" dt="2026-02-04T21:46:04.820" v="1003" actId="20577"/>
        <pc:sldMkLst>
          <pc:docMk/>
          <pc:sldMk cId="648887245" sldId="2147482477"/>
        </pc:sldMkLst>
        <pc:spChg chg="add mod">
          <ac:chgData name="Healy, Daniel (OS/ASTP)" userId="df556850-0671-4f1d-9e97-545cb5782576" providerId="ADAL" clId="{D7D6889A-E1B3-4C42-8FF7-33B2F7A3C187}" dt="2026-02-04T21:46:04.820" v="1003" actId="20577"/>
          <ac:spMkLst>
            <pc:docMk/>
            <pc:sldMk cId="648887245" sldId="2147482477"/>
            <ac:spMk id="4" creationId="{4B796C17-A524-17BC-5DC8-EE60CD1C0BAD}"/>
          </ac:spMkLst>
        </pc:spChg>
        <pc:spChg chg="add mod">
          <ac:chgData name="Healy, Daniel (OS/ASTP)" userId="df556850-0671-4f1d-9e97-545cb5782576" providerId="ADAL" clId="{D7D6889A-E1B3-4C42-8FF7-33B2F7A3C187}" dt="2026-02-04T21:38:17.326" v="902" actId="1076"/>
          <ac:spMkLst>
            <pc:docMk/>
            <pc:sldMk cId="648887245" sldId="2147482477"/>
            <ac:spMk id="5" creationId="{CF8CE1E5-E4AB-931B-0FC4-5757D4BAFD26}"/>
          </ac:spMkLst>
        </pc:spChg>
        <pc:spChg chg="add mod">
          <ac:chgData name="Healy, Daniel (OS/ASTP)" userId="df556850-0671-4f1d-9e97-545cb5782576" providerId="ADAL" clId="{D7D6889A-E1B3-4C42-8FF7-33B2F7A3C187}" dt="2026-02-04T21:38:19.661" v="903" actId="1076"/>
          <ac:spMkLst>
            <pc:docMk/>
            <pc:sldMk cId="648887245" sldId="2147482477"/>
            <ac:spMk id="6" creationId="{1C4DADA2-E5EE-E54F-67A2-F9A0D32FF49B}"/>
          </ac:spMkLst>
        </pc:spChg>
        <pc:spChg chg="add mod">
          <ac:chgData name="Healy, Daniel (OS/ASTP)" userId="df556850-0671-4f1d-9e97-545cb5782576" providerId="ADAL" clId="{D7D6889A-E1B3-4C42-8FF7-33B2F7A3C187}" dt="2026-02-04T21:37:45.188" v="893"/>
          <ac:spMkLst>
            <pc:docMk/>
            <pc:sldMk cId="648887245" sldId="2147482477"/>
            <ac:spMk id="7" creationId="{C6D945A9-6AAC-B54C-7671-3C3C2F885180}"/>
          </ac:spMkLst>
        </pc:spChg>
      </pc:sldChg>
      <pc:sldChg chg="addSp delSp modSp add mod ord">
        <pc:chgData name="Healy, Daniel (OS/ASTP)" userId="df556850-0671-4f1d-9e97-545cb5782576" providerId="ADAL" clId="{D7D6889A-E1B3-4C42-8FF7-33B2F7A3C187}" dt="2026-02-04T21:40:57.077" v="934" actId="1076"/>
        <pc:sldMkLst>
          <pc:docMk/>
          <pc:sldMk cId="2820929889" sldId="2147482478"/>
        </pc:sldMkLst>
        <pc:spChg chg="add mod">
          <ac:chgData name="Healy, Daniel (OS/ASTP)" userId="df556850-0671-4f1d-9e97-545cb5782576" providerId="ADAL" clId="{D7D6889A-E1B3-4C42-8FF7-33B2F7A3C187}" dt="2026-02-04T21:39:19.589" v="916" actId="1076"/>
          <ac:spMkLst>
            <pc:docMk/>
            <pc:sldMk cId="2820929889" sldId="2147482478"/>
            <ac:spMk id="5" creationId="{683A1A70-6546-D579-77C8-25925E81ABB2}"/>
          </ac:spMkLst>
        </pc:spChg>
        <pc:spChg chg="add mod">
          <ac:chgData name="Healy, Daniel (OS/ASTP)" userId="df556850-0671-4f1d-9e97-545cb5782576" providerId="ADAL" clId="{D7D6889A-E1B3-4C42-8FF7-33B2F7A3C187}" dt="2026-02-04T21:39:23.919" v="917" actId="1076"/>
          <ac:spMkLst>
            <pc:docMk/>
            <pc:sldMk cId="2820929889" sldId="2147482478"/>
            <ac:spMk id="6" creationId="{03A18D10-1DEB-CE1F-FC18-ADB236B18B1B}"/>
          </ac:spMkLst>
        </pc:spChg>
        <pc:spChg chg="add mod">
          <ac:chgData name="Healy, Daniel (OS/ASTP)" userId="df556850-0671-4f1d-9e97-545cb5782576" providerId="ADAL" clId="{D7D6889A-E1B3-4C42-8FF7-33B2F7A3C187}" dt="2026-02-04T21:40:21.501" v="928" actId="20577"/>
          <ac:spMkLst>
            <pc:docMk/>
            <pc:sldMk cId="2820929889" sldId="2147482478"/>
            <ac:spMk id="7" creationId="{83DA45DD-16D2-58F1-B399-CFCE5C2C7FFD}"/>
          </ac:spMkLst>
        </pc:spChg>
        <pc:spChg chg="add mod">
          <ac:chgData name="Healy, Daniel (OS/ASTP)" userId="df556850-0671-4f1d-9e97-545cb5782576" providerId="ADAL" clId="{D7D6889A-E1B3-4C42-8FF7-33B2F7A3C187}" dt="2026-02-04T21:40:57.077" v="934" actId="1076"/>
          <ac:spMkLst>
            <pc:docMk/>
            <pc:sldMk cId="2820929889" sldId="2147482478"/>
            <ac:spMk id="8" creationId="{41957ADE-0C35-7618-546D-6262D3CB9D5D}"/>
          </ac:spMkLst>
        </pc:spChg>
      </pc:sldChg>
      <pc:sldChg chg="addSp delSp modSp add mod ord">
        <pc:chgData name="Healy, Daniel (OS/ASTP)" userId="df556850-0671-4f1d-9e97-545cb5782576" providerId="ADAL" clId="{D7D6889A-E1B3-4C42-8FF7-33B2F7A3C187}" dt="2026-02-04T21:44:46.621" v="973" actId="14100"/>
        <pc:sldMkLst>
          <pc:docMk/>
          <pc:sldMk cId="2346948343" sldId="2147482479"/>
        </pc:sldMkLst>
        <pc:spChg chg="add mod">
          <ac:chgData name="Healy, Daniel (OS/ASTP)" userId="df556850-0671-4f1d-9e97-545cb5782576" providerId="ADAL" clId="{D7D6889A-E1B3-4C42-8FF7-33B2F7A3C187}" dt="2026-02-04T21:42:37.549" v="957" actId="1036"/>
          <ac:spMkLst>
            <pc:docMk/>
            <pc:sldMk cId="2346948343" sldId="2147482479"/>
            <ac:spMk id="5" creationId="{3CA10B56-9897-9B84-C9B6-C4A100247F92}"/>
          </ac:spMkLst>
        </pc:spChg>
        <pc:spChg chg="add mod">
          <ac:chgData name="Healy, Daniel (OS/ASTP)" userId="df556850-0671-4f1d-9e97-545cb5782576" providerId="ADAL" clId="{D7D6889A-E1B3-4C42-8FF7-33B2F7A3C187}" dt="2026-02-04T21:41:54.461" v="943" actId="1076"/>
          <ac:spMkLst>
            <pc:docMk/>
            <pc:sldMk cId="2346948343" sldId="2147482479"/>
            <ac:spMk id="6" creationId="{5DD820B2-8CFA-9DE3-D34E-62C3E9F064AA}"/>
          </ac:spMkLst>
        </pc:spChg>
        <pc:spChg chg="add mod">
          <ac:chgData name="Healy, Daniel (OS/ASTP)" userId="df556850-0671-4f1d-9e97-545cb5782576" providerId="ADAL" clId="{D7D6889A-E1B3-4C42-8FF7-33B2F7A3C187}" dt="2026-02-04T21:44:46.621" v="973" actId="14100"/>
          <ac:spMkLst>
            <pc:docMk/>
            <pc:sldMk cId="2346948343" sldId="2147482479"/>
            <ac:spMk id="7" creationId="{8A6EC61A-CBBF-E464-72DB-4FD226E062CD}"/>
          </ac:spMkLst>
        </pc:spChg>
        <pc:spChg chg="add mod">
          <ac:chgData name="Healy, Daniel (OS/ASTP)" userId="df556850-0671-4f1d-9e97-545cb5782576" providerId="ADAL" clId="{D7D6889A-E1B3-4C42-8FF7-33B2F7A3C187}" dt="2026-02-04T21:42:53.007" v="959" actId="14100"/>
          <ac:spMkLst>
            <pc:docMk/>
            <pc:sldMk cId="2346948343" sldId="2147482479"/>
            <ac:spMk id="8" creationId="{1E0B2286-D0F2-50C8-D49E-46C5A619410C}"/>
          </ac:spMkLst>
        </pc:spChg>
      </pc:sldChg>
      <pc:sldChg chg="addSp delSp modSp add mod ord">
        <pc:chgData name="Healy, Daniel (OS/ASTP)" userId="df556850-0671-4f1d-9e97-545cb5782576" providerId="ADAL" clId="{D7D6889A-E1B3-4C42-8FF7-33B2F7A3C187}" dt="2026-02-04T21:47:35.923" v="1013" actId="1076"/>
        <pc:sldMkLst>
          <pc:docMk/>
          <pc:sldMk cId="854535576" sldId="2147482480"/>
        </pc:sldMkLst>
        <pc:spChg chg="add mod">
          <ac:chgData name="Healy, Daniel (OS/ASTP)" userId="df556850-0671-4f1d-9e97-545cb5782576" providerId="ADAL" clId="{D7D6889A-E1B3-4C42-8FF7-33B2F7A3C187}" dt="2026-02-04T21:47:16.714" v="1008" actId="1076"/>
          <ac:spMkLst>
            <pc:docMk/>
            <pc:sldMk cId="854535576" sldId="2147482480"/>
            <ac:spMk id="5" creationId="{A00D2CF1-677D-1092-0329-DD35F729EF45}"/>
          </ac:spMkLst>
        </pc:spChg>
        <pc:spChg chg="add mod">
          <ac:chgData name="Healy, Daniel (OS/ASTP)" userId="df556850-0671-4f1d-9e97-545cb5782576" providerId="ADAL" clId="{D7D6889A-E1B3-4C42-8FF7-33B2F7A3C187}" dt="2026-02-04T21:47:09.071" v="1006"/>
          <ac:spMkLst>
            <pc:docMk/>
            <pc:sldMk cId="854535576" sldId="2147482480"/>
            <ac:spMk id="6" creationId="{08471942-61DD-BB78-03DA-FD6E7238B086}"/>
          </ac:spMkLst>
        </pc:spChg>
        <pc:spChg chg="add mod">
          <ac:chgData name="Healy, Daniel (OS/ASTP)" userId="df556850-0671-4f1d-9e97-545cb5782576" providerId="ADAL" clId="{D7D6889A-E1B3-4C42-8FF7-33B2F7A3C187}" dt="2026-02-04T21:47:26.535" v="1011" actId="20577"/>
          <ac:spMkLst>
            <pc:docMk/>
            <pc:sldMk cId="854535576" sldId="2147482480"/>
            <ac:spMk id="7" creationId="{1D9BED6C-D2A2-FB70-160A-60314A26C08F}"/>
          </ac:spMkLst>
        </pc:spChg>
        <pc:spChg chg="add mod">
          <ac:chgData name="Healy, Daniel (OS/ASTP)" userId="df556850-0671-4f1d-9e97-545cb5782576" providerId="ADAL" clId="{D7D6889A-E1B3-4C42-8FF7-33B2F7A3C187}" dt="2026-02-04T21:47:35.923" v="1013" actId="1076"/>
          <ac:spMkLst>
            <pc:docMk/>
            <pc:sldMk cId="854535576" sldId="2147482480"/>
            <ac:spMk id="8" creationId="{78A5F50B-1891-0CEB-9D7D-0A5D8F8A0ADE}"/>
          </ac:spMkLst>
        </pc:spChg>
      </pc:sldChg>
      <pc:sldChg chg="addSp delSp modSp add mod ord">
        <pc:chgData name="Healy, Daniel (OS/ASTP)" userId="df556850-0671-4f1d-9e97-545cb5782576" providerId="ADAL" clId="{D7D6889A-E1B3-4C42-8FF7-33B2F7A3C187}" dt="2026-02-04T21:49:13.036" v="1026" actId="1076"/>
        <pc:sldMkLst>
          <pc:docMk/>
          <pc:sldMk cId="290691417" sldId="2147482481"/>
        </pc:sldMkLst>
        <pc:spChg chg="add mod">
          <ac:chgData name="Healy, Daniel (OS/ASTP)" userId="df556850-0671-4f1d-9e97-545cb5782576" providerId="ADAL" clId="{D7D6889A-E1B3-4C42-8FF7-33B2F7A3C187}" dt="2026-02-04T21:48:34.420" v="1021" actId="14100"/>
          <ac:spMkLst>
            <pc:docMk/>
            <pc:sldMk cId="290691417" sldId="2147482481"/>
            <ac:spMk id="5" creationId="{39D6EB3E-E809-DA66-B6CC-A94250DDBBC9}"/>
          </ac:spMkLst>
        </pc:spChg>
        <pc:spChg chg="add mod">
          <ac:chgData name="Healy, Daniel (OS/ASTP)" userId="df556850-0671-4f1d-9e97-545cb5782576" providerId="ADAL" clId="{D7D6889A-E1B3-4C42-8FF7-33B2F7A3C187}" dt="2026-02-04T21:48:36.548" v="1022" actId="1076"/>
          <ac:spMkLst>
            <pc:docMk/>
            <pc:sldMk cId="290691417" sldId="2147482481"/>
            <ac:spMk id="6" creationId="{A47AC3B0-F2F3-DF38-8BF1-8B13DEADAAAD}"/>
          </ac:spMkLst>
        </pc:spChg>
        <pc:spChg chg="add mod">
          <ac:chgData name="Healy, Daniel (OS/ASTP)" userId="df556850-0671-4f1d-9e97-545cb5782576" providerId="ADAL" clId="{D7D6889A-E1B3-4C42-8FF7-33B2F7A3C187}" dt="2026-02-04T21:49:04.372" v="1024" actId="20577"/>
          <ac:spMkLst>
            <pc:docMk/>
            <pc:sldMk cId="290691417" sldId="2147482481"/>
            <ac:spMk id="7" creationId="{55B864AA-EA01-1A0F-24FF-B53B59776990}"/>
          </ac:spMkLst>
        </pc:spChg>
        <pc:spChg chg="add mod">
          <ac:chgData name="Healy, Daniel (OS/ASTP)" userId="df556850-0671-4f1d-9e97-545cb5782576" providerId="ADAL" clId="{D7D6889A-E1B3-4C42-8FF7-33B2F7A3C187}" dt="2026-02-04T21:49:13.036" v="1026" actId="1076"/>
          <ac:spMkLst>
            <pc:docMk/>
            <pc:sldMk cId="290691417" sldId="2147482481"/>
            <ac:spMk id="8" creationId="{4C4501BB-26D3-F846-429A-51B12E872002}"/>
          </ac:spMkLst>
        </pc:spChg>
      </pc:sldChg>
      <pc:sldChg chg="addSp delSp modSp add mod ord">
        <pc:chgData name="Healy, Daniel (OS/ASTP)" userId="df556850-0671-4f1d-9e97-545cb5782576" providerId="ADAL" clId="{D7D6889A-E1B3-4C42-8FF7-33B2F7A3C187}" dt="2026-02-04T21:50:04.269" v="1049" actId="1038"/>
        <pc:sldMkLst>
          <pc:docMk/>
          <pc:sldMk cId="1990620541" sldId="2147482482"/>
        </pc:sldMkLst>
        <pc:spChg chg="add mod">
          <ac:chgData name="Healy, Daniel (OS/ASTP)" userId="df556850-0671-4f1d-9e97-545cb5782576" providerId="ADAL" clId="{D7D6889A-E1B3-4C42-8FF7-33B2F7A3C187}" dt="2026-02-04T21:49:47.892" v="1034" actId="14100"/>
          <ac:spMkLst>
            <pc:docMk/>
            <pc:sldMk cId="1990620541" sldId="2147482482"/>
            <ac:spMk id="5" creationId="{64FDB59B-5DD2-0F50-FA7D-5010CF8146F1}"/>
          </ac:spMkLst>
        </pc:spChg>
        <pc:spChg chg="add mod">
          <ac:chgData name="Healy, Daniel (OS/ASTP)" userId="df556850-0671-4f1d-9e97-545cb5782576" providerId="ADAL" clId="{D7D6889A-E1B3-4C42-8FF7-33B2F7A3C187}" dt="2026-02-04T21:49:41.970" v="1032"/>
          <ac:spMkLst>
            <pc:docMk/>
            <pc:sldMk cId="1990620541" sldId="2147482482"/>
            <ac:spMk id="6" creationId="{B5E5757E-5E90-5451-C54D-8A1A67297381}"/>
          </ac:spMkLst>
        </pc:spChg>
        <pc:spChg chg="add mod">
          <ac:chgData name="Healy, Daniel (OS/ASTP)" userId="df556850-0671-4f1d-9e97-545cb5782576" providerId="ADAL" clId="{D7D6889A-E1B3-4C42-8FF7-33B2F7A3C187}" dt="2026-02-04T21:49:50.836" v="1035" actId="1076"/>
          <ac:spMkLst>
            <pc:docMk/>
            <pc:sldMk cId="1990620541" sldId="2147482482"/>
            <ac:spMk id="7" creationId="{D9769E3D-04EE-2D35-F87B-1C2C4C83A0A7}"/>
          </ac:spMkLst>
        </pc:spChg>
        <pc:spChg chg="add mod">
          <ac:chgData name="Healy, Daniel (OS/ASTP)" userId="df556850-0671-4f1d-9e97-545cb5782576" providerId="ADAL" clId="{D7D6889A-E1B3-4C42-8FF7-33B2F7A3C187}" dt="2026-02-04T21:50:04.269" v="1049" actId="1038"/>
          <ac:spMkLst>
            <pc:docMk/>
            <pc:sldMk cId="1990620541" sldId="2147482482"/>
            <ac:spMk id="8" creationId="{95AEF452-3BE5-208E-B1B2-274458095477}"/>
          </ac:spMkLst>
        </pc:spChg>
      </pc:sldChg>
      <pc:sldChg chg="addSp delSp modSp add mod">
        <pc:chgData name="Healy, Daniel (OS/ASTP)" userId="df556850-0671-4f1d-9e97-545cb5782576" providerId="ADAL" clId="{D7D6889A-E1B3-4C42-8FF7-33B2F7A3C187}" dt="2026-02-05T13:55:33.784" v="1065" actId="1076"/>
        <pc:sldMkLst>
          <pc:docMk/>
          <pc:sldMk cId="181882896" sldId="2147482483"/>
        </pc:sldMkLst>
        <pc:spChg chg="add mod">
          <ac:chgData name="Healy, Daniel (OS/ASTP)" userId="df556850-0671-4f1d-9e97-545cb5782576" providerId="ADAL" clId="{D7D6889A-E1B3-4C42-8FF7-33B2F7A3C187}" dt="2026-02-05T13:55:33.784" v="1065" actId="1076"/>
          <ac:spMkLst>
            <pc:docMk/>
            <pc:sldMk cId="181882896" sldId="2147482483"/>
            <ac:spMk id="4" creationId="{2FD0382C-A87B-6087-1D57-162D65E88A59}"/>
          </ac:spMkLst>
        </pc:spChg>
        <pc:spChg chg="mod">
          <ac:chgData name="Healy, Daniel (OS/ASTP)" userId="df556850-0671-4f1d-9e97-545cb5782576" providerId="ADAL" clId="{D7D6889A-E1B3-4C42-8FF7-33B2F7A3C187}" dt="2026-02-05T13:54:29.100" v="1058"/>
          <ac:spMkLst>
            <pc:docMk/>
            <pc:sldMk cId="181882896" sldId="2147482483"/>
            <ac:spMk id="6" creationId="{B178B242-F36D-4660-69FD-F9088E69BFBF}"/>
          </ac:spMkLst>
        </pc:spChg>
        <pc:picChg chg="add mod">
          <ac:chgData name="Healy, Daniel (OS/ASTP)" userId="df556850-0671-4f1d-9e97-545cb5782576" providerId="ADAL" clId="{D7D6889A-E1B3-4C42-8FF7-33B2F7A3C187}" dt="2026-02-05T13:54:40.647" v="1060"/>
          <ac:picMkLst>
            <pc:docMk/>
            <pc:sldMk cId="181882896" sldId="2147482483"/>
            <ac:picMk id="2" creationId="{F7E922D4-A90F-3C51-9BA4-ED3D49F9767C}"/>
          </ac:picMkLst>
        </pc:picChg>
        <pc:picChg chg="add mod">
          <ac:chgData name="Healy, Daniel (OS/ASTP)" userId="df556850-0671-4f1d-9e97-545cb5782576" providerId="ADAL" clId="{D7D6889A-E1B3-4C42-8FF7-33B2F7A3C187}" dt="2026-02-05T13:54:40.647" v="1060"/>
          <ac:picMkLst>
            <pc:docMk/>
            <pc:sldMk cId="181882896" sldId="2147482483"/>
            <ac:picMk id="3" creationId="{167CB3F1-C057-391A-B5B0-784EFBC487F6}"/>
          </ac:picMkLst>
        </pc:picChg>
      </pc:sldChg>
      <pc:sldChg chg="modSp add mod">
        <pc:chgData name="Healy, Daniel (OS/ASTP)" userId="df556850-0671-4f1d-9e97-545cb5782576" providerId="ADAL" clId="{D7D6889A-E1B3-4C42-8FF7-33B2F7A3C187}" dt="2026-02-05T21:36:02.949" v="1168" actId="1035"/>
        <pc:sldMkLst>
          <pc:docMk/>
          <pc:sldMk cId="2584069368" sldId="2147482484"/>
        </pc:sldMkLst>
        <pc:spChg chg="mod">
          <ac:chgData name="Healy, Daniel (OS/ASTP)" userId="df556850-0671-4f1d-9e97-545cb5782576" providerId="ADAL" clId="{D7D6889A-E1B3-4C42-8FF7-33B2F7A3C187}" dt="2026-02-05T21:35:56.113" v="1164" actId="1035"/>
          <ac:spMkLst>
            <pc:docMk/>
            <pc:sldMk cId="2584069368" sldId="2147482484"/>
            <ac:spMk id="2" creationId="{FC14B396-FE8C-FC25-2E31-EA0FD7C6F7FB}"/>
          </ac:spMkLst>
        </pc:spChg>
        <pc:spChg chg="mod">
          <ac:chgData name="Healy, Daniel (OS/ASTP)" userId="df556850-0671-4f1d-9e97-545cb5782576" providerId="ADAL" clId="{D7D6889A-E1B3-4C42-8FF7-33B2F7A3C187}" dt="2026-02-05T21:35:56.113" v="1164" actId="1035"/>
          <ac:spMkLst>
            <pc:docMk/>
            <pc:sldMk cId="2584069368" sldId="2147482484"/>
            <ac:spMk id="3" creationId="{DA525581-D883-0D12-8255-8BBF00CC88A4}"/>
          </ac:spMkLst>
        </pc:spChg>
        <pc:spChg chg="mod">
          <ac:chgData name="Healy, Daniel (OS/ASTP)" userId="df556850-0671-4f1d-9e97-545cb5782576" providerId="ADAL" clId="{D7D6889A-E1B3-4C42-8FF7-33B2F7A3C187}" dt="2026-02-05T21:35:47.819" v="1147" actId="1035"/>
          <ac:spMkLst>
            <pc:docMk/>
            <pc:sldMk cId="2584069368" sldId="2147482484"/>
            <ac:spMk id="4" creationId="{5BBD9AF0-A70C-C1E3-13CE-5DCFFAB30373}"/>
          </ac:spMkLst>
        </pc:spChg>
        <pc:spChg chg="mod">
          <ac:chgData name="Healy, Daniel (OS/ASTP)" userId="df556850-0671-4f1d-9e97-545cb5782576" providerId="ADAL" clId="{D7D6889A-E1B3-4C42-8FF7-33B2F7A3C187}" dt="2026-02-05T21:35:56.113" v="1164" actId="1035"/>
          <ac:spMkLst>
            <pc:docMk/>
            <pc:sldMk cId="2584069368" sldId="2147482484"/>
            <ac:spMk id="5" creationId="{E6A81AB4-9772-307D-C8B8-A98D7D1DAD5D}"/>
          </ac:spMkLst>
        </pc:spChg>
        <pc:spChg chg="mod">
          <ac:chgData name="Healy, Daniel (OS/ASTP)" userId="df556850-0671-4f1d-9e97-545cb5782576" providerId="ADAL" clId="{D7D6889A-E1B3-4C42-8FF7-33B2F7A3C187}" dt="2026-02-05T21:35:56.113" v="1164" actId="1035"/>
          <ac:spMkLst>
            <pc:docMk/>
            <pc:sldMk cId="2584069368" sldId="2147482484"/>
            <ac:spMk id="8" creationId="{26EB0119-191F-EE34-5A2A-9A0849886A9F}"/>
          </ac:spMkLst>
        </pc:spChg>
        <pc:spChg chg="mod">
          <ac:chgData name="Healy, Daniel (OS/ASTP)" userId="df556850-0671-4f1d-9e97-545cb5782576" providerId="ADAL" clId="{D7D6889A-E1B3-4C42-8FF7-33B2F7A3C187}" dt="2026-02-05T21:36:02.949" v="1168" actId="1035"/>
          <ac:spMkLst>
            <pc:docMk/>
            <pc:sldMk cId="2584069368" sldId="2147482484"/>
            <ac:spMk id="9" creationId="{00F1036A-F22C-2D31-70AA-162A9F799013}"/>
          </ac:spMkLst>
        </pc:spChg>
      </pc:sldChg>
      <pc:sldChg chg="add">
        <pc:chgData name="Healy, Daniel (OS/ASTP)" userId="df556850-0671-4f1d-9e97-545cb5782576" providerId="ADAL" clId="{D7D6889A-E1B3-4C42-8FF7-33B2F7A3C187}" dt="2026-02-05T21:36:25.653" v="1170"/>
        <pc:sldMkLst>
          <pc:docMk/>
          <pc:sldMk cId="3736079221" sldId="2147482486"/>
        </pc:sldMkLst>
      </pc:sldChg>
      <pc:sldChg chg="add">
        <pc:chgData name="Healy, Daniel (OS/ASTP)" userId="df556850-0671-4f1d-9e97-545cb5782576" providerId="ADAL" clId="{D7D6889A-E1B3-4C42-8FF7-33B2F7A3C187}" dt="2026-02-09T18:14:13.652" v="1207"/>
        <pc:sldMkLst>
          <pc:docMk/>
          <pc:sldMk cId="533991777" sldId="2147482487"/>
        </pc:sldMkLst>
      </pc:sldChg>
      <pc:sldChg chg="addSp delSp modSp add mod">
        <pc:chgData name="Healy, Daniel (OS/ASTP)" userId="df556850-0671-4f1d-9e97-545cb5782576" providerId="ADAL" clId="{D7D6889A-E1B3-4C42-8FF7-33B2F7A3C187}" dt="2026-02-09T15:39:39.298" v="1205" actId="1076"/>
        <pc:sldMkLst>
          <pc:docMk/>
          <pc:sldMk cId="3772560377" sldId="2147482487"/>
        </pc:sldMkLst>
        <pc:spChg chg="del">
          <ac:chgData name="Healy, Daniel (OS/ASTP)" userId="df556850-0671-4f1d-9e97-545cb5782576" providerId="ADAL" clId="{D7D6889A-E1B3-4C42-8FF7-33B2F7A3C187}" dt="2026-02-09T15:39:08.527" v="1197" actId="478"/>
          <ac:spMkLst>
            <pc:docMk/>
            <pc:sldMk cId="3772560377" sldId="2147482487"/>
            <ac:spMk id="6" creationId="{8BF66C8C-88A9-79E3-91BD-51CC84DE0068}"/>
          </ac:spMkLst>
        </pc:spChg>
        <pc:spChg chg="del">
          <ac:chgData name="Healy, Daniel (OS/ASTP)" userId="df556850-0671-4f1d-9e97-545cb5782576" providerId="ADAL" clId="{D7D6889A-E1B3-4C42-8FF7-33B2F7A3C187}" dt="2026-02-09T15:39:08.527" v="1197" actId="478"/>
          <ac:spMkLst>
            <pc:docMk/>
            <pc:sldMk cId="3772560377" sldId="2147482487"/>
            <ac:spMk id="33" creationId="{9F72DEE7-0EA9-CDA0-1CB2-B1F18A9E219D}"/>
          </ac:spMkLst>
        </pc:spChg>
        <pc:spChg chg="add del mod">
          <ac:chgData name="Healy, Daniel (OS/ASTP)" userId="df556850-0671-4f1d-9e97-545cb5782576" providerId="ADAL" clId="{D7D6889A-E1B3-4C42-8FF7-33B2F7A3C187}" dt="2026-02-09T15:39:09.976" v="1198" actId="478"/>
          <ac:spMkLst>
            <pc:docMk/>
            <pc:sldMk cId="3772560377" sldId="2147482487"/>
            <ac:spMk id="35" creationId="{0845E907-D0FB-0A95-547F-8CF25789B888}"/>
          </ac:spMkLst>
        </pc:spChg>
        <pc:spChg chg="del">
          <ac:chgData name="Healy, Daniel (OS/ASTP)" userId="df556850-0671-4f1d-9e97-545cb5782576" providerId="ADAL" clId="{D7D6889A-E1B3-4C42-8FF7-33B2F7A3C187}" dt="2026-02-09T15:39:11.118" v="1199" actId="478"/>
          <ac:spMkLst>
            <pc:docMk/>
            <pc:sldMk cId="3772560377" sldId="2147482487"/>
            <ac:spMk id="39" creationId="{69592551-C9FC-7DD9-3D5A-46DE60082636}"/>
          </ac:spMkLst>
        </pc:spChg>
        <pc:spChg chg="add mod">
          <ac:chgData name="Healy, Daniel (OS/ASTP)" userId="df556850-0671-4f1d-9e97-545cb5782576" providerId="ADAL" clId="{D7D6889A-E1B3-4C42-8FF7-33B2F7A3C187}" dt="2026-02-09T15:39:39.298" v="1205" actId="1076"/>
          <ac:spMkLst>
            <pc:docMk/>
            <pc:sldMk cId="3772560377" sldId="2147482487"/>
            <ac:spMk id="40" creationId="{F64A2855-1030-419D-96AE-AD4303E6CB4D}"/>
          </ac:spMkLst>
        </pc:spChg>
        <pc:spChg chg="del">
          <ac:chgData name="Healy, Daniel (OS/ASTP)" userId="df556850-0671-4f1d-9e97-545cb5782576" providerId="ADAL" clId="{D7D6889A-E1B3-4C42-8FF7-33B2F7A3C187}" dt="2026-02-09T15:39:08.527" v="1197" actId="478"/>
          <ac:spMkLst>
            <pc:docMk/>
            <pc:sldMk cId="3772560377" sldId="2147482487"/>
            <ac:spMk id="45" creationId="{E530EDD8-2CE3-959A-7AA3-2CD7BE50F40B}"/>
          </ac:spMkLst>
        </pc:spChg>
        <pc:spChg chg="del">
          <ac:chgData name="Healy, Daniel (OS/ASTP)" userId="df556850-0671-4f1d-9e97-545cb5782576" providerId="ADAL" clId="{D7D6889A-E1B3-4C42-8FF7-33B2F7A3C187}" dt="2026-02-09T15:39:08.527" v="1197" actId="478"/>
          <ac:spMkLst>
            <pc:docMk/>
            <pc:sldMk cId="3772560377" sldId="2147482487"/>
            <ac:spMk id="46" creationId="{89CA7A4B-F6DC-1D8E-ECE0-009A66FD121B}"/>
          </ac:spMkLst>
        </pc:spChg>
        <pc:spChg chg="del">
          <ac:chgData name="Healy, Daniel (OS/ASTP)" userId="df556850-0671-4f1d-9e97-545cb5782576" providerId="ADAL" clId="{D7D6889A-E1B3-4C42-8FF7-33B2F7A3C187}" dt="2026-02-09T15:39:08.527" v="1197" actId="478"/>
          <ac:spMkLst>
            <pc:docMk/>
            <pc:sldMk cId="3772560377" sldId="2147482487"/>
            <ac:spMk id="57" creationId="{4D37A227-C964-952C-8125-56A97397B281}"/>
          </ac:spMkLst>
        </pc:spChg>
        <pc:spChg chg="del">
          <ac:chgData name="Healy, Daniel (OS/ASTP)" userId="df556850-0671-4f1d-9e97-545cb5782576" providerId="ADAL" clId="{D7D6889A-E1B3-4C42-8FF7-33B2F7A3C187}" dt="2026-02-09T15:39:08.527" v="1197" actId="478"/>
          <ac:spMkLst>
            <pc:docMk/>
            <pc:sldMk cId="3772560377" sldId="2147482487"/>
            <ac:spMk id="58" creationId="{06E1451F-3F75-C164-D111-9EBF309C976E}"/>
          </ac:spMkLst>
        </pc:spChg>
        <pc:spChg chg="del">
          <ac:chgData name="Healy, Daniel (OS/ASTP)" userId="df556850-0671-4f1d-9e97-545cb5782576" providerId="ADAL" clId="{D7D6889A-E1B3-4C42-8FF7-33B2F7A3C187}" dt="2026-02-09T15:39:08.527" v="1197" actId="478"/>
          <ac:spMkLst>
            <pc:docMk/>
            <pc:sldMk cId="3772560377" sldId="2147482487"/>
            <ac:spMk id="59" creationId="{9D54030F-25FA-5AED-6867-58D58DB80FD7}"/>
          </ac:spMkLst>
        </pc:spChg>
        <pc:spChg chg="del">
          <ac:chgData name="Healy, Daniel (OS/ASTP)" userId="df556850-0671-4f1d-9e97-545cb5782576" providerId="ADAL" clId="{D7D6889A-E1B3-4C42-8FF7-33B2F7A3C187}" dt="2026-02-09T15:39:08.527" v="1197" actId="478"/>
          <ac:spMkLst>
            <pc:docMk/>
            <pc:sldMk cId="3772560377" sldId="2147482487"/>
            <ac:spMk id="60" creationId="{B43B6F27-E3A4-8903-BCB5-2C6D3805B0A1}"/>
          </ac:spMkLst>
        </pc:spChg>
        <pc:spChg chg="del">
          <ac:chgData name="Healy, Daniel (OS/ASTP)" userId="df556850-0671-4f1d-9e97-545cb5782576" providerId="ADAL" clId="{D7D6889A-E1B3-4C42-8FF7-33B2F7A3C187}" dt="2026-02-09T15:39:08.527" v="1197" actId="478"/>
          <ac:spMkLst>
            <pc:docMk/>
            <pc:sldMk cId="3772560377" sldId="2147482487"/>
            <ac:spMk id="61" creationId="{A1DC2D5C-CB37-BBC0-12AC-91DAEC29C59A}"/>
          </ac:spMkLst>
        </pc:spChg>
      </pc:sldChg>
      <pc:sldChg chg="addSp modSp add mod">
        <pc:chgData name="Healy, Daniel (OS/ASTP)" userId="df556850-0671-4f1d-9e97-545cb5782576" providerId="ADAL" clId="{D7D6889A-E1B3-4C42-8FF7-33B2F7A3C187}" dt="2026-02-09T18:20:50.583" v="1244" actId="1036"/>
        <pc:sldMkLst>
          <pc:docMk/>
          <pc:sldMk cId="3964946025" sldId="2147482488"/>
        </pc:sldMkLst>
        <pc:spChg chg="add mod">
          <ac:chgData name="Healy, Daniel (OS/ASTP)" userId="df556850-0671-4f1d-9e97-545cb5782576" providerId="ADAL" clId="{D7D6889A-E1B3-4C42-8FF7-33B2F7A3C187}" dt="2026-02-09T18:19:36.020" v="1226"/>
          <ac:spMkLst>
            <pc:docMk/>
            <pc:sldMk cId="3964946025" sldId="2147482488"/>
            <ac:spMk id="3" creationId="{E6595A5E-CFE1-27C4-DD75-ACB0931EA11A}"/>
          </ac:spMkLst>
        </pc:spChg>
        <pc:spChg chg="add mod">
          <ac:chgData name="Healy, Daniel (OS/ASTP)" userId="df556850-0671-4f1d-9e97-545cb5782576" providerId="ADAL" clId="{D7D6889A-E1B3-4C42-8FF7-33B2F7A3C187}" dt="2026-02-09T18:20:50.583" v="1244" actId="1036"/>
          <ac:spMkLst>
            <pc:docMk/>
            <pc:sldMk cId="3964946025" sldId="2147482488"/>
            <ac:spMk id="4" creationId="{F1E308D8-4A1A-0C01-7844-E24949CCD104}"/>
          </ac:spMkLst>
        </pc:spChg>
      </pc:sldChg>
      <pc:sldChg chg="add">
        <pc:chgData name="Healy, Daniel (OS/ASTP)" userId="df556850-0671-4f1d-9e97-545cb5782576" providerId="ADAL" clId="{D7D6889A-E1B3-4C42-8FF7-33B2F7A3C187}" dt="2026-02-09T18:14:13.652" v="1207"/>
        <pc:sldMkLst>
          <pc:docMk/>
          <pc:sldMk cId="1347300920" sldId="2147482489"/>
        </pc:sldMkLst>
      </pc:sldChg>
      <pc:sldChg chg="add">
        <pc:chgData name="Healy, Daniel (OS/ASTP)" userId="df556850-0671-4f1d-9e97-545cb5782576" providerId="ADAL" clId="{D7D6889A-E1B3-4C42-8FF7-33B2F7A3C187}" dt="2026-02-09T18:15:07.185" v="1208"/>
        <pc:sldMkLst>
          <pc:docMk/>
          <pc:sldMk cId="233887080" sldId="2147482490"/>
        </pc:sldMkLst>
      </pc:sldChg>
      <pc:sldChg chg="add">
        <pc:chgData name="Healy, Daniel (OS/ASTP)" userId="df556850-0671-4f1d-9e97-545cb5782576" providerId="ADAL" clId="{D7D6889A-E1B3-4C42-8FF7-33B2F7A3C187}" dt="2026-02-09T18:15:07.185" v="1208"/>
        <pc:sldMkLst>
          <pc:docMk/>
          <pc:sldMk cId="2730803113" sldId="2147482491"/>
        </pc:sldMkLst>
      </pc:sldChg>
      <pc:sldChg chg="add">
        <pc:chgData name="Healy, Daniel (OS/ASTP)" userId="df556850-0671-4f1d-9e97-545cb5782576" providerId="ADAL" clId="{D7D6889A-E1B3-4C42-8FF7-33B2F7A3C187}" dt="2026-02-09T18:15:07.185" v="1208"/>
        <pc:sldMkLst>
          <pc:docMk/>
          <pc:sldMk cId="1769304574" sldId="2147482492"/>
        </pc:sldMkLst>
      </pc:sldChg>
      <pc:sldChg chg="add">
        <pc:chgData name="Healy, Daniel (OS/ASTP)" userId="df556850-0671-4f1d-9e97-545cb5782576" providerId="ADAL" clId="{D7D6889A-E1B3-4C42-8FF7-33B2F7A3C187}" dt="2026-02-09T18:15:07.185" v="1208"/>
        <pc:sldMkLst>
          <pc:docMk/>
          <pc:sldMk cId="2227168525" sldId="2147482493"/>
        </pc:sldMkLst>
      </pc:sldChg>
      <pc:sldChg chg="add">
        <pc:chgData name="Healy, Daniel (OS/ASTP)" userId="df556850-0671-4f1d-9e97-545cb5782576" providerId="ADAL" clId="{D7D6889A-E1B3-4C42-8FF7-33B2F7A3C187}" dt="2026-02-09T18:15:07.185" v="1208"/>
        <pc:sldMkLst>
          <pc:docMk/>
          <pc:sldMk cId="3066274373" sldId="2147482494"/>
        </pc:sldMkLst>
      </pc:sldChg>
      <pc:sldChg chg="add">
        <pc:chgData name="Healy, Daniel (OS/ASTP)" userId="df556850-0671-4f1d-9e97-545cb5782576" providerId="ADAL" clId="{D7D6889A-E1B3-4C42-8FF7-33B2F7A3C187}" dt="2026-02-09T18:15:07.185" v="1208"/>
        <pc:sldMkLst>
          <pc:docMk/>
          <pc:sldMk cId="2515261926" sldId="2147482495"/>
        </pc:sldMkLst>
      </pc:sldChg>
      <pc:sldChg chg="add">
        <pc:chgData name="Healy, Daniel (OS/ASTP)" userId="df556850-0671-4f1d-9e97-545cb5782576" providerId="ADAL" clId="{D7D6889A-E1B3-4C42-8FF7-33B2F7A3C187}" dt="2026-02-09T18:15:07.185" v="1208"/>
        <pc:sldMkLst>
          <pc:docMk/>
          <pc:sldMk cId="675098895" sldId="2147482496"/>
        </pc:sldMkLst>
      </pc:sldChg>
      <pc:sldChg chg="add">
        <pc:chgData name="Healy, Daniel (OS/ASTP)" userId="df556850-0671-4f1d-9e97-545cb5782576" providerId="ADAL" clId="{D7D6889A-E1B3-4C42-8FF7-33B2F7A3C187}" dt="2026-02-09T18:15:07.185" v="1208"/>
        <pc:sldMkLst>
          <pc:docMk/>
          <pc:sldMk cId="3468791058" sldId="2147482497"/>
        </pc:sldMkLst>
      </pc:sldChg>
      <pc:sldChg chg="add">
        <pc:chgData name="Healy, Daniel (OS/ASTP)" userId="df556850-0671-4f1d-9e97-545cb5782576" providerId="ADAL" clId="{D7D6889A-E1B3-4C42-8FF7-33B2F7A3C187}" dt="2026-02-09T18:15:07.185" v="1208"/>
        <pc:sldMkLst>
          <pc:docMk/>
          <pc:sldMk cId="99627668" sldId="2147482498"/>
        </pc:sldMkLst>
      </pc:sldChg>
      <pc:sldChg chg="add">
        <pc:chgData name="Healy, Daniel (OS/ASTP)" userId="df556850-0671-4f1d-9e97-545cb5782576" providerId="ADAL" clId="{D7D6889A-E1B3-4C42-8FF7-33B2F7A3C187}" dt="2026-02-09T18:15:07.185" v="1208"/>
        <pc:sldMkLst>
          <pc:docMk/>
          <pc:sldMk cId="1305206933" sldId="2147482499"/>
        </pc:sldMkLst>
      </pc:sldChg>
      <pc:sldChg chg="add">
        <pc:chgData name="Healy, Daniel (OS/ASTP)" userId="df556850-0671-4f1d-9e97-545cb5782576" providerId="ADAL" clId="{D7D6889A-E1B3-4C42-8FF7-33B2F7A3C187}" dt="2026-02-09T18:15:07.185" v="1208"/>
        <pc:sldMkLst>
          <pc:docMk/>
          <pc:sldMk cId="620894946" sldId="2147482500"/>
        </pc:sldMkLst>
      </pc:sldChg>
      <pc:sldChg chg="add">
        <pc:chgData name="Healy, Daniel (OS/ASTP)" userId="df556850-0671-4f1d-9e97-545cb5782576" providerId="ADAL" clId="{D7D6889A-E1B3-4C42-8FF7-33B2F7A3C187}" dt="2026-02-09T18:15:07.185" v="1208"/>
        <pc:sldMkLst>
          <pc:docMk/>
          <pc:sldMk cId="1636589320" sldId="2147482501"/>
        </pc:sldMkLst>
      </pc:sldChg>
      <pc:sldChg chg="add">
        <pc:chgData name="Healy, Daniel (OS/ASTP)" userId="df556850-0671-4f1d-9e97-545cb5782576" providerId="ADAL" clId="{D7D6889A-E1B3-4C42-8FF7-33B2F7A3C187}" dt="2026-02-09T18:15:07.185" v="1208"/>
        <pc:sldMkLst>
          <pc:docMk/>
          <pc:sldMk cId="1112665601" sldId="2147482502"/>
        </pc:sldMkLst>
      </pc:sldChg>
      <pc:sldChg chg="add">
        <pc:chgData name="Healy, Daniel (OS/ASTP)" userId="df556850-0671-4f1d-9e97-545cb5782576" providerId="ADAL" clId="{D7D6889A-E1B3-4C42-8FF7-33B2F7A3C187}" dt="2026-02-09T18:15:07.185" v="1208"/>
        <pc:sldMkLst>
          <pc:docMk/>
          <pc:sldMk cId="4172602281" sldId="2147482503"/>
        </pc:sldMkLst>
      </pc:sldChg>
      <pc:sldChg chg="add">
        <pc:chgData name="Healy, Daniel (OS/ASTP)" userId="df556850-0671-4f1d-9e97-545cb5782576" providerId="ADAL" clId="{D7D6889A-E1B3-4C42-8FF7-33B2F7A3C187}" dt="2026-02-09T18:15:07.185" v="1208"/>
        <pc:sldMkLst>
          <pc:docMk/>
          <pc:sldMk cId="648624739" sldId="2147482504"/>
        </pc:sldMkLst>
      </pc:sldChg>
      <pc:sldChg chg="addSp modSp add mod">
        <pc:chgData name="Healy, Daniel (OS/ASTP)" userId="df556850-0671-4f1d-9e97-545cb5782576" providerId="ADAL" clId="{D7D6889A-E1B3-4C42-8FF7-33B2F7A3C187}" dt="2026-02-09T18:59:31.773" v="1291" actId="1076"/>
        <pc:sldMkLst>
          <pc:docMk/>
          <pc:sldMk cId="2542396011" sldId="2147482505"/>
        </pc:sldMkLst>
        <pc:spChg chg="mod">
          <ac:chgData name="Healy, Daniel (OS/ASTP)" userId="df556850-0671-4f1d-9e97-545cb5782576" providerId="ADAL" clId="{D7D6889A-E1B3-4C42-8FF7-33B2F7A3C187}" dt="2026-02-09T18:59:31.773" v="1291" actId="1076"/>
          <ac:spMkLst>
            <pc:docMk/>
            <pc:sldMk cId="2542396011" sldId="2147482505"/>
            <ac:spMk id="2" creationId="{EE7BBEC1-5975-8486-8F3C-DD359225D0E3}"/>
          </ac:spMkLst>
        </pc:spChg>
        <pc:spChg chg="add mod">
          <ac:chgData name="Healy, Daniel (OS/ASTP)" userId="df556850-0671-4f1d-9e97-545cb5782576" providerId="ADAL" clId="{D7D6889A-E1B3-4C42-8FF7-33B2F7A3C187}" dt="2026-02-09T18:59:13.247" v="1286" actId="122"/>
          <ac:spMkLst>
            <pc:docMk/>
            <pc:sldMk cId="2542396011" sldId="2147482505"/>
            <ac:spMk id="3" creationId="{27A0402B-D2E6-0CE3-A8CB-711DCC865156}"/>
          </ac:spMkLst>
        </pc:spChg>
        <pc:spChg chg="add mod">
          <ac:chgData name="Healy, Daniel (OS/ASTP)" userId="df556850-0671-4f1d-9e97-545cb5782576" providerId="ADAL" clId="{D7D6889A-E1B3-4C42-8FF7-33B2F7A3C187}" dt="2026-02-09T18:59:26.349" v="1290" actId="1076"/>
          <ac:spMkLst>
            <pc:docMk/>
            <pc:sldMk cId="2542396011" sldId="2147482505"/>
            <ac:spMk id="4" creationId="{35162163-2B55-8D4B-2A4E-F74CAB7F9682}"/>
          </ac:spMkLst>
        </pc:spChg>
      </pc:sldChg>
      <pc:sldChg chg="new del">
        <pc:chgData name="Healy, Daniel (OS/ASTP)" userId="df556850-0671-4f1d-9e97-545cb5782576" providerId="ADAL" clId="{D7D6889A-E1B3-4C42-8FF7-33B2F7A3C187}" dt="2026-02-09T18:18:18.366" v="1213" actId="2696"/>
        <pc:sldMkLst>
          <pc:docMk/>
          <pc:sldMk cId="2323283422" sldId="2147482506"/>
        </pc:sldMkLst>
      </pc:sldChg>
      <pc:sldChg chg="add del">
        <pc:chgData name="Healy, Daniel (OS/ASTP)" userId="df556850-0671-4f1d-9e97-545cb5782576" providerId="ADAL" clId="{D7D6889A-E1B3-4C42-8FF7-33B2F7A3C187}" dt="2026-02-09T18:18:11.599" v="1211" actId="47"/>
        <pc:sldMkLst>
          <pc:docMk/>
          <pc:sldMk cId="3365552894" sldId="2147482506"/>
        </pc:sldMkLst>
      </pc:sldChg>
      <pc:sldMasterChg chg="delSldLayout">
        <pc:chgData name="Healy, Daniel (OS/ASTP)" userId="df556850-0671-4f1d-9e97-545cb5782576" providerId="ADAL" clId="{D7D6889A-E1B3-4C42-8FF7-33B2F7A3C187}" dt="2026-02-05T13:54:14.525" v="1056" actId="47"/>
        <pc:sldMasterMkLst>
          <pc:docMk/>
          <pc:sldMasterMk cId="2981407644" sldId="2147483660"/>
        </pc:sldMasterMkLst>
      </pc:sldMasterChg>
      <pc:sldMasterChg chg="delSldLayout">
        <pc:chgData name="Healy, Daniel (OS/ASTP)" userId="df556850-0671-4f1d-9e97-545cb5782576" providerId="ADAL" clId="{D7D6889A-E1B3-4C42-8FF7-33B2F7A3C187}" dt="2026-02-05T21:36:28.738" v="1171" actId="47"/>
        <pc:sldMasterMkLst>
          <pc:docMk/>
          <pc:sldMasterMk cId="64680370" sldId="2147483682"/>
        </pc:sldMasterMkLst>
      </pc:sldMasterChg>
      <pc:sldMasterChg chg="del delSldLayout">
        <pc:chgData name="Healy, Daniel (OS/ASTP)" userId="df556850-0671-4f1d-9e97-545cb5782576" providerId="ADAL" clId="{D7D6889A-E1B3-4C42-8FF7-33B2F7A3C187}" dt="2026-02-09T15:39:42.278" v="1206" actId="2696"/>
        <pc:sldMasterMkLst>
          <pc:docMk/>
          <pc:sldMasterMk cId="1630098070" sldId="2147483768"/>
        </pc:sldMasterMkLst>
        <pc:sldLayoutChg chg="del">
          <pc:chgData name="Healy, Daniel (OS/ASTP)" userId="df556850-0671-4f1d-9e97-545cb5782576" providerId="ADAL" clId="{D7D6889A-E1B3-4C42-8FF7-33B2F7A3C187}" dt="2026-02-09T15:39:42.278" v="1206" actId="2696"/>
          <pc:sldLayoutMkLst>
            <pc:docMk/>
            <pc:sldMasterMk cId="1630098070" sldId="2147483768"/>
            <pc:sldLayoutMk cId="1151414575" sldId="2147483769"/>
          </pc:sldLayoutMkLst>
        </pc:sldLayoutChg>
        <pc:sldLayoutChg chg="del">
          <pc:chgData name="Healy, Daniel (OS/ASTP)" userId="df556850-0671-4f1d-9e97-545cb5782576" providerId="ADAL" clId="{D7D6889A-E1B3-4C42-8FF7-33B2F7A3C187}" dt="2026-02-09T15:39:42.278" v="1206" actId="2696"/>
          <pc:sldLayoutMkLst>
            <pc:docMk/>
            <pc:sldMasterMk cId="1630098070" sldId="2147483768"/>
            <pc:sldLayoutMk cId="3632053734" sldId="2147483770"/>
          </pc:sldLayoutMkLst>
        </pc:sldLayoutChg>
        <pc:sldLayoutChg chg="del">
          <pc:chgData name="Healy, Daniel (OS/ASTP)" userId="df556850-0671-4f1d-9e97-545cb5782576" providerId="ADAL" clId="{D7D6889A-E1B3-4C42-8FF7-33B2F7A3C187}" dt="2026-02-09T15:39:42.278" v="1206" actId="2696"/>
          <pc:sldLayoutMkLst>
            <pc:docMk/>
            <pc:sldMasterMk cId="1630098070" sldId="2147483768"/>
            <pc:sldLayoutMk cId="702790418" sldId="2147483771"/>
          </pc:sldLayoutMkLst>
        </pc:sldLayoutChg>
        <pc:sldLayoutChg chg="del">
          <pc:chgData name="Healy, Daniel (OS/ASTP)" userId="df556850-0671-4f1d-9e97-545cb5782576" providerId="ADAL" clId="{D7D6889A-E1B3-4C42-8FF7-33B2F7A3C187}" dt="2026-02-09T15:39:42.278" v="1206" actId="2696"/>
          <pc:sldLayoutMkLst>
            <pc:docMk/>
            <pc:sldMasterMk cId="1630098070" sldId="2147483768"/>
            <pc:sldLayoutMk cId="2140484370" sldId="2147483772"/>
          </pc:sldLayoutMkLst>
        </pc:sldLayoutChg>
        <pc:sldLayoutChg chg="del">
          <pc:chgData name="Healy, Daniel (OS/ASTP)" userId="df556850-0671-4f1d-9e97-545cb5782576" providerId="ADAL" clId="{D7D6889A-E1B3-4C42-8FF7-33B2F7A3C187}" dt="2026-02-09T15:39:42.278" v="1206" actId="2696"/>
          <pc:sldLayoutMkLst>
            <pc:docMk/>
            <pc:sldMasterMk cId="1630098070" sldId="2147483768"/>
            <pc:sldLayoutMk cId="3262750176" sldId="2147483773"/>
          </pc:sldLayoutMkLst>
        </pc:sldLayoutChg>
        <pc:sldLayoutChg chg="del">
          <pc:chgData name="Healy, Daniel (OS/ASTP)" userId="df556850-0671-4f1d-9e97-545cb5782576" providerId="ADAL" clId="{D7D6889A-E1B3-4C42-8FF7-33B2F7A3C187}" dt="2026-02-09T15:39:42.278" v="1206" actId="2696"/>
          <pc:sldLayoutMkLst>
            <pc:docMk/>
            <pc:sldMasterMk cId="1630098070" sldId="2147483768"/>
            <pc:sldLayoutMk cId="3799717622" sldId="2147483774"/>
          </pc:sldLayoutMkLst>
        </pc:sldLayoutChg>
      </pc:sldMasterChg>
    </pc:docChg>
  </pc:docChgLst>
  <pc:docChgLst>
    <pc:chgData name="Nelson, Rachel (OS/ASTP)" userId="07739911-1560-4439-8b86-7813340259d1" providerId="ADAL" clId="{AE9A3956-944A-4071-82DC-473BEEA11165}"/>
    <pc:docChg chg="undo custSel addSld delSld modSld addSection modSection">
      <pc:chgData name="Nelson, Rachel (OS/ASTP)" userId="07739911-1560-4439-8b86-7813340259d1" providerId="ADAL" clId="{AE9A3956-944A-4071-82DC-473BEEA11165}" dt="2026-01-30T17:23:13.602" v="2317" actId="20577"/>
      <pc:docMkLst>
        <pc:docMk/>
      </pc:docMkLst>
      <pc:sldChg chg="modSp mod">
        <pc:chgData name="Nelson, Rachel (OS/ASTP)" userId="07739911-1560-4439-8b86-7813340259d1" providerId="ADAL" clId="{AE9A3956-944A-4071-82DC-473BEEA11165}" dt="2026-01-30T17:23:13.602" v="2317" actId="20577"/>
        <pc:sldMkLst>
          <pc:docMk/>
          <pc:sldMk cId="3186800517" sldId="257"/>
        </pc:sldMkLst>
        <pc:spChg chg="mod">
          <ac:chgData name="Nelson, Rachel (OS/ASTP)" userId="07739911-1560-4439-8b86-7813340259d1" providerId="ADAL" clId="{AE9A3956-944A-4071-82DC-473BEEA11165}" dt="2026-01-30T17:23:13.602" v="2317" actId="20577"/>
          <ac:spMkLst>
            <pc:docMk/>
            <pc:sldMk cId="3186800517" sldId="257"/>
            <ac:spMk id="8" creationId="{00000000-0000-0000-0000-000000000000}"/>
          </ac:spMkLst>
        </pc:spChg>
      </pc:sldChg>
      <pc:sldChg chg="addSp modSp mod">
        <pc:chgData name="Nelson, Rachel (OS/ASTP)" userId="07739911-1560-4439-8b86-7813340259d1" providerId="ADAL" clId="{AE9A3956-944A-4071-82DC-473BEEA11165}" dt="2026-01-30T15:16:42.741" v="165" actId="20577"/>
        <pc:sldMkLst>
          <pc:docMk/>
          <pc:sldMk cId="1256872054" sldId="2147482356"/>
        </pc:sldMkLst>
        <pc:spChg chg="add mod">
          <ac:chgData name="Nelson, Rachel (OS/ASTP)" userId="07739911-1560-4439-8b86-7813340259d1" providerId="ADAL" clId="{AE9A3956-944A-4071-82DC-473BEEA11165}" dt="2026-01-30T15:14:11.638" v="144" actId="14100"/>
          <ac:spMkLst>
            <pc:docMk/>
            <pc:sldMk cId="1256872054" sldId="2147482356"/>
            <ac:spMk id="4" creationId="{B5B156D8-86F0-3863-A2E2-20D42CFBCBA0}"/>
          </ac:spMkLst>
        </pc:spChg>
        <pc:spChg chg="mod">
          <ac:chgData name="Nelson, Rachel (OS/ASTP)" userId="07739911-1560-4439-8b86-7813340259d1" providerId="ADAL" clId="{AE9A3956-944A-4071-82DC-473BEEA11165}" dt="2026-01-30T15:16:42.741" v="165" actId="20577"/>
          <ac:spMkLst>
            <pc:docMk/>
            <pc:sldMk cId="1256872054" sldId="2147482356"/>
            <ac:spMk id="11" creationId="{67DEF0A1-26A3-95DF-38F7-6C0AAC225F52}"/>
          </ac:spMkLst>
        </pc:spChg>
        <pc:spChg chg="mod">
          <ac:chgData name="Nelson, Rachel (OS/ASTP)" userId="07739911-1560-4439-8b86-7813340259d1" providerId="ADAL" clId="{AE9A3956-944A-4071-82DC-473BEEA11165}" dt="2026-01-30T15:13:53.252" v="142" actId="5793"/>
          <ac:spMkLst>
            <pc:docMk/>
            <pc:sldMk cId="1256872054" sldId="2147482356"/>
            <ac:spMk id="14" creationId="{4D91A391-BD7C-C21B-013B-A241D703929F}"/>
          </ac:spMkLst>
        </pc:spChg>
        <pc:picChg chg="add mod">
          <ac:chgData name="Nelson, Rachel (OS/ASTP)" userId="07739911-1560-4439-8b86-7813340259d1" providerId="ADAL" clId="{AE9A3956-944A-4071-82DC-473BEEA11165}" dt="2026-01-30T15:11:58.519" v="126" actId="207"/>
          <ac:picMkLst>
            <pc:docMk/>
            <pc:sldMk cId="1256872054" sldId="2147482356"/>
            <ac:picMk id="3" creationId="{6965890E-2BC5-AD66-440B-B6BAFD45078D}"/>
          </ac:picMkLst>
        </pc:picChg>
        <pc:picChg chg="add mod">
          <ac:chgData name="Nelson, Rachel (OS/ASTP)" userId="07739911-1560-4439-8b86-7813340259d1" providerId="ADAL" clId="{AE9A3956-944A-4071-82DC-473BEEA11165}" dt="2026-01-30T15:15:37.715" v="147" actId="207"/>
          <ac:picMkLst>
            <pc:docMk/>
            <pc:sldMk cId="1256872054" sldId="2147482356"/>
            <ac:picMk id="9" creationId="{942669AB-B6F2-E170-073B-56B61AC5E2D1}"/>
          </ac:picMkLst>
        </pc:picChg>
      </pc:sldChg>
      <pc:sldChg chg="modSp mod">
        <pc:chgData name="Nelson, Rachel (OS/ASTP)" userId="07739911-1560-4439-8b86-7813340259d1" providerId="ADAL" clId="{AE9A3956-944A-4071-82DC-473BEEA11165}" dt="2026-01-30T17:19:46.840" v="2260" actId="20577"/>
        <pc:sldMkLst>
          <pc:docMk/>
          <pc:sldMk cId="2636498119" sldId="2147482453"/>
        </pc:sldMkLst>
        <pc:spChg chg="mod">
          <ac:chgData name="Nelson, Rachel (OS/ASTP)" userId="07739911-1560-4439-8b86-7813340259d1" providerId="ADAL" clId="{AE9A3956-944A-4071-82DC-473BEEA11165}" dt="2026-01-30T17:19:46.840" v="2260" actId="20577"/>
          <ac:spMkLst>
            <pc:docMk/>
            <pc:sldMk cId="2636498119" sldId="2147482453"/>
            <ac:spMk id="2" creationId="{2A4F7E2F-E01F-6F5B-84D4-E5B5197B1DE7}"/>
          </ac:spMkLst>
        </pc:spChg>
        <pc:spChg chg="mod">
          <ac:chgData name="Nelson, Rachel (OS/ASTP)" userId="07739911-1560-4439-8b86-7813340259d1" providerId="ADAL" clId="{AE9A3956-944A-4071-82DC-473BEEA11165}" dt="2026-01-30T16:35:03.840" v="404" actId="20577"/>
          <ac:spMkLst>
            <pc:docMk/>
            <pc:sldMk cId="2636498119" sldId="2147482453"/>
            <ac:spMk id="4" creationId="{969176EF-0877-8C07-73D6-D35CBA45E42F}"/>
          </ac:spMkLst>
        </pc:spChg>
      </pc:sldChg>
      <pc:sldChg chg="modSp mod">
        <pc:chgData name="Nelson, Rachel (OS/ASTP)" userId="07739911-1560-4439-8b86-7813340259d1" providerId="ADAL" clId="{AE9A3956-944A-4071-82DC-473BEEA11165}" dt="2026-01-30T16:59:07.937" v="809" actId="207"/>
        <pc:sldMkLst>
          <pc:docMk/>
          <pc:sldMk cId="1034724907" sldId="2147482455"/>
        </pc:sldMkLst>
        <pc:spChg chg="mod">
          <ac:chgData name="Nelson, Rachel (OS/ASTP)" userId="07739911-1560-4439-8b86-7813340259d1" providerId="ADAL" clId="{AE9A3956-944A-4071-82DC-473BEEA11165}" dt="2026-01-30T16:59:07.937" v="809" actId="207"/>
          <ac:spMkLst>
            <pc:docMk/>
            <pc:sldMk cId="1034724907" sldId="2147482455"/>
            <ac:spMk id="6" creationId="{D5FB269F-4386-9240-3A21-7972B221EC81}"/>
          </ac:spMkLst>
        </pc:spChg>
      </pc:sldChg>
      <pc:sldChg chg="modSp mod">
        <pc:chgData name="Nelson, Rachel (OS/ASTP)" userId="07739911-1560-4439-8b86-7813340259d1" providerId="ADAL" clId="{AE9A3956-944A-4071-82DC-473BEEA11165}" dt="2026-01-30T16:58:21.269" v="808" actId="207"/>
        <pc:sldMkLst>
          <pc:docMk/>
          <pc:sldMk cId="606859237" sldId="2147482456"/>
        </pc:sldMkLst>
        <pc:spChg chg="mod">
          <ac:chgData name="Nelson, Rachel (OS/ASTP)" userId="07739911-1560-4439-8b86-7813340259d1" providerId="ADAL" clId="{AE9A3956-944A-4071-82DC-473BEEA11165}" dt="2026-01-30T16:58:21.269" v="808" actId="207"/>
          <ac:spMkLst>
            <pc:docMk/>
            <pc:sldMk cId="606859237" sldId="2147482456"/>
            <ac:spMk id="6" creationId="{0AC29DC5-50BB-F66E-75C7-5C4C8EAF9DFD}"/>
          </ac:spMkLst>
        </pc:spChg>
      </pc:sldChg>
      <pc:sldChg chg="modSp mod">
        <pc:chgData name="Nelson, Rachel (OS/ASTP)" userId="07739911-1560-4439-8b86-7813340259d1" providerId="ADAL" clId="{AE9A3956-944A-4071-82DC-473BEEA11165}" dt="2026-01-30T16:59:14.764" v="810" actId="207"/>
        <pc:sldMkLst>
          <pc:docMk/>
          <pc:sldMk cId="4085554144" sldId="2147482458"/>
        </pc:sldMkLst>
        <pc:spChg chg="mod">
          <ac:chgData name="Nelson, Rachel (OS/ASTP)" userId="07739911-1560-4439-8b86-7813340259d1" providerId="ADAL" clId="{AE9A3956-944A-4071-82DC-473BEEA11165}" dt="2026-01-30T16:59:14.764" v="810" actId="207"/>
          <ac:spMkLst>
            <pc:docMk/>
            <pc:sldMk cId="4085554144" sldId="2147482458"/>
            <ac:spMk id="6" creationId="{26605549-75CA-958E-572D-8668D5A65D6F}"/>
          </ac:spMkLst>
        </pc:spChg>
      </pc:sldChg>
      <pc:sldMasterChg chg="delSldLayout">
        <pc:chgData name="Nelson, Rachel (OS/ASTP)" userId="07739911-1560-4439-8b86-7813340259d1" providerId="ADAL" clId="{AE9A3956-944A-4071-82DC-473BEEA11165}" dt="2026-01-30T16:36:56.549" v="407" actId="47"/>
        <pc:sldMasterMkLst>
          <pc:docMk/>
          <pc:sldMasterMk cId="2608716298" sldId="2147483703"/>
        </pc:sldMasterMkLst>
      </pc:sldMasterChg>
    </pc:docChg>
  </pc:docChgLst>
  <pc:docChgLst>
    <pc:chgData name="Lipinski, Michael (OS/ASTP)" userId="S::michael.lipinski@hhs.gov::402734b4-10a4-4077-b9b3-c93b1ac8fa44" providerId="AD" clId="Web-{C8304599-0E9A-BCA7-452C-239E0C8EA01B}"/>
    <pc:docChg chg="modSld">
      <pc:chgData name="Lipinski, Michael (OS/ASTP)" userId="S::michael.lipinski@hhs.gov::402734b4-10a4-4077-b9b3-c93b1ac8fa44" providerId="AD" clId="Web-{C8304599-0E9A-BCA7-452C-239E0C8EA01B}" dt="2026-01-30T17:42:23.255" v="1" actId="20577"/>
      <pc:docMkLst>
        <pc:docMk/>
      </pc:docMkLst>
      <pc:sldChg chg="modSp">
        <pc:chgData name="Lipinski, Michael (OS/ASTP)" userId="S::michael.lipinski@hhs.gov::402734b4-10a4-4077-b9b3-c93b1ac8fa44" providerId="AD" clId="Web-{C8304599-0E9A-BCA7-452C-239E0C8EA01B}" dt="2026-01-30T17:42:23.255" v="1" actId="20577"/>
        <pc:sldMkLst>
          <pc:docMk/>
          <pc:sldMk cId="3186800517" sldId="257"/>
        </pc:sldMkLst>
        <pc:spChg chg="mod">
          <ac:chgData name="Lipinski, Michael (OS/ASTP)" userId="S::michael.lipinski@hhs.gov::402734b4-10a4-4077-b9b3-c93b1ac8fa44" providerId="AD" clId="Web-{C8304599-0E9A-BCA7-452C-239E0C8EA01B}" dt="2026-01-30T17:42:23.255" v="1" actId="20577"/>
          <ac:spMkLst>
            <pc:docMk/>
            <pc:sldMk cId="3186800517" sldId="257"/>
            <ac:spMk id="8" creationId="{00000000-0000-0000-0000-000000000000}"/>
          </ac:spMkLst>
        </pc:spChg>
      </pc:sldChg>
    </pc:docChg>
  </pc:docChgLst>
  <pc:docChgLst>
    <pc:chgData name="Lipinski, Michael (OS/ASTP)" userId="402734b4-10a4-4077-b9b3-c93b1ac8fa44" providerId="ADAL" clId="{3DF9B814-5419-4205-A7A5-0E1BEB1CAE9F}"/>
    <pc:docChg chg="undo custSel addSld delSld modSld sldOrd modSection modNotesMaster">
      <pc:chgData name="Lipinski, Michael (OS/ASTP)" userId="402734b4-10a4-4077-b9b3-c93b1ac8fa44" providerId="ADAL" clId="{3DF9B814-5419-4205-A7A5-0E1BEB1CAE9F}" dt="2026-02-09T18:00:14.344" v="373"/>
      <pc:docMkLst>
        <pc:docMk/>
      </pc:docMkLst>
      <pc:sldChg chg="modSp mod modNotes">
        <pc:chgData name="Lipinski, Michael (OS/ASTP)" userId="402734b4-10a4-4077-b9b3-c93b1ac8fa44" providerId="ADAL" clId="{3DF9B814-5419-4205-A7A5-0E1BEB1CAE9F}" dt="2026-02-09T17:56:08.804" v="371" actId="20577"/>
        <pc:sldMkLst>
          <pc:docMk/>
          <pc:sldMk cId="3186800517" sldId="257"/>
        </pc:sldMkLst>
        <pc:spChg chg="mod">
          <ac:chgData name="Lipinski, Michael (OS/ASTP)" userId="402734b4-10a4-4077-b9b3-c93b1ac8fa44" providerId="ADAL" clId="{3DF9B814-5419-4205-A7A5-0E1BEB1CAE9F}" dt="2026-02-09T17:56:08.804" v="371" actId="20577"/>
          <ac:spMkLst>
            <pc:docMk/>
            <pc:sldMk cId="3186800517" sldId="257"/>
            <ac:spMk id="8" creationId="{00000000-0000-0000-0000-000000000000}"/>
          </ac:spMkLst>
        </pc:spChg>
      </pc:sldChg>
      <pc:sldChg chg="add del">
        <pc:chgData name="Lipinski, Michael (OS/ASTP)" userId="402734b4-10a4-4077-b9b3-c93b1ac8fa44" providerId="ADAL" clId="{3DF9B814-5419-4205-A7A5-0E1BEB1CAE9F}" dt="2026-02-09T17:31:38.466" v="7" actId="2696"/>
        <pc:sldMkLst>
          <pc:docMk/>
          <pc:sldMk cId="3259773960" sldId="2147482361"/>
        </pc:sldMkLst>
      </pc:sldChg>
      <pc:sldChg chg="modSp mod">
        <pc:chgData name="Lipinski, Michael (OS/ASTP)" userId="402734b4-10a4-4077-b9b3-c93b1ac8fa44" providerId="ADAL" clId="{3DF9B814-5419-4205-A7A5-0E1BEB1CAE9F}" dt="2026-02-09T17:34:28.501" v="9" actId="13926"/>
        <pc:sldMkLst>
          <pc:docMk/>
          <pc:sldMk cId="1698129206" sldId="2147482397"/>
        </pc:sldMkLst>
        <pc:spChg chg="mod">
          <ac:chgData name="Lipinski, Michael (OS/ASTP)" userId="402734b4-10a4-4077-b9b3-c93b1ac8fa44" providerId="ADAL" clId="{3DF9B814-5419-4205-A7A5-0E1BEB1CAE9F}" dt="2026-02-09T17:34:28.501" v="9" actId="13926"/>
          <ac:spMkLst>
            <pc:docMk/>
            <pc:sldMk cId="1698129206" sldId="2147482397"/>
            <ac:spMk id="5" creationId="{1854250C-5BA0-C092-D0F3-0768F8E255F4}"/>
          </ac:spMkLst>
        </pc:spChg>
      </pc:sldChg>
      <pc:sldChg chg="ord">
        <pc:chgData name="Lipinski, Michael (OS/ASTP)" userId="402734b4-10a4-4077-b9b3-c93b1ac8fa44" providerId="ADAL" clId="{3DF9B814-5419-4205-A7A5-0E1BEB1CAE9F}" dt="2026-02-09T17:11:22.998" v="2"/>
        <pc:sldMkLst>
          <pc:docMk/>
          <pc:sldMk cId="928346672" sldId="2147482401"/>
        </pc:sldMkLst>
      </pc:sldChg>
      <pc:sldChg chg="ord">
        <pc:chgData name="Lipinski, Michael (OS/ASTP)" userId="402734b4-10a4-4077-b9b3-c93b1ac8fa44" providerId="ADAL" clId="{3DF9B814-5419-4205-A7A5-0E1BEB1CAE9F}" dt="2026-02-09T17:38:37.465" v="24"/>
        <pc:sldMkLst>
          <pc:docMk/>
          <pc:sldMk cId="1509618272" sldId="2147482402"/>
        </pc:sldMkLst>
      </pc:sldChg>
      <pc:sldChg chg="ord">
        <pc:chgData name="Lipinski, Michael (OS/ASTP)" userId="402734b4-10a4-4077-b9b3-c93b1ac8fa44" providerId="ADAL" clId="{3DF9B814-5419-4205-A7A5-0E1BEB1CAE9F}" dt="2026-02-09T17:55:40.435" v="354"/>
        <pc:sldMkLst>
          <pc:docMk/>
          <pc:sldMk cId="2280473036" sldId="2147482452"/>
        </pc:sldMkLst>
      </pc:sldChg>
      <pc:sldChg chg="ord">
        <pc:chgData name="Lipinski, Michael (OS/ASTP)" userId="402734b4-10a4-4077-b9b3-c93b1ac8fa44" providerId="ADAL" clId="{3DF9B814-5419-4205-A7A5-0E1BEB1CAE9F}" dt="2026-02-09T17:55:40.435" v="354"/>
        <pc:sldMkLst>
          <pc:docMk/>
          <pc:sldMk cId="2636498119" sldId="2147482453"/>
        </pc:sldMkLst>
      </pc:sldChg>
      <pc:sldChg chg="ord">
        <pc:chgData name="Lipinski, Michael (OS/ASTP)" userId="402734b4-10a4-4077-b9b3-c93b1ac8fa44" providerId="ADAL" clId="{3DF9B814-5419-4205-A7A5-0E1BEB1CAE9F}" dt="2026-02-09T17:55:40.435" v="354"/>
        <pc:sldMkLst>
          <pc:docMk/>
          <pc:sldMk cId="254464989" sldId="2147482454"/>
        </pc:sldMkLst>
      </pc:sldChg>
      <pc:sldChg chg="modSp mod ord">
        <pc:chgData name="Lipinski, Michael (OS/ASTP)" userId="402734b4-10a4-4077-b9b3-c93b1ac8fa44" providerId="ADAL" clId="{3DF9B814-5419-4205-A7A5-0E1BEB1CAE9F}" dt="2026-02-09T17:55:40.435" v="354"/>
        <pc:sldMkLst>
          <pc:docMk/>
          <pc:sldMk cId="1034724907" sldId="2147482455"/>
        </pc:sldMkLst>
        <pc:spChg chg="mod">
          <ac:chgData name="Lipinski, Michael (OS/ASTP)" userId="402734b4-10a4-4077-b9b3-c93b1ac8fa44" providerId="ADAL" clId="{3DF9B814-5419-4205-A7A5-0E1BEB1CAE9F}" dt="2026-02-09T17:49:27.889" v="85" actId="6549"/>
          <ac:spMkLst>
            <pc:docMk/>
            <pc:sldMk cId="1034724907" sldId="2147482455"/>
            <ac:spMk id="5" creationId="{A39D522F-F5DE-70A7-DFFE-41FEA5F1B051}"/>
          </ac:spMkLst>
        </pc:spChg>
        <pc:spChg chg="mod">
          <ac:chgData name="Lipinski, Michael (OS/ASTP)" userId="402734b4-10a4-4077-b9b3-c93b1ac8fa44" providerId="ADAL" clId="{3DF9B814-5419-4205-A7A5-0E1BEB1CAE9F}" dt="2026-02-09T17:52:56.308" v="320" actId="1076"/>
          <ac:spMkLst>
            <pc:docMk/>
            <pc:sldMk cId="1034724907" sldId="2147482455"/>
            <ac:spMk id="6" creationId="{D5FB269F-4386-9240-3A21-7972B221EC81}"/>
          </ac:spMkLst>
        </pc:spChg>
      </pc:sldChg>
      <pc:sldChg chg="modSp mod ord">
        <pc:chgData name="Lipinski, Michael (OS/ASTP)" userId="402734b4-10a4-4077-b9b3-c93b1ac8fa44" providerId="ADAL" clId="{3DF9B814-5419-4205-A7A5-0E1BEB1CAE9F}" dt="2026-02-09T17:55:40.435" v="354"/>
        <pc:sldMkLst>
          <pc:docMk/>
          <pc:sldMk cId="606859237" sldId="2147482456"/>
        </pc:sldMkLst>
        <pc:spChg chg="mod">
          <ac:chgData name="Lipinski, Michael (OS/ASTP)" userId="402734b4-10a4-4077-b9b3-c93b1ac8fa44" providerId="ADAL" clId="{3DF9B814-5419-4205-A7A5-0E1BEB1CAE9F}" dt="2026-02-09T17:55:06.256" v="352" actId="5793"/>
          <ac:spMkLst>
            <pc:docMk/>
            <pc:sldMk cId="606859237" sldId="2147482456"/>
            <ac:spMk id="6" creationId="{0AC29DC5-50BB-F66E-75C7-5C4C8EAF9DFD}"/>
          </ac:spMkLst>
        </pc:spChg>
      </pc:sldChg>
      <pc:sldChg chg="ord">
        <pc:chgData name="Lipinski, Michael (OS/ASTP)" userId="402734b4-10a4-4077-b9b3-c93b1ac8fa44" providerId="ADAL" clId="{3DF9B814-5419-4205-A7A5-0E1BEB1CAE9F}" dt="2026-02-09T17:55:40.435" v="354"/>
        <pc:sldMkLst>
          <pc:docMk/>
          <pc:sldMk cId="1031141265" sldId="2147482457"/>
        </pc:sldMkLst>
      </pc:sldChg>
      <pc:sldChg chg="modSp mod ord">
        <pc:chgData name="Lipinski, Michael (OS/ASTP)" userId="402734b4-10a4-4077-b9b3-c93b1ac8fa44" providerId="ADAL" clId="{3DF9B814-5419-4205-A7A5-0E1BEB1CAE9F}" dt="2026-02-09T17:55:40.435" v="354"/>
        <pc:sldMkLst>
          <pc:docMk/>
          <pc:sldMk cId="4085554144" sldId="2147482458"/>
        </pc:sldMkLst>
        <pc:spChg chg="mod">
          <ac:chgData name="Lipinski, Michael (OS/ASTP)" userId="402734b4-10a4-4077-b9b3-c93b1ac8fa44" providerId="ADAL" clId="{3DF9B814-5419-4205-A7A5-0E1BEB1CAE9F}" dt="2026-02-09T17:53:54.376" v="345" actId="20577"/>
          <ac:spMkLst>
            <pc:docMk/>
            <pc:sldMk cId="4085554144" sldId="2147482458"/>
            <ac:spMk id="6" creationId="{26605549-75CA-958E-572D-8668D5A65D6F}"/>
          </ac:spMkLst>
        </pc:spChg>
      </pc:sldChg>
      <pc:sldChg chg="del ord">
        <pc:chgData name="Lipinski, Michael (OS/ASTP)" userId="402734b4-10a4-4077-b9b3-c93b1ac8fa44" providerId="ADAL" clId="{3DF9B814-5419-4205-A7A5-0E1BEB1CAE9F}" dt="2026-02-09T17:54:16.800" v="348" actId="2696"/>
        <pc:sldMkLst>
          <pc:docMk/>
          <pc:sldMk cId="1579822156" sldId="2147482459"/>
        </pc:sldMkLst>
      </pc:sldChg>
      <pc:sldChg chg="del">
        <pc:chgData name="Lipinski, Michael (OS/ASTP)" userId="402734b4-10a4-4077-b9b3-c93b1ac8fa44" providerId="ADAL" clId="{3DF9B814-5419-4205-A7A5-0E1BEB1CAE9F}" dt="2026-02-09T17:40:51.259" v="29" actId="2696"/>
        <pc:sldMkLst>
          <pc:docMk/>
          <pc:sldMk cId="3815928552" sldId="2147482460"/>
        </pc:sldMkLst>
      </pc:sldChg>
      <pc:sldChg chg="ord">
        <pc:chgData name="Lipinski, Michael (OS/ASTP)" userId="402734b4-10a4-4077-b9b3-c93b1ac8fa44" providerId="ADAL" clId="{3DF9B814-5419-4205-A7A5-0E1BEB1CAE9F}" dt="2026-02-09T17:35:09.394" v="11"/>
        <pc:sldMkLst>
          <pc:docMk/>
          <pc:sldMk cId="648887245" sldId="2147482477"/>
        </pc:sldMkLst>
      </pc:sldChg>
      <pc:sldChg chg="ord">
        <pc:chgData name="Lipinski, Michael (OS/ASTP)" userId="402734b4-10a4-4077-b9b3-c93b1ac8fa44" providerId="ADAL" clId="{3DF9B814-5419-4205-A7A5-0E1BEB1CAE9F}" dt="2026-02-09T17:36:34.859" v="21"/>
        <pc:sldMkLst>
          <pc:docMk/>
          <pc:sldMk cId="2820929889" sldId="2147482478"/>
        </pc:sldMkLst>
      </pc:sldChg>
      <pc:sldChg chg="ord">
        <pc:chgData name="Lipinski, Michael (OS/ASTP)" userId="402734b4-10a4-4077-b9b3-c93b1ac8fa44" providerId="ADAL" clId="{3DF9B814-5419-4205-A7A5-0E1BEB1CAE9F}" dt="2026-02-09T17:35:09.394" v="11"/>
        <pc:sldMkLst>
          <pc:docMk/>
          <pc:sldMk cId="2346948343" sldId="2147482479"/>
        </pc:sldMkLst>
      </pc:sldChg>
      <pc:sldChg chg="ord">
        <pc:chgData name="Lipinski, Michael (OS/ASTP)" userId="402734b4-10a4-4077-b9b3-c93b1ac8fa44" providerId="ADAL" clId="{3DF9B814-5419-4205-A7A5-0E1BEB1CAE9F}" dt="2026-02-09T17:35:09.394" v="11"/>
        <pc:sldMkLst>
          <pc:docMk/>
          <pc:sldMk cId="854535576" sldId="2147482480"/>
        </pc:sldMkLst>
      </pc:sldChg>
      <pc:sldChg chg="ord">
        <pc:chgData name="Lipinski, Michael (OS/ASTP)" userId="402734b4-10a4-4077-b9b3-c93b1ac8fa44" providerId="ADAL" clId="{3DF9B814-5419-4205-A7A5-0E1BEB1CAE9F}" dt="2026-02-09T17:35:56.291" v="17"/>
        <pc:sldMkLst>
          <pc:docMk/>
          <pc:sldMk cId="290691417" sldId="2147482481"/>
        </pc:sldMkLst>
      </pc:sldChg>
      <pc:sldChg chg="ord">
        <pc:chgData name="Lipinski, Michael (OS/ASTP)" userId="402734b4-10a4-4077-b9b3-c93b1ac8fa44" providerId="ADAL" clId="{3DF9B814-5419-4205-A7A5-0E1BEB1CAE9F}" dt="2026-02-09T17:36:16.356" v="19"/>
        <pc:sldMkLst>
          <pc:docMk/>
          <pc:sldMk cId="1990620541" sldId="2147482482"/>
        </pc:sldMkLst>
      </pc:sldChg>
      <pc:sldChg chg="add del ord">
        <pc:chgData name="Lipinski, Michael (OS/ASTP)" userId="402734b4-10a4-4077-b9b3-c93b1ac8fa44" providerId="ADAL" clId="{3DF9B814-5419-4205-A7A5-0E1BEB1CAE9F}" dt="2026-02-09T18:00:14.344" v="373"/>
        <pc:sldMkLst>
          <pc:docMk/>
          <pc:sldMk cId="181882896" sldId="2147482483"/>
        </pc:sldMkLst>
      </pc:sldChg>
      <pc:sldChg chg="del">
        <pc:chgData name="Lipinski, Michael (OS/ASTP)" userId="402734b4-10a4-4077-b9b3-c93b1ac8fa44" providerId="ADAL" clId="{3DF9B814-5419-4205-A7A5-0E1BEB1CAE9F}" dt="2026-02-09T17:38:06.710" v="22" actId="2696"/>
        <pc:sldMkLst>
          <pc:docMk/>
          <pc:sldMk cId="3772560377" sldId="2147482487"/>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hhsgov.sharepoint.com/sites/DataAnalysisBranchONC/Shared%20Documents/General/Data%20Briefs/2026/HIO%20information%20blocking%20experience/hio-information-blocking-experiences-data.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hhsgov.sharepoint.com/sites/DataAnalysisBranchONC/Shared%20Documents/General/Data%20Briefs/2026/HIO%20information%20blocking%20experience/hio-information-blocking-experiences-data.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hhsgov.sharepoint.com/sites/DataAnalysisBranchONC/Shared%20Documents/General/Quick%20stats/hospital-information-blocking-experiences/Updated%20with%202025%20data/Info%20Blocking%20QS%20Figures_updated%20with%202025%20data.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hhsgov.sharepoint.com/sites/DataAnalysisBranchONC/Shared%20Documents/General/Quick%20stats/hospital-information-blocking-experiences/Updated%20with%202025%20data/Info%20Blocking%20QS%20Figures_updated%20with%202025%20data.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hhsgov.sharepoint.com/sites/DataAnalysisBranchONC/Shared%20Documents/General/Quick%20stats/hospital-information-blocking-experiences/Updated%20with%202025%20data/Info%20Blocking%20QS%20Figures_updated%20with%202025%20data.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en-US" sz="1100" b="0" i="0" baseline="0">
                <a:effectLst/>
              </a:rPr>
              <a:t>Monthly Information Blocking Portal Submissions Recieved </a:t>
            </a:r>
            <a:endParaRPr lang="en-US" sz="1100">
              <a:effectLst/>
            </a:endParaRPr>
          </a:p>
          <a:p>
            <a:pPr>
              <a:defRPr sz="1100"/>
            </a:pPr>
            <a:r>
              <a:rPr lang="en-US" sz="1100" b="0" i="0" baseline="0">
                <a:effectLst/>
              </a:rPr>
              <a:t>(starting April 5, 2021, and as of January 31, 2026)</a:t>
            </a:r>
            <a:endParaRPr lang="en-US" sz="1100">
              <a:effectLst/>
            </a:endParaRPr>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trendline>
            <c:name>3 Month Moving Average</c:name>
            <c:spPr>
              <a:ln w="19050" cap="rnd">
                <a:solidFill>
                  <a:schemeClr val="accent1"/>
                </a:solidFill>
                <a:prstDash val="sysDot"/>
              </a:ln>
              <a:effectLst/>
            </c:spPr>
            <c:trendlineType val="movingAvg"/>
            <c:period val="3"/>
            <c:dispRSqr val="0"/>
            <c:dispEq val="0"/>
          </c:trendline>
          <c:cat>
            <c:numRef>
              <c:f>Sheet1!$A$40:$A$97</c:f>
              <c:numCache>
                <c:formatCode>mmm\-yy</c:formatCode>
                <c:ptCount val="58"/>
                <c:pt idx="0">
                  <c:v>44287</c:v>
                </c:pt>
                <c:pt idx="1">
                  <c:v>44317</c:v>
                </c:pt>
                <c:pt idx="2">
                  <c:v>44348</c:v>
                </c:pt>
                <c:pt idx="3">
                  <c:v>44378</c:v>
                </c:pt>
                <c:pt idx="4">
                  <c:v>44409</c:v>
                </c:pt>
                <c:pt idx="5">
                  <c:v>44440</c:v>
                </c:pt>
                <c:pt idx="6">
                  <c:v>44470</c:v>
                </c:pt>
                <c:pt idx="7">
                  <c:v>44501</c:v>
                </c:pt>
                <c:pt idx="8">
                  <c:v>44531</c:v>
                </c:pt>
                <c:pt idx="9">
                  <c:v>44562</c:v>
                </c:pt>
                <c:pt idx="10">
                  <c:v>44593</c:v>
                </c:pt>
                <c:pt idx="11">
                  <c:v>44621</c:v>
                </c:pt>
                <c:pt idx="12">
                  <c:v>44652</c:v>
                </c:pt>
                <c:pt idx="13">
                  <c:v>44682</c:v>
                </c:pt>
                <c:pt idx="14">
                  <c:v>44713</c:v>
                </c:pt>
                <c:pt idx="15">
                  <c:v>44743</c:v>
                </c:pt>
                <c:pt idx="16">
                  <c:v>44774</c:v>
                </c:pt>
                <c:pt idx="17">
                  <c:v>44805</c:v>
                </c:pt>
                <c:pt idx="18">
                  <c:v>44835</c:v>
                </c:pt>
                <c:pt idx="19">
                  <c:v>44866</c:v>
                </c:pt>
                <c:pt idx="20">
                  <c:v>44896</c:v>
                </c:pt>
                <c:pt idx="21">
                  <c:v>44927</c:v>
                </c:pt>
                <c:pt idx="22">
                  <c:v>44958</c:v>
                </c:pt>
                <c:pt idx="23">
                  <c:v>44986</c:v>
                </c:pt>
                <c:pt idx="24">
                  <c:v>45017</c:v>
                </c:pt>
                <c:pt idx="25">
                  <c:v>45047</c:v>
                </c:pt>
                <c:pt idx="26">
                  <c:v>45078</c:v>
                </c:pt>
                <c:pt idx="27">
                  <c:v>45108</c:v>
                </c:pt>
                <c:pt idx="28">
                  <c:v>45139</c:v>
                </c:pt>
                <c:pt idx="29">
                  <c:v>45170</c:v>
                </c:pt>
                <c:pt idx="30">
                  <c:v>45200</c:v>
                </c:pt>
                <c:pt idx="31">
                  <c:v>45231</c:v>
                </c:pt>
                <c:pt idx="32">
                  <c:v>45261</c:v>
                </c:pt>
                <c:pt idx="33">
                  <c:v>45292</c:v>
                </c:pt>
                <c:pt idx="34">
                  <c:v>45323</c:v>
                </c:pt>
                <c:pt idx="35">
                  <c:v>45352</c:v>
                </c:pt>
                <c:pt idx="36">
                  <c:v>45383</c:v>
                </c:pt>
                <c:pt idx="37">
                  <c:v>45413</c:v>
                </c:pt>
                <c:pt idx="38">
                  <c:v>45444</c:v>
                </c:pt>
                <c:pt idx="39">
                  <c:v>45474</c:v>
                </c:pt>
                <c:pt idx="40">
                  <c:v>45505</c:v>
                </c:pt>
                <c:pt idx="41">
                  <c:v>45536</c:v>
                </c:pt>
                <c:pt idx="42">
                  <c:v>45566</c:v>
                </c:pt>
                <c:pt idx="43">
                  <c:v>45597</c:v>
                </c:pt>
                <c:pt idx="44">
                  <c:v>45627</c:v>
                </c:pt>
                <c:pt idx="45">
                  <c:v>45658</c:v>
                </c:pt>
                <c:pt idx="46">
                  <c:v>45689</c:v>
                </c:pt>
                <c:pt idx="47">
                  <c:v>45717</c:v>
                </c:pt>
                <c:pt idx="48">
                  <c:v>45748</c:v>
                </c:pt>
                <c:pt idx="49">
                  <c:v>45778</c:v>
                </c:pt>
                <c:pt idx="50">
                  <c:v>45809</c:v>
                </c:pt>
                <c:pt idx="51">
                  <c:v>45839</c:v>
                </c:pt>
                <c:pt idx="52">
                  <c:v>45870</c:v>
                </c:pt>
                <c:pt idx="53">
                  <c:v>45901</c:v>
                </c:pt>
                <c:pt idx="54">
                  <c:v>45931</c:v>
                </c:pt>
                <c:pt idx="55">
                  <c:v>45962</c:v>
                </c:pt>
                <c:pt idx="56">
                  <c:v>45992</c:v>
                </c:pt>
                <c:pt idx="57">
                  <c:v>46023</c:v>
                </c:pt>
              </c:numCache>
            </c:numRef>
          </c:cat>
          <c:val>
            <c:numRef>
              <c:f>Sheet1!$B$40:$B$97</c:f>
              <c:numCache>
                <c:formatCode>General</c:formatCode>
                <c:ptCount val="58"/>
                <c:pt idx="0">
                  <c:v>45</c:v>
                </c:pt>
                <c:pt idx="1">
                  <c:v>39</c:v>
                </c:pt>
                <c:pt idx="2">
                  <c:v>35</c:v>
                </c:pt>
                <c:pt idx="3">
                  <c:v>33</c:v>
                </c:pt>
                <c:pt idx="4">
                  <c:v>26</c:v>
                </c:pt>
                <c:pt idx="5">
                  <c:v>26</c:v>
                </c:pt>
                <c:pt idx="6">
                  <c:v>34</c:v>
                </c:pt>
                <c:pt idx="7">
                  <c:v>23</c:v>
                </c:pt>
                <c:pt idx="8">
                  <c:v>22</c:v>
                </c:pt>
                <c:pt idx="9">
                  <c:v>17</c:v>
                </c:pt>
                <c:pt idx="10">
                  <c:v>31</c:v>
                </c:pt>
                <c:pt idx="11">
                  <c:v>38</c:v>
                </c:pt>
                <c:pt idx="12">
                  <c:v>24</c:v>
                </c:pt>
                <c:pt idx="13">
                  <c:v>20</c:v>
                </c:pt>
                <c:pt idx="14">
                  <c:v>28</c:v>
                </c:pt>
                <c:pt idx="15">
                  <c:v>22</c:v>
                </c:pt>
                <c:pt idx="16">
                  <c:v>24</c:v>
                </c:pt>
                <c:pt idx="17">
                  <c:v>25</c:v>
                </c:pt>
                <c:pt idx="18">
                  <c:v>28</c:v>
                </c:pt>
                <c:pt idx="19">
                  <c:v>21</c:v>
                </c:pt>
                <c:pt idx="20">
                  <c:v>21</c:v>
                </c:pt>
                <c:pt idx="21">
                  <c:v>37</c:v>
                </c:pt>
                <c:pt idx="22">
                  <c:v>35</c:v>
                </c:pt>
                <c:pt idx="23">
                  <c:v>32</c:v>
                </c:pt>
                <c:pt idx="24">
                  <c:v>35</c:v>
                </c:pt>
                <c:pt idx="25">
                  <c:v>43</c:v>
                </c:pt>
                <c:pt idx="26">
                  <c:v>28</c:v>
                </c:pt>
                <c:pt idx="27">
                  <c:v>29</c:v>
                </c:pt>
                <c:pt idx="28">
                  <c:v>28</c:v>
                </c:pt>
                <c:pt idx="29">
                  <c:v>29</c:v>
                </c:pt>
                <c:pt idx="30">
                  <c:v>24</c:v>
                </c:pt>
                <c:pt idx="31">
                  <c:v>21</c:v>
                </c:pt>
                <c:pt idx="32">
                  <c:v>13</c:v>
                </c:pt>
                <c:pt idx="33">
                  <c:v>29</c:v>
                </c:pt>
                <c:pt idx="34">
                  <c:v>22</c:v>
                </c:pt>
                <c:pt idx="35">
                  <c:v>21</c:v>
                </c:pt>
                <c:pt idx="36">
                  <c:v>22</c:v>
                </c:pt>
                <c:pt idx="37">
                  <c:v>21</c:v>
                </c:pt>
                <c:pt idx="38">
                  <c:v>24</c:v>
                </c:pt>
                <c:pt idx="39">
                  <c:v>28</c:v>
                </c:pt>
                <c:pt idx="40">
                  <c:v>30</c:v>
                </c:pt>
                <c:pt idx="41">
                  <c:v>37</c:v>
                </c:pt>
                <c:pt idx="42">
                  <c:v>28</c:v>
                </c:pt>
                <c:pt idx="43">
                  <c:v>21</c:v>
                </c:pt>
                <c:pt idx="44">
                  <c:v>19</c:v>
                </c:pt>
                <c:pt idx="45">
                  <c:v>11</c:v>
                </c:pt>
                <c:pt idx="46">
                  <c:v>19</c:v>
                </c:pt>
                <c:pt idx="47">
                  <c:v>26</c:v>
                </c:pt>
                <c:pt idx="48">
                  <c:v>11</c:v>
                </c:pt>
                <c:pt idx="49">
                  <c:v>14</c:v>
                </c:pt>
                <c:pt idx="50">
                  <c:v>24</c:v>
                </c:pt>
                <c:pt idx="51">
                  <c:v>32</c:v>
                </c:pt>
                <c:pt idx="52">
                  <c:v>42</c:v>
                </c:pt>
                <c:pt idx="53">
                  <c:v>58</c:v>
                </c:pt>
                <c:pt idx="54">
                  <c:v>5</c:v>
                </c:pt>
                <c:pt idx="55">
                  <c:v>22</c:v>
                </c:pt>
                <c:pt idx="56">
                  <c:v>30</c:v>
                </c:pt>
                <c:pt idx="57">
                  <c:v>37</c:v>
                </c:pt>
              </c:numCache>
            </c:numRef>
          </c:val>
          <c:smooth val="0"/>
          <c:extLst>
            <c:ext xmlns:c16="http://schemas.microsoft.com/office/drawing/2014/chart" uri="{C3380CC4-5D6E-409C-BE32-E72D297353CC}">
              <c16:uniqueId val="{0000000C-18E6-49A0-A1CF-D247F319F72F}"/>
            </c:ext>
          </c:extLst>
        </c:ser>
        <c:dLbls>
          <c:showLegendKey val="0"/>
          <c:showVal val="0"/>
          <c:showCatName val="0"/>
          <c:showSerName val="0"/>
          <c:showPercent val="0"/>
          <c:showBubbleSize val="0"/>
        </c:dLbls>
        <c:smooth val="0"/>
        <c:axId val="544419136"/>
        <c:axId val="544423400"/>
      </c:lineChart>
      <c:dateAx>
        <c:axId val="544419136"/>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4423400"/>
        <c:crosses val="autoZero"/>
        <c:auto val="1"/>
        <c:lblOffset val="100"/>
        <c:baseTimeUnit val="months"/>
      </c:dateAx>
      <c:valAx>
        <c:axId val="544423400"/>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Count</a:t>
                </a:r>
                <a:r>
                  <a:rPr lang="en-US" baseline="0"/>
                  <a:t> of Submissions Recieved</a:t>
                </a:r>
                <a:endParaRPr lang="en-US"/>
              </a:p>
            </c:rich>
          </c:tx>
          <c:layout>
            <c:manualLayout>
              <c:xMode val="edge"/>
              <c:yMode val="edge"/>
              <c:x val="5.3743450589429061E-3"/>
              <c:y val="0.21022382618839311"/>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44191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spc="0" baseline="0">
                <a:solidFill>
                  <a:sysClr val="windowText" lastClr="000000"/>
                </a:solidFill>
                <a:latin typeface="+mn-lt"/>
                <a:ea typeface="+mn-ea"/>
                <a:cs typeface="+mn-cs"/>
              </a:defRPr>
            </a:pPr>
            <a:r>
              <a:rPr lang="en-US"/>
              <a:t>Claims Counts by Potential Actor</a:t>
            </a:r>
          </a:p>
        </c:rich>
      </c:tx>
      <c:overlay val="0"/>
      <c:spPr>
        <a:noFill/>
        <a:ln>
          <a:noFill/>
        </a:ln>
        <a:effectLst/>
      </c:spPr>
      <c:txPr>
        <a:bodyPr rot="0" spcFirstLastPara="1" vertOverflow="ellipsis" vert="horz" wrap="square" anchor="ctr" anchorCtr="1"/>
        <a:lstStyle/>
        <a:p>
          <a:pPr>
            <a:defRPr sz="1680" b="1" i="0" u="none" strike="noStrike" kern="1200" spc="0" baseline="0">
              <a:solidFill>
                <a:sysClr val="windowText" lastClr="000000"/>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Sheet1!$A$15:$A$20</c:f>
              <c:strCache>
                <c:ptCount val="6"/>
                <c:pt idx="0">
                  <c:v>Health Care Provider</c:v>
                </c:pt>
                <c:pt idx="1">
                  <c:v>CHPL-listed Health IT Developer</c:v>
                </c:pt>
                <c:pt idx="2">
                  <c:v>Non-Actor</c:v>
                </c:pt>
                <c:pt idx="3">
                  <c:v>Unknown</c:v>
                </c:pt>
                <c:pt idx="4">
                  <c:v>Non-CHPL-listed Health IT Developer</c:v>
                </c:pt>
                <c:pt idx="5">
                  <c:v>HIN/HIE</c:v>
                </c:pt>
              </c:strCache>
            </c:strRef>
          </c:cat>
          <c:val>
            <c:numRef>
              <c:f>Sheet1!$B$15:$B$20</c:f>
              <c:numCache>
                <c:formatCode>General</c:formatCode>
                <c:ptCount val="6"/>
                <c:pt idx="0">
                  <c:v>1156</c:v>
                </c:pt>
                <c:pt idx="1">
                  <c:v>248</c:v>
                </c:pt>
                <c:pt idx="2">
                  <c:v>47</c:v>
                </c:pt>
                <c:pt idx="3">
                  <c:v>41</c:v>
                </c:pt>
                <c:pt idx="4">
                  <c:v>32</c:v>
                </c:pt>
                <c:pt idx="5">
                  <c:v>18</c:v>
                </c:pt>
              </c:numCache>
            </c:numRef>
          </c:val>
          <c:extLst>
            <c:ext xmlns:c16="http://schemas.microsoft.com/office/drawing/2014/chart" uri="{C3380CC4-5D6E-409C-BE32-E72D297353CC}">
              <c16:uniqueId val="{00000000-FD61-44CA-8C15-70645FF7CE9C}"/>
            </c:ext>
          </c:extLst>
        </c:ser>
        <c:dLbls>
          <c:showLegendKey val="0"/>
          <c:showVal val="0"/>
          <c:showCatName val="0"/>
          <c:showSerName val="0"/>
          <c:showPercent val="0"/>
          <c:showBubbleSize val="0"/>
        </c:dLbls>
        <c:gapWidth val="182"/>
        <c:axId val="613601784"/>
        <c:axId val="613600144"/>
      </c:barChart>
      <c:catAx>
        <c:axId val="613601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en-US"/>
          </a:p>
        </c:txPr>
        <c:crossAx val="613600144"/>
        <c:crosses val="autoZero"/>
        <c:auto val="1"/>
        <c:lblAlgn val="ctr"/>
        <c:lblOffset val="100"/>
        <c:noMultiLvlLbl val="0"/>
      </c:catAx>
      <c:valAx>
        <c:axId val="613600144"/>
        <c:scaling>
          <c:orientation val="minMax"/>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61360178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b="1">
          <a:solidFill>
            <a:sysClr val="windowText" lastClr="000000"/>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680" b="1" i="0" u="none" strike="noStrike" kern="1200" spc="0" baseline="0">
                <a:solidFill>
                  <a:schemeClr val="tx1"/>
                </a:solidFill>
                <a:latin typeface="+mn-lt"/>
                <a:ea typeface="+mn-ea"/>
                <a:cs typeface="+mn-cs"/>
              </a:defRPr>
            </a:pPr>
            <a:r>
              <a:rPr lang="en-US"/>
              <a:t>Claims Counts by Type of Claimant</a:t>
            </a:r>
          </a:p>
        </c:rich>
      </c:tx>
      <c:overlay val="0"/>
      <c:spPr>
        <a:noFill/>
        <a:ln>
          <a:noFill/>
        </a:ln>
        <a:effectLst/>
      </c:spPr>
      <c:txPr>
        <a:bodyPr rot="0" spcFirstLastPara="1" vertOverflow="ellipsis" vert="horz" wrap="square" anchor="ctr" anchorCtr="1"/>
        <a:lstStyle/>
        <a:p>
          <a:pPr>
            <a:defRPr lang="en-US" sz="1680" b="1" i="0" u="none" strike="noStrike" kern="1200" spc="0" baseline="0">
              <a:solidFill>
                <a:schemeClr val="tx1"/>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lang="en-US"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Sheet1!$A$22:$A$28</c:f>
              <c:strCache>
                <c:ptCount val="7"/>
                <c:pt idx="0">
                  <c:v>Patient</c:v>
                </c:pt>
                <c:pt idx="1">
                  <c:v>Third Party on Patient's Behalf</c:v>
                </c:pt>
                <c:pt idx="2">
                  <c:v>Health Care Provider</c:v>
                </c:pt>
                <c:pt idx="3">
                  <c:v>Unknown</c:v>
                </c:pt>
                <c:pt idx="4">
                  <c:v>Attorney</c:v>
                </c:pt>
                <c:pt idx="5">
                  <c:v>Health IT Developer</c:v>
                </c:pt>
                <c:pt idx="6">
                  <c:v>HIN/HIE</c:v>
                </c:pt>
              </c:strCache>
            </c:strRef>
          </c:cat>
          <c:val>
            <c:numRef>
              <c:f>Sheet1!$B$22:$B$28</c:f>
              <c:numCache>
                <c:formatCode>General</c:formatCode>
                <c:ptCount val="7"/>
                <c:pt idx="0">
                  <c:v>854</c:v>
                </c:pt>
                <c:pt idx="1">
                  <c:v>220</c:v>
                </c:pt>
                <c:pt idx="2">
                  <c:v>203</c:v>
                </c:pt>
                <c:pt idx="3">
                  <c:v>125</c:v>
                </c:pt>
                <c:pt idx="4">
                  <c:v>107</c:v>
                </c:pt>
                <c:pt idx="5">
                  <c:v>96</c:v>
                </c:pt>
                <c:pt idx="6">
                  <c:v>7</c:v>
                </c:pt>
              </c:numCache>
            </c:numRef>
          </c:val>
          <c:extLst>
            <c:ext xmlns:c16="http://schemas.microsoft.com/office/drawing/2014/chart" uri="{C3380CC4-5D6E-409C-BE32-E72D297353CC}">
              <c16:uniqueId val="{00000000-2B10-4123-80A0-67C243D10DDF}"/>
            </c:ext>
          </c:extLst>
        </c:ser>
        <c:dLbls>
          <c:showLegendKey val="0"/>
          <c:showVal val="0"/>
          <c:showCatName val="0"/>
          <c:showSerName val="0"/>
          <c:showPercent val="0"/>
          <c:showBubbleSize val="0"/>
        </c:dLbls>
        <c:gapWidth val="182"/>
        <c:axId val="729007784"/>
        <c:axId val="729001552"/>
      </c:barChart>
      <c:catAx>
        <c:axId val="729007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400" b="1" i="0" u="none" strike="noStrike" kern="1200" baseline="0">
                <a:solidFill>
                  <a:schemeClr val="tx1"/>
                </a:solidFill>
                <a:latin typeface="+mn-lt"/>
                <a:ea typeface="+mn-ea"/>
                <a:cs typeface="+mn-cs"/>
              </a:defRPr>
            </a:pPr>
            <a:endParaRPr lang="en-US"/>
          </a:p>
        </c:txPr>
        <c:crossAx val="729001552"/>
        <c:crosses val="autoZero"/>
        <c:auto val="1"/>
        <c:lblAlgn val="ctr"/>
        <c:lblOffset val="100"/>
        <c:noMultiLvlLbl val="0"/>
      </c:catAx>
      <c:valAx>
        <c:axId val="729001552"/>
        <c:scaling>
          <c:orientation val="minMax"/>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72900778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lang="en-US" sz="1400" b="1" i="0" u="none" strike="noStrike" kern="1200" baseline="0">
          <a:solidFill>
            <a:schemeClr val="tx1"/>
          </a:solidFill>
          <a:latin typeface="+mn-lt"/>
          <a:ea typeface="+mn-ea"/>
          <a:cs typeface="+mn-cs"/>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400" b="1" i="0" u="none" strike="noStrike" kern="1200" spc="0" baseline="0">
                <a:solidFill>
                  <a:schemeClr val="accent1"/>
                </a:solidFill>
                <a:latin typeface="+mn-lt"/>
                <a:ea typeface="+mn-ea"/>
                <a:cs typeface="+mn-cs"/>
              </a:defRPr>
            </a:pPr>
            <a:r>
              <a:rPr lang="en-US" sz="1400" b="1" i="0" u="none" strike="noStrike" baseline="0" dirty="0">
                <a:solidFill>
                  <a:schemeClr val="accent1"/>
                </a:solidFill>
                <a:effectLst/>
              </a:rPr>
              <a:t>Percent of HIOs that reported an entity sometimes or routinely engaged in potential information blocking, 2019-2025.</a:t>
            </a:r>
            <a:endParaRPr lang="en-US" b="1" dirty="0">
              <a:solidFill>
                <a:schemeClr val="accent1"/>
              </a:solidFill>
            </a:endParaRPr>
          </a:p>
        </c:rich>
      </c:tx>
      <c:layout>
        <c:manualLayout>
          <c:xMode val="edge"/>
          <c:yMode val="edge"/>
          <c:x val="1.1324949683466147E-2"/>
          <c:y val="1.6149874223847005E-2"/>
        </c:manualLayout>
      </c:layout>
      <c:overlay val="0"/>
      <c:spPr>
        <a:noFill/>
        <a:ln>
          <a:noFill/>
        </a:ln>
        <a:effectLst/>
      </c:spPr>
      <c:txPr>
        <a:bodyPr rot="0" spcFirstLastPara="1" vertOverflow="ellipsis" vert="horz" wrap="square" anchor="ctr" anchorCtr="1"/>
        <a:lstStyle/>
        <a:p>
          <a:pPr algn="l">
            <a:defRPr sz="1400" b="1" i="0" u="none" strike="noStrike" kern="1200" spc="0" baseline="0">
              <a:solidFill>
                <a:schemeClr val="accent1"/>
              </a:solidFill>
              <a:latin typeface="+mn-lt"/>
              <a:ea typeface="+mn-ea"/>
              <a:cs typeface="+mn-cs"/>
            </a:defRPr>
          </a:pPr>
          <a:endParaRPr lang="en-US"/>
        </a:p>
      </c:txPr>
    </c:title>
    <c:autoTitleDeleted val="0"/>
    <c:plotArea>
      <c:layout/>
      <c:lineChart>
        <c:grouping val="standard"/>
        <c:varyColors val="0"/>
        <c:ser>
          <c:idx val="0"/>
          <c:order val="0"/>
          <c:tx>
            <c:strRef>
              <c:f>'Any IB practice experienced'!$A$4</c:f>
              <c:strCache>
                <c:ptCount val="1"/>
                <c:pt idx="0">
                  <c:v>Developers of Certified Health IT</c:v>
                </c:pt>
              </c:strCache>
            </c:strRef>
          </c:tx>
          <c:spPr>
            <a:ln w="28575" cap="rnd">
              <a:solidFill>
                <a:schemeClr val="accent1"/>
              </a:solidFill>
              <a:round/>
            </a:ln>
            <a:effectLst/>
          </c:spPr>
          <c:marker>
            <c:symbol val="none"/>
          </c:marker>
          <c:dLbls>
            <c:dLbl>
              <c:idx val="1"/>
              <c:layout>
                <c:manualLayout>
                  <c:x val="-2.9196939150722103E-2"/>
                  <c:y val="-2.57889545125887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D76-4BBC-89D4-4FD38D8A9322}"/>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'Any IB practice experienced'!$B$3:$D$3</c:f>
              <c:numCache>
                <c:formatCode>General</c:formatCode>
                <c:ptCount val="3"/>
                <c:pt idx="0">
                  <c:v>2019</c:v>
                </c:pt>
                <c:pt idx="1">
                  <c:v>2023</c:v>
                </c:pt>
                <c:pt idx="2">
                  <c:v>2025</c:v>
                </c:pt>
              </c:numCache>
            </c:numRef>
          </c:cat>
          <c:val>
            <c:numRef>
              <c:f>'Any IB practice experienced'!$B$4:$D$4</c:f>
              <c:numCache>
                <c:formatCode>0%</c:formatCode>
                <c:ptCount val="3"/>
                <c:pt idx="0">
                  <c:v>0.91</c:v>
                </c:pt>
                <c:pt idx="1">
                  <c:v>0.72</c:v>
                </c:pt>
                <c:pt idx="2">
                  <c:v>0.62</c:v>
                </c:pt>
              </c:numCache>
            </c:numRef>
          </c:val>
          <c:smooth val="0"/>
          <c:extLst>
            <c:ext xmlns:c16="http://schemas.microsoft.com/office/drawing/2014/chart" uri="{C3380CC4-5D6E-409C-BE32-E72D297353CC}">
              <c16:uniqueId val="{00000001-8D76-4BBC-89D4-4FD38D8A9322}"/>
            </c:ext>
          </c:extLst>
        </c:ser>
        <c:ser>
          <c:idx val="1"/>
          <c:order val="1"/>
          <c:tx>
            <c:strRef>
              <c:f>'Any IB practice experienced'!$A$5</c:f>
              <c:strCache>
                <c:ptCount val="1"/>
                <c:pt idx="0">
                  <c:v>Hospitals and Health Systems</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'Any IB practice experienced'!$B$3:$D$3</c:f>
              <c:numCache>
                <c:formatCode>General</c:formatCode>
                <c:ptCount val="3"/>
                <c:pt idx="0">
                  <c:v>2019</c:v>
                </c:pt>
                <c:pt idx="1">
                  <c:v>2023</c:v>
                </c:pt>
                <c:pt idx="2">
                  <c:v>2025</c:v>
                </c:pt>
              </c:numCache>
            </c:numRef>
          </c:cat>
          <c:val>
            <c:numRef>
              <c:f>'Any IB practice experienced'!$B$5:$D$5</c:f>
              <c:numCache>
                <c:formatCode>0%</c:formatCode>
                <c:ptCount val="3"/>
                <c:pt idx="0">
                  <c:v>0.57999999999999996</c:v>
                </c:pt>
                <c:pt idx="1">
                  <c:v>0.56999999999999995</c:v>
                </c:pt>
                <c:pt idx="2">
                  <c:v>0.49</c:v>
                </c:pt>
              </c:numCache>
            </c:numRef>
          </c:val>
          <c:smooth val="0"/>
          <c:extLst>
            <c:ext xmlns:c16="http://schemas.microsoft.com/office/drawing/2014/chart" uri="{C3380CC4-5D6E-409C-BE32-E72D297353CC}">
              <c16:uniqueId val="{00000002-8D76-4BBC-89D4-4FD38D8A9322}"/>
            </c:ext>
          </c:extLst>
        </c:ser>
        <c:ser>
          <c:idx val="2"/>
          <c:order val="2"/>
          <c:tx>
            <c:strRef>
              <c:f>'Any IB practice experienced'!$A$6</c:f>
              <c:strCache>
                <c:ptCount val="1"/>
                <c:pt idx="0">
                  <c:v>National Networks</c:v>
                </c:pt>
              </c:strCache>
            </c:strRef>
          </c:tx>
          <c:spPr>
            <a:ln w="28575" cap="rnd">
              <a:solidFill>
                <a:schemeClr val="accent3"/>
              </a:solidFill>
              <a:round/>
            </a:ln>
            <a:effectLst/>
          </c:spPr>
          <c:marker>
            <c:symbol val="none"/>
          </c:marker>
          <c:dLbls>
            <c:dLbl>
              <c:idx val="1"/>
              <c:layout>
                <c:manualLayout>
                  <c:x val="-5.4352897916745989E-2"/>
                  <c:y val="-1.001110661104262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D76-4BBC-89D4-4FD38D8A9322}"/>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'Any IB practice experienced'!$B$3:$D$3</c:f>
              <c:numCache>
                <c:formatCode>General</c:formatCode>
                <c:ptCount val="3"/>
                <c:pt idx="0">
                  <c:v>2019</c:v>
                </c:pt>
                <c:pt idx="1">
                  <c:v>2023</c:v>
                </c:pt>
                <c:pt idx="2">
                  <c:v>2025</c:v>
                </c:pt>
              </c:numCache>
            </c:numRef>
          </c:cat>
          <c:val>
            <c:numRef>
              <c:f>'Any IB practice experienced'!$B$6:$D$6</c:f>
              <c:numCache>
                <c:formatCode>0%</c:formatCode>
                <c:ptCount val="3"/>
                <c:pt idx="1">
                  <c:v>0.09</c:v>
                </c:pt>
                <c:pt idx="2">
                  <c:v>7.0000000000000007E-2</c:v>
                </c:pt>
              </c:numCache>
            </c:numRef>
          </c:val>
          <c:smooth val="0"/>
          <c:extLst>
            <c:ext xmlns:c16="http://schemas.microsoft.com/office/drawing/2014/chart" uri="{C3380CC4-5D6E-409C-BE32-E72D297353CC}">
              <c16:uniqueId val="{00000004-8D76-4BBC-89D4-4FD38D8A9322}"/>
            </c:ext>
          </c:extLst>
        </c:ser>
        <c:ser>
          <c:idx val="3"/>
          <c:order val="3"/>
          <c:tx>
            <c:strRef>
              <c:f>'Any IB practice experienced'!$A$7</c:f>
              <c:strCache>
                <c:ptCount val="1"/>
                <c:pt idx="0">
                  <c:v>HIOs/HDUs</c:v>
                </c:pt>
              </c:strCache>
            </c:strRef>
          </c:tx>
          <c:spPr>
            <a:ln w="28575" cap="rnd">
              <a:solidFill>
                <a:schemeClr val="accent5"/>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'Any IB practice experienced'!$B$3:$D$3</c:f>
              <c:numCache>
                <c:formatCode>General</c:formatCode>
                <c:ptCount val="3"/>
                <c:pt idx="0">
                  <c:v>2019</c:v>
                </c:pt>
                <c:pt idx="1">
                  <c:v>2023</c:v>
                </c:pt>
                <c:pt idx="2">
                  <c:v>2025</c:v>
                </c:pt>
              </c:numCache>
            </c:numRef>
          </c:cat>
          <c:val>
            <c:numRef>
              <c:f>'Any IB practice experienced'!$B$7:$D$7</c:f>
              <c:numCache>
                <c:formatCode>0%</c:formatCode>
                <c:ptCount val="3"/>
                <c:pt idx="1">
                  <c:v>0.15</c:v>
                </c:pt>
                <c:pt idx="2">
                  <c:v>0.2</c:v>
                </c:pt>
              </c:numCache>
            </c:numRef>
          </c:val>
          <c:smooth val="0"/>
          <c:extLst>
            <c:ext xmlns:c16="http://schemas.microsoft.com/office/drawing/2014/chart" uri="{C3380CC4-5D6E-409C-BE32-E72D297353CC}">
              <c16:uniqueId val="{00000005-8D76-4BBC-89D4-4FD38D8A9322}"/>
            </c:ext>
          </c:extLst>
        </c:ser>
        <c:ser>
          <c:idx val="4"/>
          <c:order val="4"/>
          <c:tx>
            <c:strRef>
              <c:f>'Any IB practice experienced'!$A$8</c:f>
              <c:strCache>
                <c:ptCount val="1"/>
                <c:pt idx="0">
                  <c:v>Any actor</c:v>
                </c:pt>
              </c:strCache>
            </c:strRef>
          </c:tx>
          <c:spPr>
            <a:ln w="28575" cap="rnd">
              <a:solidFill>
                <a:srgbClr val="C00000"/>
              </a:solidFill>
              <a:prstDash val="dash"/>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'Any IB practice experienced'!$B$3:$D$3</c:f>
              <c:numCache>
                <c:formatCode>General</c:formatCode>
                <c:ptCount val="3"/>
                <c:pt idx="0">
                  <c:v>2019</c:v>
                </c:pt>
                <c:pt idx="1">
                  <c:v>2023</c:v>
                </c:pt>
                <c:pt idx="2">
                  <c:v>2025</c:v>
                </c:pt>
              </c:numCache>
            </c:numRef>
          </c:cat>
          <c:val>
            <c:numRef>
              <c:f>'Any IB practice experienced'!$B$8:$D$8</c:f>
              <c:numCache>
                <c:formatCode>0%</c:formatCode>
                <c:ptCount val="3"/>
                <c:pt idx="0">
                  <c:v>0.91</c:v>
                </c:pt>
                <c:pt idx="1">
                  <c:v>0.79</c:v>
                </c:pt>
                <c:pt idx="2">
                  <c:v>0.71</c:v>
                </c:pt>
              </c:numCache>
            </c:numRef>
          </c:val>
          <c:smooth val="0"/>
          <c:extLst>
            <c:ext xmlns:c16="http://schemas.microsoft.com/office/drawing/2014/chart" uri="{C3380CC4-5D6E-409C-BE32-E72D297353CC}">
              <c16:uniqueId val="{00000006-8D76-4BBC-89D4-4FD38D8A9322}"/>
            </c:ext>
          </c:extLst>
        </c:ser>
        <c:dLbls>
          <c:dLblPos val="t"/>
          <c:showLegendKey val="0"/>
          <c:showVal val="1"/>
          <c:showCatName val="0"/>
          <c:showSerName val="0"/>
          <c:showPercent val="0"/>
          <c:showBubbleSize val="0"/>
        </c:dLbls>
        <c:smooth val="0"/>
        <c:axId val="1141707808"/>
        <c:axId val="1141707448"/>
      </c:lineChart>
      <c:catAx>
        <c:axId val="1141707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141707448"/>
        <c:crosses val="autoZero"/>
        <c:auto val="1"/>
        <c:lblAlgn val="ctr"/>
        <c:lblOffset val="100"/>
        <c:noMultiLvlLbl val="0"/>
      </c:catAx>
      <c:valAx>
        <c:axId val="11417074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41707808"/>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'Impact of IB'!$O$1</c:f>
              <c:strCache>
                <c:ptCount val="1"/>
                <c:pt idx="0">
                  <c:v>Greatly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'Impact of IB'!$M$2:$N$5</c:f>
              <c:multiLvlStrCache>
                <c:ptCount val="4"/>
                <c:lvl>
                  <c:pt idx="0">
                    <c:v>2023</c:v>
                  </c:pt>
                  <c:pt idx="1">
                    <c:v>2025</c:v>
                  </c:pt>
                  <c:pt idx="2">
                    <c:v>2023</c:v>
                  </c:pt>
                  <c:pt idx="3">
                    <c:v>2025</c:v>
                  </c:pt>
                </c:lvl>
                <c:lvl>
                  <c:pt idx="0">
                    <c:v>Hospitals/Systems</c:v>
                  </c:pt>
                  <c:pt idx="2">
                    <c:v>Developers</c:v>
                  </c:pt>
                </c:lvl>
              </c:multiLvlStrCache>
            </c:multiLvlStrRef>
          </c:cat>
          <c:val>
            <c:numRef>
              <c:f>'Impact of IB'!$O$2:$O$5</c:f>
              <c:numCache>
                <c:formatCode>0%</c:formatCode>
                <c:ptCount val="4"/>
                <c:pt idx="0">
                  <c:v>0.312</c:v>
                </c:pt>
                <c:pt idx="1">
                  <c:v>0.219</c:v>
                </c:pt>
                <c:pt idx="2">
                  <c:v>0.28199999999999997</c:v>
                </c:pt>
                <c:pt idx="3">
                  <c:v>0.17100000000000001</c:v>
                </c:pt>
              </c:numCache>
            </c:numRef>
          </c:val>
          <c:extLst>
            <c:ext xmlns:c16="http://schemas.microsoft.com/office/drawing/2014/chart" uri="{C3380CC4-5D6E-409C-BE32-E72D297353CC}">
              <c16:uniqueId val="{00000000-E917-402F-95AF-C6D5C8D274CE}"/>
            </c:ext>
          </c:extLst>
        </c:ser>
        <c:ser>
          <c:idx val="1"/>
          <c:order val="1"/>
          <c:tx>
            <c:strRef>
              <c:f>'Impact of IB'!$P$1</c:f>
              <c:strCache>
                <c:ptCount val="1"/>
                <c:pt idx="0">
                  <c:v>Moderately</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'Impact of IB'!$M$2:$N$5</c:f>
              <c:multiLvlStrCache>
                <c:ptCount val="4"/>
                <c:lvl>
                  <c:pt idx="0">
                    <c:v>2023</c:v>
                  </c:pt>
                  <c:pt idx="1">
                    <c:v>2025</c:v>
                  </c:pt>
                  <c:pt idx="2">
                    <c:v>2023</c:v>
                  </c:pt>
                  <c:pt idx="3">
                    <c:v>2025</c:v>
                  </c:pt>
                </c:lvl>
                <c:lvl>
                  <c:pt idx="0">
                    <c:v>Hospitals/Systems</c:v>
                  </c:pt>
                  <c:pt idx="2">
                    <c:v>Developers</c:v>
                  </c:pt>
                </c:lvl>
              </c:multiLvlStrCache>
            </c:multiLvlStrRef>
          </c:cat>
          <c:val>
            <c:numRef>
              <c:f>'Impact of IB'!$P$2:$P$5</c:f>
              <c:numCache>
                <c:formatCode>0%</c:formatCode>
                <c:ptCount val="4"/>
                <c:pt idx="0">
                  <c:v>0.53100000000000003</c:v>
                </c:pt>
                <c:pt idx="1">
                  <c:v>0.625</c:v>
                </c:pt>
                <c:pt idx="2">
                  <c:v>0.59</c:v>
                </c:pt>
                <c:pt idx="3">
                  <c:v>0.68600000000000005</c:v>
                </c:pt>
              </c:numCache>
            </c:numRef>
          </c:val>
          <c:extLst>
            <c:ext xmlns:c16="http://schemas.microsoft.com/office/drawing/2014/chart" uri="{C3380CC4-5D6E-409C-BE32-E72D297353CC}">
              <c16:uniqueId val="{00000001-E917-402F-95AF-C6D5C8D274CE}"/>
            </c:ext>
          </c:extLst>
        </c:ser>
        <c:ser>
          <c:idx val="2"/>
          <c:order val="2"/>
          <c:tx>
            <c:strRef>
              <c:f>'Impact of IB'!$Q$1</c:f>
              <c:strCache>
                <c:ptCount val="1"/>
                <c:pt idx="0">
                  <c:v>Minimally</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'Impact of IB'!$M$2:$N$5</c:f>
              <c:multiLvlStrCache>
                <c:ptCount val="4"/>
                <c:lvl>
                  <c:pt idx="0">
                    <c:v>2023</c:v>
                  </c:pt>
                  <c:pt idx="1">
                    <c:v>2025</c:v>
                  </c:pt>
                  <c:pt idx="2">
                    <c:v>2023</c:v>
                  </c:pt>
                  <c:pt idx="3">
                    <c:v>2025</c:v>
                  </c:pt>
                </c:lvl>
                <c:lvl>
                  <c:pt idx="0">
                    <c:v>Hospitals/Systems</c:v>
                  </c:pt>
                  <c:pt idx="2">
                    <c:v>Developers</c:v>
                  </c:pt>
                </c:lvl>
              </c:multiLvlStrCache>
            </c:multiLvlStrRef>
          </c:cat>
          <c:val>
            <c:numRef>
              <c:f>'Impact of IB'!$Q$2:$Q$5</c:f>
              <c:numCache>
                <c:formatCode>0%</c:formatCode>
                <c:ptCount val="4"/>
                <c:pt idx="0">
                  <c:v>0.15620000000000001</c:v>
                </c:pt>
                <c:pt idx="1">
                  <c:v>0.15620000000000001</c:v>
                </c:pt>
                <c:pt idx="2">
                  <c:v>0.12859999999999999</c:v>
                </c:pt>
                <c:pt idx="3">
                  <c:v>0.1426</c:v>
                </c:pt>
              </c:numCache>
            </c:numRef>
          </c:val>
          <c:extLst>
            <c:ext xmlns:c16="http://schemas.microsoft.com/office/drawing/2014/chart" uri="{C3380CC4-5D6E-409C-BE32-E72D297353CC}">
              <c16:uniqueId val="{00000002-E917-402F-95AF-C6D5C8D274CE}"/>
            </c:ext>
          </c:extLst>
        </c:ser>
        <c:dLbls>
          <c:dLblPos val="ctr"/>
          <c:showLegendKey val="0"/>
          <c:showVal val="1"/>
          <c:showCatName val="0"/>
          <c:showSerName val="0"/>
          <c:showPercent val="0"/>
          <c:showBubbleSize val="0"/>
        </c:dLbls>
        <c:gapWidth val="150"/>
        <c:overlap val="100"/>
        <c:axId val="1095794176"/>
        <c:axId val="1095796336"/>
      </c:barChart>
      <c:catAx>
        <c:axId val="1095794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095796336"/>
        <c:crosses val="autoZero"/>
        <c:auto val="1"/>
        <c:lblAlgn val="ctr"/>
        <c:lblOffset val="100"/>
        <c:noMultiLvlLbl val="0"/>
      </c:catAx>
      <c:valAx>
        <c:axId val="109579633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95794176"/>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400" b="1" i="0" u="none" strike="noStrike" kern="1200" spc="0" baseline="0">
                <a:solidFill>
                  <a:schemeClr val="tx1">
                    <a:lumMod val="65000"/>
                    <a:lumOff val="35000"/>
                  </a:schemeClr>
                </a:solidFill>
                <a:latin typeface="+mn-lt"/>
                <a:ea typeface="+mn-ea"/>
                <a:cs typeface="+mn-cs"/>
              </a:defRPr>
            </a:pPr>
            <a:r>
              <a:rPr lang="en-US" sz="1400" b="1" i="0" u="none" strike="noStrike" kern="1200" spc="0" baseline="0" dirty="0">
                <a:solidFill>
                  <a:schemeClr val="accent1"/>
                </a:solidFill>
                <a:effectLst/>
              </a:rPr>
              <a:t>Percent of hospitals that reported an entity sometimes or routinely engaged in potential information blocking, 2021-2025.</a:t>
            </a:r>
            <a:endParaRPr lang="en-US" sz="1400" b="1" i="0" u="none" strike="noStrike" kern="1200" spc="0" baseline="0" dirty="0">
              <a:solidFill>
                <a:schemeClr val="accent1"/>
              </a:solidFill>
            </a:endParaRPr>
          </a:p>
        </c:rich>
      </c:tx>
      <c:layout>
        <c:manualLayout>
          <c:xMode val="edge"/>
          <c:yMode val="edge"/>
          <c:x val="2.9083616593860787E-2"/>
          <c:y val="1.7027799782571532E-2"/>
        </c:manualLayout>
      </c:layout>
      <c:overlay val="0"/>
      <c:spPr>
        <a:noFill/>
        <a:ln>
          <a:noFill/>
        </a:ln>
        <a:effectLst/>
      </c:spPr>
      <c:txPr>
        <a:bodyPr rot="0" spcFirstLastPara="1" vertOverflow="ellipsis" vert="horz" wrap="square" anchor="ctr" anchorCtr="1"/>
        <a:lstStyle/>
        <a:p>
          <a:pPr algn="l">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6274475450904819E-2"/>
          <c:y val="0.13520005988779976"/>
          <c:w val="0.88373801187068501"/>
          <c:h val="0.6485549275033603"/>
        </c:manualLayout>
      </c:layout>
      <c:lineChart>
        <c:grouping val="standard"/>
        <c:varyColors val="0"/>
        <c:ser>
          <c:idx val="0"/>
          <c:order val="0"/>
          <c:tx>
            <c:strRef>
              <c:f>'Ex 1 Actor'!$A$2</c:f>
              <c:strCache>
                <c:ptCount val="1"/>
                <c:pt idx="0">
                  <c:v>Healthcare Providers</c:v>
                </c:pt>
              </c:strCache>
            </c:strRef>
          </c:tx>
          <c:spPr>
            <a:ln w="28575" cap="rnd">
              <a:solidFill>
                <a:schemeClr val="accent1"/>
              </a:solidFill>
              <a:round/>
            </a:ln>
            <a:effectLst/>
          </c:spPr>
          <c:marker>
            <c:symbol val="square"/>
            <c:size val="5"/>
            <c:spPr>
              <a:solidFill>
                <a:schemeClr val="accent1"/>
              </a:solidFill>
              <a:ln w="9525">
                <a:solidFill>
                  <a:schemeClr val="accent1"/>
                </a:solidFill>
              </a:ln>
              <a:effectLst/>
            </c:spPr>
          </c:marker>
          <c:dLbls>
            <c:dLbl>
              <c:idx val="0"/>
              <c:layout>
                <c:manualLayout>
                  <c:x val="-4.5427197510144471E-2"/>
                  <c:y val="-3.467705603990441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080-4F3F-8E0B-6D3FED842CAD}"/>
                </c:ext>
              </c:extLst>
            </c:dLbl>
            <c:dLbl>
              <c:idx val="1"/>
              <c:layout>
                <c:manualLayout>
                  <c:x val="-4.795121792547806E-2"/>
                  <c:y val="2.7039280913130761E-2"/>
                </c:manualLayout>
              </c:layout>
              <c:tx>
                <c:rich>
                  <a:bodyPr/>
                  <a:lstStyle/>
                  <a:p>
                    <a:fld id="{C0443246-084B-4D57-A817-40303D97C731}" type="VALUE">
                      <a:rPr lang="en-US"/>
                      <a:pPr/>
                      <a:t>[VALUE]</a:t>
                    </a:fld>
                    <a:r>
                      <a:rPr lang="en-US"/>
                      <a:t>*</a:t>
                    </a:r>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0080-4F3F-8E0B-6D3FED842CAD}"/>
                </c:ext>
              </c:extLst>
            </c:dLbl>
            <c:dLbl>
              <c:idx val="2"/>
              <c:layout>
                <c:manualLayout>
                  <c:x val="-4.4422069981088698E-2"/>
                  <c:y val="2.5208766574281977E-2"/>
                </c:manualLayout>
              </c:layout>
              <c:tx>
                <c:rich>
                  <a:bodyPr/>
                  <a:lstStyle/>
                  <a:p>
                    <a:fld id="{A546B29F-DFB4-4AB9-A7FB-5AB3D2C619A5}" type="VALUE">
                      <a:rPr lang="en-US"/>
                      <a:pPr/>
                      <a:t>[VALUE]</a:t>
                    </a:fld>
                    <a:r>
                      <a:rPr lang="en-US"/>
                      <a:t>*</a:t>
                    </a:r>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0080-4F3F-8E0B-6D3FED842CAD}"/>
                </c:ext>
              </c:extLst>
            </c:dLbl>
            <c:dLbl>
              <c:idx val="3"/>
              <c:tx>
                <c:rich>
                  <a:bodyPr/>
                  <a:lstStyle/>
                  <a:p>
                    <a:fld id="{04E48116-2D7B-4C8B-BC54-C480CF35A45E}" type="VALUE">
                      <a:rPr lang="en-US"/>
                      <a:pPr/>
                      <a:t>[VALUE]</a:t>
                    </a:fld>
                    <a:r>
                      <a:rPr lang="en-US"/>
                      <a:t>*</a:t>
                    </a:r>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0080-4F3F-8E0B-6D3FED842CAD}"/>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'Ex 1 Actor'!$B$1:$E$1</c:f>
              <c:numCache>
                <c:formatCode>General</c:formatCode>
                <c:ptCount val="4"/>
                <c:pt idx="0">
                  <c:v>2021</c:v>
                </c:pt>
                <c:pt idx="1">
                  <c:v>2022</c:v>
                </c:pt>
                <c:pt idx="2">
                  <c:v>2023</c:v>
                </c:pt>
                <c:pt idx="3">
                  <c:v>2025</c:v>
                </c:pt>
              </c:numCache>
            </c:numRef>
          </c:cat>
          <c:val>
            <c:numRef>
              <c:f>'Ex 1 Actor'!$B$2:$E$2</c:f>
              <c:numCache>
                <c:formatCode>0%</c:formatCode>
                <c:ptCount val="4"/>
                <c:pt idx="0">
                  <c:v>0.35537730000000001</c:v>
                </c:pt>
                <c:pt idx="1">
                  <c:v>0.12</c:v>
                </c:pt>
                <c:pt idx="2">
                  <c:v>0.09</c:v>
                </c:pt>
                <c:pt idx="3">
                  <c:v>0.13</c:v>
                </c:pt>
              </c:numCache>
            </c:numRef>
          </c:val>
          <c:smooth val="0"/>
          <c:extLst>
            <c:ext xmlns:c16="http://schemas.microsoft.com/office/drawing/2014/chart" uri="{C3380CC4-5D6E-409C-BE32-E72D297353CC}">
              <c16:uniqueId val="{00000004-0080-4F3F-8E0B-6D3FED842CAD}"/>
            </c:ext>
          </c:extLst>
        </c:ser>
        <c:ser>
          <c:idx val="1"/>
          <c:order val="1"/>
          <c:tx>
            <c:strRef>
              <c:f>'Ex 1 Actor'!$A$3</c:f>
              <c:strCache>
                <c:ptCount val="1"/>
                <c:pt idx="0">
                  <c:v>State, regional, and/or local health information exchange</c:v>
                </c:pt>
              </c:strCache>
            </c:strRef>
          </c:tx>
          <c:spPr>
            <a:ln w="28575" cap="rnd">
              <a:solidFill>
                <a:schemeClr val="accent2"/>
              </a:solidFill>
              <a:round/>
            </a:ln>
            <a:effectLst/>
          </c:spPr>
          <c:marker>
            <c:symbol val="square"/>
            <c:size val="5"/>
            <c:spPr>
              <a:solidFill>
                <a:schemeClr val="accent2"/>
              </a:solidFill>
              <a:ln w="9525">
                <a:solidFill>
                  <a:schemeClr val="accent2"/>
                </a:solidFill>
              </a:ln>
              <a:effectLst/>
            </c:spPr>
          </c:marker>
          <c:dLbls>
            <c:dLbl>
              <c:idx val="0"/>
              <c:layout>
                <c:manualLayout>
                  <c:x val="-4.5215441819772578E-2"/>
                  <c:y val="-4.09433485148338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080-4F3F-8E0B-6D3FED842CAD}"/>
                </c:ext>
              </c:extLst>
            </c:dLbl>
            <c:dLbl>
              <c:idx val="1"/>
              <c:layout>
                <c:manualLayout>
                  <c:x val="-3.9113807535526818E-2"/>
                  <c:y val="2.29890111474322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080-4F3F-8E0B-6D3FED842CAD}"/>
                </c:ext>
              </c:extLst>
            </c:dLbl>
            <c:dLbl>
              <c:idx val="2"/>
              <c:layout>
                <c:manualLayout>
                  <c:x val="-1.2358795602795751E-2"/>
                  <c:y val="-3.6799794952463799E-2"/>
                </c:manualLayout>
              </c:layout>
              <c:tx>
                <c:rich>
                  <a:bodyPr/>
                  <a:lstStyle/>
                  <a:p>
                    <a:fld id="{C0B7E2F7-4563-4097-BA47-202E9212F05C}" type="VALUE">
                      <a:rPr lang="en-US"/>
                      <a:pPr/>
                      <a:t>[VALUE]</a:t>
                    </a:fld>
                    <a:r>
                      <a:rPr lang="en-US"/>
                      <a:t>*</a:t>
                    </a:r>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0080-4F3F-8E0B-6D3FED842CAD}"/>
                </c:ext>
              </c:extLst>
            </c:dLbl>
            <c:dLbl>
              <c:idx val="3"/>
              <c:layout>
                <c:manualLayout>
                  <c:x val="2.1855460062498618E-3"/>
                  <c:y val="-5.4971777480741025E-3"/>
                </c:manualLayout>
              </c:layout>
              <c:tx>
                <c:rich>
                  <a:bodyPr/>
                  <a:lstStyle/>
                  <a:p>
                    <a:fld id="{5D7C30FD-58CE-4F1A-BB05-8B002CE7C9D9}" type="VALUE">
                      <a:rPr lang="en-US"/>
                      <a:pPr/>
                      <a:t>[VALUE]</a:t>
                    </a:fld>
                    <a:r>
                      <a:rPr lang="en-US"/>
                      <a:t>*</a:t>
                    </a:r>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0080-4F3F-8E0B-6D3FED842CAD}"/>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'Ex 1 Actor'!$B$1:$E$1</c:f>
              <c:numCache>
                <c:formatCode>General</c:formatCode>
                <c:ptCount val="4"/>
                <c:pt idx="0">
                  <c:v>2021</c:v>
                </c:pt>
                <c:pt idx="1">
                  <c:v>2022</c:v>
                </c:pt>
                <c:pt idx="2">
                  <c:v>2023</c:v>
                </c:pt>
                <c:pt idx="3">
                  <c:v>2025</c:v>
                </c:pt>
              </c:numCache>
            </c:numRef>
          </c:cat>
          <c:val>
            <c:numRef>
              <c:f>'Ex 1 Actor'!$B$3:$E$3</c:f>
              <c:numCache>
                <c:formatCode>0%</c:formatCode>
                <c:ptCount val="4"/>
                <c:pt idx="0">
                  <c:v>0.18995609999999999</c:v>
                </c:pt>
                <c:pt idx="1">
                  <c:v>0.2</c:v>
                </c:pt>
                <c:pt idx="2">
                  <c:v>0.15</c:v>
                </c:pt>
                <c:pt idx="3">
                  <c:v>0.08</c:v>
                </c:pt>
              </c:numCache>
            </c:numRef>
          </c:val>
          <c:smooth val="0"/>
          <c:extLst>
            <c:ext xmlns:c16="http://schemas.microsoft.com/office/drawing/2014/chart" uri="{C3380CC4-5D6E-409C-BE32-E72D297353CC}">
              <c16:uniqueId val="{00000009-0080-4F3F-8E0B-6D3FED842CAD}"/>
            </c:ext>
          </c:extLst>
        </c:ser>
        <c:ser>
          <c:idx val="2"/>
          <c:order val="2"/>
          <c:tx>
            <c:strRef>
              <c:f>'Ex 1 Actor'!$A$4</c:f>
              <c:strCache>
                <c:ptCount val="1"/>
                <c:pt idx="0">
                  <c:v>Developers of Certified Health IT  (e.g. Enterprise EHR vendors)</c:v>
                </c:pt>
              </c:strCache>
            </c:strRef>
          </c:tx>
          <c:spPr>
            <a:ln w="28575" cap="rnd">
              <a:solidFill>
                <a:schemeClr val="accent3"/>
              </a:solidFill>
              <a:round/>
            </a:ln>
            <a:effectLst/>
          </c:spPr>
          <c:marker>
            <c:symbol val="square"/>
            <c:size val="5"/>
            <c:spPr>
              <a:solidFill>
                <a:schemeClr val="accent3"/>
              </a:solidFill>
              <a:ln w="9525">
                <a:solidFill>
                  <a:schemeClr val="accent3"/>
                </a:solidFill>
              </a:ln>
              <a:effectLst/>
            </c:spPr>
          </c:marker>
          <c:dLbls>
            <c:dLbl>
              <c:idx val="0"/>
              <c:layout>
                <c:manualLayout>
                  <c:x val="-4.5215441819772578E-2"/>
                  <c:y val="2.14909947984694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0080-4F3F-8E0B-6D3FED842CAD}"/>
                </c:ext>
              </c:extLst>
            </c:dLbl>
            <c:dLbl>
              <c:idx val="1"/>
              <c:layout>
                <c:manualLayout>
                  <c:x val="-4.5233970036170371E-2"/>
                  <c:y val="-3.321127501684909E-2"/>
                </c:manualLayout>
              </c:layout>
              <c:tx>
                <c:rich>
                  <a:bodyPr/>
                  <a:lstStyle/>
                  <a:p>
                    <a:fld id="{4ED3326F-BC09-419A-95F3-FFAB05345D20}" type="VALUE">
                      <a:rPr lang="en-US"/>
                      <a:pPr/>
                      <a:t>[VALUE]</a:t>
                    </a:fld>
                    <a:r>
                      <a:rPr lang="en-US"/>
                      <a:t>*</a:t>
                    </a:r>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0080-4F3F-8E0B-6D3FED842CAD}"/>
                </c:ext>
              </c:extLst>
            </c:dLbl>
            <c:dLbl>
              <c:idx val="2"/>
              <c:layout>
                <c:manualLayout>
                  <c:x val="-7.9014586832101844E-2"/>
                  <c:y val="-7.332608656100934E-3"/>
                </c:manualLayout>
              </c:layout>
              <c:tx>
                <c:rich>
                  <a:bodyPr/>
                  <a:lstStyle/>
                  <a:p>
                    <a:fld id="{E3630ADF-8DE1-4DB2-A60F-DEC4AB0B8056}" type="VALUE">
                      <a:rPr lang="en-US"/>
                      <a:pPr/>
                      <a:t>[VALUE]</a:t>
                    </a:fld>
                    <a:r>
                      <a:rPr lang="en-US"/>
                      <a:t>*</a:t>
                    </a:r>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0080-4F3F-8E0B-6D3FED842CAD}"/>
                </c:ext>
              </c:extLst>
            </c:dLbl>
            <c:dLbl>
              <c:idx val="3"/>
              <c:layout>
                <c:manualLayout>
                  <c:x val="4.3657702053992772E-3"/>
                  <c:y val="-5.7061314050241167E-2"/>
                </c:manualLayout>
              </c:layout>
              <c:tx>
                <c:rich>
                  <a:bodyPr/>
                  <a:lstStyle/>
                  <a:p>
                    <a:fld id="{6E25DA6C-CFFC-4B4D-8F80-7F474849A8F9}" type="VALUE">
                      <a:rPr lang="en-US"/>
                      <a:pPr/>
                      <a:t>[VALUE]</a:t>
                    </a:fld>
                    <a:r>
                      <a:rPr lang="en-US"/>
                      <a:t>*</a:t>
                    </a:r>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0080-4F3F-8E0B-6D3FED842CAD}"/>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'Ex 1 Actor'!$B$1:$E$1</c:f>
              <c:numCache>
                <c:formatCode>General</c:formatCode>
                <c:ptCount val="4"/>
                <c:pt idx="0">
                  <c:v>2021</c:v>
                </c:pt>
                <c:pt idx="1">
                  <c:v>2022</c:v>
                </c:pt>
                <c:pt idx="2">
                  <c:v>2023</c:v>
                </c:pt>
                <c:pt idx="3">
                  <c:v>2025</c:v>
                </c:pt>
              </c:numCache>
            </c:numRef>
          </c:cat>
          <c:val>
            <c:numRef>
              <c:f>'Ex 1 Actor'!$B$4:$E$4</c:f>
              <c:numCache>
                <c:formatCode>0%</c:formatCode>
                <c:ptCount val="4"/>
                <c:pt idx="0">
                  <c:v>0.17410429999999999</c:v>
                </c:pt>
                <c:pt idx="1">
                  <c:v>0.22</c:v>
                </c:pt>
                <c:pt idx="2">
                  <c:v>0.12</c:v>
                </c:pt>
                <c:pt idx="3">
                  <c:v>0.09</c:v>
                </c:pt>
              </c:numCache>
            </c:numRef>
          </c:val>
          <c:smooth val="0"/>
          <c:extLst>
            <c:ext xmlns:c16="http://schemas.microsoft.com/office/drawing/2014/chart" uri="{C3380CC4-5D6E-409C-BE32-E72D297353CC}">
              <c16:uniqueId val="{0000000E-0080-4F3F-8E0B-6D3FED842CAD}"/>
            </c:ext>
          </c:extLst>
        </c:ser>
        <c:ser>
          <c:idx val="3"/>
          <c:order val="3"/>
          <c:tx>
            <c:strRef>
              <c:f>'Ex 1 Actor'!$A$5</c:f>
              <c:strCache>
                <c:ptCount val="1"/>
                <c:pt idx="0">
                  <c:v>National Networks</c:v>
                </c:pt>
              </c:strCache>
            </c:strRef>
          </c:tx>
          <c:spPr>
            <a:ln w="28575" cap="rnd">
              <a:solidFill>
                <a:schemeClr val="accent4"/>
              </a:solidFill>
              <a:round/>
            </a:ln>
            <a:effectLst/>
          </c:spPr>
          <c:marker>
            <c:symbol val="square"/>
            <c:size val="5"/>
            <c:spPr>
              <a:solidFill>
                <a:schemeClr val="accent4"/>
              </a:solidFill>
              <a:ln w="9525">
                <a:solidFill>
                  <a:schemeClr val="accent4"/>
                </a:solidFill>
              </a:ln>
              <a:effectLst/>
            </c:spPr>
          </c:marker>
          <c:dLbls>
            <c:dLbl>
              <c:idx val="0"/>
              <c:layout>
                <c:manualLayout>
                  <c:x val="-3.8882108486439249E-2"/>
                  <c:y val="-3.704120205775238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0080-4F3F-8E0B-6D3FED842CAD}"/>
                </c:ext>
              </c:extLst>
            </c:dLbl>
            <c:dLbl>
              <c:idx val="1"/>
              <c:layout>
                <c:manualLayout>
                  <c:x val="-3.8882108486439297E-2"/>
                  <c:y val="2.539314125555095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0080-4F3F-8E0B-6D3FED842CAD}"/>
                </c:ext>
              </c:extLst>
            </c:dLbl>
            <c:dLbl>
              <c:idx val="2"/>
              <c:layout>
                <c:manualLayout>
                  <c:x val="-4.4422069981088698E-2"/>
                  <c:y val="2.063157970612298E-2"/>
                </c:manualLayout>
              </c:layout>
              <c:tx>
                <c:rich>
                  <a:bodyPr/>
                  <a:lstStyle/>
                  <a:p>
                    <a:fld id="{199C138E-BBC1-42FB-9186-2701217D5FAD}" type="VALUE">
                      <a:rPr lang="en-US"/>
                      <a:pPr/>
                      <a:t>[VALUE]</a:t>
                    </a:fld>
                    <a:r>
                      <a:rPr lang="en-US"/>
                      <a:t>*</a:t>
                    </a:r>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1-0080-4F3F-8E0B-6D3FED842CAD}"/>
                </c:ext>
              </c:extLst>
            </c:dLbl>
            <c:dLbl>
              <c:idx val="3"/>
              <c:layout>
                <c:manualLayout>
                  <c:x val="-1.7436471786096315E-2"/>
                  <c:y val="-3.127924589915766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0080-4F3F-8E0B-6D3FED842CAD}"/>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'Ex 1 Actor'!$B$1:$E$1</c:f>
              <c:numCache>
                <c:formatCode>General</c:formatCode>
                <c:ptCount val="4"/>
                <c:pt idx="0">
                  <c:v>2021</c:v>
                </c:pt>
                <c:pt idx="1">
                  <c:v>2022</c:v>
                </c:pt>
                <c:pt idx="2">
                  <c:v>2023</c:v>
                </c:pt>
                <c:pt idx="3">
                  <c:v>2025</c:v>
                </c:pt>
              </c:numCache>
            </c:numRef>
          </c:cat>
          <c:val>
            <c:numRef>
              <c:f>'Ex 1 Actor'!$B$5:$E$5</c:f>
              <c:numCache>
                <c:formatCode>0%</c:formatCode>
                <c:ptCount val="4"/>
                <c:pt idx="0">
                  <c:v>6.6542400000000002E-2</c:v>
                </c:pt>
                <c:pt idx="1">
                  <c:v>0.06</c:v>
                </c:pt>
                <c:pt idx="2">
                  <c:v>0.04</c:v>
                </c:pt>
                <c:pt idx="3">
                  <c:v>0.03</c:v>
                </c:pt>
              </c:numCache>
            </c:numRef>
          </c:val>
          <c:smooth val="0"/>
          <c:extLst>
            <c:ext xmlns:c16="http://schemas.microsoft.com/office/drawing/2014/chart" uri="{C3380CC4-5D6E-409C-BE32-E72D297353CC}">
              <c16:uniqueId val="{00000013-0080-4F3F-8E0B-6D3FED842CAD}"/>
            </c:ext>
          </c:extLst>
        </c:ser>
        <c:ser>
          <c:idx val="4"/>
          <c:order val="4"/>
          <c:tx>
            <c:strRef>
              <c:f>'Ex 1 Actor'!$A$6</c:f>
              <c:strCache>
                <c:ptCount val="1"/>
                <c:pt idx="0">
                  <c:v>Any Actor</c:v>
                </c:pt>
              </c:strCache>
            </c:strRef>
          </c:tx>
          <c:spPr>
            <a:ln w="28575" cap="rnd">
              <a:solidFill>
                <a:schemeClr val="tx1"/>
              </a:solidFill>
              <a:prstDash val="dash"/>
              <a:round/>
            </a:ln>
            <a:effectLst/>
          </c:spPr>
          <c:marker>
            <c:symbol val="diamond"/>
            <c:size val="5"/>
            <c:spPr>
              <a:solidFill>
                <a:schemeClr val="tx1"/>
              </a:solidFill>
              <a:ln w="9525">
                <a:solidFill>
                  <a:schemeClr val="tx1"/>
                </a:solidFill>
              </a:ln>
              <a:effectLst/>
            </c:spPr>
          </c:marker>
          <c:dLbls>
            <c:dLbl>
              <c:idx val="0"/>
              <c:layout>
                <c:manualLayout>
                  <c:x val="-4.5023646104262446E-2"/>
                  <c:y val="-4.236573540710785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0080-4F3F-8E0B-6D3FED842CAD}"/>
                </c:ext>
              </c:extLst>
            </c:dLbl>
            <c:dLbl>
              <c:idx val="1"/>
              <c:layout>
                <c:manualLayout>
                  <c:x val="-4.5778164856706167E-2"/>
                  <c:y val="-5.0227649548649528E-2"/>
                </c:manualLayout>
              </c:layout>
              <c:tx>
                <c:rich>
                  <a:bodyPr/>
                  <a:lstStyle/>
                  <a:p>
                    <a:fld id="{588FC501-38B7-4A70-B930-9236C352B35A}" type="VALUE">
                      <a:rPr lang="en-US"/>
                      <a:pPr/>
                      <a:t>[VALUE]</a:t>
                    </a:fld>
                    <a:r>
                      <a:rPr lang="en-US"/>
                      <a:t>*</a:t>
                    </a:r>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5-0080-4F3F-8E0B-6D3FED842CAD}"/>
                </c:ext>
              </c:extLst>
            </c:dLbl>
            <c:dLbl>
              <c:idx val="2"/>
              <c:layout>
                <c:manualLayout>
                  <c:x val="-4.4531500925100866E-2"/>
                  <c:y val="-4.3449036448103009E-2"/>
                </c:manualLayout>
              </c:layout>
              <c:tx>
                <c:rich>
                  <a:bodyPr/>
                  <a:lstStyle/>
                  <a:p>
                    <a:fld id="{1F4036DB-C548-4F62-B394-7731546263CB}" type="VALUE">
                      <a:rPr lang="en-US"/>
                      <a:pPr/>
                      <a:t>[VALUE]</a:t>
                    </a:fld>
                    <a:r>
                      <a:rPr lang="en-US"/>
                      <a:t>*</a:t>
                    </a:r>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6-0080-4F3F-8E0B-6D3FED842CAD}"/>
                </c:ext>
              </c:extLst>
            </c:dLbl>
            <c:dLbl>
              <c:idx val="3"/>
              <c:tx>
                <c:rich>
                  <a:bodyPr/>
                  <a:lstStyle/>
                  <a:p>
                    <a:fld id="{751BB1C2-3F24-4753-AD9C-D5CD7F8BE5F5}" type="VALUE">
                      <a:rPr lang="en-US"/>
                      <a:pPr/>
                      <a:t>[VALUE]</a:t>
                    </a:fld>
                    <a:r>
                      <a:rPr lang="en-US"/>
                      <a:t>*</a:t>
                    </a:r>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7-0080-4F3F-8E0B-6D3FED842CAD}"/>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'Ex 1 Actor'!$B$1:$E$1</c:f>
              <c:numCache>
                <c:formatCode>General</c:formatCode>
                <c:ptCount val="4"/>
                <c:pt idx="0">
                  <c:v>2021</c:v>
                </c:pt>
                <c:pt idx="1">
                  <c:v>2022</c:v>
                </c:pt>
                <c:pt idx="2">
                  <c:v>2023</c:v>
                </c:pt>
                <c:pt idx="3">
                  <c:v>2025</c:v>
                </c:pt>
              </c:numCache>
            </c:numRef>
          </c:cat>
          <c:val>
            <c:numRef>
              <c:f>'Ex 1 Actor'!$B$6:$E$6</c:f>
              <c:numCache>
                <c:formatCode>0%</c:formatCode>
                <c:ptCount val="4"/>
                <c:pt idx="0">
                  <c:v>0.42</c:v>
                </c:pt>
                <c:pt idx="1">
                  <c:v>0.32</c:v>
                </c:pt>
                <c:pt idx="2">
                  <c:v>0.27</c:v>
                </c:pt>
                <c:pt idx="3">
                  <c:v>0.19</c:v>
                </c:pt>
              </c:numCache>
            </c:numRef>
          </c:val>
          <c:smooth val="0"/>
          <c:extLst>
            <c:ext xmlns:c16="http://schemas.microsoft.com/office/drawing/2014/chart" uri="{C3380CC4-5D6E-409C-BE32-E72D297353CC}">
              <c16:uniqueId val="{00000018-0080-4F3F-8E0B-6D3FED842CAD}"/>
            </c:ext>
          </c:extLst>
        </c:ser>
        <c:dLbls>
          <c:showLegendKey val="0"/>
          <c:showVal val="0"/>
          <c:showCatName val="0"/>
          <c:showSerName val="0"/>
          <c:showPercent val="0"/>
          <c:showBubbleSize val="0"/>
        </c:dLbls>
        <c:marker val="1"/>
        <c:smooth val="0"/>
        <c:axId val="576532912"/>
        <c:axId val="576535536"/>
      </c:lineChart>
      <c:catAx>
        <c:axId val="576532912"/>
        <c:scaling>
          <c:orientation val="minMax"/>
        </c:scaling>
        <c:delete val="0"/>
        <c:axPos val="b"/>
        <c:numFmt formatCode="General" sourceLinked="1"/>
        <c:majorTickMark val="in"/>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76535536"/>
        <c:crosses val="autoZero"/>
        <c:auto val="1"/>
        <c:lblAlgn val="ctr"/>
        <c:lblOffset val="50"/>
        <c:noMultiLvlLbl val="0"/>
      </c:catAx>
      <c:valAx>
        <c:axId val="576535536"/>
        <c:scaling>
          <c:orientation val="minMax"/>
          <c:max val="0.45"/>
        </c:scaling>
        <c:delete val="1"/>
        <c:axPos val="l"/>
        <c:numFmt formatCode="0%" sourceLinked="1"/>
        <c:majorTickMark val="out"/>
        <c:minorTickMark val="none"/>
        <c:tickLblPos val="nextTo"/>
        <c:crossAx val="576532912"/>
        <c:crosses val="autoZero"/>
        <c:crossBetween val="between"/>
      </c:valAx>
      <c:spPr>
        <a:noFill/>
        <a:ln>
          <a:noFill/>
        </a:ln>
        <a:effectLst/>
      </c:spPr>
    </c:plotArea>
    <c:legend>
      <c:legendPos val="b"/>
      <c:layout>
        <c:manualLayout>
          <c:xMode val="edge"/>
          <c:yMode val="edge"/>
          <c:x val="8.4940760134519899E-2"/>
          <c:y val="0.83593938371431731"/>
          <c:w val="0.86388342342099034"/>
          <c:h val="0.16054980575570918"/>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274511417780099E-2"/>
          <c:y val="6.1352748248446248E-2"/>
          <c:w val="0.86952307790794447"/>
          <c:h val="0.65937109968223173"/>
        </c:manualLayout>
      </c:layout>
      <c:lineChart>
        <c:grouping val="standard"/>
        <c:varyColors val="0"/>
        <c:ser>
          <c:idx val="0"/>
          <c:order val="0"/>
          <c:tx>
            <c:strRef>
              <c:f>'Ex 2 Provider Method'!$A$2</c:f>
              <c:strCache>
                <c:ptCount val="1"/>
                <c:pt idx="0">
                  <c:v>Artificial technical, process, or resource barriers</c:v>
                </c:pt>
              </c:strCache>
            </c:strRef>
          </c:tx>
          <c:spPr>
            <a:ln w="28575" cap="rnd">
              <a:solidFill>
                <a:schemeClr val="accent1"/>
              </a:solidFill>
              <a:round/>
            </a:ln>
            <a:effectLst/>
          </c:spPr>
          <c:marker>
            <c:symbol val="square"/>
            <c:size val="5"/>
            <c:spPr>
              <a:solidFill>
                <a:schemeClr val="accent1"/>
              </a:solidFill>
              <a:ln w="9525">
                <a:solidFill>
                  <a:schemeClr val="accent1"/>
                </a:solidFill>
              </a:ln>
              <a:effectLst/>
            </c:spPr>
          </c:marker>
          <c:dLbls>
            <c:dLbl>
              <c:idx val="0"/>
              <c:layout>
                <c:manualLayout>
                  <c:x val="-4.521544181977253E-2"/>
                  <c:y val="-4.85764800233304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4D7-4B71-8D9A-5BFC15C02F15}"/>
                </c:ext>
              </c:extLst>
            </c:dLbl>
            <c:dLbl>
              <c:idx val="1"/>
              <c:layout>
                <c:manualLayout>
                  <c:x val="-3.5943696380587274E-2"/>
                  <c:y val="-4.028085024526306E-2"/>
                </c:manualLayout>
              </c:layout>
              <c:tx>
                <c:rich>
                  <a:bodyPr/>
                  <a:lstStyle/>
                  <a:p>
                    <a:fld id="{3D963D0F-0D37-4867-9A6C-A2760E4AF495}" type="VALUE">
                      <a:rPr lang="en-US"/>
                      <a:pPr/>
                      <a:t>[VALUE]</a:t>
                    </a:fld>
                    <a:r>
                      <a:rPr lang="en-US"/>
                      <a:t>*</a:t>
                    </a:r>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4D7-4B71-8D9A-5BFC15C02F15}"/>
                </c:ext>
              </c:extLst>
            </c:dLbl>
            <c:dLbl>
              <c:idx val="2"/>
              <c:layout>
                <c:manualLayout>
                  <c:x val="-4.3688032892032699E-2"/>
                  <c:y val="3.117226500102782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4D7-4B71-8D9A-5BFC15C02F15}"/>
                </c:ext>
              </c:extLst>
            </c:dLbl>
            <c:dLbl>
              <c:idx val="3"/>
              <c:layout>
                <c:manualLayout>
                  <c:x val="-3.8682564207256014E-2"/>
                  <c:y val="-7.1909134018583065E-2"/>
                </c:manualLayout>
              </c:layout>
              <c:tx>
                <c:rich>
                  <a:bodyPr/>
                  <a:lstStyle/>
                  <a:p>
                    <a:fld id="{CF80DD1D-7B87-46BF-A78D-CEFD00FEF825}" type="VALUE">
                      <a:rPr lang="en-US"/>
                      <a:pPr/>
                      <a:t>[VALUE]</a:t>
                    </a:fld>
                    <a:r>
                      <a:rPr lang="en-US"/>
                      <a:t>*</a:t>
                    </a:r>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4D7-4B71-8D9A-5BFC15C02F15}"/>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'Ex 2 Provider Method'!$B$1:$E$1</c:f>
              <c:numCache>
                <c:formatCode>General</c:formatCode>
                <c:ptCount val="4"/>
                <c:pt idx="0">
                  <c:v>2021</c:v>
                </c:pt>
                <c:pt idx="1">
                  <c:v>2022</c:v>
                </c:pt>
                <c:pt idx="2">
                  <c:v>2023</c:v>
                </c:pt>
                <c:pt idx="3">
                  <c:v>2025</c:v>
                </c:pt>
              </c:numCache>
            </c:numRef>
          </c:cat>
          <c:val>
            <c:numRef>
              <c:f>'Ex 2 Provider Method'!$B$2:$E$2</c:f>
              <c:numCache>
                <c:formatCode>0%</c:formatCode>
                <c:ptCount val="4"/>
                <c:pt idx="0">
                  <c:v>0.3481958</c:v>
                </c:pt>
                <c:pt idx="1">
                  <c:v>0.2</c:v>
                </c:pt>
                <c:pt idx="2">
                  <c:v>0.19</c:v>
                </c:pt>
                <c:pt idx="3">
                  <c:v>0.14000000000000001</c:v>
                </c:pt>
              </c:numCache>
            </c:numRef>
          </c:val>
          <c:smooth val="0"/>
          <c:extLst>
            <c:ext xmlns:c16="http://schemas.microsoft.com/office/drawing/2014/chart" uri="{C3380CC4-5D6E-409C-BE32-E72D297353CC}">
              <c16:uniqueId val="{00000004-34D7-4B71-8D9A-5BFC15C02F15}"/>
            </c:ext>
          </c:extLst>
        </c:ser>
        <c:ser>
          <c:idx val="1"/>
          <c:order val="1"/>
          <c:tx>
            <c:strRef>
              <c:f>'Ex 2 Provider Method'!$A$3</c:f>
              <c:strCache>
                <c:ptCount val="1"/>
                <c:pt idx="0">
                  <c:v>Refusal to exchange patient information</c:v>
                </c:pt>
              </c:strCache>
            </c:strRef>
          </c:tx>
          <c:spPr>
            <a:ln w="28575" cap="rnd">
              <a:solidFill>
                <a:schemeClr val="accent2"/>
              </a:solidFill>
              <a:round/>
            </a:ln>
            <a:effectLst/>
          </c:spPr>
          <c:marker>
            <c:symbol val="square"/>
            <c:size val="5"/>
            <c:spPr>
              <a:solidFill>
                <a:schemeClr val="accent2"/>
              </a:solidFill>
              <a:ln w="9525">
                <a:solidFill>
                  <a:schemeClr val="accent2"/>
                </a:solidFill>
              </a:ln>
              <a:effectLst/>
            </c:spPr>
          </c:marker>
          <c:dLbls>
            <c:dLbl>
              <c:idx val="0"/>
              <c:layout>
                <c:manualLayout>
                  <c:x val="-4.799321959755036E-2"/>
                  <c:y val="4.864574219889180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4D7-4B71-8D9A-5BFC15C02F15}"/>
                </c:ext>
              </c:extLst>
            </c:dLbl>
            <c:dLbl>
              <c:idx val="1"/>
              <c:layout>
                <c:manualLayout>
                  <c:x val="-4.2437664041994748E-2"/>
                  <c:y val="3.9386482939632546E-2"/>
                </c:manualLayout>
              </c:layout>
              <c:tx>
                <c:rich>
                  <a:bodyPr/>
                  <a:lstStyle/>
                  <a:p>
                    <a:fld id="{207A88C5-0AE1-4BF0-917A-D53F8FEAA55D}" type="VALUE">
                      <a:rPr lang="en-US"/>
                      <a:pPr/>
                      <a:t>[VALUE]</a:t>
                    </a:fld>
                    <a:r>
                      <a:rPr lang="en-US"/>
                      <a:t>*</a:t>
                    </a:r>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34D7-4B71-8D9A-5BFC15C02F15}"/>
                </c:ext>
              </c:extLst>
            </c:dLbl>
            <c:dLbl>
              <c:idx val="2"/>
              <c:layout>
                <c:manualLayout>
                  <c:x val="-4.3580675191178073E-2"/>
                  <c:y val="3.5962485407743938E-2"/>
                </c:manualLayout>
              </c:layout>
              <c:tx>
                <c:rich>
                  <a:bodyPr/>
                  <a:lstStyle/>
                  <a:p>
                    <a:fld id="{ADA4E5F2-BCFE-4540-B932-576C6C1DA1CA}" type="VALUE">
                      <a:rPr lang="en-US"/>
                      <a:pPr/>
                      <a:t>[VALUE]</a:t>
                    </a:fld>
                    <a:r>
                      <a:rPr lang="en-US"/>
                      <a:t>*</a:t>
                    </a:r>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34D7-4B71-8D9A-5BFC15C02F15}"/>
                </c:ext>
              </c:extLst>
            </c:dLbl>
            <c:dLbl>
              <c:idx val="3"/>
              <c:tx>
                <c:rich>
                  <a:bodyPr/>
                  <a:lstStyle/>
                  <a:p>
                    <a:fld id="{AF6A61F7-E01E-4ACA-9792-38B60B7312FB}" type="VALUE">
                      <a:rPr lang="en-US"/>
                      <a:pPr/>
                      <a:t>[VALUE]</a:t>
                    </a:fld>
                    <a:r>
                      <a:rPr lang="en-US"/>
                      <a:t>*</a:t>
                    </a:r>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34D7-4B71-8D9A-5BFC15C02F15}"/>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'Ex 2 Provider Method'!$B$1:$E$1</c:f>
              <c:numCache>
                <c:formatCode>General</c:formatCode>
                <c:ptCount val="4"/>
                <c:pt idx="0">
                  <c:v>2021</c:v>
                </c:pt>
                <c:pt idx="1">
                  <c:v>2022</c:v>
                </c:pt>
                <c:pt idx="2">
                  <c:v>2023</c:v>
                </c:pt>
                <c:pt idx="3">
                  <c:v>2025</c:v>
                </c:pt>
              </c:numCache>
            </c:numRef>
          </c:cat>
          <c:val>
            <c:numRef>
              <c:f>'Ex 2 Provider Method'!$B$3:$E$3</c:f>
              <c:numCache>
                <c:formatCode>0%</c:formatCode>
                <c:ptCount val="4"/>
                <c:pt idx="0">
                  <c:v>0.25891399999999998</c:v>
                </c:pt>
                <c:pt idx="1">
                  <c:v>0.15</c:v>
                </c:pt>
                <c:pt idx="2">
                  <c:v>0.09</c:v>
                </c:pt>
                <c:pt idx="3">
                  <c:v>0.06</c:v>
                </c:pt>
              </c:numCache>
            </c:numRef>
          </c:val>
          <c:smooth val="0"/>
          <c:extLst>
            <c:ext xmlns:c16="http://schemas.microsoft.com/office/drawing/2014/chart" uri="{C3380CC4-5D6E-409C-BE32-E72D297353CC}">
              <c16:uniqueId val="{00000009-34D7-4B71-8D9A-5BFC15C02F15}"/>
            </c:ext>
          </c:extLst>
        </c:ser>
        <c:ser>
          <c:idx val="2"/>
          <c:order val="2"/>
          <c:tx>
            <c:strRef>
              <c:f>'Ex 2 Provider Method'!$A$4</c:f>
              <c:strCache>
                <c:ptCount val="1"/>
                <c:pt idx="0">
                  <c:v>Strategic Affiliations</c:v>
                </c:pt>
              </c:strCache>
            </c:strRef>
          </c:tx>
          <c:spPr>
            <a:ln w="28575" cap="rnd">
              <a:solidFill>
                <a:schemeClr val="accent3"/>
              </a:solidFill>
              <a:round/>
            </a:ln>
            <a:effectLst/>
          </c:spPr>
          <c:marker>
            <c:symbol val="square"/>
            <c:size val="5"/>
            <c:spPr>
              <a:solidFill>
                <a:schemeClr val="accent3"/>
              </a:solidFill>
              <a:ln w="9525">
                <a:solidFill>
                  <a:schemeClr val="accent3"/>
                </a:solidFill>
              </a:ln>
              <a:effectLst/>
            </c:spPr>
          </c:marker>
          <c:dLbls>
            <c:dLbl>
              <c:idx val="0"/>
              <c:layout>
                <c:manualLayout>
                  <c:x val="-7.8548775153105863E-2"/>
                  <c:y val="-2.2801837270341207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34D7-4B71-8D9A-5BFC15C02F15}"/>
                </c:ext>
              </c:extLst>
            </c:dLbl>
            <c:dLbl>
              <c:idx val="2"/>
              <c:tx>
                <c:rich>
                  <a:bodyPr/>
                  <a:lstStyle/>
                  <a:p>
                    <a:fld id="{F2FBA0BB-8CB5-4797-9F9B-525AAFBD6161}" type="VALUE">
                      <a:rPr lang="en-US"/>
                      <a:pPr/>
                      <a:t>[VALUE]</a:t>
                    </a:fld>
                    <a:r>
                      <a:rPr lang="en-US"/>
                      <a:t>*</a:t>
                    </a:r>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34D7-4B71-8D9A-5BFC15C02F15}"/>
                </c:ext>
              </c:extLst>
            </c:dLbl>
            <c:dLbl>
              <c:idx val="3"/>
              <c:tx>
                <c:rich>
                  <a:bodyPr/>
                  <a:lstStyle/>
                  <a:p>
                    <a:fld id="{CA716CCD-37FF-444D-9410-F9FCEED00169}" type="VALUE">
                      <a:rPr lang="en-US"/>
                      <a:pPr/>
                      <a:t>[VALUE]</a:t>
                    </a:fld>
                    <a:r>
                      <a:rPr lang="en-US"/>
                      <a:t>*</a:t>
                    </a:r>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34D7-4B71-8D9A-5BFC15C02F15}"/>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'Ex 2 Provider Method'!$B$1:$E$1</c:f>
              <c:numCache>
                <c:formatCode>General</c:formatCode>
                <c:ptCount val="4"/>
                <c:pt idx="0">
                  <c:v>2021</c:v>
                </c:pt>
                <c:pt idx="1">
                  <c:v>2022</c:v>
                </c:pt>
                <c:pt idx="2">
                  <c:v>2023</c:v>
                </c:pt>
                <c:pt idx="3">
                  <c:v>2025</c:v>
                </c:pt>
              </c:numCache>
            </c:numRef>
          </c:cat>
          <c:val>
            <c:numRef>
              <c:f>'Ex 2 Provider Method'!$B$4:$E$4</c:f>
              <c:numCache>
                <c:formatCode>0%</c:formatCode>
                <c:ptCount val="4"/>
                <c:pt idx="0">
                  <c:v>0.31591799999999998</c:v>
                </c:pt>
                <c:pt idx="1">
                  <c:v>0.28999999999999998</c:v>
                </c:pt>
                <c:pt idx="2">
                  <c:v>0.22</c:v>
                </c:pt>
                <c:pt idx="3">
                  <c:v>0.12</c:v>
                </c:pt>
              </c:numCache>
            </c:numRef>
          </c:val>
          <c:smooth val="0"/>
          <c:extLst>
            <c:ext xmlns:c16="http://schemas.microsoft.com/office/drawing/2014/chart" uri="{C3380CC4-5D6E-409C-BE32-E72D297353CC}">
              <c16:uniqueId val="{0000000D-34D7-4B71-8D9A-5BFC15C02F15}"/>
            </c:ext>
          </c:extLst>
        </c:ser>
        <c:dLbls>
          <c:dLblPos val="t"/>
          <c:showLegendKey val="0"/>
          <c:showVal val="1"/>
          <c:showCatName val="0"/>
          <c:showSerName val="0"/>
          <c:showPercent val="0"/>
          <c:showBubbleSize val="0"/>
        </c:dLbls>
        <c:marker val="1"/>
        <c:smooth val="0"/>
        <c:axId val="360537456"/>
        <c:axId val="360537784"/>
      </c:lineChart>
      <c:catAx>
        <c:axId val="360537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60537784"/>
        <c:crosses val="autoZero"/>
        <c:auto val="1"/>
        <c:lblAlgn val="ctr"/>
        <c:lblOffset val="100"/>
        <c:noMultiLvlLbl val="0"/>
      </c:catAx>
      <c:valAx>
        <c:axId val="360537784"/>
        <c:scaling>
          <c:orientation val="minMax"/>
        </c:scaling>
        <c:delete val="1"/>
        <c:axPos val="l"/>
        <c:numFmt formatCode="0%" sourceLinked="1"/>
        <c:majorTickMark val="none"/>
        <c:minorTickMark val="none"/>
        <c:tickLblPos val="nextTo"/>
        <c:crossAx val="360537456"/>
        <c:crosses val="autoZero"/>
        <c:crossBetween val="midCat"/>
      </c:valAx>
      <c:spPr>
        <a:noFill/>
        <a:ln>
          <a:noFill/>
        </a:ln>
        <a:effectLst/>
      </c:spPr>
    </c:plotArea>
    <c:legend>
      <c:legendPos val="b"/>
      <c:layout>
        <c:manualLayout>
          <c:xMode val="edge"/>
          <c:yMode val="edge"/>
          <c:x val="0.14758880139982503"/>
          <c:y val="0.77256780402449698"/>
          <c:w val="0.67982239720034998"/>
          <c:h val="0.2181729367162438"/>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701875680174124E-2"/>
          <c:y val="2.5139343820260965E-2"/>
          <c:w val="0.88997411908877266"/>
          <c:h val="0.66558480838193446"/>
        </c:manualLayout>
      </c:layout>
      <c:lineChart>
        <c:grouping val="standard"/>
        <c:varyColors val="0"/>
        <c:ser>
          <c:idx val="0"/>
          <c:order val="0"/>
          <c:tx>
            <c:strRef>
              <c:f>'Ex 3 Developer Method'!$A$2</c:f>
              <c:strCache>
                <c:ptCount val="1"/>
                <c:pt idx="0">
                  <c:v>Price, including unreasonable fees</c:v>
                </c:pt>
              </c:strCache>
            </c:strRef>
          </c:tx>
          <c:spPr>
            <a:ln w="28575" cap="rnd">
              <a:solidFill>
                <a:schemeClr val="accent1"/>
              </a:solidFill>
              <a:round/>
            </a:ln>
            <a:effectLst/>
          </c:spPr>
          <c:marker>
            <c:symbol val="square"/>
            <c:size val="5"/>
            <c:spPr>
              <a:solidFill>
                <a:schemeClr val="accent1"/>
              </a:solidFill>
              <a:ln w="9525">
                <a:solidFill>
                  <a:schemeClr val="accent1"/>
                </a:solidFill>
              </a:ln>
              <a:effectLst/>
            </c:spPr>
          </c:marker>
          <c:dLbls>
            <c:dLbl>
              <c:idx val="0"/>
              <c:layout>
                <c:manualLayout>
                  <c:x val="-4.5215441819772578E-2"/>
                  <c:y val="-3.789429015983780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EF7-4E1E-A5FB-3A94CB51C7FA}"/>
                </c:ext>
              </c:extLst>
            </c:dLbl>
            <c:dLbl>
              <c:idx val="1"/>
              <c:layout>
                <c:manualLayout>
                  <c:x val="-4.521544181977253E-2"/>
                  <c:y val="-2.99102582237100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EF7-4E1E-A5FB-3A94CB51C7FA}"/>
                </c:ext>
              </c:extLst>
            </c:dLbl>
            <c:dLbl>
              <c:idx val="2"/>
              <c:layout>
                <c:manualLayout>
                  <c:x val="-4.8823571237956123E-2"/>
                  <c:y val="-3.9908571620245213E-2"/>
                </c:manualLayout>
              </c:layout>
              <c:tx>
                <c:rich>
                  <a:bodyPr/>
                  <a:lstStyle/>
                  <a:p>
                    <a:fld id="{3C36DEE9-B1C5-4E86-B33A-BF97CEA91B18}" type="VALUE">
                      <a:rPr lang="en-US"/>
                      <a:pPr/>
                      <a:t>[VALUE]</a:t>
                    </a:fld>
                    <a:r>
                      <a:rPr lang="en-US"/>
                      <a:t>*</a:t>
                    </a:r>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1EF7-4E1E-A5FB-3A94CB51C7F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'Ex 3 Developer Method'!$B$1:$E$1</c:f>
              <c:numCache>
                <c:formatCode>General</c:formatCode>
                <c:ptCount val="4"/>
                <c:pt idx="0">
                  <c:v>2021</c:v>
                </c:pt>
                <c:pt idx="1">
                  <c:v>2022</c:v>
                </c:pt>
                <c:pt idx="2">
                  <c:v>2023</c:v>
                </c:pt>
                <c:pt idx="3">
                  <c:v>2025</c:v>
                </c:pt>
              </c:numCache>
            </c:numRef>
          </c:cat>
          <c:val>
            <c:numRef>
              <c:f>'Ex 3 Developer Method'!$B$2:$E$2</c:f>
              <c:numCache>
                <c:formatCode>0%</c:formatCode>
                <c:ptCount val="4"/>
                <c:pt idx="0">
                  <c:v>0.28329949999999998</c:v>
                </c:pt>
                <c:pt idx="1">
                  <c:v>0.28999999999999998</c:v>
                </c:pt>
                <c:pt idx="2">
                  <c:v>0.24</c:v>
                </c:pt>
                <c:pt idx="3">
                  <c:v>0.22</c:v>
                </c:pt>
              </c:numCache>
            </c:numRef>
          </c:val>
          <c:smooth val="0"/>
          <c:extLst>
            <c:ext xmlns:c16="http://schemas.microsoft.com/office/drawing/2014/chart" uri="{C3380CC4-5D6E-409C-BE32-E72D297353CC}">
              <c16:uniqueId val="{00000003-1EF7-4E1E-A5FB-3A94CB51C7FA}"/>
            </c:ext>
          </c:extLst>
        </c:ser>
        <c:ser>
          <c:idx val="1"/>
          <c:order val="1"/>
          <c:tx>
            <c:strRef>
              <c:f>'Ex 3 Developer Method'!$A$3</c:f>
              <c:strCache>
                <c:ptCount val="1"/>
                <c:pt idx="0">
                  <c:v>Contract language to discourage exchange of patient information</c:v>
                </c:pt>
              </c:strCache>
            </c:strRef>
          </c:tx>
          <c:spPr>
            <a:ln w="28575" cap="rnd">
              <a:solidFill>
                <a:schemeClr val="accent2"/>
              </a:solidFill>
              <a:round/>
            </a:ln>
            <a:effectLst/>
          </c:spPr>
          <c:marker>
            <c:symbol val="square"/>
            <c:size val="5"/>
            <c:spPr>
              <a:solidFill>
                <a:schemeClr val="accent2"/>
              </a:solidFill>
              <a:ln w="9525">
                <a:solidFill>
                  <a:schemeClr val="accent2"/>
                </a:solidFill>
              </a:ln>
              <a:effectLst/>
            </c:spPr>
          </c:marker>
          <c:dLbls>
            <c:dLbl>
              <c:idx val="1"/>
              <c:layout>
                <c:manualLayout>
                  <c:x val="-2.1628576915690461E-2"/>
                  <c:y val="-3.6632677803443155E-2"/>
                </c:manualLayout>
              </c:layout>
              <c:tx>
                <c:rich>
                  <a:bodyPr/>
                  <a:lstStyle/>
                  <a:p>
                    <a:fld id="{8B7D2375-9ADE-4DD8-80AB-3FD8D2466291}" type="VALUE">
                      <a:rPr lang="en-US"/>
                      <a:pPr/>
                      <a:t>[VALUE]</a:t>
                    </a:fld>
                    <a:r>
                      <a:rPr lang="en-US"/>
                      <a:t>*</a:t>
                    </a:r>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1EF7-4E1E-A5FB-3A94CB51C7FA}"/>
                </c:ext>
              </c:extLst>
            </c:dLbl>
            <c:dLbl>
              <c:idx val="2"/>
              <c:layout>
                <c:manualLayout>
                  <c:x val="-4.6938644864513886E-3"/>
                  <c:y val="-2.1322375221735888E-2"/>
                </c:manualLayout>
              </c:layout>
              <c:tx>
                <c:rich>
                  <a:bodyPr/>
                  <a:lstStyle/>
                  <a:p>
                    <a:fld id="{C5B89E0D-B46D-4A7B-BED2-FF1EFA21A514}" type="VALUE">
                      <a:rPr lang="en-US"/>
                      <a:pPr/>
                      <a:t>[VALUE]</a:t>
                    </a:fld>
                    <a:r>
                      <a:rPr lang="en-US"/>
                      <a:t>*</a:t>
                    </a:r>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1EF7-4E1E-A5FB-3A94CB51C7FA}"/>
                </c:ext>
              </c:extLst>
            </c:dLbl>
            <c:dLbl>
              <c:idx val="3"/>
              <c:tx>
                <c:rich>
                  <a:bodyPr/>
                  <a:lstStyle/>
                  <a:p>
                    <a:fld id="{33A66A0C-E2CA-421B-ABEE-31B8D842F96D}" type="VALUE">
                      <a:rPr lang="en-US"/>
                      <a:pPr/>
                      <a:t>[VALUE]</a:t>
                    </a:fld>
                    <a:r>
                      <a:rPr lang="en-US"/>
                      <a:t>*</a:t>
                    </a:r>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1EF7-4E1E-A5FB-3A94CB51C7F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'Ex 3 Developer Method'!$B$1:$E$1</c:f>
              <c:numCache>
                <c:formatCode>General</c:formatCode>
                <c:ptCount val="4"/>
                <c:pt idx="0">
                  <c:v>2021</c:v>
                </c:pt>
                <c:pt idx="1">
                  <c:v>2022</c:v>
                </c:pt>
                <c:pt idx="2">
                  <c:v>2023</c:v>
                </c:pt>
                <c:pt idx="3">
                  <c:v>2025</c:v>
                </c:pt>
              </c:numCache>
            </c:numRef>
          </c:cat>
          <c:val>
            <c:numRef>
              <c:f>'Ex 3 Developer Method'!$B$3:$E$3</c:f>
              <c:numCache>
                <c:formatCode>0%</c:formatCode>
                <c:ptCount val="4"/>
                <c:pt idx="0">
                  <c:v>0.20296400000000001</c:v>
                </c:pt>
                <c:pt idx="1">
                  <c:v>0.23</c:v>
                </c:pt>
                <c:pt idx="2">
                  <c:v>0.21</c:v>
                </c:pt>
                <c:pt idx="3">
                  <c:v>0.16</c:v>
                </c:pt>
              </c:numCache>
            </c:numRef>
          </c:val>
          <c:smooth val="0"/>
          <c:extLst>
            <c:ext xmlns:c16="http://schemas.microsoft.com/office/drawing/2014/chart" uri="{C3380CC4-5D6E-409C-BE32-E72D297353CC}">
              <c16:uniqueId val="{00000007-1EF7-4E1E-A5FB-3A94CB51C7FA}"/>
            </c:ext>
          </c:extLst>
        </c:ser>
        <c:ser>
          <c:idx val="2"/>
          <c:order val="2"/>
          <c:tx>
            <c:strRef>
              <c:f>'Ex 3 Developer Method'!$A$4</c:f>
              <c:strCache>
                <c:ptCount val="1"/>
                <c:pt idx="0">
                  <c:v>Artificial technical, process, or resource barriers</c:v>
                </c:pt>
              </c:strCache>
            </c:strRef>
          </c:tx>
          <c:spPr>
            <a:ln w="28575" cap="rnd">
              <a:solidFill>
                <a:schemeClr val="accent3"/>
              </a:solidFill>
              <a:round/>
            </a:ln>
            <a:effectLst/>
          </c:spPr>
          <c:marker>
            <c:symbol val="square"/>
            <c:size val="5"/>
            <c:spPr>
              <a:solidFill>
                <a:schemeClr val="accent3"/>
              </a:solidFill>
              <a:ln w="9525">
                <a:solidFill>
                  <a:schemeClr val="accent3"/>
                </a:solidFill>
              </a:ln>
              <a:effectLst/>
            </c:spPr>
          </c:marker>
          <c:dLbls>
            <c:dLbl>
              <c:idx val="0"/>
              <c:layout>
                <c:manualLayout>
                  <c:x val="-4.9861267341582305E-2"/>
                  <c:y val="3.744279533939943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EF7-4E1E-A5FB-3A94CB51C7FA}"/>
                </c:ext>
              </c:extLst>
            </c:dLbl>
            <c:dLbl>
              <c:idx val="1"/>
              <c:layout>
                <c:manualLayout>
                  <c:x val="-1.7437698336488471E-2"/>
                  <c:y val="-2.864865554690590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EF7-4E1E-A5FB-3A94CB51C7FA}"/>
                </c:ext>
              </c:extLst>
            </c:dLbl>
            <c:dLbl>
              <c:idx val="2"/>
              <c:layout>
                <c:manualLayout>
                  <c:x val="-1.7236686877555026E-2"/>
                  <c:y val="-3.1046848479434397E-2"/>
                </c:manualLayout>
              </c:layout>
              <c:tx>
                <c:rich>
                  <a:bodyPr/>
                  <a:lstStyle/>
                  <a:p>
                    <a:fld id="{8BB0005E-A63A-4B91-9046-4095CC7A48DD}" type="VALUE">
                      <a:rPr lang="en-US"/>
                      <a:pPr/>
                      <a:t>[VALUE]</a:t>
                    </a:fld>
                    <a:r>
                      <a:rPr lang="en-US"/>
                      <a:t>*</a:t>
                    </a:r>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1EF7-4E1E-A5FB-3A94CB51C7FA}"/>
                </c:ext>
              </c:extLst>
            </c:dLbl>
            <c:dLbl>
              <c:idx val="3"/>
              <c:tx>
                <c:rich>
                  <a:bodyPr/>
                  <a:lstStyle/>
                  <a:p>
                    <a:fld id="{72A5FE35-39BF-4131-8535-05522517102B}" type="VALUE">
                      <a:rPr lang="en-US"/>
                      <a:pPr/>
                      <a:t>[VALUE]</a:t>
                    </a:fld>
                    <a:r>
                      <a:rPr lang="en-US"/>
                      <a:t>*</a:t>
                    </a:r>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1EF7-4E1E-A5FB-3A94CB51C7F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'Ex 3 Developer Method'!$B$1:$E$1</c:f>
              <c:numCache>
                <c:formatCode>General</c:formatCode>
                <c:ptCount val="4"/>
                <c:pt idx="0">
                  <c:v>2021</c:v>
                </c:pt>
                <c:pt idx="1">
                  <c:v>2022</c:v>
                </c:pt>
                <c:pt idx="2">
                  <c:v>2023</c:v>
                </c:pt>
                <c:pt idx="3">
                  <c:v>2025</c:v>
                </c:pt>
              </c:numCache>
            </c:numRef>
          </c:cat>
          <c:val>
            <c:numRef>
              <c:f>'Ex 3 Developer Method'!$B$4:$E$4</c:f>
              <c:numCache>
                <c:formatCode>0%</c:formatCode>
                <c:ptCount val="4"/>
                <c:pt idx="0">
                  <c:v>0.18769379999999999</c:v>
                </c:pt>
                <c:pt idx="1">
                  <c:v>0.19</c:v>
                </c:pt>
                <c:pt idx="2">
                  <c:v>0.16</c:v>
                </c:pt>
                <c:pt idx="3">
                  <c:v>0.12</c:v>
                </c:pt>
              </c:numCache>
            </c:numRef>
          </c:val>
          <c:smooth val="0"/>
          <c:extLst>
            <c:ext xmlns:c16="http://schemas.microsoft.com/office/drawing/2014/chart" uri="{C3380CC4-5D6E-409C-BE32-E72D297353CC}">
              <c16:uniqueId val="{0000000C-1EF7-4E1E-A5FB-3A94CB51C7FA}"/>
            </c:ext>
          </c:extLst>
        </c:ser>
        <c:ser>
          <c:idx val="3"/>
          <c:order val="3"/>
          <c:tx>
            <c:strRef>
              <c:f>'Ex 3 Developer Method'!$A$5</c:f>
              <c:strCache>
                <c:ptCount val="1"/>
                <c:pt idx="0">
                  <c:v>Refusal to exchange patient information</c:v>
                </c:pt>
              </c:strCache>
            </c:strRef>
          </c:tx>
          <c:spPr>
            <a:ln w="28575" cap="rnd">
              <a:solidFill>
                <a:schemeClr val="accent4"/>
              </a:solidFill>
              <a:round/>
            </a:ln>
            <a:effectLst/>
          </c:spPr>
          <c:marker>
            <c:symbol val="square"/>
            <c:size val="5"/>
            <c:spPr>
              <a:solidFill>
                <a:schemeClr val="accent4"/>
              </a:solidFill>
              <a:ln w="9525">
                <a:solidFill>
                  <a:schemeClr val="accent4"/>
                </a:solidFill>
              </a:ln>
              <a:effectLst/>
            </c:spPr>
          </c:marker>
          <c:dLbls>
            <c:dLbl>
              <c:idx val="0"/>
              <c:layout>
                <c:manualLayout>
                  <c:x val="-4.5215441819772578E-2"/>
                  <c:y val="2.597796532918407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1EF7-4E1E-A5FB-3A94CB51C7FA}"/>
                </c:ext>
              </c:extLst>
            </c:dLbl>
            <c:dLbl>
              <c:idx val="1"/>
              <c:layout>
                <c:manualLayout>
                  <c:x val="-4.521544181977253E-2"/>
                  <c:y val="1.7993933393056407E-2"/>
                </c:manualLayout>
              </c:layout>
              <c:tx>
                <c:rich>
                  <a:bodyPr/>
                  <a:lstStyle/>
                  <a:p>
                    <a:fld id="{061F7241-36FB-4C48-8CC3-EF381CA17019}" type="VALUE">
                      <a:rPr lang="en-US"/>
                      <a:pPr/>
                      <a:t>[VALUE]</a:t>
                    </a:fld>
                    <a:r>
                      <a:rPr lang="en-US"/>
                      <a:t>*</a:t>
                    </a:r>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1EF7-4E1E-A5FB-3A94CB51C7FA}"/>
                </c:ext>
              </c:extLst>
            </c:dLbl>
            <c:dLbl>
              <c:idx val="2"/>
              <c:layout>
                <c:manualLayout>
                  <c:x val="-4.6036449408691255E-2"/>
                  <c:y val="3.2358422728673522E-2"/>
                </c:manualLayout>
              </c:layout>
              <c:tx>
                <c:rich>
                  <a:bodyPr/>
                  <a:lstStyle/>
                  <a:p>
                    <a:fld id="{8A4CCA1E-E32B-434F-8C70-A8C8FBB2E7DE}" type="VALUE">
                      <a:rPr lang="en-US"/>
                      <a:pPr/>
                      <a:t>[VALUE]</a:t>
                    </a:fld>
                    <a:r>
                      <a:rPr lang="en-US"/>
                      <a:t>*</a:t>
                    </a:r>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1EF7-4E1E-A5FB-3A94CB51C7FA}"/>
                </c:ext>
              </c:extLst>
            </c:dLbl>
            <c:dLbl>
              <c:idx val="3"/>
              <c:tx>
                <c:rich>
                  <a:bodyPr/>
                  <a:lstStyle/>
                  <a:p>
                    <a:fld id="{31A7E2DD-3529-4691-90BE-3F4482DD9D3D}" type="VALUE">
                      <a:rPr lang="en-US"/>
                      <a:pPr/>
                      <a:t>[VALUE]</a:t>
                    </a:fld>
                    <a:r>
                      <a:rPr lang="en-US"/>
                      <a:t>*</a:t>
                    </a:r>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0-1EF7-4E1E-A5FB-3A94CB51C7F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'Ex 3 Developer Method'!$B$1:$E$1</c:f>
              <c:numCache>
                <c:formatCode>General</c:formatCode>
                <c:ptCount val="4"/>
                <c:pt idx="0">
                  <c:v>2021</c:v>
                </c:pt>
                <c:pt idx="1">
                  <c:v>2022</c:v>
                </c:pt>
                <c:pt idx="2">
                  <c:v>2023</c:v>
                </c:pt>
                <c:pt idx="3">
                  <c:v>2025</c:v>
                </c:pt>
              </c:numCache>
            </c:numRef>
          </c:cat>
          <c:val>
            <c:numRef>
              <c:f>'Ex 3 Developer Method'!$B$5:$E$5</c:f>
              <c:numCache>
                <c:formatCode>0%</c:formatCode>
                <c:ptCount val="4"/>
                <c:pt idx="0">
                  <c:v>9.7994499999999998E-2</c:v>
                </c:pt>
                <c:pt idx="1">
                  <c:v>0.16</c:v>
                </c:pt>
                <c:pt idx="2">
                  <c:v>0.11</c:v>
                </c:pt>
                <c:pt idx="3">
                  <c:v>7.0000000000000007E-2</c:v>
                </c:pt>
              </c:numCache>
            </c:numRef>
          </c:val>
          <c:smooth val="0"/>
          <c:extLst>
            <c:ext xmlns:c16="http://schemas.microsoft.com/office/drawing/2014/chart" uri="{C3380CC4-5D6E-409C-BE32-E72D297353CC}">
              <c16:uniqueId val="{00000011-1EF7-4E1E-A5FB-3A94CB51C7FA}"/>
            </c:ext>
          </c:extLst>
        </c:ser>
        <c:dLbls>
          <c:dLblPos val="t"/>
          <c:showLegendKey val="0"/>
          <c:showVal val="1"/>
          <c:showCatName val="0"/>
          <c:showSerName val="0"/>
          <c:showPercent val="0"/>
          <c:showBubbleSize val="0"/>
        </c:dLbls>
        <c:marker val="1"/>
        <c:smooth val="0"/>
        <c:axId val="576627224"/>
        <c:axId val="576625584"/>
      </c:lineChart>
      <c:catAx>
        <c:axId val="576627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76625584"/>
        <c:crosses val="autoZero"/>
        <c:auto val="1"/>
        <c:lblAlgn val="ctr"/>
        <c:lblOffset val="100"/>
        <c:noMultiLvlLbl val="0"/>
      </c:catAx>
      <c:valAx>
        <c:axId val="576625584"/>
        <c:scaling>
          <c:orientation val="minMax"/>
        </c:scaling>
        <c:delete val="1"/>
        <c:axPos val="l"/>
        <c:numFmt formatCode="0%" sourceLinked="1"/>
        <c:majorTickMark val="none"/>
        <c:minorTickMark val="none"/>
        <c:tickLblPos val="nextTo"/>
        <c:crossAx val="57662722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3408"/>
          </a:xfrm>
          <a:prstGeom prst="rect">
            <a:avLst/>
          </a:prstGeom>
        </p:spPr>
        <p:txBody>
          <a:bodyPr vert="horz" lIns="92830" tIns="46415" rIns="92830" bIns="46415" rtlCol="0"/>
          <a:lstStyle>
            <a:lvl1pPr algn="l">
              <a:defRPr sz="1200"/>
            </a:lvl1pPr>
          </a:lstStyle>
          <a:p>
            <a:endParaRPr lang="en-US"/>
          </a:p>
        </p:txBody>
      </p:sp>
      <p:sp>
        <p:nvSpPr>
          <p:cNvPr id="3" name="Date Placeholder 2"/>
          <p:cNvSpPr>
            <a:spLocks noGrp="1"/>
          </p:cNvSpPr>
          <p:nvPr>
            <p:ph type="dt" idx="1"/>
          </p:nvPr>
        </p:nvSpPr>
        <p:spPr>
          <a:xfrm>
            <a:off x="3970938" y="0"/>
            <a:ext cx="3037840" cy="463408"/>
          </a:xfrm>
          <a:prstGeom prst="rect">
            <a:avLst/>
          </a:prstGeom>
        </p:spPr>
        <p:txBody>
          <a:bodyPr vert="horz" lIns="92830" tIns="46415" rIns="92830" bIns="46415" rtlCol="0"/>
          <a:lstStyle>
            <a:lvl1pPr algn="r">
              <a:defRPr sz="1200"/>
            </a:lvl1pPr>
          </a:lstStyle>
          <a:p>
            <a:fld id="{00115F92-AC2B-4401-BF7C-E4450DC311A3}" type="datetimeFigureOut">
              <a:rPr lang="en-US" smtClean="0"/>
              <a:t>2/9/2026</a:t>
            </a:fld>
            <a:endParaRPr lang="en-US"/>
          </a:p>
        </p:txBody>
      </p:sp>
      <p:sp>
        <p:nvSpPr>
          <p:cNvPr id="4" name="Slide Image Placeholder 3"/>
          <p:cNvSpPr>
            <a:spLocks noGrp="1" noRot="1" noChangeAspect="1"/>
          </p:cNvSpPr>
          <p:nvPr>
            <p:ph type="sldImg" idx="2"/>
          </p:nvPr>
        </p:nvSpPr>
        <p:spPr>
          <a:xfrm>
            <a:off x="733425" y="1154113"/>
            <a:ext cx="5543550" cy="3117850"/>
          </a:xfrm>
          <a:prstGeom prst="rect">
            <a:avLst/>
          </a:prstGeom>
          <a:noFill/>
          <a:ln w="12700">
            <a:solidFill>
              <a:prstClr val="black"/>
            </a:solidFill>
          </a:ln>
        </p:spPr>
        <p:txBody>
          <a:bodyPr vert="horz" lIns="92830" tIns="46415" rIns="92830" bIns="46415" rtlCol="0" anchor="ctr"/>
          <a:lstStyle/>
          <a:p>
            <a:endParaRPr lang="en-US"/>
          </a:p>
        </p:txBody>
      </p:sp>
      <p:sp>
        <p:nvSpPr>
          <p:cNvPr id="5" name="Notes Placeholder 4"/>
          <p:cNvSpPr>
            <a:spLocks noGrp="1"/>
          </p:cNvSpPr>
          <p:nvPr>
            <p:ph type="body" sz="quarter" idx="3"/>
          </p:nvPr>
        </p:nvSpPr>
        <p:spPr>
          <a:xfrm>
            <a:off x="701040" y="4444861"/>
            <a:ext cx="5608320" cy="3636705"/>
          </a:xfrm>
          <a:prstGeom prst="rect">
            <a:avLst/>
          </a:prstGeom>
        </p:spPr>
        <p:txBody>
          <a:bodyPr vert="horz" lIns="92830" tIns="46415" rIns="92830" bIns="464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37840" cy="463407"/>
          </a:xfrm>
          <a:prstGeom prst="rect">
            <a:avLst/>
          </a:prstGeom>
        </p:spPr>
        <p:txBody>
          <a:bodyPr vert="horz" lIns="92830" tIns="46415" rIns="92830" bIns="46415"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772669"/>
            <a:ext cx="3037840" cy="463407"/>
          </a:xfrm>
          <a:prstGeom prst="rect">
            <a:avLst/>
          </a:prstGeom>
        </p:spPr>
        <p:txBody>
          <a:bodyPr vert="horz" lIns="92830" tIns="46415" rIns="92830" bIns="46415" rtlCol="0" anchor="b"/>
          <a:lstStyle>
            <a:lvl1pPr algn="r">
              <a:defRPr sz="1200"/>
            </a:lvl1pPr>
          </a:lstStyle>
          <a:p>
            <a:fld id="{AE8AEC13-3C7A-4831-B4AE-4C0A466F2B2D}" type="slidenum">
              <a:rPr lang="en-US" smtClean="0"/>
              <a:t>‹#›</a:t>
            </a:fld>
            <a:endParaRPr lang="en-US"/>
          </a:p>
        </p:txBody>
      </p:sp>
    </p:spTree>
    <p:extLst>
      <p:ext uri="{BB962C8B-B14F-4D97-AF65-F5344CB8AC3E}">
        <p14:creationId xmlns:p14="http://schemas.microsoft.com/office/powerpoint/2010/main" val="8964995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0"/>
          </p:nvPr>
        </p:nvSpPr>
        <p:spPr/>
        <p:txBody>
          <a:bodyPr/>
          <a:lstStyle/>
          <a:p>
            <a:pPr algn="ctr" defTabSz="928299">
              <a:defRPr/>
            </a:pPr>
            <a:fld id="{BDE0A1D7-41F4-4ABD-BFCE-86B7BE9B3D4B}" type="slidenum">
              <a:rPr lang="en-US" sz="900">
                <a:solidFill>
                  <a:srgbClr val="000000"/>
                </a:solidFill>
                <a:latin typeface="Arial" panose="020B0604020202020204"/>
                <a:cs typeface="Arial" pitchFamily="34" charset="0"/>
              </a:rPr>
              <a:pPr algn="ctr" defTabSz="928299">
                <a:defRPr/>
              </a:pPr>
              <a:t>1</a:t>
            </a:fld>
            <a:endParaRPr lang="en-US" sz="900">
              <a:solidFill>
                <a:srgbClr val="000000"/>
              </a:solidFill>
              <a:latin typeface="Arial" panose="020B0604020202020204"/>
              <a:cs typeface="Arial" pitchFamily="34" charset="0"/>
            </a:endParaRPr>
          </a:p>
        </p:txBody>
      </p:sp>
      <p:sp>
        <p:nvSpPr>
          <p:cNvPr id="10" name="Slide Image Placeholder 9"/>
          <p:cNvSpPr>
            <a:spLocks noGrp="1" noRot="1" noChangeAspect="1"/>
          </p:cNvSpPr>
          <p:nvPr>
            <p:ph type="sldImg"/>
          </p:nvPr>
        </p:nvSpPr>
        <p:spPr>
          <a:xfrm>
            <a:off x="682625" y="330200"/>
            <a:ext cx="5645150" cy="3175000"/>
          </a:xfrm>
        </p:spPr>
      </p:sp>
      <p:sp>
        <p:nvSpPr>
          <p:cNvPr id="11" name="Notes Placeholder 10"/>
          <p:cNvSpPr>
            <a:spLocks noGrp="1"/>
          </p:cNvSpPr>
          <p:nvPr>
            <p:ph type="body" idx="1"/>
          </p:nvPr>
        </p:nvSpPr>
        <p:spPr/>
        <p:txBody>
          <a:bodyPr/>
          <a:lstStyle/>
          <a:p>
            <a:endParaRPr lang="en-US"/>
          </a:p>
        </p:txBody>
      </p:sp>
    </p:spTree>
    <p:extLst>
      <p:ext uri="{BB962C8B-B14F-4D97-AF65-F5344CB8AC3E}">
        <p14:creationId xmlns:p14="http://schemas.microsoft.com/office/powerpoint/2010/main" val="2813256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43666-A75D-87BB-3300-D44EDD2904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DBDB02-8312-BC6B-EDFF-0E72746B98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EAC97D-3A8A-F3C5-E0B5-394669F67BC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F27BBD1-8162-C51E-E83A-A68BC8C1B936}"/>
              </a:ext>
            </a:extLst>
          </p:cNvPr>
          <p:cNvSpPr>
            <a:spLocks noGrp="1"/>
          </p:cNvSpPr>
          <p:nvPr>
            <p:ph type="sldNum" sz="quarter" idx="5"/>
          </p:nvPr>
        </p:nvSpPr>
        <p:spPr/>
        <p:txBody>
          <a:bodyPr/>
          <a:lstStyle/>
          <a:p>
            <a:pPr defTabSz="928299">
              <a:defRPr/>
            </a:pPr>
            <a:fld id="{AF31B538-F02C-4E64-915A-781C333811F7}" type="slidenum">
              <a:rPr lang="en-US">
                <a:solidFill>
                  <a:prstClr val="black"/>
                </a:solidFill>
                <a:latin typeface="Aptos" panose="02110004020202020204"/>
              </a:rPr>
              <a:pPr defTabSz="928299">
                <a:defRPr/>
              </a:pPr>
              <a:t>19</a:t>
            </a:fld>
            <a:endParaRPr lang="en-US">
              <a:solidFill>
                <a:prstClr val="black"/>
              </a:solidFill>
              <a:latin typeface="Aptos" panose="02110004020202020204"/>
            </a:endParaRPr>
          </a:p>
        </p:txBody>
      </p:sp>
    </p:spTree>
    <p:extLst>
      <p:ext uri="{BB962C8B-B14F-4D97-AF65-F5344CB8AC3E}">
        <p14:creationId xmlns:p14="http://schemas.microsoft.com/office/powerpoint/2010/main" val="38993377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2574CC-6B30-3B8D-72B2-B822BAB2DA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31B3A4-633F-910E-DE61-73A5D7A8C1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4119B9-EBCC-B7C6-CF4A-3B9CAD583FA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422AACF-DBDA-13BE-DADB-64A0F1DB5FCB}"/>
              </a:ext>
            </a:extLst>
          </p:cNvPr>
          <p:cNvSpPr>
            <a:spLocks noGrp="1"/>
          </p:cNvSpPr>
          <p:nvPr>
            <p:ph type="sldNum" sz="quarter" idx="5"/>
          </p:nvPr>
        </p:nvSpPr>
        <p:spPr/>
        <p:txBody>
          <a:bodyPr/>
          <a:lstStyle/>
          <a:p>
            <a:pPr defTabSz="928299">
              <a:defRPr/>
            </a:pPr>
            <a:fld id="{AF31B538-F02C-4E64-915A-781C333811F7}" type="slidenum">
              <a:rPr lang="en-US">
                <a:solidFill>
                  <a:prstClr val="black"/>
                </a:solidFill>
                <a:latin typeface="Aptos" panose="02110004020202020204"/>
              </a:rPr>
              <a:pPr defTabSz="928299">
                <a:defRPr/>
              </a:pPr>
              <a:t>20</a:t>
            </a:fld>
            <a:endParaRPr lang="en-US">
              <a:solidFill>
                <a:prstClr val="black"/>
              </a:solidFill>
              <a:latin typeface="Aptos" panose="02110004020202020204"/>
            </a:endParaRPr>
          </a:p>
        </p:txBody>
      </p:sp>
    </p:spTree>
    <p:extLst>
      <p:ext uri="{BB962C8B-B14F-4D97-AF65-F5344CB8AC3E}">
        <p14:creationId xmlns:p14="http://schemas.microsoft.com/office/powerpoint/2010/main" val="13328087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F7AD81-BE0C-59DA-F9CA-6AA2C7D4D1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D2713B-7A65-AD5B-985E-6AE4BD5F8E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4889B2-D994-2B0D-CF5B-94B1DB820CA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A2F196B-7FD9-8BCE-E659-6F905AD26E76}"/>
              </a:ext>
            </a:extLst>
          </p:cNvPr>
          <p:cNvSpPr>
            <a:spLocks noGrp="1"/>
          </p:cNvSpPr>
          <p:nvPr>
            <p:ph type="sldNum" sz="quarter" idx="5"/>
          </p:nvPr>
        </p:nvSpPr>
        <p:spPr/>
        <p:txBody>
          <a:bodyPr/>
          <a:lstStyle/>
          <a:p>
            <a:pPr defTabSz="928299">
              <a:defRPr/>
            </a:pPr>
            <a:fld id="{AF31B538-F02C-4E64-915A-781C333811F7}" type="slidenum">
              <a:rPr lang="en-US">
                <a:solidFill>
                  <a:prstClr val="black"/>
                </a:solidFill>
                <a:latin typeface="Aptos" panose="02110004020202020204"/>
              </a:rPr>
              <a:pPr defTabSz="928299">
                <a:defRPr/>
              </a:pPr>
              <a:t>21</a:t>
            </a:fld>
            <a:endParaRPr lang="en-US">
              <a:solidFill>
                <a:prstClr val="black"/>
              </a:solidFill>
              <a:latin typeface="Aptos" panose="02110004020202020204"/>
            </a:endParaRPr>
          </a:p>
        </p:txBody>
      </p:sp>
    </p:spTree>
    <p:extLst>
      <p:ext uri="{BB962C8B-B14F-4D97-AF65-F5344CB8AC3E}">
        <p14:creationId xmlns:p14="http://schemas.microsoft.com/office/powerpoint/2010/main" val="5525572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0287E-074A-E631-4446-2F0F561796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E39397-AD8E-29B0-3B69-86189D7654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9A1054-2078-260F-5643-247B9D203CC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2AB25F9-C3CC-4D5E-3F83-3DBD134D67AA}"/>
              </a:ext>
            </a:extLst>
          </p:cNvPr>
          <p:cNvSpPr>
            <a:spLocks noGrp="1"/>
          </p:cNvSpPr>
          <p:nvPr>
            <p:ph type="sldNum" sz="quarter" idx="5"/>
          </p:nvPr>
        </p:nvSpPr>
        <p:spPr/>
        <p:txBody>
          <a:bodyPr/>
          <a:lstStyle/>
          <a:p>
            <a:pPr defTabSz="928299">
              <a:defRPr/>
            </a:pPr>
            <a:fld id="{AF31B538-F02C-4E64-915A-781C333811F7}" type="slidenum">
              <a:rPr lang="en-US">
                <a:solidFill>
                  <a:prstClr val="black"/>
                </a:solidFill>
                <a:latin typeface="Aptos" panose="02110004020202020204"/>
              </a:rPr>
              <a:pPr defTabSz="928299">
                <a:defRPr/>
              </a:pPr>
              <a:t>22</a:t>
            </a:fld>
            <a:endParaRPr lang="en-US">
              <a:solidFill>
                <a:prstClr val="black"/>
              </a:solidFill>
              <a:latin typeface="Aptos" panose="02110004020202020204"/>
            </a:endParaRPr>
          </a:p>
        </p:txBody>
      </p:sp>
    </p:spTree>
    <p:extLst>
      <p:ext uri="{BB962C8B-B14F-4D97-AF65-F5344CB8AC3E}">
        <p14:creationId xmlns:p14="http://schemas.microsoft.com/office/powerpoint/2010/main" val="26141378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5C4BD-CCA8-3E17-73E5-D67862B0EE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C38B08-5FD5-9FF3-9562-713C4BFBE6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5EF787-AF3B-902A-5A3E-AD6B19F99FB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1A7F3CF-75B9-6926-55F4-BF2DF82C9A2F}"/>
              </a:ext>
            </a:extLst>
          </p:cNvPr>
          <p:cNvSpPr>
            <a:spLocks noGrp="1"/>
          </p:cNvSpPr>
          <p:nvPr>
            <p:ph type="sldNum" sz="quarter" idx="5"/>
          </p:nvPr>
        </p:nvSpPr>
        <p:spPr/>
        <p:txBody>
          <a:bodyPr/>
          <a:lstStyle/>
          <a:p>
            <a:pPr defTabSz="928299">
              <a:defRPr/>
            </a:pPr>
            <a:fld id="{AF31B538-F02C-4E64-915A-781C333811F7}" type="slidenum">
              <a:rPr lang="en-US">
                <a:solidFill>
                  <a:prstClr val="black"/>
                </a:solidFill>
                <a:latin typeface="Aptos" panose="02110004020202020204"/>
              </a:rPr>
              <a:pPr defTabSz="928299">
                <a:defRPr/>
              </a:pPr>
              <a:t>23</a:t>
            </a:fld>
            <a:endParaRPr lang="en-US">
              <a:solidFill>
                <a:prstClr val="black"/>
              </a:solidFill>
              <a:latin typeface="Aptos" panose="02110004020202020204"/>
            </a:endParaRPr>
          </a:p>
        </p:txBody>
      </p:sp>
    </p:spTree>
    <p:extLst>
      <p:ext uri="{BB962C8B-B14F-4D97-AF65-F5344CB8AC3E}">
        <p14:creationId xmlns:p14="http://schemas.microsoft.com/office/powerpoint/2010/main" val="36901473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7DB59A-711C-5C64-99FB-1C16D220CE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DB0C21-5EA3-13B0-327B-B206DC5DE8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0F4C8E-D71C-F4D6-1B5C-C87BAB793EF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3E0AA85-A68F-3489-5744-55903B6354F4}"/>
              </a:ext>
            </a:extLst>
          </p:cNvPr>
          <p:cNvSpPr>
            <a:spLocks noGrp="1"/>
          </p:cNvSpPr>
          <p:nvPr>
            <p:ph type="sldNum" sz="quarter" idx="5"/>
          </p:nvPr>
        </p:nvSpPr>
        <p:spPr/>
        <p:txBody>
          <a:bodyPr/>
          <a:lstStyle/>
          <a:p>
            <a:pPr defTabSz="928299">
              <a:defRPr/>
            </a:pPr>
            <a:fld id="{AF31B538-F02C-4E64-915A-781C333811F7}" type="slidenum">
              <a:rPr lang="en-US">
                <a:solidFill>
                  <a:prstClr val="black"/>
                </a:solidFill>
                <a:latin typeface="Aptos" panose="02110004020202020204"/>
              </a:rPr>
              <a:pPr defTabSz="928299">
                <a:defRPr/>
              </a:pPr>
              <a:t>24</a:t>
            </a:fld>
            <a:endParaRPr lang="en-US">
              <a:solidFill>
                <a:prstClr val="black"/>
              </a:solidFill>
              <a:latin typeface="Aptos" panose="02110004020202020204"/>
            </a:endParaRPr>
          </a:p>
        </p:txBody>
      </p:sp>
    </p:spTree>
    <p:extLst>
      <p:ext uri="{BB962C8B-B14F-4D97-AF65-F5344CB8AC3E}">
        <p14:creationId xmlns:p14="http://schemas.microsoft.com/office/powerpoint/2010/main" val="3523353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lgn="ctr" defTabSz="928299">
              <a:defRPr/>
            </a:pPr>
            <a:fld id="{D5F8523C-8729-40F0-9536-D6C4CA3AD238}" type="slidenum">
              <a:rPr lang="en-US" sz="900">
                <a:solidFill>
                  <a:srgbClr val="000000"/>
                </a:solidFill>
                <a:latin typeface="Arial" panose="020B0604020202020204"/>
                <a:cs typeface="Arial" pitchFamily="34" charset="0"/>
              </a:rPr>
              <a:pPr algn="ctr" defTabSz="928299">
                <a:defRPr/>
              </a:pPr>
              <a:t>30</a:t>
            </a:fld>
            <a:endParaRPr lang="en-US" sz="900">
              <a:solidFill>
                <a:srgbClr val="000000"/>
              </a:solidFill>
              <a:latin typeface="Arial" panose="020B0604020202020204"/>
              <a:cs typeface="Arial" pitchFamily="34" charset="0"/>
            </a:endParaRPr>
          </a:p>
        </p:txBody>
      </p:sp>
    </p:spTree>
    <p:extLst>
      <p:ext uri="{BB962C8B-B14F-4D97-AF65-F5344CB8AC3E}">
        <p14:creationId xmlns:p14="http://schemas.microsoft.com/office/powerpoint/2010/main" val="22585636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E0A1D7-41F4-4ABD-BFCE-86B7BE9B3D4B}" type="slidenum">
              <a:rPr kumimoji="0" lang="en-US" sz="900" b="0" i="0" u="none" strike="noStrike" kern="1200" cap="none" spc="0" normalizeH="0" baseline="0" noProof="0" smtClean="0">
                <a:ln>
                  <a:noFill/>
                </a:ln>
                <a:solidFill>
                  <a:srgbClr val="000000"/>
                </a:solidFill>
                <a:effectLst/>
                <a:uLnTx/>
                <a:uFillTx/>
                <a:latin typeface="Arial" panose="020B0604020202020204"/>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US" sz="900" b="0" i="0" u="none" strike="noStrike" kern="1200" cap="none" spc="0" normalizeH="0" baseline="0" noProof="0">
              <a:ln>
                <a:noFill/>
              </a:ln>
              <a:solidFill>
                <a:srgbClr val="000000"/>
              </a:solidFill>
              <a:effectLst/>
              <a:uLnTx/>
              <a:uFillTx/>
              <a:latin typeface="Arial" panose="020B0604020202020204"/>
              <a:ea typeface="+mn-ea"/>
              <a:cs typeface="Arial" pitchFamily="34" charset="0"/>
            </a:endParaRPr>
          </a:p>
        </p:txBody>
      </p:sp>
      <p:sp>
        <p:nvSpPr>
          <p:cNvPr id="10" name="Slide Image Placeholder 9"/>
          <p:cNvSpPr>
            <a:spLocks noGrp="1" noRot="1" noChangeAspect="1"/>
          </p:cNvSpPr>
          <p:nvPr>
            <p:ph type="sldImg"/>
          </p:nvPr>
        </p:nvSpPr>
        <p:spPr>
          <a:xfrm>
            <a:off x="635000" y="327025"/>
            <a:ext cx="5588000" cy="3143250"/>
          </a:xfrm>
        </p:spPr>
      </p:sp>
      <p:sp>
        <p:nvSpPr>
          <p:cNvPr id="11" name="Notes Placeholder 10"/>
          <p:cNvSpPr>
            <a:spLocks noGrp="1"/>
          </p:cNvSpPr>
          <p:nvPr>
            <p:ph type="body" idx="1"/>
          </p:nvPr>
        </p:nvSpPr>
        <p:spPr/>
        <p:txBody>
          <a:bodyPr/>
          <a:lstStyle/>
          <a:p>
            <a:endParaRPr lang="en-US"/>
          </a:p>
        </p:txBody>
      </p:sp>
    </p:spTree>
    <p:extLst>
      <p:ext uri="{BB962C8B-B14F-4D97-AF65-F5344CB8AC3E}">
        <p14:creationId xmlns:p14="http://schemas.microsoft.com/office/powerpoint/2010/main" val="28132563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E0A1D7-41F4-4ABD-BFCE-86B7BE9B3D4B}" type="slidenum">
              <a:rPr kumimoji="0" lang="en-US" sz="900" b="0" i="0" u="none" strike="noStrike" kern="1200" cap="none" spc="0" normalizeH="0" baseline="0" noProof="0" smtClean="0">
                <a:ln>
                  <a:noFill/>
                </a:ln>
                <a:solidFill>
                  <a:srgbClr val="000000"/>
                </a:solidFill>
                <a:effectLst/>
                <a:uLnTx/>
                <a:uFillTx/>
                <a:latin typeface="Arial" panose="020B0604020202020204"/>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en-US" sz="900" b="0" i="0" u="none" strike="noStrike" kern="1200" cap="none" spc="0" normalizeH="0" baseline="0" noProof="0">
              <a:ln>
                <a:noFill/>
              </a:ln>
              <a:solidFill>
                <a:srgbClr val="000000"/>
              </a:solidFill>
              <a:effectLst/>
              <a:uLnTx/>
              <a:uFillTx/>
              <a:latin typeface="Arial" panose="020B0604020202020204"/>
              <a:ea typeface="+mn-ea"/>
              <a:cs typeface="Arial" pitchFamily="34" charset="0"/>
            </a:endParaRPr>
          </a:p>
        </p:txBody>
      </p:sp>
      <p:sp>
        <p:nvSpPr>
          <p:cNvPr id="8" name="Slide Image Placeholder 7"/>
          <p:cNvSpPr>
            <a:spLocks noGrp="1" noRot="1" noChangeAspect="1"/>
          </p:cNvSpPr>
          <p:nvPr>
            <p:ph type="sldImg"/>
          </p:nvPr>
        </p:nvSpPr>
        <p:spPr>
          <a:xfrm>
            <a:off x="635000" y="327025"/>
            <a:ext cx="5588000" cy="3143250"/>
          </a:xfrm>
        </p:spPr>
      </p:sp>
      <p:sp>
        <p:nvSpPr>
          <p:cNvPr id="9" name="Notes Placeholder 8"/>
          <p:cNvSpPr>
            <a:spLocks noGrp="1"/>
          </p:cNvSpPr>
          <p:nvPr>
            <p:ph type="body" idx="1"/>
          </p:nvPr>
        </p:nvSpPr>
        <p:spPr/>
        <p:txBody>
          <a:bodyPr/>
          <a:lstStyle/>
          <a:p>
            <a:endParaRPr lang="en-US"/>
          </a:p>
        </p:txBody>
      </p:sp>
    </p:spTree>
    <p:extLst>
      <p:ext uri="{BB962C8B-B14F-4D97-AF65-F5344CB8AC3E}">
        <p14:creationId xmlns:p14="http://schemas.microsoft.com/office/powerpoint/2010/main" val="12420653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E0A1D7-41F4-4ABD-BFCE-86B7BE9B3D4B}" type="slidenum">
              <a:rPr kumimoji="0" lang="en-US" sz="900" b="0" i="0" u="none" strike="noStrike" kern="1200" cap="none" spc="0" normalizeH="0" baseline="0" noProof="0" smtClean="0">
                <a:ln>
                  <a:noFill/>
                </a:ln>
                <a:solidFill>
                  <a:srgbClr val="000000"/>
                </a:solidFill>
                <a:effectLst/>
                <a:uLnTx/>
                <a:uFillTx/>
                <a:latin typeface="Arial" panose="020B0604020202020204"/>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en-US" sz="900" b="0" i="0" u="none" strike="noStrike" kern="1200" cap="none" spc="0" normalizeH="0" baseline="0" noProof="0">
              <a:ln>
                <a:noFill/>
              </a:ln>
              <a:solidFill>
                <a:srgbClr val="000000"/>
              </a:solidFill>
              <a:effectLst/>
              <a:uLnTx/>
              <a:uFillTx/>
              <a:latin typeface="Arial" panose="020B0604020202020204"/>
              <a:ea typeface="+mn-ea"/>
              <a:cs typeface="Arial" pitchFamily="34" charset="0"/>
            </a:endParaRPr>
          </a:p>
        </p:txBody>
      </p:sp>
      <p:sp>
        <p:nvSpPr>
          <p:cNvPr id="8" name="Slide Image Placeholder 7"/>
          <p:cNvSpPr>
            <a:spLocks noGrp="1" noRot="1" noChangeAspect="1"/>
          </p:cNvSpPr>
          <p:nvPr>
            <p:ph type="sldImg"/>
          </p:nvPr>
        </p:nvSpPr>
        <p:spPr>
          <a:xfrm>
            <a:off x="635000" y="327025"/>
            <a:ext cx="5588000" cy="3143250"/>
          </a:xfrm>
        </p:spPr>
      </p:sp>
      <p:sp>
        <p:nvSpPr>
          <p:cNvPr id="9" name="Notes Placeholder 8"/>
          <p:cNvSpPr>
            <a:spLocks noGrp="1"/>
          </p:cNvSpPr>
          <p:nvPr>
            <p:ph type="body" idx="1"/>
          </p:nvPr>
        </p:nvSpPr>
        <p:spPr/>
        <p:txBody>
          <a:bodyPr/>
          <a:lstStyle/>
          <a:p>
            <a:pPr marL="0" indent="0" algn="l">
              <a:buFont typeface="Arial" panose="020B0604020202020204" pitchFamily="34" charset="0"/>
              <a:buNone/>
            </a:pPr>
            <a:endParaRPr lang="en-US" b="0" i="0">
              <a:solidFill>
                <a:srgbClr val="333333"/>
              </a:solidFill>
              <a:effectLst/>
              <a:latin typeface="Source Sans Pro" panose="020B0503030403020204" pitchFamily="34" charset="0"/>
            </a:endParaRPr>
          </a:p>
        </p:txBody>
      </p:sp>
    </p:spTree>
    <p:extLst>
      <p:ext uri="{BB962C8B-B14F-4D97-AF65-F5344CB8AC3E}">
        <p14:creationId xmlns:p14="http://schemas.microsoft.com/office/powerpoint/2010/main" val="2671425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28299">
              <a:defRPr/>
            </a:pPr>
            <a:fld id="{A7B67AC8-7BFC-4BC4-8E3E-922DAFFADB59}" type="slidenum">
              <a:rPr lang="en-US">
                <a:solidFill>
                  <a:prstClr val="black"/>
                </a:solidFill>
                <a:latin typeface="Aptos" panose="02110004020202020204"/>
              </a:rPr>
              <a:pPr defTabSz="928299">
                <a:defRPr/>
              </a:pPr>
              <a:t>5</a:t>
            </a:fld>
            <a:endParaRPr lang="en-US">
              <a:solidFill>
                <a:prstClr val="black"/>
              </a:solidFill>
              <a:latin typeface="Aptos" panose="02110004020202020204"/>
            </a:endParaRPr>
          </a:p>
        </p:txBody>
      </p:sp>
    </p:spTree>
    <p:extLst>
      <p:ext uri="{BB962C8B-B14F-4D97-AF65-F5344CB8AC3E}">
        <p14:creationId xmlns:p14="http://schemas.microsoft.com/office/powerpoint/2010/main" val="21086319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E0A1D7-41F4-4ABD-BFCE-86B7BE9B3D4B}" type="slidenum">
              <a:rPr kumimoji="0" lang="en-US" sz="900" b="0" i="0" u="none" strike="noStrike" kern="1200" cap="none" spc="0" normalizeH="0" baseline="0" noProof="0" smtClean="0">
                <a:ln>
                  <a:noFill/>
                </a:ln>
                <a:solidFill>
                  <a:srgbClr val="000000"/>
                </a:solidFill>
                <a:effectLst/>
                <a:uLnTx/>
                <a:uFillTx/>
                <a:latin typeface="Arial" panose="020B0604020202020204"/>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en-US" sz="900" b="0" i="0" u="none" strike="noStrike" kern="1200" cap="none" spc="0" normalizeH="0" baseline="0" noProof="0">
              <a:ln>
                <a:noFill/>
              </a:ln>
              <a:solidFill>
                <a:srgbClr val="000000"/>
              </a:solidFill>
              <a:effectLst/>
              <a:uLnTx/>
              <a:uFillTx/>
              <a:latin typeface="Arial" panose="020B0604020202020204"/>
              <a:ea typeface="+mn-ea"/>
              <a:cs typeface="Arial" pitchFamily="34" charset="0"/>
            </a:endParaRPr>
          </a:p>
        </p:txBody>
      </p:sp>
      <p:sp>
        <p:nvSpPr>
          <p:cNvPr id="8" name="Slide Image Placeholder 7"/>
          <p:cNvSpPr>
            <a:spLocks noGrp="1" noRot="1" noChangeAspect="1"/>
          </p:cNvSpPr>
          <p:nvPr>
            <p:ph type="sldImg"/>
          </p:nvPr>
        </p:nvSpPr>
        <p:spPr>
          <a:xfrm>
            <a:off x="635000" y="327025"/>
            <a:ext cx="5588000" cy="3143250"/>
          </a:xfrm>
        </p:spPr>
      </p:sp>
      <p:sp>
        <p:nvSpPr>
          <p:cNvPr id="9" name="Notes Placeholder 8"/>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495518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E0A1D7-41F4-4ABD-BFCE-86B7BE9B3D4B}" type="slidenum">
              <a:rPr kumimoji="0" lang="en-US" sz="900" b="0" i="0" u="none" strike="noStrike" kern="1200" cap="none" spc="0" normalizeH="0" baseline="0" noProof="0" smtClean="0">
                <a:ln>
                  <a:noFill/>
                </a:ln>
                <a:solidFill>
                  <a:srgbClr val="000000"/>
                </a:solidFill>
                <a:effectLst/>
                <a:uLnTx/>
                <a:uFillTx/>
                <a:latin typeface="Arial" panose="020B0604020202020204"/>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US" sz="900" b="0" i="0" u="none" strike="noStrike" kern="1200" cap="none" spc="0" normalizeH="0" baseline="0" noProof="0">
              <a:ln>
                <a:noFill/>
              </a:ln>
              <a:solidFill>
                <a:srgbClr val="000000"/>
              </a:solidFill>
              <a:effectLst/>
              <a:uLnTx/>
              <a:uFillTx/>
              <a:latin typeface="Arial" panose="020B0604020202020204"/>
              <a:ea typeface="+mn-ea"/>
              <a:cs typeface="Arial" pitchFamily="34" charset="0"/>
            </a:endParaRPr>
          </a:p>
        </p:txBody>
      </p:sp>
      <p:sp>
        <p:nvSpPr>
          <p:cNvPr id="8" name="Slide Image Placeholder 7"/>
          <p:cNvSpPr>
            <a:spLocks noGrp="1" noRot="1" noChangeAspect="1"/>
          </p:cNvSpPr>
          <p:nvPr>
            <p:ph type="sldImg"/>
          </p:nvPr>
        </p:nvSpPr>
        <p:spPr>
          <a:xfrm>
            <a:off x="635000" y="327025"/>
            <a:ext cx="5588000" cy="3143250"/>
          </a:xfrm>
        </p:spPr>
      </p:sp>
      <p:sp>
        <p:nvSpPr>
          <p:cNvPr id="9" name="Notes Placeholder 8"/>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201963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5F8523C-8729-40F0-9536-D6C4CA3AD238}" type="slidenum">
              <a:rPr kumimoji="0" lang="en-US" sz="900" b="0" i="0" u="none" strike="noStrike" kern="1200" cap="none" spc="0" normalizeH="0" baseline="0" noProof="0" smtClean="0">
                <a:ln>
                  <a:noFill/>
                </a:ln>
                <a:solidFill>
                  <a:srgbClr val="000000"/>
                </a:solidFill>
                <a:effectLst/>
                <a:uLnTx/>
                <a:uFillTx/>
                <a:latin typeface="Arial" panose="020B0604020202020204"/>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45</a:t>
            </a:fld>
            <a:endParaRPr kumimoji="0" lang="en-US" sz="900" b="0" i="0" u="none" strike="noStrike" kern="1200" cap="none" spc="0" normalizeH="0" baseline="0" noProof="0">
              <a:ln>
                <a:noFill/>
              </a:ln>
              <a:solidFill>
                <a:srgbClr val="000000"/>
              </a:solidFill>
              <a:effectLst/>
              <a:uLnTx/>
              <a:uFillTx/>
              <a:latin typeface="Arial" panose="020B0604020202020204"/>
              <a:ea typeface="+mn-ea"/>
              <a:cs typeface="Arial" pitchFamily="34" charset="0"/>
            </a:endParaRPr>
          </a:p>
        </p:txBody>
      </p:sp>
    </p:spTree>
    <p:extLst>
      <p:ext uri="{BB962C8B-B14F-4D97-AF65-F5344CB8AC3E}">
        <p14:creationId xmlns:p14="http://schemas.microsoft.com/office/powerpoint/2010/main" val="22585636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E0A1D7-41F4-4ABD-BFCE-86B7BE9B3D4B}" type="slidenum">
              <a:rPr kumimoji="0" lang="en-US" sz="900" b="0" i="0" u="none" strike="noStrike" kern="1200" cap="none" spc="0" normalizeH="0" baseline="0" noProof="0" smtClean="0">
                <a:ln>
                  <a:noFill/>
                </a:ln>
                <a:solidFill>
                  <a:srgbClr val="000000"/>
                </a:solidFill>
                <a:effectLst/>
                <a:uLnTx/>
                <a:uFillTx/>
                <a:latin typeface="Arial" panose="020B0604020202020204"/>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46</a:t>
            </a:fld>
            <a:endParaRPr kumimoji="0" lang="en-US" sz="900" b="0" i="0" u="none" strike="noStrike" kern="1200" cap="none" spc="0" normalizeH="0" baseline="0" noProof="0">
              <a:ln>
                <a:noFill/>
              </a:ln>
              <a:solidFill>
                <a:srgbClr val="000000"/>
              </a:solidFill>
              <a:effectLst/>
              <a:uLnTx/>
              <a:uFillTx/>
              <a:latin typeface="Arial" panose="020B0604020202020204"/>
              <a:ea typeface="+mn-ea"/>
              <a:cs typeface="Arial" pitchFamily="34" charset="0"/>
            </a:endParaRPr>
          </a:p>
        </p:txBody>
      </p:sp>
      <p:sp>
        <p:nvSpPr>
          <p:cNvPr id="10" name="Slide Image Placeholder 9"/>
          <p:cNvSpPr>
            <a:spLocks noGrp="1" noRot="1" noChangeAspect="1"/>
          </p:cNvSpPr>
          <p:nvPr>
            <p:ph type="sldImg"/>
          </p:nvPr>
        </p:nvSpPr>
        <p:spPr>
          <a:xfrm>
            <a:off x="635000" y="327025"/>
            <a:ext cx="5588000" cy="3143250"/>
          </a:xfrm>
        </p:spPr>
      </p:sp>
      <p:sp>
        <p:nvSpPr>
          <p:cNvPr id="11" name="Notes Placeholder 10"/>
          <p:cNvSpPr>
            <a:spLocks noGrp="1"/>
          </p:cNvSpPr>
          <p:nvPr>
            <p:ph type="body" idx="1"/>
          </p:nvPr>
        </p:nvSpPr>
        <p:spPr/>
        <p:txBody>
          <a:bodyPr/>
          <a:lstStyle/>
          <a:p>
            <a:endParaRPr lang="en-US"/>
          </a:p>
        </p:txBody>
      </p:sp>
    </p:spTree>
    <p:extLst>
      <p:ext uri="{BB962C8B-B14F-4D97-AF65-F5344CB8AC3E}">
        <p14:creationId xmlns:p14="http://schemas.microsoft.com/office/powerpoint/2010/main" val="28132563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4BD4B1-1280-7548-9F4C-5B66515A941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504878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5F8523C-8729-40F0-9536-D6C4CA3AD238}" type="slidenum">
              <a:rPr kumimoji="0" lang="en-US" sz="900" b="0" i="0" u="none" strike="noStrike" kern="1200" cap="none" spc="0" normalizeH="0" baseline="0" noProof="0" smtClean="0">
                <a:ln>
                  <a:noFill/>
                </a:ln>
                <a:solidFill>
                  <a:srgbClr val="000000"/>
                </a:solidFill>
                <a:effectLst/>
                <a:uLnTx/>
                <a:uFillTx/>
                <a:latin typeface="Arial" panose="020B0604020202020204"/>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65</a:t>
            </a:fld>
            <a:endParaRPr kumimoji="0" lang="en-US" sz="900" b="0" i="0" u="none" strike="noStrike" kern="1200" cap="none" spc="0" normalizeH="0" baseline="0" noProof="0">
              <a:ln>
                <a:noFill/>
              </a:ln>
              <a:solidFill>
                <a:srgbClr val="000000"/>
              </a:solidFill>
              <a:effectLst/>
              <a:uLnTx/>
              <a:uFillTx/>
              <a:latin typeface="Arial" panose="020B0604020202020204"/>
              <a:ea typeface="+mn-ea"/>
              <a:cs typeface="Arial" pitchFamily="34" charset="0"/>
            </a:endParaRPr>
          </a:p>
        </p:txBody>
      </p:sp>
    </p:spTree>
    <p:extLst>
      <p:ext uri="{BB962C8B-B14F-4D97-AF65-F5344CB8AC3E}">
        <p14:creationId xmlns:p14="http://schemas.microsoft.com/office/powerpoint/2010/main" val="2258563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6B66B-4402-2792-1E2F-157C61BF65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70E7DB-3293-1DA8-9AC3-B55A665A45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334FED-B041-1CB1-2DCE-38E5AEBAEC29}"/>
              </a:ext>
            </a:extLst>
          </p:cNvPr>
          <p:cNvSpPr>
            <a:spLocks noGrp="1"/>
          </p:cNvSpPr>
          <p:nvPr>
            <p:ph type="body" idx="1"/>
          </p:nvPr>
        </p:nvSpPr>
        <p:spPr/>
        <p:txBody>
          <a:bodyPr/>
          <a:lstStyle/>
          <a:p>
            <a:r>
              <a:rPr lang="en-US"/>
              <a:t> </a:t>
            </a:r>
          </a:p>
        </p:txBody>
      </p:sp>
      <p:sp>
        <p:nvSpPr>
          <p:cNvPr id="4" name="Date Placeholder 3">
            <a:extLst>
              <a:ext uri="{FF2B5EF4-FFF2-40B4-BE49-F238E27FC236}">
                <a16:creationId xmlns:a16="http://schemas.microsoft.com/office/drawing/2014/main" id="{3E117F96-8174-0074-524B-E4BF228759CD}"/>
              </a:ext>
            </a:extLst>
          </p:cNvPr>
          <p:cNvSpPr>
            <a:spLocks noGrp="1"/>
          </p:cNvSpPr>
          <p:nvPr>
            <p:ph type="dt" idx="1"/>
          </p:nvPr>
        </p:nvSpPr>
        <p:spPr/>
        <p:txBody>
          <a:bodyPr/>
          <a:lstStyle/>
          <a:p>
            <a:r>
              <a:rPr lang="en-US"/>
              <a:t>8/8/2024</a:t>
            </a:r>
          </a:p>
        </p:txBody>
      </p:sp>
    </p:spTree>
    <p:extLst>
      <p:ext uri="{BB962C8B-B14F-4D97-AF65-F5344CB8AC3E}">
        <p14:creationId xmlns:p14="http://schemas.microsoft.com/office/powerpoint/2010/main" val="2176817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8/8/2024</a:t>
            </a:r>
          </a:p>
        </p:txBody>
      </p:sp>
    </p:spTree>
    <p:extLst>
      <p:ext uri="{BB962C8B-B14F-4D97-AF65-F5344CB8AC3E}">
        <p14:creationId xmlns:p14="http://schemas.microsoft.com/office/powerpoint/2010/main" val="3721214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8/8/2024</a:t>
            </a:r>
          </a:p>
        </p:txBody>
      </p:sp>
    </p:spTree>
    <p:extLst>
      <p:ext uri="{BB962C8B-B14F-4D97-AF65-F5344CB8AC3E}">
        <p14:creationId xmlns:p14="http://schemas.microsoft.com/office/powerpoint/2010/main" val="3511914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8/8/2024</a:t>
            </a:r>
          </a:p>
        </p:txBody>
      </p:sp>
    </p:spTree>
    <p:extLst>
      <p:ext uri="{BB962C8B-B14F-4D97-AF65-F5344CB8AC3E}">
        <p14:creationId xmlns:p14="http://schemas.microsoft.com/office/powerpoint/2010/main" val="2047547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8/8/2024</a:t>
            </a:r>
          </a:p>
        </p:txBody>
      </p:sp>
    </p:spTree>
    <p:extLst>
      <p:ext uri="{BB962C8B-B14F-4D97-AF65-F5344CB8AC3E}">
        <p14:creationId xmlns:p14="http://schemas.microsoft.com/office/powerpoint/2010/main" val="15136844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28299">
              <a:defRPr/>
            </a:pPr>
            <a:fld id="{156EC431-FBBA-458F-9F13-CF5EA3C46CC2}" type="slidenum">
              <a:rPr lang="en-US">
                <a:solidFill>
                  <a:prstClr val="black"/>
                </a:solidFill>
                <a:latin typeface="Calibri" panose="020F0502020204030204"/>
              </a:rPr>
              <a:pPr defTabSz="928299">
                <a:defRPr/>
              </a:pPr>
              <a:t>17</a:t>
            </a:fld>
            <a:endParaRPr lang="en-US">
              <a:solidFill>
                <a:prstClr val="black"/>
              </a:solidFill>
              <a:latin typeface="Calibri" panose="020F0502020204030204"/>
            </a:endParaRPr>
          </a:p>
        </p:txBody>
      </p:sp>
    </p:spTree>
    <p:extLst>
      <p:ext uri="{BB962C8B-B14F-4D97-AF65-F5344CB8AC3E}">
        <p14:creationId xmlns:p14="http://schemas.microsoft.com/office/powerpoint/2010/main" val="617588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C9DFC8-80ED-D005-1A49-95FCBCA2C9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8FED0B-6964-3CDE-3873-BED9AEC6D0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C1692D-D790-1047-A400-E42E36176DA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23959FE-B9C2-FF6D-8941-C908B2454E5D}"/>
              </a:ext>
            </a:extLst>
          </p:cNvPr>
          <p:cNvSpPr>
            <a:spLocks noGrp="1"/>
          </p:cNvSpPr>
          <p:nvPr>
            <p:ph type="sldNum" sz="quarter" idx="5"/>
          </p:nvPr>
        </p:nvSpPr>
        <p:spPr/>
        <p:txBody>
          <a:bodyPr/>
          <a:lstStyle/>
          <a:p>
            <a:pPr defTabSz="928299">
              <a:defRPr/>
            </a:pPr>
            <a:fld id="{AF31B538-F02C-4E64-915A-781C333811F7}" type="slidenum">
              <a:rPr lang="en-US">
                <a:solidFill>
                  <a:prstClr val="black"/>
                </a:solidFill>
                <a:latin typeface="Aptos" panose="02110004020202020204"/>
              </a:rPr>
              <a:pPr defTabSz="928299">
                <a:defRPr/>
              </a:pPr>
              <a:t>18</a:t>
            </a:fld>
            <a:endParaRPr lang="en-US">
              <a:solidFill>
                <a:prstClr val="black"/>
              </a:solidFill>
              <a:latin typeface="Aptos" panose="02110004020202020204"/>
            </a:endParaRPr>
          </a:p>
        </p:txBody>
      </p:sp>
    </p:spTree>
    <p:extLst>
      <p:ext uri="{BB962C8B-B14F-4D97-AF65-F5344CB8AC3E}">
        <p14:creationId xmlns:p14="http://schemas.microsoft.com/office/powerpoint/2010/main" val="7283509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0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4.xml"/></Relationships>
</file>

<file path=ppt/slideLayouts/_rels/slideLayout10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5.xml"/></Relationships>
</file>

<file path=ppt/slideLayouts/_rels/slideLayout10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6.xml"/></Relationships>
</file>

<file path=ppt/slideLayouts/_rels/slideLayout10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7.xml"/></Relationships>
</file>

<file path=ppt/slideLayouts/_rels/slideLayout10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8.xml"/></Relationships>
</file>

<file path=ppt/slideLayouts/_rels/slideLayout10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9.xml"/></Relationships>
</file>

<file path=ppt/slideLayouts/_rels/slideLayout10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80.xml"/></Relationships>
</file>

<file path=ppt/slideLayouts/_rels/slideLayout10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81.xml"/></Relationships>
</file>

<file path=ppt/slideLayouts/_rels/slideLayout10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8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6.xml"/><Relationship Id="rId1" Type="http://schemas.openxmlformats.org/officeDocument/2006/relationships/tags" Target="../tags/tag84.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6.xml"/><Relationship Id="rId1" Type="http://schemas.openxmlformats.org/officeDocument/2006/relationships/tags" Target="../tags/tag85.xml"/><Relationship Id="rId6" Type="http://schemas.openxmlformats.org/officeDocument/2006/relationships/image" Target="../media/image42.svg"/><Relationship Id="rId5" Type="http://schemas.openxmlformats.org/officeDocument/2006/relationships/image" Target="../media/image9.png"/><Relationship Id="rId4" Type="http://schemas.openxmlformats.org/officeDocument/2006/relationships/image" Target="../media/image43.sv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6.xml"/><Relationship Id="rId1" Type="http://schemas.openxmlformats.org/officeDocument/2006/relationships/tags" Target="../tags/tag86.xml"/><Relationship Id="rId4" Type="http://schemas.openxmlformats.org/officeDocument/2006/relationships/image" Target="../media/image12.sv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6.xml"/><Relationship Id="rId1" Type="http://schemas.openxmlformats.org/officeDocument/2006/relationships/tags" Target="../tags/tag87.xml"/><Relationship Id="rId4" Type="http://schemas.openxmlformats.org/officeDocument/2006/relationships/image" Target="../media/image46.sv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6.xml"/><Relationship Id="rId1" Type="http://schemas.openxmlformats.org/officeDocument/2006/relationships/tags" Target="../tags/tag88.xml"/><Relationship Id="rId4" Type="http://schemas.openxmlformats.org/officeDocument/2006/relationships/image" Target="../media/image14.sv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6.xml"/><Relationship Id="rId1" Type="http://schemas.openxmlformats.org/officeDocument/2006/relationships/tags" Target="../tags/tag89.xml"/><Relationship Id="rId4" Type="http://schemas.openxmlformats.org/officeDocument/2006/relationships/image" Target="../media/image14.svg"/></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6.xml"/><Relationship Id="rId1" Type="http://schemas.openxmlformats.org/officeDocument/2006/relationships/tags" Target="../tags/tag90.xml"/><Relationship Id="rId4" Type="http://schemas.openxmlformats.org/officeDocument/2006/relationships/image" Target="../media/image14.svg"/></Relationships>
</file>

<file path=ppt/slideLayouts/_rels/slideLayout12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91.xml"/></Relationships>
</file>

<file path=ppt/slideLayouts/_rels/slideLayout12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92.xml"/></Relationships>
</file>

<file path=ppt/slideLayouts/_rels/slideLayout12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93.xml"/></Relationships>
</file>

<file path=ppt/slideLayouts/_rels/slideLayout12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94.xml"/></Relationships>
</file>

<file path=ppt/slideLayouts/_rels/slideLayout12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95.xml"/></Relationships>
</file>

<file path=ppt/slideLayouts/_rels/slideLayout12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96.xml"/></Relationships>
</file>

<file path=ppt/slideLayouts/_rels/slideLayout12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97.xml"/></Relationships>
</file>

<file path=ppt/slideLayouts/_rels/slideLayout12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98.xml"/></Relationships>
</file>

<file path=ppt/slideLayouts/_rels/slideLayout12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99.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7.xml"/><Relationship Id="rId1" Type="http://schemas.openxmlformats.org/officeDocument/2006/relationships/tags" Target="../tags/tag101.xml"/><Relationship Id="rId5" Type="http://schemas.openxmlformats.org/officeDocument/2006/relationships/image" Target="../media/image14.svg"/><Relationship Id="rId4" Type="http://schemas.openxmlformats.org/officeDocument/2006/relationships/image" Target="../media/image46.sv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Master" Target="../slideMasters/slideMaster7.xml"/><Relationship Id="rId1" Type="http://schemas.openxmlformats.org/officeDocument/2006/relationships/tags" Target="../tags/tag102.xml"/><Relationship Id="rId4" Type="http://schemas.openxmlformats.org/officeDocument/2006/relationships/image" Target="../media/image55.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7.xml"/><Relationship Id="rId1" Type="http://schemas.openxmlformats.org/officeDocument/2006/relationships/tags" Target="../tags/tag103.xml"/><Relationship Id="rId4" Type="http://schemas.openxmlformats.org/officeDocument/2006/relationships/image" Target="../media/image14.sv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Master" Target="../slideMasters/slideMaster7.xml"/><Relationship Id="rId1" Type="http://schemas.openxmlformats.org/officeDocument/2006/relationships/tags" Target="../tags/tag104.xml"/><Relationship Id="rId5" Type="http://schemas.openxmlformats.org/officeDocument/2006/relationships/image" Target="../media/image58.png"/><Relationship Id="rId4" Type="http://schemas.openxmlformats.org/officeDocument/2006/relationships/image" Target="../media/image57.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Master" Target="../slideMasters/slideMaster7.xml"/><Relationship Id="rId1" Type="http://schemas.openxmlformats.org/officeDocument/2006/relationships/tags" Target="../tags/tag105.xml"/><Relationship Id="rId4" Type="http://schemas.openxmlformats.org/officeDocument/2006/relationships/image" Target="../media/image56.jpeg"/></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Master" Target="../slideMasters/slideMaster7.xml"/><Relationship Id="rId1" Type="http://schemas.openxmlformats.org/officeDocument/2006/relationships/tags" Target="../tags/tag106.xml"/><Relationship Id="rId4" Type="http://schemas.openxmlformats.org/officeDocument/2006/relationships/image" Target="../media/image61.svg"/></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19.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tags" Target="../tags/tag20.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17.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2.xml"/><Relationship Id="rId1" Type="http://schemas.openxmlformats.org/officeDocument/2006/relationships/tags" Target="../tags/tag21.xml"/><Relationship Id="rId4" Type="http://schemas.openxmlformats.org/officeDocument/2006/relationships/image" Target="../media/image18.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2.xml"/><Relationship Id="rId1" Type="http://schemas.openxmlformats.org/officeDocument/2006/relationships/tags" Target="../tags/tag22.xml"/><Relationship Id="rId4" Type="http://schemas.openxmlformats.org/officeDocument/2006/relationships/image" Target="../media/image14.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2.xml"/><Relationship Id="rId1" Type="http://schemas.openxmlformats.org/officeDocument/2006/relationships/tags" Target="../tags/tag23.xml"/><Relationship Id="rId4" Type="http://schemas.openxmlformats.org/officeDocument/2006/relationships/image" Target="../media/image14.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2.xml"/><Relationship Id="rId1" Type="http://schemas.openxmlformats.org/officeDocument/2006/relationships/tags" Target="../tags/tag24.xml"/><Relationship Id="rId4" Type="http://schemas.openxmlformats.org/officeDocument/2006/relationships/image" Target="../media/image14.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2.xml"/><Relationship Id="rId1" Type="http://schemas.openxmlformats.org/officeDocument/2006/relationships/tags" Target="../tags/tag25.xml"/><Relationship Id="rId4" Type="http://schemas.openxmlformats.org/officeDocument/2006/relationships/image" Target="../media/image14.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12.svg"/></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6.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7.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8.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9.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0.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1.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2.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3.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14.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Master" Target="../slideMasters/slideMaster3.xml"/><Relationship Id="rId1" Type="http://schemas.openxmlformats.org/officeDocument/2006/relationships/tags" Target="../tags/tag36.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Master" Target="../slideMasters/slideMaster3.xml"/><Relationship Id="rId1" Type="http://schemas.openxmlformats.org/officeDocument/2006/relationships/tags" Target="../tags/tag3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Master" Target="../slideMasters/slideMaster3.xml"/><Relationship Id="rId1" Type="http://schemas.openxmlformats.org/officeDocument/2006/relationships/tags" Target="../tags/tag38.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30.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Master" Target="../slideMasters/slideMaster3.xml"/><Relationship Id="rId1" Type="http://schemas.openxmlformats.org/officeDocument/2006/relationships/tags" Target="../tags/tag39.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32.svg"/></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0.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14.svg"/></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2.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3.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4.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5.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14.sv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8.xml"/></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png"/><Relationship Id="rId7" Type="http://schemas.openxmlformats.org/officeDocument/2006/relationships/image" Target="../media/image39.svg"/><Relationship Id="rId2" Type="http://schemas.openxmlformats.org/officeDocument/2006/relationships/slideMaster" Target="../slideMasters/slideMaster4.xml"/><Relationship Id="rId1" Type="http://schemas.openxmlformats.org/officeDocument/2006/relationships/tags" Target="../tags/tag50.xml"/><Relationship Id="rId6" Type="http://schemas.openxmlformats.org/officeDocument/2006/relationships/image" Target="../media/image38.svg"/><Relationship Id="rId5" Type="http://schemas.openxmlformats.org/officeDocument/2006/relationships/image" Target="../media/image5.png"/><Relationship Id="rId4" Type="http://schemas.openxmlformats.org/officeDocument/2006/relationships/image" Target="../media/image37.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3.svg"/><Relationship Id="rId2" Type="http://schemas.openxmlformats.org/officeDocument/2006/relationships/slideMaster" Target="../slideMasters/slideMaster4.xml"/><Relationship Id="rId1" Type="http://schemas.openxmlformats.org/officeDocument/2006/relationships/tags" Target="../tags/tag51.xml"/><Relationship Id="rId6" Type="http://schemas.openxmlformats.org/officeDocument/2006/relationships/image" Target="../media/image42.svg"/><Relationship Id="rId5" Type="http://schemas.openxmlformats.org/officeDocument/2006/relationships/image" Target="../media/image9.png"/><Relationship Id="rId4" Type="http://schemas.openxmlformats.org/officeDocument/2006/relationships/image" Target="../media/image41.sv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4.xml"/><Relationship Id="rId1" Type="http://schemas.openxmlformats.org/officeDocument/2006/relationships/tags" Target="../tags/tag52.xml"/><Relationship Id="rId5" Type="http://schemas.openxmlformats.org/officeDocument/2006/relationships/image" Target="../media/image45.svg"/><Relationship Id="rId4" Type="http://schemas.openxmlformats.org/officeDocument/2006/relationships/image" Target="../media/image44.sv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4.xml"/><Relationship Id="rId1" Type="http://schemas.openxmlformats.org/officeDocument/2006/relationships/tags" Target="../tags/tag53.xml"/><Relationship Id="rId4" Type="http://schemas.openxmlformats.org/officeDocument/2006/relationships/image" Target="../media/image46.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4.xml"/><Relationship Id="rId1" Type="http://schemas.openxmlformats.org/officeDocument/2006/relationships/tags" Target="../tags/tag54.xml"/><Relationship Id="rId4" Type="http://schemas.openxmlformats.org/officeDocument/2006/relationships/image" Target="../media/image46.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4.xml"/><Relationship Id="rId1" Type="http://schemas.openxmlformats.org/officeDocument/2006/relationships/tags" Target="../tags/tag55.xml"/><Relationship Id="rId4" Type="http://schemas.openxmlformats.org/officeDocument/2006/relationships/image" Target="../media/image46.sv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4.xml"/><Relationship Id="rId1" Type="http://schemas.openxmlformats.org/officeDocument/2006/relationships/tags" Target="../tags/tag56.xml"/><Relationship Id="rId4" Type="http://schemas.openxmlformats.org/officeDocument/2006/relationships/image" Target="../media/image46.svg"/></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14.svg"/></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8.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9.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0.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1.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2.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3.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4.xml"/></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image" Target="../media/image16.sv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4.xml"/><Relationship Id="rId5" Type="http://schemas.openxmlformats.org/officeDocument/2006/relationships/image" Target="../media/image51.svg"/><Relationship Id="rId4" Type="http://schemas.openxmlformats.org/officeDocument/2006/relationships/image" Target="../media/image50.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Master" Target="../slideMasters/slideMaster4.xml"/><Relationship Id="rId4" Type="http://schemas.openxmlformats.org/officeDocument/2006/relationships/image" Target="../media/image52.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5.xml"/><Relationship Id="rId1" Type="http://schemas.openxmlformats.org/officeDocument/2006/relationships/tags" Target="../tags/tag6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5.xml"/><Relationship Id="rId1" Type="http://schemas.openxmlformats.org/officeDocument/2006/relationships/tags" Target="../tags/tag68.xml"/><Relationship Id="rId6" Type="http://schemas.openxmlformats.org/officeDocument/2006/relationships/image" Target="../media/image42.svg"/><Relationship Id="rId5" Type="http://schemas.openxmlformats.org/officeDocument/2006/relationships/image" Target="../media/image9.png"/><Relationship Id="rId4" Type="http://schemas.openxmlformats.org/officeDocument/2006/relationships/image" Target="../media/image43.sv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5.xml"/><Relationship Id="rId1" Type="http://schemas.openxmlformats.org/officeDocument/2006/relationships/tags" Target="../tags/tag69.xml"/><Relationship Id="rId4" Type="http://schemas.openxmlformats.org/officeDocument/2006/relationships/image" Target="../media/image12.sv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5.xml"/><Relationship Id="rId1" Type="http://schemas.openxmlformats.org/officeDocument/2006/relationships/tags" Target="../tags/tag70.xml"/><Relationship Id="rId4" Type="http://schemas.openxmlformats.org/officeDocument/2006/relationships/image" Target="../media/image46.sv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5.xml"/><Relationship Id="rId1" Type="http://schemas.openxmlformats.org/officeDocument/2006/relationships/tags" Target="../tags/tag71.xml"/><Relationship Id="rId4" Type="http://schemas.openxmlformats.org/officeDocument/2006/relationships/image" Target="../media/image14.sv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5.xml"/><Relationship Id="rId1" Type="http://schemas.openxmlformats.org/officeDocument/2006/relationships/tags" Target="../tags/tag72.xml"/><Relationship Id="rId4" Type="http://schemas.openxmlformats.org/officeDocument/2006/relationships/image" Target="../media/image14.sv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5.xml"/><Relationship Id="rId1" Type="http://schemas.openxmlformats.org/officeDocument/2006/relationships/tags" Target="../tags/tag73.xml"/><Relationship Id="rId4" Type="http://schemas.openxmlformats.org/officeDocument/2006/relationships/image" Target="../media/image14.sv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Light">
    <p:bg bwMode="gray">
      <p:bgPr>
        <a:solidFill>
          <a:srgbClr val="0A2999"/>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F15F220E-1442-823D-C0CB-123C0505D7CD}"/>
              </a:ext>
              <a:ext uri="{C183D7F6-B498-43B3-948B-1728B52AA6E4}">
                <adec:decorative xmlns:adec="http://schemas.microsoft.com/office/drawing/2017/decorative" val="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31208" t="-6667" b="6667"/>
          <a:stretch/>
        </p:blipFill>
        <p:spPr>
          <a:xfrm>
            <a:off x="7473011" y="0"/>
            <a:ext cx="4718990" cy="6858000"/>
          </a:xfrm>
          <a:prstGeom prst="rect">
            <a:avLst/>
          </a:prstGeom>
        </p:spPr>
      </p:pic>
      <p:sp>
        <p:nvSpPr>
          <p:cNvPr id="2" name="Rectangle 1">
            <a:extLst>
              <a:ext uri="{FF2B5EF4-FFF2-40B4-BE49-F238E27FC236}">
                <a16:creationId xmlns:a16="http://schemas.microsoft.com/office/drawing/2014/main" id="{0E3F32BF-68C5-9040-2D9D-D2B58ECB6E1B}"/>
              </a:ext>
              <a:ext uri="{C183D7F6-B498-43B3-948B-1728B52AA6E4}">
                <adec:decorative xmlns:adec="http://schemas.microsoft.com/office/drawing/2017/decorative" val="1"/>
              </a:ext>
            </a:extLst>
          </p:cNvPr>
          <p:cNvSpPr/>
          <p:nvPr userDrawn="1"/>
        </p:nvSpPr>
        <p:spPr bwMode="gray">
          <a:xfrm>
            <a:off x="1" y="0"/>
            <a:ext cx="7473009" cy="6858000"/>
          </a:xfrm>
          <a:prstGeom prst="rect">
            <a:avLst/>
          </a:prstGeom>
          <a:solidFill>
            <a:schemeClr val="bg1"/>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800" b="1">
              <a:solidFill>
                <a:schemeClr val="accent1"/>
              </a:solidFill>
              <a:latin typeface="+mj-lt"/>
            </a:endParaRPr>
          </a:p>
        </p:txBody>
      </p:sp>
      <p:sp>
        <p:nvSpPr>
          <p:cNvPr id="49" name="Title 1"/>
          <p:cNvSpPr>
            <a:spLocks noGrp="1"/>
          </p:cNvSpPr>
          <p:nvPr userDrawn="1">
            <p:ph type="ctrTitle"/>
          </p:nvPr>
        </p:nvSpPr>
        <p:spPr bwMode="gray">
          <a:xfrm>
            <a:off x="457318" y="2193926"/>
            <a:ext cx="6553320" cy="1235074"/>
          </a:xfrm>
        </p:spPr>
        <p:txBody>
          <a:bodyPr vert="horz" lIns="0" tIns="0" rIns="0" bIns="0" rtlCol="0" anchor="b" anchorCtr="0">
            <a:noAutofit/>
          </a:bodyPr>
          <a:lstStyle>
            <a:lvl1pPr>
              <a:spcBef>
                <a:spcPts val="0"/>
              </a:spcBef>
              <a:defRPr lang="en-US" sz="3400" b="1" dirty="0">
                <a:solidFill>
                  <a:schemeClr val="accent2"/>
                </a:solidFill>
                <a:latin typeface="+mj-lt"/>
              </a:defRPr>
            </a:lvl1pPr>
          </a:lstStyle>
          <a:p>
            <a:pPr lvl="0"/>
            <a:r>
              <a:rPr lang="en-US"/>
              <a:t>Click to edit Master title style</a:t>
            </a:r>
          </a:p>
        </p:txBody>
      </p:sp>
      <p:sp>
        <p:nvSpPr>
          <p:cNvPr id="6" name="Text Placeholder 5"/>
          <p:cNvSpPr>
            <a:spLocks noGrp="1"/>
          </p:cNvSpPr>
          <p:nvPr userDrawn="1">
            <p:ph type="body" sz="quarter" idx="10"/>
          </p:nvPr>
        </p:nvSpPr>
        <p:spPr bwMode="gray">
          <a:xfrm>
            <a:off x="484216" y="3585672"/>
            <a:ext cx="4234775" cy="876363"/>
          </a:xfrm>
        </p:spPr>
        <p:txBody>
          <a:bodyPr lIns="0" tIns="0" rIns="0" bIns="0" anchor="t" anchorCtr="0"/>
          <a:lstStyle>
            <a:lvl1pPr marL="0" indent="0">
              <a:spcBef>
                <a:spcPts val="600"/>
              </a:spcBef>
              <a:buNone/>
              <a:defRPr sz="1800">
                <a:solidFill>
                  <a:schemeClr val="accent2"/>
                </a:solidFill>
                <a:latin typeface="+mn-lt"/>
              </a:defRPr>
            </a:lvl1pPr>
            <a:lvl2pPr marL="400050" indent="0">
              <a:buNone/>
              <a:defRPr/>
            </a:lvl2pPr>
            <a:lvl3pPr marL="742950" indent="0">
              <a:buNone/>
              <a:defRPr/>
            </a:lvl3pPr>
            <a:lvl4pPr marL="1095375" indent="0">
              <a:buNone/>
              <a:defRPr/>
            </a:lvl4pPr>
            <a:lvl5pPr marL="1370012" indent="0">
              <a:buNone/>
              <a:defRPr/>
            </a:lvl5pPr>
          </a:lstStyle>
          <a:p>
            <a:pPr lvl="0"/>
            <a:r>
              <a:rPr lang="en-US"/>
              <a:t>Click to edit Master text styles</a:t>
            </a:r>
          </a:p>
        </p:txBody>
      </p:sp>
      <p:sp>
        <p:nvSpPr>
          <p:cNvPr id="3" name="Text Placeholder 2"/>
          <p:cNvSpPr>
            <a:spLocks noGrp="1"/>
          </p:cNvSpPr>
          <p:nvPr userDrawn="1">
            <p:ph type="body" sz="quarter" idx="11"/>
          </p:nvPr>
        </p:nvSpPr>
        <p:spPr bwMode="gray">
          <a:xfrm>
            <a:off x="484216" y="5865446"/>
            <a:ext cx="6526422" cy="438150"/>
          </a:xfrm>
        </p:spPr>
        <p:txBody>
          <a:bodyPr lIns="0" tIns="0" rIns="0" bIns="0" anchor="b" anchorCtr="0"/>
          <a:lstStyle>
            <a:lvl1pPr marL="0" indent="0">
              <a:spcBef>
                <a:spcPts val="300"/>
              </a:spcBef>
              <a:buNone/>
              <a:defRPr sz="1200">
                <a:solidFill>
                  <a:schemeClr val="bg1">
                    <a:lumMod val="50000"/>
                  </a:schemeClr>
                </a:solidFill>
              </a:defRPr>
            </a:lvl1pPr>
          </a:lstStyle>
          <a:p>
            <a:pPr lvl="0"/>
            <a:r>
              <a:rPr lang="en-US"/>
              <a:t>Click to edit Master text styles</a:t>
            </a:r>
          </a:p>
        </p:txBody>
      </p:sp>
      <p:sp>
        <p:nvSpPr>
          <p:cNvPr id="55" name="Slide Number Placeholder 5">
            <a:extLst>
              <a:ext uri="{FF2B5EF4-FFF2-40B4-BE49-F238E27FC236}">
                <a16:creationId xmlns:a16="http://schemas.microsoft.com/office/drawing/2014/main" id="{F466006E-96B1-4AD4-A9B9-84F544D50C40}"/>
              </a:ext>
            </a:extLst>
          </p:cNvPr>
          <p:cNvSpPr txBox="1">
            <a:spLocks/>
          </p:cNvSpPr>
          <p:nvPr userDrawn="1"/>
        </p:nvSpPr>
        <p:spPr bwMode="gray">
          <a:xfrm>
            <a:off x="11466324" y="6303596"/>
            <a:ext cx="276370" cy="335382"/>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sz="800" smtClean="0">
                <a:solidFill>
                  <a:srgbClr val="A1AAB1"/>
                </a:solidFill>
                <a:latin typeface="+mn-lt"/>
              </a:rPr>
              <a:pPr/>
              <a:t>‹#›</a:t>
            </a:fld>
            <a:endParaRPr lang="en-US" sz="800">
              <a:solidFill>
                <a:srgbClr val="A1AAB1"/>
              </a:solidFill>
              <a:latin typeface="+mn-lt"/>
            </a:endParaRPr>
          </a:p>
        </p:txBody>
      </p:sp>
      <p:pic>
        <p:nvPicPr>
          <p:cNvPr id="5" name="Graphic 4" descr="ASTP logo">
            <a:extLst>
              <a:ext uri="{FF2B5EF4-FFF2-40B4-BE49-F238E27FC236}">
                <a16:creationId xmlns:a16="http://schemas.microsoft.com/office/drawing/2014/main" id="{721A8959-C237-407F-E690-90C92728E1E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57319" y="457201"/>
            <a:ext cx="2561306" cy="410163"/>
          </a:xfrm>
          <a:prstGeom prst="rect">
            <a:avLst/>
          </a:prstGeom>
        </p:spPr>
      </p:pic>
    </p:spTree>
    <p:custDataLst>
      <p:tags r:id="rId1"/>
    </p:custDataLst>
    <p:extLst>
      <p:ext uri="{BB962C8B-B14F-4D97-AF65-F5344CB8AC3E}">
        <p14:creationId xmlns:p14="http://schemas.microsoft.com/office/powerpoint/2010/main" val="2094205888"/>
      </p:ext>
    </p:extLst>
  </p:cSld>
  <p:clrMapOvr>
    <a:masterClrMapping/>
  </p:clrMapOvr>
  <p:extLst>
    <p:ext uri="{DCECCB84-F9BA-43D5-87BE-67443E8EF086}">
      <p15:sldGuideLst xmlns:p15="http://schemas.microsoft.com/office/powerpoint/2012/main">
        <p15:guide id="1" orient="horz" pos="2160">
          <p15:clr>
            <a:srgbClr val="FBAE40"/>
          </p15:clr>
        </p15:guide>
        <p15:guide id="2" pos="4415">
          <p15:clr>
            <a:srgbClr val="FBAE40"/>
          </p15:clr>
        </p15:guide>
        <p15:guide id="3" pos="4703">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_2 column">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6" name="Content Placeholder 5">
            <a:extLst>
              <a:ext uri="{FF2B5EF4-FFF2-40B4-BE49-F238E27FC236}">
                <a16:creationId xmlns:a16="http://schemas.microsoft.com/office/drawing/2014/main" id="{FF4A951F-7F06-3C3C-1CF5-9A3C02E7B0E9}"/>
              </a:ext>
            </a:extLst>
          </p:cNvPr>
          <p:cNvSpPr>
            <a:spLocks noGrp="1"/>
          </p:cNvSpPr>
          <p:nvPr>
            <p:ph sz="quarter" idx="10"/>
          </p:nvPr>
        </p:nvSpPr>
        <p:spPr>
          <a:xfrm>
            <a:off x="457319" y="1690688"/>
            <a:ext cx="5467187" cy="4595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C12A6DAF-C623-9C3A-EFA6-870D2676ADB0}"/>
              </a:ext>
            </a:extLst>
          </p:cNvPr>
          <p:cNvSpPr>
            <a:spLocks noGrp="1"/>
          </p:cNvSpPr>
          <p:nvPr>
            <p:ph sz="quarter" idx="11"/>
          </p:nvPr>
        </p:nvSpPr>
        <p:spPr>
          <a:xfrm>
            <a:off x="6267495" y="1690688"/>
            <a:ext cx="5467186" cy="4595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41744975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Tree>
    <p:custDataLst>
      <p:tags r:id="rId1"/>
    </p:custDataLst>
    <p:extLst>
      <p:ext uri="{BB962C8B-B14F-4D97-AF65-F5344CB8AC3E}">
        <p14:creationId xmlns:p14="http://schemas.microsoft.com/office/powerpoint/2010/main" val="63404918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5" name="Content Placeholder 4">
            <a:extLst>
              <a:ext uri="{FF2B5EF4-FFF2-40B4-BE49-F238E27FC236}">
                <a16:creationId xmlns:a16="http://schemas.microsoft.com/office/drawing/2014/main" id="{55053DFD-DD4D-697F-1139-609687C4E80B}"/>
              </a:ext>
            </a:extLst>
          </p:cNvPr>
          <p:cNvSpPr>
            <a:spLocks noGrp="1"/>
          </p:cNvSpPr>
          <p:nvPr>
            <p:ph sz="quarter" idx="10"/>
          </p:nvPr>
        </p:nvSpPr>
        <p:spPr>
          <a:xfrm>
            <a:off x="457320" y="1690688"/>
            <a:ext cx="11277362" cy="4595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51116605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and Content_2 column">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6" name="Content Placeholder 5">
            <a:extLst>
              <a:ext uri="{FF2B5EF4-FFF2-40B4-BE49-F238E27FC236}">
                <a16:creationId xmlns:a16="http://schemas.microsoft.com/office/drawing/2014/main" id="{FF4A951F-7F06-3C3C-1CF5-9A3C02E7B0E9}"/>
              </a:ext>
            </a:extLst>
          </p:cNvPr>
          <p:cNvSpPr>
            <a:spLocks noGrp="1"/>
          </p:cNvSpPr>
          <p:nvPr>
            <p:ph sz="quarter" idx="10"/>
          </p:nvPr>
        </p:nvSpPr>
        <p:spPr>
          <a:xfrm>
            <a:off x="457319" y="1690688"/>
            <a:ext cx="5467187" cy="4595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C12A6DAF-C623-9C3A-EFA6-870D2676ADB0}"/>
              </a:ext>
            </a:extLst>
          </p:cNvPr>
          <p:cNvSpPr>
            <a:spLocks noGrp="1"/>
          </p:cNvSpPr>
          <p:nvPr>
            <p:ph sz="quarter" idx="11"/>
          </p:nvPr>
        </p:nvSpPr>
        <p:spPr>
          <a:xfrm>
            <a:off x="6267495" y="1690688"/>
            <a:ext cx="5467186" cy="4595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89467731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and Content_3 column">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4" name="Content Placeholder 3">
            <a:extLst>
              <a:ext uri="{FF2B5EF4-FFF2-40B4-BE49-F238E27FC236}">
                <a16:creationId xmlns:a16="http://schemas.microsoft.com/office/drawing/2014/main" id="{AD9FE6A0-0850-BC6F-11AE-4B08F8A9FE35}"/>
              </a:ext>
            </a:extLst>
          </p:cNvPr>
          <p:cNvSpPr>
            <a:spLocks noGrp="1"/>
          </p:cNvSpPr>
          <p:nvPr>
            <p:ph sz="quarter" idx="12"/>
          </p:nvPr>
        </p:nvSpPr>
        <p:spPr>
          <a:xfrm>
            <a:off x="457320" y="1690689"/>
            <a:ext cx="3494225" cy="4595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A63BCADD-9869-CCB7-AFD3-B370EFE0DFEE}"/>
              </a:ext>
            </a:extLst>
          </p:cNvPr>
          <p:cNvSpPr>
            <a:spLocks noGrp="1"/>
          </p:cNvSpPr>
          <p:nvPr>
            <p:ph sz="quarter" idx="13"/>
          </p:nvPr>
        </p:nvSpPr>
        <p:spPr>
          <a:xfrm>
            <a:off x="4344532" y="1690689"/>
            <a:ext cx="3494225" cy="4595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a:extLst>
              <a:ext uri="{FF2B5EF4-FFF2-40B4-BE49-F238E27FC236}">
                <a16:creationId xmlns:a16="http://schemas.microsoft.com/office/drawing/2014/main" id="{C3F98BC9-F223-77BE-C34B-AF9B928813EE}"/>
              </a:ext>
            </a:extLst>
          </p:cNvPr>
          <p:cNvSpPr>
            <a:spLocks noGrp="1"/>
          </p:cNvSpPr>
          <p:nvPr>
            <p:ph sz="quarter" idx="14"/>
          </p:nvPr>
        </p:nvSpPr>
        <p:spPr>
          <a:xfrm>
            <a:off x="8239911" y="1690689"/>
            <a:ext cx="3494225" cy="4595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6743299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oxed Content _1 column">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5" name="Text Placeholder 4">
            <a:extLst>
              <a:ext uri="{FF2B5EF4-FFF2-40B4-BE49-F238E27FC236}">
                <a16:creationId xmlns:a16="http://schemas.microsoft.com/office/drawing/2014/main" id="{4D6BC15F-9414-4FEE-B69B-9BD23E3FE336}"/>
              </a:ext>
            </a:extLst>
          </p:cNvPr>
          <p:cNvSpPr>
            <a:spLocks noGrp="1"/>
          </p:cNvSpPr>
          <p:nvPr>
            <p:ph type="body" sz="quarter" idx="17"/>
          </p:nvPr>
        </p:nvSpPr>
        <p:spPr bwMode="gray">
          <a:xfrm>
            <a:off x="457320" y="1690688"/>
            <a:ext cx="5467795" cy="372731"/>
          </a:xfrm>
          <a:solidFill>
            <a:schemeClr val="bg1"/>
          </a:solidFill>
          <a:effectLst>
            <a:outerShdw dist="12700" dir="16200000" rotWithShape="0">
              <a:schemeClr val="bg1">
                <a:lumMod val="75000"/>
              </a:schemeClr>
            </a:outerShdw>
          </a:effectLst>
        </p:spPr>
        <p:txBody>
          <a:bodyPr lIns="0" tIns="91440" rIns="0">
            <a:spAutoFit/>
          </a:bodyPr>
          <a:lstStyle>
            <a:lvl1pPr marL="9525" indent="-9525">
              <a:spcBef>
                <a:spcPts val="0"/>
              </a:spcBef>
              <a:buNone/>
              <a:tabLst/>
              <a:defRPr sz="1500" b="1" spc="-30">
                <a:solidFill>
                  <a:schemeClr val="accent1"/>
                </a:solidFill>
              </a:defRPr>
            </a:lvl1pPr>
          </a:lstStyle>
          <a:p>
            <a:pPr lvl="0"/>
            <a:r>
              <a:rPr lang="en-US"/>
              <a:t>Click to edit Master text styles</a:t>
            </a:r>
          </a:p>
        </p:txBody>
      </p:sp>
      <p:sp>
        <p:nvSpPr>
          <p:cNvPr id="6" name="Content Placeholder 5">
            <a:extLst>
              <a:ext uri="{FF2B5EF4-FFF2-40B4-BE49-F238E27FC236}">
                <a16:creationId xmlns:a16="http://schemas.microsoft.com/office/drawing/2014/main" id="{FF553FDC-145C-B531-E832-3CADDBA412D4}"/>
              </a:ext>
            </a:extLst>
          </p:cNvPr>
          <p:cNvSpPr>
            <a:spLocks noGrp="1"/>
          </p:cNvSpPr>
          <p:nvPr>
            <p:ph sz="quarter" idx="18"/>
          </p:nvPr>
        </p:nvSpPr>
        <p:spPr>
          <a:xfrm>
            <a:off x="457320" y="2368296"/>
            <a:ext cx="5467186" cy="3918204"/>
          </a:xfrm>
        </p:spPr>
        <p:txBody>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87281943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oxed Content _2 column">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4" name="Text Placeholder 4">
            <a:extLst>
              <a:ext uri="{FF2B5EF4-FFF2-40B4-BE49-F238E27FC236}">
                <a16:creationId xmlns:a16="http://schemas.microsoft.com/office/drawing/2014/main" id="{AE4EBFC5-472E-0D9D-4AC3-EA0789A5FC43}"/>
              </a:ext>
            </a:extLst>
          </p:cNvPr>
          <p:cNvSpPr>
            <a:spLocks noGrp="1"/>
          </p:cNvSpPr>
          <p:nvPr>
            <p:ph type="body" sz="quarter" idx="17"/>
          </p:nvPr>
        </p:nvSpPr>
        <p:spPr bwMode="gray">
          <a:xfrm>
            <a:off x="457319" y="1690688"/>
            <a:ext cx="5467187" cy="372731"/>
          </a:xfrm>
          <a:solidFill>
            <a:schemeClr val="bg1"/>
          </a:solidFill>
          <a:effectLst>
            <a:outerShdw dist="12700" dir="16200000" rotWithShape="0">
              <a:schemeClr val="bg1">
                <a:lumMod val="75000"/>
              </a:schemeClr>
            </a:outerShdw>
          </a:effectLst>
        </p:spPr>
        <p:txBody>
          <a:bodyPr lIns="0" tIns="91440" rIns="0">
            <a:spAutoFit/>
          </a:bodyPr>
          <a:lstStyle>
            <a:lvl1pPr marL="9525" indent="-9525">
              <a:spcBef>
                <a:spcPts val="0"/>
              </a:spcBef>
              <a:buNone/>
              <a:tabLst/>
              <a:defRPr sz="1500" b="1" spc="-30">
                <a:solidFill>
                  <a:schemeClr val="accent1"/>
                </a:solidFill>
              </a:defRPr>
            </a:lvl1pPr>
          </a:lstStyle>
          <a:p>
            <a:pPr lvl="0"/>
            <a:r>
              <a:rPr lang="en-US"/>
              <a:t>Click to edit Master text styles</a:t>
            </a:r>
          </a:p>
        </p:txBody>
      </p:sp>
      <p:sp>
        <p:nvSpPr>
          <p:cNvPr id="6" name="Content Placeholder 5">
            <a:extLst>
              <a:ext uri="{FF2B5EF4-FFF2-40B4-BE49-F238E27FC236}">
                <a16:creationId xmlns:a16="http://schemas.microsoft.com/office/drawing/2014/main" id="{CCCBF604-AD7C-FFCB-68E0-83E247B0CC13}"/>
              </a:ext>
            </a:extLst>
          </p:cNvPr>
          <p:cNvSpPr>
            <a:spLocks noGrp="1"/>
          </p:cNvSpPr>
          <p:nvPr>
            <p:ph sz="quarter" idx="20"/>
          </p:nvPr>
        </p:nvSpPr>
        <p:spPr>
          <a:xfrm>
            <a:off x="457319" y="2368296"/>
            <a:ext cx="5467187" cy="3918204"/>
          </a:xfrm>
        </p:spPr>
        <p:txBody>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AB91C661-E5C2-36F5-C334-D6FB6028B1AC}"/>
              </a:ext>
            </a:extLst>
          </p:cNvPr>
          <p:cNvSpPr>
            <a:spLocks noGrp="1"/>
          </p:cNvSpPr>
          <p:nvPr>
            <p:ph type="body" sz="quarter" idx="21"/>
          </p:nvPr>
        </p:nvSpPr>
        <p:spPr bwMode="gray">
          <a:xfrm>
            <a:off x="6275510" y="1690688"/>
            <a:ext cx="5467187" cy="372731"/>
          </a:xfrm>
          <a:solidFill>
            <a:schemeClr val="bg1"/>
          </a:solidFill>
          <a:effectLst>
            <a:outerShdw dist="12700" dir="16200000" rotWithShape="0">
              <a:schemeClr val="bg1">
                <a:lumMod val="75000"/>
              </a:schemeClr>
            </a:outerShdw>
          </a:effectLst>
        </p:spPr>
        <p:txBody>
          <a:bodyPr lIns="0" tIns="91440" rIns="0">
            <a:spAutoFit/>
          </a:bodyPr>
          <a:lstStyle>
            <a:lvl1pPr marL="9525" indent="-9525">
              <a:spcBef>
                <a:spcPts val="0"/>
              </a:spcBef>
              <a:buNone/>
              <a:tabLst/>
              <a:defRPr sz="1500" b="1" spc="-30">
                <a:solidFill>
                  <a:schemeClr val="accent1"/>
                </a:solidFill>
              </a:defRPr>
            </a:lvl1pPr>
          </a:lstStyle>
          <a:p>
            <a:pPr lvl="0"/>
            <a:r>
              <a:rPr lang="en-US"/>
              <a:t>Click to edit Master text styles</a:t>
            </a:r>
          </a:p>
        </p:txBody>
      </p:sp>
      <p:sp>
        <p:nvSpPr>
          <p:cNvPr id="8" name="Content Placeholder 5">
            <a:extLst>
              <a:ext uri="{FF2B5EF4-FFF2-40B4-BE49-F238E27FC236}">
                <a16:creationId xmlns:a16="http://schemas.microsoft.com/office/drawing/2014/main" id="{13F6F47F-A8A9-2070-EEBA-E4275628294B}"/>
              </a:ext>
            </a:extLst>
          </p:cNvPr>
          <p:cNvSpPr>
            <a:spLocks noGrp="1"/>
          </p:cNvSpPr>
          <p:nvPr>
            <p:ph sz="quarter" idx="22"/>
          </p:nvPr>
        </p:nvSpPr>
        <p:spPr>
          <a:xfrm>
            <a:off x="6275510" y="2368296"/>
            <a:ext cx="5467187" cy="3918204"/>
          </a:xfrm>
        </p:spPr>
        <p:txBody>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73170864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oxed Content _3 column">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4" name="Text Placeholder 4">
            <a:extLst>
              <a:ext uri="{FF2B5EF4-FFF2-40B4-BE49-F238E27FC236}">
                <a16:creationId xmlns:a16="http://schemas.microsoft.com/office/drawing/2014/main" id="{AE4EBFC5-472E-0D9D-4AC3-EA0789A5FC43}"/>
              </a:ext>
            </a:extLst>
          </p:cNvPr>
          <p:cNvSpPr>
            <a:spLocks noGrp="1"/>
          </p:cNvSpPr>
          <p:nvPr>
            <p:ph type="body" sz="quarter" idx="17"/>
          </p:nvPr>
        </p:nvSpPr>
        <p:spPr bwMode="gray">
          <a:xfrm>
            <a:off x="457320" y="1690688"/>
            <a:ext cx="3494224" cy="372731"/>
          </a:xfrm>
          <a:solidFill>
            <a:schemeClr val="bg1"/>
          </a:solidFill>
          <a:effectLst>
            <a:outerShdw dist="12700" dir="16200000" rotWithShape="0">
              <a:schemeClr val="bg1">
                <a:lumMod val="75000"/>
              </a:schemeClr>
            </a:outerShdw>
          </a:effectLst>
        </p:spPr>
        <p:txBody>
          <a:bodyPr lIns="0" tIns="91440" rIns="0">
            <a:spAutoFit/>
          </a:bodyPr>
          <a:lstStyle>
            <a:lvl1pPr marL="9525" indent="-9525">
              <a:spcBef>
                <a:spcPts val="0"/>
              </a:spcBef>
              <a:buNone/>
              <a:tabLst/>
              <a:defRPr sz="1500" b="1" spc="-30">
                <a:solidFill>
                  <a:schemeClr val="accent1"/>
                </a:solidFill>
              </a:defRPr>
            </a:lvl1pPr>
          </a:lstStyle>
          <a:p>
            <a:pPr lvl="0"/>
            <a:r>
              <a:rPr lang="en-US"/>
              <a:t>Click to edit Master text styles</a:t>
            </a:r>
          </a:p>
        </p:txBody>
      </p:sp>
      <p:sp>
        <p:nvSpPr>
          <p:cNvPr id="6" name="Text Placeholder 4">
            <a:extLst>
              <a:ext uri="{FF2B5EF4-FFF2-40B4-BE49-F238E27FC236}">
                <a16:creationId xmlns:a16="http://schemas.microsoft.com/office/drawing/2014/main" id="{749B7513-CADD-B609-D0CC-9832BAABBF38}"/>
              </a:ext>
            </a:extLst>
          </p:cNvPr>
          <p:cNvSpPr>
            <a:spLocks noGrp="1"/>
          </p:cNvSpPr>
          <p:nvPr>
            <p:ph type="body" sz="quarter" idx="19"/>
          </p:nvPr>
        </p:nvSpPr>
        <p:spPr bwMode="gray">
          <a:xfrm>
            <a:off x="4345682" y="1690688"/>
            <a:ext cx="3502241" cy="372731"/>
          </a:xfrm>
          <a:solidFill>
            <a:schemeClr val="bg1"/>
          </a:solidFill>
          <a:effectLst>
            <a:outerShdw dist="12700" dir="16200000" rotWithShape="0">
              <a:schemeClr val="bg1">
                <a:lumMod val="75000"/>
              </a:schemeClr>
            </a:outerShdw>
          </a:effectLst>
        </p:spPr>
        <p:txBody>
          <a:bodyPr lIns="0" tIns="91440" rIns="0">
            <a:spAutoFit/>
          </a:bodyPr>
          <a:lstStyle>
            <a:lvl1pPr marL="9525" indent="-9525">
              <a:spcBef>
                <a:spcPts val="0"/>
              </a:spcBef>
              <a:buNone/>
              <a:tabLst/>
              <a:defRPr sz="1500" b="1" spc="-30">
                <a:solidFill>
                  <a:schemeClr val="accent1"/>
                </a:solidFill>
              </a:defRPr>
            </a:lvl1pPr>
          </a:lstStyle>
          <a:p>
            <a:pPr lvl="0"/>
            <a:r>
              <a:rPr lang="en-US"/>
              <a:t>Click to edit Master text styles</a:t>
            </a:r>
          </a:p>
        </p:txBody>
      </p:sp>
      <p:sp>
        <p:nvSpPr>
          <p:cNvPr id="8" name="Text Placeholder 4">
            <a:extLst>
              <a:ext uri="{FF2B5EF4-FFF2-40B4-BE49-F238E27FC236}">
                <a16:creationId xmlns:a16="http://schemas.microsoft.com/office/drawing/2014/main" id="{EDD46EED-7958-B010-F1F8-86A97D735A08}"/>
              </a:ext>
            </a:extLst>
          </p:cNvPr>
          <p:cNvSpPr>
            <a:spLocks noGrp="1"/>
          </p:cNvSpPr>
          <p:nvPr>
            <p:ph type="body" sz="quarter" idx="21"/>
          </p:nvPr>
        </p:nvSpPr>
        <p:spPr bwMode="gray">
          <a:xfrm>
            <a:off x="8240455" y="1690688"/>
            <a:ext cx="3502241" cy="372731"/>
          </a:xfrm>
          <a:solidFill>
            <a:schemeClr val="bg1"/>
          </a:solidFill>
          <a:effectLst>
            <a:outerShdw dist="12700" dir="16200000" rotWithShape="0">
              <a:schemeClr val="bg1">
                <a:lumMod val="75000"/>
              </a:schemeClr>
            </a:outerShdw>
          </a:effectLst>
        </p:spPr>
        <p:txBody>
          <a:bodyPr lIns="0" tIns="91440" rIns="0">
            <a:spAutoFit/>
          </a:bodyPr>
          <a:lstStyle>
            <a:lvl1pPr marL="9525" indent="-9525">
              <a:spcBef>
                <a:spcPts val="0"/>
              </a:spcBef>
              <a:buNone/>
              <a:tabLst/>
              <a:defRPr sz="1500" b="1" spc="-30">
                <a:solidFill>
                  <a:schemeClr val="accent1"/>
                </a:solidFill>
              </a:defRPr>
            </a:lvl1pPr>
          </a:lstStyle>
          <a:p>
            <a:pPr lvl="0"/>
            <a:r>
              <a:rPr lang="en-US"/>
              <a:t>Click to edit Master text styles</a:t>
            </a:r>
          </a:p>
        </p:txBody>
      </p:sp>
      <p:sp>
        <p:nvSpPr>
          <p:cNvPr id="10" name="Content Placeholder 9">
            <a:extLst>
              <a:ext uri="{FF2B5EF4-FFF2-40B4-BE49-F238E27FC236}">
                <a16:creationId xmlns:a16="http://schemas.microsoft.com/office/drawing/2014/main" id="{D2B4DBFC-B5AC-8F31-409F-5956B0433B79}"/>
              </a:ext>
            </a:extLst>
          </p:cNvPr>
          <p:cNvSpPr>
            <a:spLocks noGrp="1"/>
          </p:cNvSpPr>
          <p:nvPr>
            <p:ph sz="quarter" idx="22"/>
          </p:nvPr>
        </p:nvSpPr>
        <p:spPr>
          <a:xfrm>
            <a:off x="457320" y="2368297"/>
            <a:ext cx="3494223" cy="3918204"/>
          </a:xfrm>
        </p:spPr>
        <p:txBody>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9">
            <a:extLst>
              <a:ext uri="{FF2B5EF4-FFF2-40B4-BE49-F238E27FC236}">
                <a16:creationId xmlns:a16="http://schemas.microsoft.com/office/drawing/2014/main" id="{91937E17-F968-3A38-DBAD-A48B9068998C}"/>
              </a:ext>
            </a:extLst>
          </p:cNvPr>
          <p:cNvSpPr>
            <a:spLocks noGrp="1"/>
          </p:cNvSpPr>
          <p:nvPr>
            <p:ph sz="quarter" idx="23"/>
          </p:nvPr>
        </p:nvSpPr>
        <p:spPr>
          <a:xfrm>
            <a:off x="4352698" y="2368297"/>
            <a:ext cx="3494223" cy="3918204"/>
          </a:xfrm>
        </p:spPr>
        <p:txBody>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9">
            <a:extLst>
              <a:ext uri="{FF2B5EF4-FFF2-40B4-BE49-F238E27FC236}">
                <a16:creationId xmlns:a16="http://schemas.microsoft.com/office/drawing/2014/main" id="{B0FB9E8E-981A-C14D-37FA-466C4D20BBE9}"/>
              </a:ext>
            </a:extLst>
          </p:cNvPr>
          <p:cNvSpPr>
            <a:spLocks noGrp="1"/>
          </p:cNvSpPr>
          <p:nvPr>
            <p:ph sz="quarter" idx="24"/>
          </p:nvPr>
        </p:nvSpPr>
        <p:spPr>
          <a:xfrm>
            <a:off x="8248076" y="2368297"/>
            <a:ext cx="3494223" cy="3918204"/>
          </a:xfrm>
        </p:spPr>
        <p:txBody>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82916689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oxed Content _4 column">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5" name="Text Placeholder 4">
            <a:extLst>
              <a:ext uri="{FF2B5EF4-FFF2-40B4-BE49-F238E27FC236}">
                <a16:creationId xmlns:a16="http://schemas.microsoft.com/office/drawing/2014/main" id="{4D6BC15F-9414-4FEE-B69B-9BD23E3FE336}"/>
              </a:ext>
            </a:extLst>
          </p:cNvPr>
          <p:cNvSpPr>
            <a:spLocks noGrp="1"/>
          </p:cNvSpPr>
          <p:nvPr>
            <p:ph type="body" sz="quarter" idx="17"/>
          </p:nvPr>
        </p:nvSpPr>
        <p:spPr bwMode="gray">
          <a:xfrm>
            <a:off x="457318" y="1690688"/>
            <a:ext cx="5478682" cy="372731"/>
          </a:xfrm>
          <a:solidFill>
            <a:schemeClr val="bg1"/>
          </a:solidFill>
          <a:effectLst>
            <a:outerShdw dist="12700" dir="16200000" rotWithShape="0">
              <a:schemeClr val="bg1">
                <a:lumMod val="75000"/>
              </a:schemeClr>
            </a:outerShdw>
          </a:effectLst>
        </p:spPr>
        <p:txBody>
          <a:bodyPr lIns="0" tIns="91440" rIns="0">
            <a:spAutoFit/>
          </a:bodyPr>
          <a:lstStyle>
            <a:lvl1pPr marL="9525" indent="-9525">
              <a:spcBef>
                <a:spcPts val="0"/>
              </a:spcBef>
              <a:buNone/>
              <a:tabLst/>
              <a:defRPr sz="1500" b="1" spc="-30">
                <a:solidFill>
                  <a:schemeClr val="accent1"/>
                </a:solidFill>
              </a:defRPr>
            </a:lvl1pPr>
          </a:lstStyle>
          <a:p>
            <a:pPr lvl="0"/>
            <a:r>
              <a:rPr lang="en-US"/>
              <a:t>Click to edit Master text styles</a:t>
            </a:r>
          </a:p>
        </p:txBody>
      </p:sp>
      <p:sp>
        <p:nvSpPr>
          <p:cNvPr id="6" name="Content Placeholder 5">
            <a:extLst>
              <a:ext uri="{FF2B5EF4-FFF2-40B4-BE49-F238E27FC236}">
                <a16:creationId xmlns:a16="http://schemas.microsoft.com/office/drawing/2014/main" id="{93279178-3313-1462-07C7-4D0B94B28C9C}"/>
              </a:ext>
            </a:extLst>
          </p:cNvPr>
          <p:cNvSpPr>
            <a:spLocks noGrp="1"/>
          </p:cNvSpPr>
          <p:nvPr>
            <p:ph sz="quarter" idx="24"/>
          </p:nvPr>
        </p:nvSpPr>
        <p:spPr>
          <a:xfrm>
            <a:off x="457319" y="2257463"/>
            <a:ext cx="5478302" cy="1276312"/>
          </a:xfrm>
        </p:spPr>
        <p:txBody>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E25AED0C-FBF4-70C9-7712-606F401A3650}"/>
              </a:ext>
            </a:extLst>
          </p:cNvPr>
          <p:cNvSpPr>
            <a:spLocks noGrp="1"/>
          </p:cNvSpPr>
          <p:nvPr>
            <p:ph type="body" sz="quarter" idx="25"/>
          </p:nvPr>
        </p:nvSpPr>
        <p:spPr bwMode="gray">
          <a:xfrm>
            <a:off x="6267496" y="1690688"/>
            <a:ext cx="5478682" cy="372731"/>
          </a:xfrm>
          <a:solidFill>
            <a:schemeClr val="bg1"/>
          </a:solidFill>
          <a:effectLst>
            <a:outerShdw dist="12700" dir="16200000" rotWithShape="0">
              <a:schemeClr val="bg1">
                <a:lumMod val="75000"/>
              </a:schemeClr>
            </a:outerShdw>
          </a:effectLst>
        </p:spPr>
        <p:txBody>
          <a:bodyPr lIns="0" tIns="91440" rIns="0">
            <a:spAutoFit/>
          </a:bodyPr>
          <a:lstStyle>
            <a:lvl1pPr marL="9525" indent="-9525">
              <a:spcBef>
                <a:spcPts val="0"/>
              </a:spcBef>
              <a:buNone/>
              <a:tabLst/>
              <a:defRPr sz="1500" b="1" spc="-30">
                <a:solidFill>
                  <a:schemeClr val="accent1"/>
                </a:solidFill>
              </a:defRPr>
            </a:lvl1pPr>
          </a:lstStyle>
          <a:p>
            <a:pPr lvl="0"/>
            <a:r>
              <a:rPr lang="en-US"/>
              <a:t>Click to edit Master text styles</a:t>
            </a:r>
          </a:p>
        </p:txBody>
      </p:sp>
      <p:sp>
        <p:nvSpPr>
          <p:cNvPr id="9" name="Content Placeholder 5">
            <a:extLst>
              <a:ext uri="{FF2B5EF4-FFF2-40B4-BE49-F238E27FC236}">
                <a16:creationId xmlns:a16="http://schemas.microsoft.com/office/drawing/2014/main" id="{FBA25819-7F4C-2C1C-68A8-78EBCC86CA47}"/>
              </a:ext>
            </a:extLst>
          </p:cNvPr>
          <p:cNvSpPr>
            <a:spLocks noGrp="1"/>
          </p:cNvSpPr>
          <p:nvPr>
            <p:ph sz="quarter" idx="26"/>
          </p:nvPr>
        </p:nvSpPr>
        <p:spPr>
          <a:xfrm>
            <a:off x="6267496" y="2257463"/>
            <a:ext cx="5478302" cy="1276312"/>
          </a:xfrm>
        </p:spPr>
        <p:txBody>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a:extLst>
              <a:ext uri="{FF2B5EF4-FFF2-40B4-BE49-F238E27FC236}">
                <a16:creationId xmlns:a16="http://schemas.microsoft.com/office/drawing/2014/main" id="{AA9CA79B-75C0-274E-DB0B-DBE8792C8818}"/>
              </a:ext>
            </a:extLst>
          </p:cNvPr>
          <p:cNvSpPr>
            <a:spLocks noGrp="1"/>
          </p:cNvSpPr>
          <p:nvPr>
            <p:ph type="body" sz="quarter" idx="27"/>
          </p:nvPr>
        </p:nvSpPr>
        <p:spPr bwMode="gray">
          <a:xfrm>
            <a:off x="457318" y="3816351"/>
            <a:ext cx="5478682" cy="372731"/>
          </a:xfrm>
          <a:solidFill>
            <a:schemeClr val="bg1"/>
          </a:solidFill>
          <a:effectLst>
            <a:outerShdw dist="12700" dir="16200000" rotWithShape="0">
              <a:schemeClr val="bg1">
                <a:lumMod val="75000"/>
              </a:schemeClr>
            </a:outerShdw>
          </a:effectLst>
        </p:spPr>
        <p:txBody>
          <a:bodyPr lIns="0" tIns="91440" rIns="0">
            <a:spAutoFit/>
          </a:bodyPr>
          <a:lstStyle>
            <a:lvl1pPr marL="9525" indent="-9525">
              <a:spcBef>
                <a:spcPts val="0"/>
              </a:spcBef>
              <a:buNone/>
              <a:tabLst/>
              <a:defRPr sz="1500" b="1" spc="-30">
                <a:solidFill>
                  <a:schemeClr val="accent1"/>
                </a:solidFill>
              </a:defRPr>
            </a:lvl1pPr>
          </a:lstStyle>
          <a:p>
            <a:pPr lvl="0"/>
            <a:r>
              <a:rPr lang="en-US"/>
              <a:t>Click to edit Master text styles</a:t>
            </a:r>
          </a:p>
        </p:txBody>
      </p:sp>
      <p:sp>
        <p:nvSpPr>
          <p:cNvPr id="13" name="Content Placeholder 5">
            <a:extLst>
              <a:ext uri="{FF2B5EF4-FFF2-40B4-BE49-F238E27FC236}">
                <a16:creationId xmlns:a16="http://schemas.microsoft.com/office/drawing/2014/main" id="{A0E0EAB2-23C5-C823-ADF7-920387F8E95F}"/>
              </a:ext>
            </a:extLst>
          </p:cNvPr>
          <p:cNvSpPr>
            <a:spLocks noGrp="1"/>
          </p:cNvSpPr>
          <p:nvPr>
            <p:ph sz="quarter" idx="28"/>
          </p:nvPr>
        </p:nvSpPr>
        <p:spPr>
          <a:xfrm>
            <a:off x="457319" y="4383125"/>
            <a:ext cx="5478302" cy="1276312"/>
          </a:xfrm>
        </p:spPr>
        <p:txBody>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4">
            <a:extLst>
              <a:ext uri="{FF2B5EF4-FFF2-40B4-BE49-F238E27FC236}">
                <a16:creationId xmlns:a16="http://schemas.microsoft.com/office/drawing/2014/main" id="{FDDD128D-2BE9-98E3-CEDB-956CD6F70F89}"/>
              </a:ext>
            </a:extLst>
          </p:cNvPr>
          <p:cNvSpPr>
            <a:spLocks noGrp="1"/>
          </p:cNvSpPr>
          <p:nvPr>
            <p:ph type="body" sz="quarter" idx="29"/>
          </p:nvPr>
        </p:nvSpPr>
        <p:spPr bwMode="gray">
          <a:xfrm>
            <a:off x="6267496" y="3816351"/>
            <a:ext cx="5478682" cy="372731"/>
          </a:xfrm>
          <a:solidFill>
            <a:schemeClr val="bg1"/>
          </a:solidFill>
          <a:effectLst>
            <a:outerShdw dist="12700" dir="16200000" rotWithShape="0">
              <a:schemeClr val="bg1">
                <a:lumMod val="75000"/>
              </a:schemeClr>
            </a:outerShdw>
          </a:effectLst>
        </p:spPr>
        <p:txBody>
          <a:bodyPr lIns="0" tIns="91440" rIns="0">
            <a:spAutoFit/>
          </a:bodyPr>
          <a:lstStyle>
            <a:lvl1pPr marL="9525" indent="-9525">
              <a:spcBef>
                <a:spcPts val="0"/>
              </a:spcBef>
              <a:buNone/>
              <a:tabLst/>
              <a:defRPr sz="1500" b="1" spc="-30">
                <a:solidFill>
                  <a:schemeClr val="accent1"/>
                </a:solidFill>
              </a:defRPr>
            </a:lvl1pPr>
          </a:lstStyle>
          <a:p>
            <a:pPr lvl="0"/>
            <a:r>
              <a:rPr lang="en-US"/>
              <a:t>Click to edit Master text styles</a:t>
            </a:r>
          </a:p>
        </p:txBody>
      </p:sp>
      <p:sp>
        <p:nvSpPr>
          <p:cNvPr id="15" name="Content Placeholder 5">
            <a:extLst>
              <a:ext uri="{FF2B5EF4-FFF2-40B4-BE49-F238E27FC236}">
                <a16:creationId xmlns:a16="http://schemas.microsoft.com/office/drawing/2014/main" id="{BBEBC001-218F-22F4-BB36-1A98F8C669E9}"/>
              </a:ext>
            </a:extLst>
          </p:cNvPr>
          <p:cNvSpPr>
            <a:spLocks noGrp="1"/>
          </p:cNvSpPr>
          <p:nvPr>
            <p:ph sz="quarter" idx="30"/>
          </p:nvPr>
        </p:nvSpPr>
        <p:spPr>
          <a:xfrm>
            <a:off x="6267496" y="4383125"/>
            <a:ext cx="5478302" cy="1276312"/>
          </a:xfrm>
        </p:spPr>
        <p:txBody>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12761186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enter Content_Focused">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2145883" y="2368296"/>
            <a:ext cx="7521141" cy="2850818"/>
          </a:xfrm>
        </p:spPr>
        <p:txBody>
          <a:bodyPr/>
          <a:lstStyle>
            <a:lvl1pPr marL="0" indent="0">
              <a:spcBef>
                <a:spcPts val="1000"/>
              </a:spcBef>
              <a:buNone/>
              <a:defRPr sz="1400">
                <a:solidFill>
                  <a:schemeClr val="accent2"/>
                </a:solidFill>
              </a:defRPr>
            </a:lvl1pPr>
            <a:lvl2pPr marL="347663" indent="-119063">
              <a:spcBef>
                <a:spcPts val="500"/>
              </a:spcBef>
              <a:defRPr sz="1400">
                <a:solidFill>
                  <a:schemeClr val="accent2"/>
                </a:solidFill>
              </a:defRPr>
            </a:lvl2pPr>
            <a:lvl3pPr marL="512763" indent="-107950">
              <a:spcBef>
                <a:spcPts val="200"/>
              </a:spcBef>
              <a:defRPr sz="1200">
                <a:solidFill>
                  <a:schemeClr val="accent2"/>
                </a:solidFill>
              </a:defRPr>
            </a:lvl3pPr>
            <a:lvl4pPr marL="685800" indent="-109538">
              <a:spcBef>
                <a:spcPts val="200"/>
              </a:spcBef>
              <a:defRPr sz="1100">
                <a:solidFill>
                  <a:schemeClr val="accent2"/>
                </a:solidFill>
              </a:defRPr>
            </a:lvl4pPr>
            <a:lvl5pPr marL="858838" indent="-117475">
              <a:spcBef>
                <a:spcPts val="200"/>
              </a:spcBef>
              <a:defRPr sz="1050">
                <a:solidFill>
                  <a:schemeClr val="accent2"/>
                </a:solidFill>
              </a:defRPr>
            </a:lvl5pPr>
          </a:lstStyle>
          <a:p>
            <a:pPr lvl="0"/>
            <a:r>
              <a:rPr lang="en-US"/>
              <a:t>Click to edit Master text styles</a:t>
            </a:r>
          </a:p>
        </p:txBody>
      </p:sp>
      <p:sp>
        <p:nvSpPr>
          <p:cNvPr id="2" name="Title 1"/>
          <p:cNvSpPr>
            <a:spLocks noGrp="1"/>
          </p:cNvSpPr>
          <p:nvPr>
            <p:ph type="title"/>
          </p:nvPr>
        </p:nvSpPr>
        <p:spPr bwMode="gray"/>
        <p:txBody>
          <a:bodyPr/>
          <a:lstStyle/>
          <a:p>
            <a:r>
              <a:rPr lang="en-US"/>
              <a:t>Click to edit Master title style</a:t>
            </a:r>
          </a:p>
        </p:txBody>
      </p:sp>
      <p:sp>
        <p:nvSpPr>
          <p:cNvPr id="4" name="Text Placeholder 4">
            <a:extLst>
              <a:ext uri="{FF2B5EF4-FFF2-40B4-BE49-F238E27FC236}">
                <a16:creationId xmlns:a16="http://schemas.microsoft.com/office/drawing/2014/main" id="{AE4EBFC5-472E-0D9D-4AC3-EA0789A5FC43}"/>
              </a:ext>
            </a:extLst>
          </p:cNvPr>
          <p:cNvSpPr>
            <a:spLocks noGrp="1"/>
          </p:cNvSpPr>
          <p:nvPr>
            <p:ph type="body" sz="quarter" idx="17" hasCustomPrompt="1"/>
          </p:nvPr>
        </p:nvSpPr>
        <p:spPr bwMode="gray">
          <a:xfrm>
            <a:off x="2145883" y="1782604"/>
            <a:ext cx="7521141" cy="493776"/>
          </a:xfrm>
          <a:noFill/>
          <a:effectLst/>
        </p:spPr>
        <p:txBody>
          <a:bodyPr lIns="0" tIns="91440" rIns="0"/>
          <a:lstStyle>
            <a:lvl1pPr marL="9525" indent="-9525">
              <a:spcBef>
                <a:spcPts val="0"/>
              </a:spcBef>
              <a:buNone/>
              <a:tabLst/>
              <a:defRPr sz="1700" b="1">
                <a:solidFill>
                  <a:schemeClr val="accent1"/>
                </a:solidFill>
              </a:defRPr>
            </a:lvl1pPr>
          </a:lstStyle>
          <a:p>
            <a:pPr lvl="0"/>
            <a:r>
              <a:rPr lang="en-US"/>
              <a:t>Headline</a:t>
            </a:r>
          </a:p>
        </p:txBody>
      </p:sp>
    </p:spTree>
    <p:custDataLst>
      <p:tags r:id="rId1"/>
    </p:custDataLst>
    <p:extLst>
      <p:ext uri="{BB962C8B-B14F-4D97-AF65-F5344CB8AC3E}">
        <p14:creationId xmlns:p14="http://schemas.microsoft.com/office/powerpoint/2010/main" val="428207469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ustom Layout-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8E8C2-5945-3D6A-8B9E-DC4E3584451E}"/>
              </a:ext>
            </a:extLst>
          </p:cNvPr>
          <p:cNvSpPr>
            <a:spLocks noGrp="1"/>
          </p:cNvSpPr>
          <p:nvPr>
            <p:ph type="title"/>
          </p:nvPr>
        </p:nvSpPr>
        <p:spPr/>
        <p:txBody>
          <a:bodyPr/>
          <a:lstStyle>
            <a:lvl1pPr>
              <a:defRPr b="0" spc="-50"/>
            </a:lvl1pPr>
          </a:lstStyle>
          <a:p>
            <a:r>
              <a:rPr lang="en-US"/>
              <a:t>Click to edit Master title style</a:t>
            </a:r>
          </a:p>
        </p:txBody>
      </p:sp>
      <p:sp>
        <p:nvSpPr>
          <p:cNvPr id="8" name="Text Placeholder 10">
            <a:extLst>
              <a:ext uri="{FF2B5EF4-FFF2-40B4-BE49-F238E27FC236}">
                <a16:creationId xmlns:a16="http://schemas.microsoft.com/office/drawing/2014/main" id="{0B690C78-265B-C177-00EC-C03891FECC5C}"/>
              </a:ext>
            </a:extLst>
          </p:cNvPr>
          <p:cNvSpPr>
            <a:spLocks noGrp="1"/>
          </p:cNvSpPr>
          <p:nvPr>
            <p:ph type="body" sz="quarter" idx="12" hasCustomPrompt="1"/>
          </p:nvPr>
        </p:nvSpPr>
        <p:spPr>
          <a:xfrm>
            <a:off x="709597" y="1736750"/>
            <a:ext cx="1838234" cy="161841"/>
          </a:xfrm>
          <a:prstGeom prst="rect">
            <a:avLst/>
          </a:prstGeom>
        </p:spPr>
        <p:txBody>
          <a:bodyPr/>
          <a:lstStyle>
            <a:lvl1pPr marL="0" indent="0">
              <a:buNone/>
              <a:defRPr lang="en-US" sz="1000" b="1" kern="1200" spc="-25" dirty="0">
                <a:solidFill>
                  <a:schemeClr val="accent1"/>
                </a:solidFill>
                <a:latin typeface="+mn-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01</a:t>
            </a:r>
          </a:p>
        </p:txBody>
      </p:sp>
      <p:sp>
        <p:nvSpPr>
          <p:cNvPr id="9" name="Text Placeholder 10">
            <a:extLst>
              <a:ext uri="{FF2B5EF4-FFF2-40B4-BE49-F238E27FC236}">
                <a16:creationId xmlns:a16="http://schemas.microsoft.com/office/drawing/2014/main" id="{97B75870-34EF-B172-9DC5-7B3B469DD535}"/>
              </a:ext>
            </a:extLst>
          </p:cNvPr>
          <p:cNvSpPr>
            <a:spLocks noGrp="1"/>
          </p:cNvSpPr>
          <p:nvPr>
            <p:ph type="body" sz="quarter" idx="13" hasCustomPrompt="1"/>
          </p:nvPr>
        </p:nvSpPr>
        <p:spPr>
          <a:xfrm>
            <a:off x="701092" y="1926725"/>
            <a:ext cx="1838234" cy="305112"/>
          </a:xfrm>
          <a:prstGeom prst="rect">
            <a:avLst/>
          </a:prstGeom>
        </p:spPr>
        <p:txBody>
          <a:bodyPr/>
          <a:lstStyle>
            <a:lvl1pPr marL="0" indent="0">
              <a:buNone/>
              <a:defRPr lang="en-US" sz="1800" b="1" kern="1200" spc="-25" dirty="0">
                <a:solidFill>
                  <a:schemeClr val="accent1"/>
                </a:solidFill>
                <a:latin typeface="+mj-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10" name="Text Placeholder 10">
            <a:extLst>
              <a:ext uri="{FF2B5EF4-FFF2-40B4-BE49-F238E27FC236}">
                <a16:creationId xmlns:a16="http://schemas.microsoft.com/office/drawing/2014/main" id="{E32C26DF-97A8-85FD-1197-8C10436F56BC}"/>
              </a:ext>
            </a:extLst>
          </p:cNvPr>
          <p:cNvSpPr>
            <a:spLocks noGrp="1"/>
          </p:cNvSpPr>
          <p:nvPr>
            <p:ph type="body" sz="quarter" idx="14" hasCustomPrompt="1"/>
          </p:nvPr>
        </p:nvSpPr>
        <p:spPr>
          <a:xfrm>
            <a:off x="701092" y="2436468"/>
            <a:ext cx="1838234" cy="2821335"/>
          </a:xfrm>
          <a:prstGeom prst="rect">
            <a:avLst/>
          </a:prstGeom>
        </p:spPr>
        <p:txBody>
          <a:bodyPr/>
          <a:lstStyle>
            <a:lvl1pPr marL="0" indent="0">
              <a:buNone/>
              <a:defRPr lang="en-US" sz="1100" b="0" i="0" kern="1200" spc="-30" dirty="0" smtClean="0">
                <a:solidFill>
                  <a:srgbClr val="02005E"/>
                </a:solidFill>
                <a:latin typeface="+mn-lt"/>
                <a:ea typeface="+mn-ea"/>
                <a:cs typeface="+mn-cs"/>
              </a:defRPr>
            </a:lvl1pPr>
            <a:lvl2pPr>
              <a:defRPr lang="en-US" sz="1100" b="0" i="0" kern="1200" spc="-30" dirty="0" smtClean="0">
                <a:solidFill>
                  <a:srgbClr val="02005E"/>
                </a:solidFill>
                <a:latin typeface="+mn-lt"/>
                <a:ea typeface="+mn-ea"/>
                <a:cs typeface="+mn-cs"/>
              </a:defRPr>
            </a:lvl2pPr>
            <a:lvl3pPr marL="914171"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
        <p:nvSpPr>
          <p:cNvPr id="11" name="Text Placeholder 10">
            <a:extLst>
              <a:ext uri="{FF2B5EF4-FFF2-40B4-BE49-F238E27FC236}">
                <a16:creationId xmlns:a16="http://schemas.microsoft.com/office/drawing/2014/main" id="{98CDD658-3E19-2918-02C4-5E395910A8E7}"/>
              </a:ext>
            </a:extLst>
          </p:cNvPr>
          <p:cNvSpPr>
            <a:spLocks noGrp="1"/>
          </p:cNvSpPr>
          <p:nvPr>
            <p:ph type="body" sz="quarter" idx="15" hasCustomPrompt="1"/>
          </p:nvPr>
        </p:nvSpPr>
        <p:spPr>
          <a:xfrm>
            <a:off x="2973591" y="1736750"/>
            <a:ext cx="1838234" cy="161841"/>
          </a:xfrm>
          <a:prstGeom prst="rect">
            <a:avLst/>
          </a:prstGeom>
        </p:spPr>
        <p:txBody>
          <a:bodyPr/>
          <a:lstStyle>
            <a:lvl1pPr marL="0" indent="0">
              <a:buNone/>
              <a:defRPr lang="en-US" sz="1000" b="1" kern="1200" spc="-25" dirty="0">
                <a:solidFill>
                  <a:schemeClr val="accent1"/>
                </a:solidFill>
                <a:latin typeface="+mn-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02</a:t>
            </a:r>
          </a:p>
        </p:txBody>
      </p:sp>
      <p:sp>
        <p:nvSpPr>
          <p:cNvPr id="12" name="Text Placeholder 10">
            <a:extLst>
              <a:ext uri="{FF2B5EF4-FFF2-40B4-BE49-F238E27FC236}">
                <a16:creationId xmlns:a16="http://schemas.microsoft.com/office/drawing/2014/main" id="{993A77F2-571C-DD91-C115-B580B6A1E223}"/>
              </a:ext>
            </a:extLst>
          </p:cNvPr>
          <p:cNvSpPr>
            <a:spLocks noGrp="1"/>
          </p:cNvSpPr>
          <p:nvPr>
            <p:ph type="body" sz="quarter" idx="16" hasCustomPrompt="1"/>
          </p:nvPr>
        </p:nvSpPr>
        <p:spPr>
          <a:xfrm>
            <a:off x="2965085" y="1926725"/>
            <a:ext cx="1838234" cy="305112"/>
          </a:xfrm>
          <a:prstGeom prst="rect">
            <a:avLst/>
          </a:prstGeom>
        </p:spPr>
        <p:txBody>
          <a:bodyPr/>
          <a:lstStyle>
            <a:lvl1pPr marL="0" indent="0">
              <a:buNone/>
              <a:defRPr lang="en-US" sz="1800" b="1" kern="1200" spc="-25" dirty="0">
                <a:solidFill>
                  <a:schemeClr val="accent1"/>
                </a:solidFill>
                <a:latin typeface="+mj-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13" name="Text Placeholder 10">
            <a:extLst>
              <a:ext uri="{FF2B5EF4-FFF2-40B4-BE49-F238E27FC236}">
                <a16:creationId xmlns:a16="http://schemas.microsoft.com/office/drawing/2014/main" id="{8C50AFBE-858F-695A-1B2B-0D7F45840AA9}"/>
              </a:ext>
            </a:extLst>
          </p:cNvPr>
          <p:cNvSpPr>
            <a:spLocks noGrp="1"/>
          </p:cNvSpPr>
          <p:nvPr>
            <p:ph type="body" sz="quarter" idx="17" hasCustomPrompt="1"/>
          </p:nvPr>
        </p:nvSpPr>
        <p:spPr>
          <a:xfrm>
            <a:off x="2965085" y="2436468"/>
            <a:ext cx="1838234" cy="2821335"/>
          </a:xfrm>
          <a:prstGeom prst="rect">
            <a:avLst/>
          </a:prstGeom>
        </p:spPr>
        <p:txBody>
          <a:bodyPr/>
          <a:lstStyle>
            <a:lvl1pPr marL="0" indent="0">
              <a:buNone/>
              <a:defRPr lang="en-US" sz="1100" b="0" i="0" kern="1200" spc="-30" dirty="0" smtClean="0">
                <a:solidFill>
                  <a:srgbClr val="02005E"/>
                </a:solidFill>
                <a:latin typeface="+mn-lt"/>
                <a:ea typeface="+mn-ea"/>
                <a:cs typeface="+mn-cs"/>
              </a:defRPr>
            </a:lvl1pPr>
            <a:lvl2pPr>
              <a:defRPr lang="en-US" sz="1100" b="0" i="0" kern="1200" spc="-30" dirty="0" smtClean="0">
                <a:solidFill>
                  <a:srgbClr val="02005E"/>
                </a:solidFill>
                <a:latin typeface="+mn-lt"/>
                <a:ea typeface="+mn-ea"/>
                <a:cs typeface="+mn-cs"/>
              </a:defRPr>
            </a:lvl2pPr>
            <a:lvl3pPr marL="914171"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
        <p:nvSpPr>
          <p:cNvPr id="14" name="Text Placeholder 10">
            <a:extLst>
              <a:ext uri="{FF2B5EF4-FFF2-40B4-BE49-F238E27FC236}">
                <a16:creationId xmlns:a16="http://schemas.microsoft.com/office/drawing/2014/main" id="{1159A50A-6E6C-77FA-D12E-13DD6B103C87}"/>
              </a:ext>
            </a:extLst>
          </p:cNvPr>
          <p:cNvSpPr>
            <a:spLocks noGrp="1"/>
          </p:cNvSpPr>
          <p:nvPr>
            <p:ph type="body" sz="quarter" idx="18" hasCustomPrompt="1"/>
          </p:nvPr>
        </p:nvSpPr>
        <p:spPr>
          <a:xfrm>
            <a:off x="5192972" y="1736750"/>
            <a:ext cx="1838234" cy="161841"/>
          </a:xfrm>
          <a:prstGeom prst="rect">
            <a:avLst/>
          </a:prstGeom>
        </p:spPr>
        <p:txBody>
          <a:bodyPr/>
          <a:lstStyle>
            <a:lvl1pPr marL="0" indent="0">
              <a:buNone/>
              <a:defRPr lang="en-US" sz="1000" b="1" kern="1200" spc="-25" dirty="0">
                <a:solidFill>
                  <a:schemeClr val="accent1"/>
                </a:solidFill>
                <a:latin typeface="+mn-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03</a:t>
            </a:r>
          </a:p>
        </p:txBody>
      </p:sp>
      <p:sp>
        <p:nvSpPr>
          <p:cNvPr id="15" name="Text Placeholder 10">
            <a:extLst>
              <a:ext uri="{FF2B5EF4-FFF2-40B4-BE49-F238E27FC236}">
                <a16:creationId xmlns:a16="http://schemas.microsoft.com/office/drawing/2014/main" id="{8F837DAE-3A62-3E10-09B8-EB0D617D1C7E}"/>
              </a:ext>
            </a:extLst>
          </p:cNvPr>
          <p:cNvSpPr>
            <a:spLocks noGrp="1"/>
          </p:cNvSpPr>
          <p:nvPr>
            <p:ph type="body" sz="quarter" idx="19" hasCustomPrompt="1"/>
          </p:nvPr>
        </p:nvSpPr>
        <p:spPr>
          <a:xfrm>
            <a:off x="5184466" y="1926725"/>
            <a:ext cx="1838234" cy="305112"/>
          </a:xfrm>
          <a:prstGeom prst="rect">
            <a:avLst/>
          </a:prstGeom>
        </p:spPr>
        <p:txBody>
          <a:bodyPr/>
          <a:lstStyle>
            <a:lvl1pPr marL="0" indent="0">
              <a:buNone/>
              <a:defRPr lang="en-US" sz="1800" b="1" kern="1200" spc="-25" dirty="0">
                <a:solidFill>
                  <a:schemeClr val="accent1"/>
                </a:solidFill>
                <a:latin typeface="+mj-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16" name="Text Placeholder 10">
            <a:extLst>
              <a:ext uri="{FF2B5EF4-FFF2-40B4-BE49-F238E27FC236}">
                <a16:creationId xmlns:a16="http://schemas.microsoft.com/office/drawing/2014/main" id="{C40A9B8B-164D-59C0-3DD7-6EDA592028F6}"/>
              </a:ext>
            </a:extLst>
          </p:cNvPr>
          <p:cNvSpPr>
            <a:spLocks noGrp="1"/>
          </p:cNvSpPr>
          <p:nvPr>
            <p:ph type="body" sz="quarter" idx="20" hasCustomPrompt="1"/>
          </p:nvPr>
        </p:nvSpPr>
        <p:spPr>
          <a:xfrm>
            <a:off x="5184466" y="2436468"/>
            <a:ext cx="1838234" cy="2821335"/>
          </a:xfrm>
          <a:prstGeom prst="rect">
            <a:avLst/>
          </a:prstGeom>
        </p:spPr>
        <p:txBody>
          <a:bodyPr/>
          <a:lstStyle>
            <a:lvl1pPr marL="0" indent="0">
              <a:buNone/>
              <a:defRPr lang="en-US" sz="1100" b="0" i="0" kern="1200" spc="-30" dirty="0" smtClean="0">
                <a:solidFill>
                  <a:srgbClr val="02005E"/>
                </a:solidFill>
                <a:latin typeface="+mn-lt"/>
                <a:ea typeface="+mn-ea"/>
                <a:cs typeface="+mn-cs"/>
              </a:defRPr>
            </a:lvl1pPr>
            <a:lvl2pPr>
              <a:defRPr lang="en-US" sz="1100" b="0" i="0" kern="1200" spc="-30" dirty="0" smtClean="0">
                <a:solidFill>
                  <a:srgbClr val="02005E"/>
                </a:solidFill>
                <a:latin typeface="+mn-lt"/>
                <a:ea typeface="+mn-ea"/>
                <a:cs typeface="+mn-cs"/>
              </a:defRPr>
            </a:lvl2pPr>
            <a:lvl3pPr marL="914171"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
        <p:nvSpPr>
          <p:cNvPr id="17" name="Text Placeholder 10">
            <a:extLst>
              <a:ext uri="{FF2B5EF4-FFF2-40B4-BE49-F238E27FC236}">
                <a16:creationId xmlns:a16="http://schemas.microsoft.com/office/drawing/2014/main" id="{8DC7A8FD-72FE-188B-65D5-CADA1F348649}"/>
              </a:ext>
            </a:extLst>
          </p:cNvPr>
          <p:cNvSpPr>
            <a:spLocks noGrp="1"/>
          </p:cNvSpPr>
          <p:nvPr>
            <p:ph type="body" sz="quarter" idx="21" hasCustomPrompt="1"/>
          </p:nvPr>
        </p:nvSpPr>
        <p:spPr>
          <a:xfrm>
            <a:off x="7412354" y="1736750"/>
            <a:ext cx="1838234" cy="161841"/>
          </a:xfrm>
          <a:prstGeom prst="rect">
            <a:avLst/>
          </a:prstGeom>
        </p:spPr>
        <p:txBody>
          <a:bodyPr/>
          <a:lstStyle>
            <a:lvl1pPr marL="0" indent="0">
              <a:buNone/>
              <a:defRPr lang="en-US" sz="1000" b="1" kern="1200" spc="-25" dirty="0">
                <a:solidFill>
                  <a:schemeClr val="accent1"/>
                </a:solidFill>
                <a:latin typeface="+mn-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04</a:t>
            </a:r>
          </a:p>
        </p:txBody>
      </p:sp>
      <p:sp>
        <p:nvSpPr>
          <p:cNvPr id="18" name="Text Placeholder 10">
            <a:extLst>
              <a:ext uri="{FF2B5EF4-FFF2-40B4-BE49-F238E27FC236}">
                <a16:creationId xmlns:a16="http://schemas.microsoft.com/office/drawing/2014/main" id="{9C6C264E-5E38-3B0E-6C23-3D7B5B8FC82C}"/>
              </a:ext>
            </a:extLst>
          </p:cNvPr>
          <p:cNvSpPr>
            <a:spLocks noGrp="1"/>
          </p:cNvSpPr>
          <p:nvPr>
            <p:ph type="body" sz="quarter" idx="22" hasCustomPrompt="1"/>
          </p:nvPr>
        </p:nvSpPr>
        <p:spPr>
          <a:xfrm>
            <a:off x="7403848" y="1926725"/>
            <a:ext cx="1838234" cy="305112"/>
          </a:xfrm>
          <a:prstGeom prst="rect">
            <a:avLst/>
          </a:prstGeom>
        </p:spPr>
        <p:txBody>
          <a:bodyPr/>
          <a:lstStyle>
            <a:lvl1pPr marL="0" indent="0">
              <a:buNone/>
              <a:defRPr lang="en-US" sz="1800" b="1" kern="1200" spc="-25" dirty="0">
                <a:solidFill>
                  <a:schemeClr val="accent1"/>
                </a:solidFill>
                <a:latin typeface="+mj-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19" name="Text Placeholder 10">
            <a:extLst>
              <a:ext uri="{FF2B5EF4-FFF2-40B4-BE49-F238E27FC236}">
                <a16:creationId xmlns:a16="http://schemas.microsoft.com/office/drawing/2014/main" id="{A2CD696B-11DA-B4A3-9DD7-4D267A6C0720}"/>
              </a:ext>
            </a:extLst>
          </p:cNvPr>
          <p:cNvSpPr>
            <a:spLocks noGrp="1"/>
          </p:cNvSpPr>
          <p:nvPr>
            <p:ph type="body" sz="quarter" idx="23" hasCustomPrompt="1"/>
          </p:nvPr>
        </p:nvSpPr>
        <p:spPr>
          <a:xfrm>
            <a:off x="7403848" y="2436468"/>
            <a:ext cx="1838234" cy="2821335"/>
          </a:xfrm>
          <a:prstGeom prst="rect">
            <a:avLst/>
          </a:prstGeom>
        </p:spPr>
        <p:txBody>
          <a:bodyPr/>
          <a:lstStyle>
            <a:lvl1pPr marL="0" indent="0">
              <a:buNone/>
              <a:defRPr lang="en-US" sz="1100" b="0" i="0" kern="1200" spc="-30" dirty="0" smtClean="0">
                <a:solidFill>
                  <a:srgbClr val="02005E"/>
                </a:solidFill>
                <a:latin typeface="+mn-lt"/>
                <a:ea typeface="+mn-ea"/>
                <a:cs typeface="+mn-cs"/>
              </a:defRPr>
            </a:lvl1pPr>
            <a:lvl2pPr>
              <a:defRPr lang="en-US" sz="1100" b="0" i="0" kern="1200" spc="-30" dirty="0" smtClean="0">
                <a:solidFill>
                  <a:srgbClr val="02005E"/>
                </a:solidFill>
                <a:latin typeface="+mn-lt"/>
                <a:ea typeface="+mn-ea"/>
                <a:cs typeface="+mn-cs"/>
              </a:defRPr>
            </a:lvl2pPr>
            <a:lvl3pPr marL="914171"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
        <p:nvSpPr>
          <p:cNvPr id="20" name="Text Placeholder 10">
            <a:extLst>
              <a:ext uri="{FF2B5EF4-FFF2-40B4-BE49-F238E27FC236}">
                <a16:creationId xmlns:a16="http://schemas.microsoft.com/office/drawing/2014/main" id="{9A66A8BB-0E11-5EA2-4897-9F538BCA44B0}"/>
              </a:ext>
            </a:extLst>
          </p:cNvPr>
          <p:cNvSpPr>
            <a:spLocks noGrp="1"/>
          </p:cNvSpPr>
          <p:nvPr>
            <p:ph type="body" sz="quarter" idx="24" hasCustomPrompt="1"/>
          </p:nvPr>
        </p:nvSpPr>
        <p:spPr>
          <a:xfrm>
            <a:off x="9654041" y="1736750"/>
            <a:ext cx="1838234" cy="161841"/>
          </a:xfrm>
          <a:prstGeom prst="rect">
            <a:avLst/>
          </a:prstGeom>
        </p:spPr>
        <p:txBody>
          <a:bodyPr/>
          <a:lstStyle>
            <a:lvl1pPr marL="0" indent="0">
              <a:buNone/>
              <a:defRPr lang="en-US" sz="1000" b="1" kern="1200" spc="-25" dirty="0">
                <a:solidFill>
                  <a:schemeClr val="accent1"/>
                </a:solidFill>
                <a:latin typeface="+mn-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05</a:t>
            </a:r>
          </a:p>
        </p:txBody>
      </p:sp>
      <p:sp>
        <p:nvSpPr>
          <p:cNvPr id="21" name="Text Placeholder 10">
            <a:extLst>
              <a:ext uri="{FF2B5EF4-FFF2-40B4-BE49-F238E27FC236}">
                <a16:creationId xmlns:a16="http://schemas.microsoft.com/office/drawing/2014/main" id="{A01DE684-F768-8F57-7C8F-CC046C303635}"/>
              </a:ext>
            </a:extLst>
          </p:cNvPr>
          <p:cNvSpPr>
            <a:spLocks noGrp="1"/>
          </p:cNvSpPr>
          <p:nvPr>
            <p:ph type="body" sz="quarter" idx="25" hasCustomPrompt="1"/>
          </p:nvPr>
        </p:nvSpPr>
        <p:spPr>
          <a:xfrm>
            <a:off x="9645535" y="1926725"/>
            <a:ext cx="1838234" cy="305112"/>
          </a:xfrm>
          <a:prstGeom prst="rect">
            <a:avLst/>
          </a:prstGeom>
        </p:spPr>
        <p:txBody>
          <a:bodyPr/>
          <a:lstStyle>
            <a:lvl1pPr marL="0" indent="0">
              <a:buNone/>
              <a:defRPr lang="en-US" sz="1800" b="1" kern="1200" spc="-25" dirty="0">
                <a:solidFill>
                  <a:schemeClr val="accent1"/>
                </a:solidFill>
                <a:latin typeface="+mj-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22" name="Text Placeholder 10">
            <a:extLst>
              <a:ext uri="{FF2B5EF4-FFF2-40B4-BE49-F238E27FC236}">
                <a16:creationId xmlns:a16="http://schemas.microsoft.com/office/drawing/2014/main" id="{A02A5519-1CE1-4609-D45C-0470D73BE0A7}"/>
              </a:ext>
            </a:extLst>
          </p:cNvPr>
          <p:cNvSpPr>
            <a:spLocks noGrp="1"/>
          </p:cNvSpPr>
          <p:nvPr>
            <p:ph type="body" sz="quarter" idx="26" hasCustomPrompt="1"/>
          </p:nvPr>
        </p:nvSpPr>
        <p:spPr>
          <a:xfrm>
            <a:off x="9645535" y="2436468"/>
            <a:ext cx="1838234" cy="2821335"/>
          </a:xfrm>
          <a:prstGeom prst="rect">
            <a:avLst/>
          </a:prstGeom>
        </p:spPr>
        <p:txBody>
          <a:bodyPr/>
          <a:lstStyle>
            <a:lvl1pPr marL="0" indent="0">
              <a:buNone/>
              <a:defRPr lang="en-US" sz="1100" b="0" i="0" kern="1200" spc="-30" dirty="0" smtClean="0">
                <a:solidFill>
                  <a:srgbClr val="02005E"/>
                </a:solidFill>
                <a:latin typeface="+mn-lt"/>
                <a:ea typeface="+mn-ea"/>
                <a:cs typeface="+mn-cs"/>
              </a:defRPr>
            </a:lvl1pPr>
            <a:lvl2pPr>
              <a:defRPr lang="en-US" sz="1100" b="0" i="0" kern="1200" spc="-30" dirty="0" smtClean="0">
                <a:solidFill>
                  <a:srgbClr val="02005E"/>
                </a:solidFill>
                <a:latin typeface="+mn-lt"/>
                <a:ea typeface="+mn-ea"/>
                <a:cs typeface="+mn-cs"/>
              </a:defRPr>
            </a:lvl2pPr>
            <a:lvl3pPr marL="914171"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Tree>
    <p:extLst>
      <p:ext uri="{BB962C8B-B14F-4D97-AF65-F5344CB8AC3E}">
        <p14:creationId xmlns:p14="http://schemas.microsoft.com/office/powerpoint/2010/main" val="3157054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_3 column">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4" name="Content Placeholder 3">
            <a:extLst>
              <a:ext uri="{FF2B5EF4-FFF2-40B4-BE49-F238E27FC236}">
                <a16:creationId xmlns:a16="http://schemas.microsoft.com/office/drawing/2014/main" id="{AD9FE6A0-0850-BC6F-11AE-4B08F8A9FE35}"/>
              </a:ext>
            </a:extLst>
          </p:cNvPr>
          <p:cNvSpPr>
            <a:spLocks noGrp="1"/>
          </p:cNvSpPr>
          <p:nvPr>
            <p:ph sz="quarter" idx="12"/>
          </p:nvPr>
        </p:nvSpPr>
        <p:spPr>
          <a:xfrm>
            <a:off x="457320" y="1690689"/>
            <a:ext cx="3494225" cy="4595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A63BCADD-9869-CCB7-AFD3-B370EFE0DFEE}"/>
              </a:ext>
            </a:extLst>
          </p:cNvPr>
          <p:cNvSpPr>
            <a:spLocks noGrp="1"/>
          </p:cNvSpPr>
          <p:nvPr>
            <p:ph sz="quarter" idx="13"/>
          </p:nvPr>
        </p:nvSpPr>
        <p:spPr>
          <a:xfrm>
            <a:off x="4344532" y="1690689"/>
            <a:ext cx="3494225" cy="4595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a:extLst>
              <a:ext uri="{FF2B5EF4-FFF2-40B4-BE49-F238E27FC236}">
                <a16:creationId xmlns:a16="http://schemas.microsoft.com/office/drawing/2014/main" id="{C3F98BC9-F223-77BE-C34B-AF9B928813EE}"/>
              </a:ext>
            </a:extLst>
          </p:cNvPr>
          <p:cNvSpPr>
            <a:spLocks noGrp="1"/>
          </p:cNvSpPr>
          <p:nvPr>
            <p:ph sz="quarter" idx="14"/>
          </p:nvPr>
        </p:nvSpPr>
        <p:spPr>
          <a:xfrm>
            <a:off x="8239911" y="1690689"/>
            <a:ext cx="3494225" cy="4595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07695303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ustom Layout-Lis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4143C-A5A9-FE98-CA67-6BFF4C11E50E}"/>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72B20804-76F7-AC08-BFA3-62FAEA685389}"/>
              </a:ext>
            </a:extLst>
          </p:cNvPr>
          <p:cNvGrpSpPr/>
          <p:nvPr userDrawn="1"/>
        </p:nvGrpSpPr>
        <p:grpSpPr>
          <a:xfrm>
            <a:off x="606162" y="1501332"/>
            <a:ext cx="2611618" cy="4283242"/>
            <a:chOff x="1212167" y="7796463"/>
            <a:chExt cx="4206238" cy="8566483"/>
          </a:xfrm>
        </p:grpSpPr>
        <p:sp>
          <p:nvSpPr>
            <p:cNvPr id="4" name="Rounded Rectangle 3">
              <a:extLst>
                <a:ext uri="{FF2B5EF4-FFF2-40B4-BE49-F238E27FC236}">
                  <a16:creationId xmlns:a16="http://schemas.microsoft.com/office/drawing/2014/main" id="{F2CB0E43-F339-C002-0D88-BA99393E2044}"/>
                </a:ext>
              </a:extLst>
            </p:cNvPr>
            <p:cNvSpPr/>
            <p:nvPr/>
          </p:nvSpPr>
          <p:spPr>
            <a:xfrm>
              <a:off x="1220788" y="7796463"/>
              <a:ext cx="4197617" cy="8566483"/>
            </a:xfrm>
            <a:prstGeom prst="roundRect">
              <a:avLst>
                <a:gd name="adj" fmla="val 6397"/>
              </a:avLst>
            </a:prstGeom>
            <a:solidFill>
              <a:schemeClr val="bg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a:latin typeface="+mn-lt"/>
              </a:endParaRPr>
            </a:p>
          </p:txBody>
        </p:sp>
        <p:sp>
          <p:nvSpPr>
            <p:cNvPr id="5" name="Round Same Side Corner Rectangle 4">
              <a:extLst>
                <a:ext uri="{FF2B5EF4-FFF2-40B4-BE49-F238E27FC236}">
                  <a16:creationId xmlns:a16="http://schemas.microsoft.com/office/drawing/2014/main" id="{709D0EBC-CAFC-8A91-8050-FAE9621EF174}"/>
                </a:ext>
              </a:extLst>
            </p:cNvPr>
            <p:cNvSpPr/>
            <p:nvPr/>
          </p:nvSpPr>
          <p:spPr>
            <a:xfrm>
              <a:off x="1212167" y="7796463"/>
              <a:ext cx="4197617" cy="923331"/>
            </a:xfrm>
            <a:prstGeom prst="round2SameRect">
              <a:avLst>
                <a:gd name="adj1" fmla="val 29698"/>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a:latin typeface="+mn-lt"/>
              </a:endParaRPr>
            </a:p>
          </p:txBody>
        </p:sp>
      </p:grpSp>
      <p:sp>
        <p:nvSpPr>
          <p:cNvPr id="6" name="Text Placeholder 10">
            <a:extLst>
              <a:ext uri="{FF2B5EF4-FFF2-40B4-BE49-F238E27FC236}">
                <a16:creationId xmlns:a16="http://schemas.microsoft.com/office/drawing/2014/main" id="{4255C7B2-32E1-2F4F-8FBB-9CAD9C5B1665}"/>
              </a:ext>
            </a:extLst>
          </p:cNvPr>
          <p:cNvSpPr>
            <a:spLocks noGrp="1"/>
          </p:cNvSpPr>
          <p:nvPr>
            <p:ph type="body" sz="quarter" idx="19" hasCustomPrompt="1"/>
          </p:nvPr>
        </p:nvSpPr>
        <p:spPr>
          <a:xfrm>
            <a:off x="722703" y="1618360"/>
            <a:ext cx="2353202" cy="294296"/>
          </a:xfrm>
          <a:prstGeom prst="rect">
            <a:avLst/>
          </a:prstGeom>
        </p:spPr>
        <p:txBody>
          <a:bodyPr/>
          <a:lstStyle>
            <a:lvl1pPr marL="0" indent="0">
              <a:buNone/>
              <a:defRPr lang="en-US" sz="1800" b="1" kern="1200" spc="-25" dirty="0">
                <a:solidFill>
                  <a:schemeClr val="bg1"/>
                </a:solidFill>
                <a:latin typeface="+mj-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7" name="Text Placeholder 10">
            <a:extLst>
              <a:ext uri="{FF2B5EF4-FFF2-40B4-BE49-F238E27FC236}">
                <a16:creationId xmlns:a16="http://schemas.microsoft.com/office/drawing/2014/main" id="{AAB47943-B880-6748-2578-A67748773C9A}"/>
              </a:ext>
            </a:extLst>
          </p:cNvPr>
          <p:cNvSpPr>
            <a:spLocks noGrp="1"/>
          </p:cNvSpPr>
          <p:nvPr>
            <p:ph type="body" sz="quarter" idx="20" hasCustomPrompt="1"/>
          </p:nvPr>
        </p:nvSpPr>
        <p:spPr>
          <a:xfrm>
            <a:off x="724461" y="2090392"/>
            <a:ext cx="2316808" cy="615553"/>
          </a:xfrm>
          <a:prstGeom prst="rect">
            <a:avLst/>
          </a:prstGeom>
        </p:spPr>
        <p:txBody>
          <a:bodyPr/>
          <a:lstStyle>
            <a:lvl1pPr marL="0" indent="0">
              <a:buNone/>
              <a:defRPr lang="en-US" sz="1000" b="0" i="0" kern="1200" spc="-50" dirty="0" smtClean="0">
                <a:solidFill>
                  <a:schemeClr val="accent2"/>
                </a:solidFill>
                <a:latin typeface="+mn-lt"/>
                <a:ea typeface="+mn-ea"/>
                <a:cs typeface="+mn-cs"/>
              </a:defRPr>
            </a:lvl1pPr>
            <a:lvl2pPr>
              <a:defRPr lang="en-US" sz="1000" b="0" i="0" kern="1200" spc="-50" dirty="0" smtClean="0">
                <a:solidFill>
                  <a:schemeClr val="accent2"/>
                </a:solidFill>
                <a:latin typeface="+mn-lt"/>
                <a:ea typeface="+mn-ea"/>
                <a:cs typeface="+mn-cs"/>
              </a:defRPr>
            </a:lvl2pPr>
            <a:lvl3pPr marL="914171"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
        <p:nvSpPr>
          <p:cNvPr id="8" name="Text Placeholder 10">
            <a:extLst>
              <a:ext uri="{FF2B5EF4-FFF2-40B4-BE49-F238E27FC236}">
                <a16:creationId xmlns:a16="http://schemas.microsoft.com/office/drawing/2014/main" id="{2DA983BF-E2E2-88E4-FB81-F2B04FB9475C}"/>
              </a:ext>
            </a:extLst>
          </p:cNvPr>
          <p:cNvSpPr>
            <a:spLocks noGrp="1"/>
          </p:cNvSpPr>
          <p:nvPr>
            <p:ph type="body" sz="quarter" idx="27" hasCustomPrompt="1"/>
          </p:nvPr>
        </p:nvSpPr>
        <p:spPr>
          <a:xfrm>
            <a:off x="724461" y="4768276"/>
            <a:ext cx="2316808" cy="861816"/>
          </a:xfrm>
          <a:prstGeom prst="rect">
            <a:avLst/>
          </a:prstGeom>
        </p:spPr>
        <p:txBody>
          <a:bodyPr/>
          <a:lstStyle>
            <a:lvl1pPr marL="0" indent="0">
              <a:buNone/>
              <a:defRPr lang="en-US" sz="1000" b="0" i="0" kern="1200" spc="-50" dirty="0" smtClean="0">
                <a:solidFill>
                  <a:schemeClr val="accent2"/>
                </a:solidFill>
                <a:latin typeface="+mn-lt"/>
                <a:ea typeface="+mn-ea"/>
                <a:cs typeface="+mn-cs"/>
              </a:defRPr>
            </a:lvl1pPr>
            <a:lvl2pPr>
              <a:defRPr lang="en-US" sz="1000" b="0" i="0" kern="1200" spc="-50" dirty="0" smtClean="0">
                <a:solidFill>
                  <a:schemeClr val="accent2"/>
                </a:solidFill>
                <a:latin typeface="+mn-lt"/>
                <a:ea typeface="+mn-ea"/>
                <a:cs typeface="+mn-cs"/>
              </a:defRPr>
            </a:lvl2pPr>
            <a:lvl3pPr marL="914171"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
        <p:nvSpPr>
          <p:cNvPr id="9" name="Text Placeholder 10">
            <a:extLst>
              <a:ext uri="{FF2B5EF4-FFF2-40B4-BE49-F238E27FC236}">
                <a16:creationId xmlns:a16="http://schemas.microsoft.com/office/drawing/2014/main" id="{DB6E0C73-A58D-E05B-46A9-AE9AA1064C5D}"/>
              </a:ext>
            </a:extLst>
          </p:cNvPr>
          <p:cNvSpPr>
            <a:spLocks noGrp="1"/>
          </p:cNvSpPr>
          <p:nvPr>
            <p:ph type="body" sz="quarter" idx="28" hasCustomPrompt="1"/>
          </p:nvPr>
        </p:nvSpPr>
        <p:spPr>
          <a:xfrm>
            <a:off x="722703" y="2950772"/>
            <a:ext cx="2353202" cy="184666"/>
          </a:xfrm>
          <a:prstGeom prst="rect">
            <a:avLst/>
          </a:prstGeom>
        </p:spPr>
        <p:txBody>
          <a:bodyPr/>
          <a:lstStyle>
            <a:lvl1pPr marL="0" indent="0">
              <a:buNone/>
              <a:defRPr lang="en-US" sz="1200" b="0" i="0" kern="1200" spc="-25" dirty="0">
                <a:solidFill>
                  <a:schemeClr val="accent2"/>
                </a:solidFill>
                <a:latin typeface="+mn-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10" name="Text Placeholder 10">
            <a:extLst>
              <a:ext uri="{FF2B5EF4-FFF2-40B4-BE49-F238E27FC236}">
                <a16:creationId xmlns:a16="http://schemas.microsoft.com/office/drawing/2014/main" id="{7D309799-92DC-4945-6AC4-579DD41554C0}"/>
              </a:ext>
            </a:extLst>
          </p:cNvPr>
          <p:cNvSpPr>
            <a:spLocks noGrp="1"/>
          </p:cNvSpPr>
          <p:nvPr>
            <p:ph type="body" sz="quarter" idx="29" hasCustomPrompt="1"/>
          </p:nvPr>
        </p:nvSpPr>
        <p:spPr>
          <a:xfrm>
            <a:off x="722703" y="4557503"/>
            <a:ext cx="2353202" cy="184666"/>
          </a:xfrm>
          <a:prstGeom prst="rect">
            <a:avLst/>
          </a:prstGeom>
        </p:spPr>
        <p:txBody>
          <a:bodyPr/>
          <a:lstStyle>
            <a:lvl1pPr marL="0" indent="0">
              <a:buNone/>
              <a:defRPr lang="en-US" sz="1200" b="0" i="0" kern="1200" spc="-25" dirty="0">
                <a:solidFill>
                  <a:schemeClr val="accent2"/>
                </a:solidFill>
                <a:latin typeface="+mn-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Headline</a:t>
            </a:r>
          </a:p>
        </p:txBody>
      </p:sp>
      <p:grpSp>
        <p:nvGrpSpPr>
          <p:cNvPr id="11" name="Group 10">
            <a:extLst>
              <a:ext uri="{FF2B5EF4-FFF2-40B4-BE49-F238E27FC236}">
                <a16:creationId xmlns:a16="http://schemas.microsoft.com/office/drawing/2014/main" id="{18B6878F-33FA-0C96-7F79-CBD5F47ED763}"/>
              </a:ext>
            </a:extLst>
          </p:cNvPr>
          <p:cNvGrpSpPr/>
          <p:nvPr userDrawn="1"/>
        </p:nvGrpSpPr>
        <p:grpSpPr>
          <a:xfrm>
            <a:off x="3396574" y="1501332"/>
            <a:ext cx="2611618" cy="4283242"/>
            <a:chOff x="1212167" y="7796463"/>
            <a:chExt cx="4206238" cy="8566483"/>
          </a:xfrm>
        </p:grpSpPr>
        <p:sp>
          <p:nvSpPr>
            <p:cNvPr id="12" name="Rounded Rectangle 11">
              <a:extLst>
                <a:ext uri="{FF2B5EF4-FFF2-40B4-BE49-F238E27FC236}">
                  <a16:creationId xmlns:a16="http://schemas.microsoft.com/office/drawing/2014/main" id="{FB37763D-5ED9-7665-0CF1-DEFD0A412A49}"/>
                </a:ext>
              </a:extLst>
            </p:cNvPr>
            <p:cNvSpPr/>
            <p:nvPr/>
          </p:nvSpPr>
          <p:spPr>
            <a:xfrm>
              <a:off x="1220788" y="7796463"/>
              <a:ext cx="4197617" cy="8566483"/>
            </a:xfrm>
            <a:prstGeom prst="roundRect">
              <a:avLst>
                <a:gd name="adj" fmla="val 6397"/>
              </a:avLst>
            </a:prstGeom>
            <a:solidFill>
              <a:schemeClr val="bg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a:latin typeface="+mn-lt"/>
              </a:endParaRPr>
            </a:p>
          </p:txBody>
        </p:sp>
        <p:sp>
          <p:nvSpPr>
            <p:cNvPr id="13" name="Round Same Side Corner Rectangle 12">
              <a:extLst>
                <a:ext uri="{FF2B5EF4-FFF2-40B4-BE49-F238E27FC236}">
                  <a16:creationId xmlns:a16="http://schemas.microsoft.com/office/drawing/2014/main" id="{C849C530-A9E9-CFEA-99B6-BC30344FCCE4}"/>
                </a:ext>
              </a:extLst>
            </p:cNvPr>
            <p:cNvSpPr/>
            <p:nvPr/>
          </p:nvSpPr>
          <p:spPr>
            <a:xfrm>
              <a:off x="1212167" y="7796463"/>
              <a:ext cx="4197617" cy="923331"/>
            </a:xfrm>
            <a:prstGeom prst="round2SameRect">
              <a:avLst>
                <a:gd name="adj1" fmla="val 29698"/>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a:latin typeface="+mn-lt"/>
              </a:endParaRPr>
            </a:p>
          </p:txBody>
        </p:sp>
      </p:grpSp>
      <p:grpSp>
        <p:nvGrpSpPr>
          <p:cNvPr id="14" name="Group 13">
            <a:extLst>
              <a:ext uri="{FF2B5EF4-FFF2-40B4-BE49-F238E27FC236}">
                <a16:creationId xmlns:a16="http://schemas.microsoft.com/office/drawing/2014/main" id="{8C85518D-FA01-ACC7-ED17-890CDD6936BA}"/>
              </a:ext>
            </a:extLst>
          </p:cNvPr>
          <p:cNvGrpSpPr/>
          <p:nvPr userDrawn="1"/>
        </p:nvGrpSpPr>
        <p:grpSpPr>
          <a:xfrm>
            <a:off x="6186985" y="1501332"/>
            <a:ext cx="2611618" cy="4283242"/>
            <a:chOff x="1212167" y="7796463"/>
            <a:chExt cx="4206238" cy="8566483"/>
          </a:xfrm>
        </p:grpSpPr>
        <p:sp>
          <p:nvSpPr>
            <p:cNvPr id="15" name="Rounded Rectangle 14">
              <a:extLst>
                <a:ext uri="{FF2B5EF4-FFF2-40B4-BE49-F238E27FC236}">
                  <a16:creationId xmlns:a16="http://schemas.microsoft.com/office/drawing/2014/main" id="{0645ADD3-1610-1AC4-9F05-30DF8A77D04D}"/>
                </a:ext>
              </a:extLst>
            </p:cNvPr>
            <p:cNvSpPr/>
            <p:nvPr/>
          </p:nvSpPr>
          <p:spPr>
            <a:xfrm>
              <a:off x="1220788" y="7796463"/>
              <a:ext cx="4197617" cy="8566483"/>
            </a:xfrm>
            <a:prstGeom prst="roundRect">
              <a:avLst>
                <a:gd name="adj" fmla="val 6397"/>
              </a:avLst>
            </a:prstGeom>
            <a:solidFill>
              <a:schemeClr val="bg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a:latin typeface="+mn-lt"/>
              </a:endParaRPr>
            </a:p>
          </p:txBody>
        </p:sp>
        <p:sp>
          <p:nvSpPr>
            <p:cNvPr id="16" name="Round Same Side Corner Rectangle 15">
              <a:extLst>
                <a:ext uri="{FF2B5EF4-FFF2-40B4-BE49-F238E27FC236}">
                  <a16:creationId xmlns:a16="http://schemas.microsoft.com/office/drawing/2014/main" id="{5989CC60-4326-9130-A926-92E0DC46F7CB}"/>
                </a:ext>
              </a:extLst>
            </p:cNvPr>
            <p:cNvSpPr/>
            <p:nvPr/>
          </p:nvSpPr>
          <p:spPr>
            <a:xfrm>
              <a:off x="1212167" y="7796463"/>
              <a:ext cx="4197617" cy="923331"/>
            </a:xfrm>
            <a:prstGeom prst="round2SameRect">
              <a:avLst>
                <a:gd name="adj1" fmla="val 29698"/>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a:latin typeface="+mn-lt"/>
              </a:endParaRPr>
            </a:p>
          </p:txBody>
        </p:sp>
      </p:grpSp>
      <p:grpSp>
        <p:nvGrpSpPr>
          <p:cNvPr id="17" name="Group 16">
            <a:extLst>
              <a:ext uri="{FF2B5EF4-FFF2-40B4-BE49-F238E27FC236}">
                <a16:creationId xmlns:a16="http://schemas.microsoft.com/office/drawing/2014/main" id="{4101290E-FEB7-C4F8-1B1C-EF1122AB3914}"/>
              </a:ext>
            </a:extLst>
          </p:cNvPr>
          <p:cNvGrpSpPr/>
          <p:nvPr userDrawn="1"/>
        </p:nvGrpSpPr>
        <p:grpSpPr>
          <a:xfrm>
            <a:off x="8977396" y="1501332"/>
            <a:ext cx="2611618" cy="4283242"/>
            <a:chOff x="1212167" y="7796463"/>
            <a:chExt cx="4206238" cy="8566483"/>
          </a:xfrm>
        </p:grpSpPr>
        <p:sp>
          <p:nvSpPr>
            <p:cNvPr id="18" name="Rounded Rectangle 17">
              <a:extLst>
                <a:ext uri="{FF2B5EF4-FFF2-40B4-BE49-F238E27FC236}">
                  <a16:creationId xmlns:a16="http://schemas.microsoft.com/office/drawing/2014/main" id="{C00FE991-A144-0AEC-756B-AE88BC5B2D5F}"/>
                </a:ext>
              </a:extLst>
            </p:cNvPr>
            <p:cNvSpPr/>
            <p:nvPr/>
          </p:nvSpPr>
          <p:spPr>
            <a:xfrm>
              <a:off x="1220788" y="7796463"/>
              <a:ext cx="4197617" cy="8566483"/>
            </a:xfrm>
            <a:prstGeom prst="roundRect">
              <a:avLst>
                <a:gd name="adj" fmla="val 6397"/>
              </a:avLst>
            </a:prstGeom>
            <a:solidFill>
              <a:schemeClr val="bg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a:latin typeface="+mn-lt"/>
              </a:endParaRPr>
            </a:p>
          </p:txBody>
        </p:sp>
        <p:sp>
          <p:nvSpPr>
            <p:cNvPr id="19" name="Round Same Side Corner Rectangle 18">
              <a:extLst>
                <a:ext uri="{FF2B5EF4-FFF2-40B4-BE49-F238E27FC236}">
                  <a16:creationId xmlns:a16="http://schemas.microsoft.com/office/drawing/2014/main" id="{89E4A6D7-CFBB-72B2-3887-77E6A452E775}"/>
                </a:ext>
              </a:extLst>
            </p:cNvPr>
            <p:cNvSpPr/>
            <p:nvPr/>
          </p:nvSpPr>
          <p:spPr>
            <a:xfrm>
              <a:off x="1212167" y="7796463"/>
              <a:ext cx="4197617" cy="923331"/>
            </a:xfrm>
            <a:prstGeom prst="round2SameRect">
              <a:avLst>
                <a:gd name="adj1" fmla="val 29698"/>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a:latin typeface="+mn-lt"/>
              </a:endParaRPr>
            </a:p>
          </p:txBody>
        </p:sp>
      </p:grpSp>
      <p:sp>
        <p:nvSpPr>
          <p:cNvPr id="20" name="Text Placeholder 10">
            <a:extLst>
              <a:ext uri="{FF2B5EF4-FFF2-40B4-BE49-F238E27FC236}">
                <a16:creationId xmlns:a16="http://schemas.microsoft.com/office/drawing/2014/main" id="{6341F0B4-7E3D-2228-639E-0FF645790214}"/>
              </a:ext>
            </a:extLst>
          </p:cNvPr>
          <p:cNvSpPr>
            <a:spLocks noGrp="1"/>
          </p:cNvSpPr>
          <p:nvPr>
            <p:ph type="body" sz="quarter" idx="30" hasCustomPrompt="1"/>
          </p:nvPr>
        </p:nvSpPr>
        <p:spPr>
          <a:xfrm>
            <a:off x="3518519" y="1618360"/>
            <a:ext cx="2353202" cy="294296"/>
          </a:xfrm>
          <a:prstGeom prst="rect">
            <a:avLst/>
          </a:prstGeom>
        </p:spPr>
        <p:txBody>
          <a:bodyPr/>
          <a:lstStyle>
            <a:lvl1pPr marL="0" indent="0">
              <a:buNone/>
              <a:defRPr lang="en-US" sz="1800" b="1" kern="1200" spc="-25" dirty="0">
                <a:solidFill>
                  <a:schemeClr val="bg1"/>
                </a:solidFill>
                <a:latin typeface="+mj-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21" name="Text Placeholder 10">
            <a:extLst>
              <a:ext uri="{FF2B5EF4-FFF2-40B4-BE49-F238E27FC236}">
                <a16:creationId xmlns:a16="http://schemas.microsoft.com/office/drawing/2014/main" id="{8BFB5FFA-A9D2-E47F-5680-42748F20D3E5}"/>
              </a:ext>
            </a:extLst>
          </p:cNvPr>
          <p:cNvSpPr>
            <a:spLocks noGrp="1"/>
          </p:cNvSpPr>
          <p:nvPr>
            <p:ph type="body" sz="quarter" idx="31" hasCustomPrompt="1"/>
          </p:nvPr>
        </p:nvSpPr>
        <p:spPr>
          <a:xfrm>
            <a:off x="3520276" y="2090392"/>
            <a:ext cx="2316808" cy="615553"/>
          </a:xfrm>
          <a:prstGeom prst="rect">
            <a:avLst/>
          </a:prstGeom>
        </p:spPr>
        <p:txBody>
          <a:bodyPr/>
          <a:lstStyle>
            <a:lvl1pPr marL="0" indent="0">
              <a:buNone/>
              <a:defRPr lang="en-US" sz="1000" b="0" i="0" kern="1200" spc="-50" dirty="0" smtClean="0">
                <a:solidFill>
                  <a:schemeClr val="accent2"/>
                </a:solidFill>
                <a:latin typeface="+mn-lt"/>
                <a:ea typeface="+mn-ea"/>
                <a:cs typeface="+mn-cs"/>
              </a:defRPr>
            </a:lvl1pPr>
            <a:lvl2pPr>
              <a:defRPr lang="en-US" sz="1000" b="0" i="0" kern="1200" spc="-50" dirty="0" smtClean="0">
                <a:solidFill>
                  <a:schemeClr val="accent2"/>
                </a:solidFill>
                <a:latin typeface="+mn-lt"/>
                <a:ea typeface="+mn-ea"/>
                <a:cs typeface="+mn-cs"/>
              </a:defRPr>
            </a:lvl2pPr>
            <a:lvl3pPr marL="914171"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
        <p:nvSpPr>
          <p:cNvPr id="22" name="Text Placeholder 10">
            <a:extLst>
              <a:ext uri="{FF2B5EF4-FFF2-40B4-BE49-F238E27FC236}">
                <a16:creationId xmlns:a16="http://schemas.microsoft.com/office/drawing/2014/main" id="{7866FA86-6238-414B-2D50-D3BB71EA3825}"/>
              </a:ext>
            </a:extLst>
          </p:cNvPr>
          <p:cNvSpPr>
            <a:spLocks noGrp="1"/>
          </p:cNvSpPr>
          <p:nvPr>
            <p:ph type="body" sz="quarter" idx="32" hasCustomPrompt="1"/>
          </p:nvPr>
        </p:nvSpPr>
        <p:spPr>
          <a:xfrm>
            <a:off x="3520276" y="4768276"/>
            <a:ext cx="2316808" cy="861816"/>
          </a:xfrm>
          <a:prstGeom prst="rect">
            <a:avLst/>
          </a:prstGeom>
        </p:spPr>
        <p:txBody>
          <a:bodyPr/>
          <a:lstStyle>
            <a:lvl1pPr marL="0" indent="0">
              <a:buNone/>
              <a:defRPr lang="en-US" sz="1000" b="0" i="0" kern="1200" spc="-50" dirty="0" smtClean="0">
                <a:solidFill>
                  <a:schemeClr val="accent2"/>
                </a:solidFill>
                <a:latin typeface="+mn-lt"/>
                <a:ea typeface="+mn-ea"/>
                <a:cs typeface="+mn-cs"/>
              </a:defRPr>
            </a:lvl1pPr>
            <a:lvl2pPr>
              <a:defRPr lang="en-US" sz="1000" b="0" i="0" kern="1200" spc="-50" dirty="0" smtClean="0">
                <a:solidFill>
                  <a:schemeClr val="accent2"/>
                </a:solidFill>
                <a:latin typeface="+mn-lt"/>
                <a:ea typeface="+mn-ea"/>
                <a:cs typeface="+mn-cs"/>
              </a:defRPr>
            </a:lvl2pPr>
            <a:lvl3pPr marL="914171"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
        <p:nvSpPr>
          <p:cNvPr id="23" name="Text Placeholder 10">
            <a:extLst>
              <a:ext uri="{FF2B5EF4-FFF2-40B4-BE49-F238E27FC236}">
                <a16:creationId xmlns:a16="http://schemas.microsoft.com/office/drawing/2014/main" id="{DF0E6D47-73D0-385D-192D-25D854388AB7}"/>
              </a:ext>
            </a:extLst>
          </p:cNvPr>
          <p:cNvSpPr>
            <a:spLocks noGrp="1"/>
          </p:cNvSpPr>
          <p:nvPr>
            <p:ph type="body" sz="quarter" idx="33" hasCustomPrompt="1"/>
          </p:nvPr>
        </p:nvSpPr>
        <p:spPr>
          <a:xfrm>
            <a:off x="3518519" y="2950772"/>
            <a:ext cx="2353202" cy="184666"/>
          </a:xfrm>
          <a:prstGeom prst="rect">
            <a:avLst/>
          </a:prstGeom>
        </p:spPr>
        <p:txBody>
          <a:bodyPr/>
          <a:lstStyle>
            <a:lvl1pPr marL="0" indent="0">
              <a:buNone/>
              <a:defRPr lang="en-US" sz="1200" b="0" i="0" kern="1200" spc="-25" dirty="0">
                <a:solidFill>
                  <a:schemeClr val="accent2"/>
                </a:solidFill>
                <a:latin typeface="+mn-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24" name="Text Placeholder 10">
            <a:extLst>
              <a:ext uri="{FF2B5EF4-FFF2-40B4-BE49-F238E27FC236}">
                <a16:creationId xmlns:a16="http://schemas.microsoft.com/office/drawing/2014/main" id="{2F440A1E-ABA2-F732-5E71-54F2B6903F4B}"/>
              </a:ext>
            </a:extLst>
          </p:cNvPr>
          <p:cNvSpPr>
            <a:spLocks noGrp="1"/>
          </p:cNvSpPr>
          <p:nvPr>
            <p:ph type="body" sz="quarter" idx="34" hasCustomPrompt="1"/>
          </p:nvPr>
        </p:nvSpPr>
        <p:spPr>
          <a:xfrm>
            <a:off x="3518519" y="4557503"/>
            <a:ext cx="2353202" cy="184666"/>
          </a:xfrm>
          <a:prstGeom prst="rect">
            <a:avLst/>
          </a:prstGeom>
        </p:spPr>
        <p:txBody>
          <a:bodyPr/>
          <a:lstStyle>
            <a:lvl1pPr marL="0" indent="0">
              <a:buNone/>
              <a:defRPr lang="en-US" sz="1200" b="0" i="0" kern="1200" spc="-25" dirty="0">
                <a:solidFill>
                  <a:schemeClr val="accent2"/>
                </a:solidFill>
                <a:latin typeface="+mn-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25" name="Text Placeholder 10">
            <a:extLst>
              <a:ext uri="{FF2B5EF4-FFF2-40B4-BE49-F238E27FC236}">
                <a16:creationId xmlns:a16="http://schemas.microsoft.com/office/drawing/2014/main" id="{6E02CCC6-4D4B-9F25-FEB1-D3C1D3412AC6}"/>
              </a:ext>
            </a:extLst>
          </p:cNvPr>
          <p:cNvSpPr>
            <a:spLocks noGrp="1"/>
          </p:cNvSpPr>
          <p:nvPr>
            <p:ph type="body" sz="quarter" idx="35" hasCustomPrompt="1"/>
          </p:nvPr>
        </p:nvSpPr>
        <p:spPr>
          <a:xfrm>
            <a:off x="6314334" y="1618360"/>
            <a:ext cx="2353202" cy="294296"/>
          </a:xfrm>
          <a:prstGeom prst="rect">
            <a:avLst/>
          </a:prstGeom>
        </p:spPr>
        <p:txBody>
          <a:bodyPr/>
          <a:lstStyle>
            <a:lvl1pPr marL="0" indent="0">
              <a:buNone/>
              <a:defRPr lang="en-US" sz="1800" b="1" kern="1200" spc="-25" dirty="0">
                <a:solidFill>
                  <a:schemeClr val="bg1"/>
                </a:solidFill>
                <a:latin typeface="+mj-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26" name="Text Placeholder 10">
            <a:extLst>
              <a:ext uri="{FF2B5EF4-FFF2-40B4-BE49-F238E27FC236}">
                <a16:creationId xmlns:a16="http://schemas.microsoft.com/office/drawing/2014/main" id="{503A8F46-97A4-B8F6-2A8D-DAC62F2E23FE}"/>
              </a:ext>
            </a:extLst>
          </p:cNvPr>
          <p:cNvSpPr>
            <a:spLocks noGrp="1"/>
          </p:cNvSpPr>
          <p:nvPr>
            <p:ph type="body" sz="quarter" idx="36" hasCustomPrompt="1"/>
          </p:nvPr>
        </p:nvSpPr>
        <p:spPr>
          <a:xfrm>
            <a:off x="6316092" y="2090392"/>
            <a:ext cx="2316808" cy="615553"/>
          </a:xfrm>
          <a:prstGeom prst="rect">
            <a:avLst/>
          </a:prstGeom>
        </p:spPr>
        <p:txBody>
          <a:bodyPr/>
          <a:lstStyle>
            <a:lvl1pPr marL="0" indent="0">
              <a:buNone/>
              <a:defRPr lang="en-US" sz="1000" b="0" i="0" kern="1200" spc="-50" dirty="0" smtClean="0">
                <a:solidFill>
                  <a:schemeClr val="accent2"/>
                </a:solidFill>
                <a:latin typeface="+mn-lt"/>
                <a:ea typeface="+mn-ea"/>
                <a:cs typeface="+mn-cs"/>
              </a:defRPr>
            </a:lvl1pPr>
            <a:lvl2pPr>
              <a:defRPr lang="en-US" sz="1000" b="0" i="0" kern="1200" spc="-50" dirty="0" smtClean="0">
                <a:solidFill>
                  <a:schemeClr val="accent2"/>
                </a:solidFill>
                <a:latin typeface="+mn-lt"/>
                <a:ea typeface="+mn-ea"/>
                <a:cs typeface="+mn-cs"/>
              </a:defRPr>
            </a:lvl2pPr>
            <a:lvl3pPr marL="914171"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
        <p:nvSpPr>
          <p:cNvPr id="27" name="Text Placeholder 10">
            <a:extLst>
              <a:ext uri="{FF2B5EF4-FFF2-40B4-BE49-F238E27FC236}">
                <a16:creationId xmlns:a16="http://schemas.microsoft.com/office/drawing/2014/main" id="{21FC83A8-D81F-419A-BD5A-27101B4D384E}"/>
              </a:ext>
            </a:extLst>
          </p:cNvPr>
          <p:cNvSpPr>
            <a:spLocks noGrp="1"/>
          </p:cNvSpPr>
          <p:nvPr>
            <p:ph type="body" sz="quarter" idx="37" hasCustomPrompt="1"/>
          </p:nvPr>
        </p:nvSpPr>
        <p:spPr>
          <a:xfrm>
            <a:off x="6316092" y="4768276"/>
            <a:ext cx="2316808" cy="861816"/>
          </a:xfrm>
          <a:prstGeom prst="rect">
            <a:avLst/>
          </a:prstGeom>
        </p:spPr>
        <p:txBody>
          <a:bodyPr/>
          <a:lstStyle>
            <a:lvl1pPr marL="0" indent="0">
              <a:buNone/>
              <a:defRPr lang="en-US" sz="1000" b="0" i="0" kern="1200" spc="-50" dirty="0" smtClean="0">
                <a:solidFill>
                  <a:schemeClr val="accent2"/>
                </a:solidFill>
                <a:latin typeface="+mn-lt"/>
                <a:ea typeface="+mn-ea"/>
                <a:cs typeface="+mn-cs"/>
              </a:defRPr>
            </a:lvl1pPr>
            <a:lvl2pPr>
              <a:defRPr lang="en-US" sz="1000" b="0" i="0" kern="1200" spc="-50" dirty="0" smtClean="0">
                <a:solidFill>
                  <a:schemeClr val="accent2"/>
                </a:solidFill>
                <a:latin typeface="+mn-lt"/>
                <a:ea typeface="+mn-ea"/>
                <a:cs typeface="+mn-cs"/>
              </a:defRPr>
            </a:lvl2pPr>
            <a:lvl3pPr marL="914171"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
        <p:nvSpPr>
          <p:cNvPr id="28" name="Text Placeholder 10">
            <a:extLst>
              <a:ext uri="{FF2B5EF4-FFF2-40B4-BE49-F238E27FC236}">
                <a16:creationId xmlns:a16="http://schemas.microsoft.com/office/drawing/2014/main" id="{0A0F467B-163F-266B-7C26-23BB52843298}"/>
              </a:ext>
            </a:extLst>
          </p:cNvPr>
          <p:cNvSpPr>
            <a:spLocks noGrp="1"/>
          </p:cNvSpPr>
          <p:nvPr>
            <p:ph type="body" sz="quarter" idx="38" hasCustomPrompt="1"/>
          </p:nvPr>
        </p:nvSpPr>
        <p:spPr>
          <a:xfrm>
            <a:off x="6314334" y="2950772"/>
            <a:ext cx="2353202" cy="184666"/>
          </a:xfrm>
          <a:prstGeom prst="rect">
            <a:avLst/>
          </a:prstGeom>
        </p:spPr>
        <p:txBody>
          <a:bodyPr/>
          <a:lstStyle>
            <a:lvl1pPr marL="0" indent="0">
              <a:buNone/>
              <a:defRPr lang="en-US" sz="1200" b="0" i="0" kern="1200" spc="-25" dirty="0">
                <a:solidFill>
                  <a:schemeClr val="accent2"/>
                </a:solidFill>
                <a:latin typeface="+mn-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29" name="Text Placeholder 10">
            <a:extLst>
              <a:ext uri="{FF2B5EF4-FFF2-40B4-BE49-F238E27FC236}">
                <a16:creationId xmlns:a16="http://schemas.microsoft.com/office/drawing/2014/main" id="{71CFC3D6-851F-6E71-5EC2-ED03DEB567CC}"/>
              </a:ext>
            </a:extLst>
          </p:cNvPr>
          <p:cNvSpPr>
            <a:spLocks noGrp="1"/>
          </p:cNvSpPr>
          <p:nvPr>
            <p:ph type="body" sz="quarter" idx="39" hasCustomPrompt="1"/>
          </p:nvPr>
        </p:nvSpPr>
        <p:spPr>
          <a:xfrm>
            <a:off x="6314334" y="4557503"/>
            <a:ext cx="2353202" cy="184666"/>
          </a:xfrm>
          <a:prstGeom prst="rect">
            <a:avLst/>
          </a:prstGeom>
        </p:spPr>
        <p:txBody>
          <a:bodyPr/>
          <a:lstStyle>
            <a:lvl1pPr marL="0" indent="0">
              <a:buNone/>
              <a:defRPr lang="en-US" sz="1200" b="0" i="0" kern="1200" spc="-25" dirty="0">
                <a:solidFill>
                  <a:schemeClr val="accent2"/>
                </a:solidFill>
                <a:latin typeface="+mn-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30" name="Text Placeholder 10">
            <a:extLst>
              <a:ext uri="{FF2B5EF4-FFF2-40B4-BE49-F238E27FC236}">
                <a16:creationId xmlns:a16="http://schemas.microsoft.com/office/drawing/2014/main" id="{E7FE67AA-B325-A229-C814-EC30C0EBB014}"/>
              </a:ext>
            </a:extLst>
          </p:cNvPr>
          <p:cNvSpPr>
            <a:spLocks noGrp="1"/>
          </p:cNvSpPr>
          <p:nvPr>
            <p:ph type="body" sz="quarter" idx="40" hasCustomPrompt="1"/>
          </p:nvPr>
        </p:nvSpPr>
        <p:spPr>
          <a:xfrm>
            <a:off x="9110150" y="1618360"/>
            <a:ext cx="2353202" cy="294296"/>
          </a:xfrm>
          <a:prstGeom prst="rect">
            <a:avLst/>
          </a:prstGeom>
        </p:spPr>
        <p:txBody>
          <a:bodyPr/>
          <a:lstStyle>
            <a:lvl1pPr marL="0" indent="0">
              <a:buNone/>
              <a:defRPr lang="en-US" sz="1800" b="1" kern="1200" spc="-25" dirty="0">
                <a:solidFill>
                  <a:schemeClr val="bg1"/>
                </a:solidFill>
                <a:latin typeface="+mj-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31" name="Text Placeholder 10">
            <a:extLst>
              <a:ext uri="{FF2B5EF4-FFF2-40B4-BE49-F238E27FC236}">
                <a16:creationId xmlns:a16="http://schemas.microsoft.com/office/drawing/2014/main" id="{98077EFB-6439-AB69-5BA8-AF821B3D5EF6}"/>
              </a:ext>
            </a:extLst>
          </p:cNvPr>
          <p:cNvSpPr>
            <a:spLocks noGrp="1"/>
          </p:cNvSpPr>
          <p:nvPr>
            <p:ph type="body" sz="quarter" idx="41" hasCustomPrompt="1"/>
          </p:nvPr>
        </p:nvSpPr>
        <p:spPr>
          <a:xfrm>
            <a:off x="9111909" y="2090392"/>
            <a:ext cx="2316808" cy="615553"/>
          </a:xfrm>
          <a:prstGeom prst="rect">
            <a:avLst/>
          </a:prstGeom>
        </p:spPr>
        <p:txBody>
          <a:bodyPr/>
          <a:lstStyle>
            <a:lvl1pPr marL="0" indent="0">
              <a:buNone/>
              <a:defRPr lang="en-US" sz="1000" b="0" i="0" kern="1200" spc="-50" dirty="0" smtClean="0">
                <a:solidFill>
                  <a:schemeClr val="accent2"/>
                </a:solidFill>
                <a:latin typeface="+mn-lt"/>
                <a:ea typeface="+mn-ea"/>
                <a:cs typeface="+mn-cs"/>
              </a:defRPr>
            </a:lvl1pPr>
            <a:lvl2pPr>
              <a:defRPr lang="en-US" sz="1000" b="0" i="0" kern="1200" spc="-50" dirty="0" smtClean="0">
                <a:solidFill>
                  <a:schemeClr val="accent2"/>
                </a:solidFill>
                <a:latin typeface="+mn-lt"/>
                <a:ea typeface="+mn-ea"/>
                <a:cs typeface="+mn-cs"/>
              </a:defRPr>
            </a:lvl2pPr>
            <a:lvl3pPr marL="914171"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
        <p:nvSpPr>
          <p:cNvPr id="32" name="Text Placeholder 10">
            <a:extLst>
              <a:ext uri="{FF2B5EF4-FFF2-40B4-BE49-F238E27FC236}">
                <a16:creationId xmlns:a16="http://schemas.microsoft.com/office/drawing/2014/main" id="{0351A87E-D4F7-BC45-340D-A1FAFFECCF9E}"/>
              </a:ext>
            </a:extLst>
          </p:cNvPr>
          <p:cNvSpPr>
            <a:spLocks noGrp="1"/>
          </p:cNvSpPr>
          <p:nvPr>
            <p:ph type="body" sz="quarter" idx="42" hasCustomPrompt="1"/>
          </p:nvPr>
        </p:nvSpPr>
        <p:spPr>
          <a:xfrm>
            <a:off x="9111909" y="4768276"/>
            <a:ext cx="2316808" cy="861816"/>
          </a:xfrm>
          <a:prstGeom prst="rect">
            <a:avLst/>
          </a:prstGeom>
        </p:spPr>
        <p:txBody>
          <a:bodyPr/>
          <a:lstStyle>
            <a:lvl1pPr marL="0" indent="0">
              <a:buNone/>
              <a:defRPr lang="en-US" sz="1000" b="0" i="0" kern="1200" spc="-50" dirty="0" smtClean="0">
                <a:solidFill>
                  <a:schemeClr val="accent2"/>
                </a:solidFill>
                <a:latin typeface="+mn-lt"/>
                <a:ea typeface="+mn-ea"/>
                <a:cs typeface="+mn-cs"/>
              </a:defRPr>
            </a:lvl1pPr>
            <a:lvl2pPr>
              <a:defRPr lang="en-US" sz="1000" b="0" i="0" kern="1200" spc="-50" dirty="0" smtClean="0">
                <a:solidFill>
                  <a:schemeClr val="accent2"/>
                </a:solidFill>
                <a:latin typeface="+mn-lt"/>
                <a:ea typeface="+mn-ea"/>
                <a:cs typeface="+mn-cs"/>
              </a:defRPr>
            </a:lvl2pPr>
            <a:lvl3pPr marL="914171"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
        <p:nvSpPr>
          <p:cNvPr id="33" name="Text Placeholder 10">
            <a:extLst>
              <a:ext uri="{FF2B5EF4-FFF2-40B4-BE49-F238E27FC236}">
                <a16:creationId xmlns:a16="http://schemas.microsoft.com/office/drawing/2014/main" id="{29ACC8F4-930E-6946-495C-723DDB87DA26}"/>
              </a:ext>
            </a:extLst>
          </p:cNvPr>
          <p:cNvSpPr>
            <a:spLocks noGrp="1"/>
          </p:cNvSpPr>
          <p:nvPr>
            <p:ph type="body" sz="quarter" idx="43" hasCustomPrompt="1"/>
          </p:nvPr>
        </p:nvSpPr>
        <p:spPr>
          <a:xfrm>
            <a:off x="9110150" y="2950772"/>
            <a:ext cx="2353202" cy="184666"/>
          </a:xfrm>
          <a:prstGeom prst="rect">
            <a:avLst/>
          </a:prstGeom>
        </p:spPr>
        <p:txBody>
          <a:bodyPr/>
          <a:lstStyle>
            <a:lvl1pPr marL="0" indent="0">
              <a:buNone/>
              <a:defRPr lang="en-US" sz="1200" b="0" i="0" kern="1200" spc="-25" dirty="0">
                <a:solidFill>
                  <a:schemeClr val="accent2"/>
                </a:solidFill>
                <a:latin typeface="+mn-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34" name="Text Placeholder 10">
            <a:extLst>
              <a:ext uri="{FF2B5EF4-FFF2-40B4-BE49-F238E27FC236}">
                <a16:creationId xmlns:a16="http://schemas.microsoft.com/office/drawing/2014/main" id="{CC50F1B7-9DDA-C00B-E830-C7F579F20E25}"/>
              </a:ext>
            </a:extLst>
          </p:cNvPr>
          <p:cNvSpPr>
            <a:spLocks noGrp="1"/>
          </p:cNvSpPr>
          <p:nvPr>
            <p:ph type="body" sz="quarter" idx="44" hasCustomPrompt="1"/>
          </p:nvPr>
        </p:nvSpPr>
        <p:spPr>
          <a:xfrm>
            <a:off x="9110150" y="4557503"/>
            <a:ext cx="2353202" cy="184666"/>
          </a:xfrm>
          <a:prstGeom prst="rect">
            <a:avLst/>
          </a:prstGeom>
        </p:spPr>
        <p:txBody>
          <a:bodyPr/>
          <a:lstStyle>
            <a:lvl1pPr marL="0" indent="0">
              <a:buNone/>
              <a:defRPr lang="en-US" sz="1200" b="0" i="0" kern="1200" spc="-25" dirty="0">
                <a:solidFill>
                  <a:schemeClr val="accent2"/>
                </a:solidFill>
                <a:latin typeface="+mn-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Headline</a:t>
            </a:r>
          </a:p>
        </p:txBody>
      </p:sp>
    </p:spTree>
    <p:extLst>
      <p:ext uri="{BB962C8B-B14F-4D97-AF65-F5344CB8AC3E}">
        <p14:creationId xmlns:p14="http://schemas.microsoft.com/office/powerpoint/2010/main" val="52332522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ustom Layout - Lis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FF97C-2908-17BF-53D2-2CEA0DD5200E}"/>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D24DCE5D-9297-E391-FE34-B09869D00FC8}"/>
              </a:ext>
            </a:extLst>
          </p:cNvPr>
          <p:cNvSpPr>
            <a:spLocks noGrp="1"/>
          </p:cNvSpPr>
          <p:nvPr>
            <p:ph sz="quarter" idx="10" hasCustomPrompt="1"/>
          </p:nvPr>
        </p:nvSpPr>
        <p:spPr>
          <a:xfrm>
            <a:off x="457319" y="1690689"/>
            <a:ext cx="2561305" cy="484621"/>
          </a:xfrm>
          <a:solidFill>
            <a:schemeClr val="bg2"/>
          </a:solidFill>
        </p:spPr>
        <p:txBody>
          <a:bodyPr lIns="137160" tIns="137160" anchor="t" anchorCtr="0"/>
          <a:lstStyle>
            <a:lvl1pPr marL="0" indent="0">
              <a:buNone/>
              <a:defRPr sz="1400" b="1">
                <a:solidFill>
                  <a:schemeClr val="accent1"/>
                </a:solidFill>
              </a:defRPr>
            </a:lvl1pPr>
          </a:lstStyle>
          <a:p>
            <a:pPr lvl="0"/>
            <a:r>
              <a:rPr lang="en-US"/>
              <a:t>Headline</a:t>
            </a:r>
          </a:p>
        </p:txBody>
      </p:sp>
      <p:sp>
        <p:nvSpPr>
          <p:cNvPr id="6" name="Content Placeholder 4">
            <a:extLst>
              <a:ext uri="{FF2B5EF4-FFF2-40B4-BE49-F238E27FC236}">
                <a16:creationId xmlns:a16="http://schemas.microsoft.com/office/drawing/2014/main" id="{920E944A-BB56-E105-B1A9-E3B54DFE1A40}"/>
              </a:ext>
            </a:extLst>
          </p:cNvPr>
          <p:cNvSpPr>
            <a:spLocks noGrp="1"/>
          </p:cNvSpPr>
          <p:nvPr>
            <p:ph sz="quarter" idx="11" hasCustomPrompt="1"/>
          </p:nvPr>
        </p:nvSpPr>
        <p:spPr>
          <a:xfrm>
            <a:off x="3374534" y="1690689"/>
            <a:ext cx="2561305" cy="484621"/>
          </a:xfrm>
          <a:solidFill>
            <a:schemeClr val="bg2"/>
          </a:solidFill>
        </p:spPr>
        <p:txBody>
          <a:bodyPr lIns="137160" tIns="137160" anchor="t" anchorCtr="0"/>
          <a:lstStyle>
            <a:lvl1pPr marL="0" indent="0">
              <a:buNone/>
              <a:defRPr sz="1400" b="1">
                <a:solidFill>
                  <a:schemeClr val="accent1"/>
                </a:solidFill>
              </a:defRPr>
            </a:lvl1pPr>
          </a:lstStyle>
          <a:p>
            <a:pPr lvl="0"/>
            <a:r>
              <a:rPr lang="en-US"/>
              <a:t>Headline</a:t>
            </a:r>
          </a:p>
        </p:txBody>
      </p:sp>
      <p:sp>
        <p:nvSpPr>
          <p:cNvPr id="10" name="Content Placeholder 9">
            <a:extLst>
              <a:ext uri="{FF2B5EF4-FFF2-40B4-BE49-F238E27FC236}">
                <a16:creationId xmlns:a16="http://schemas.microsoft.com/office/drawing/2014/main" id="{C348AFB4-3ABA-AB2C-4D82-568574CA1694}"/>
              </a:ext>
            </a:extLst>
          </p:cNvPr>
          <p:cNvSpPr>
            <a:spLocks noGrp="1"/>
          </p:cNvSpPr>
          <p:nvPr>
            <p:ph sz="quarter" idx="14"/>
          </p:nvPr>
        </p:nvSpPr>
        <p:spPr>
          <a:xfrm>
            <a:off x="457319" y="2290814"/>
            <a:ext cx="2561305" cy="3032075"/>
          </a:xfrm>
        </p:spPr>
        <p:txBody>
          <a:bodyPr/>
          <a:lstStyle>
            <a:lvl1pPr>
              <a:lnSpc>
                <a:spcPct val="100000"/>
              </a:lnSpc>
              <a:defRPr sz="1200"/>
            </a:lvl1pPr>
            <a:lvl2pPr>
              <a:defRPr sz="1050"/>
            </a:lvl2pPr>
            <a:lvl3pPr>
              <a:defRPr sz="900"/>
            </a:lvl3pPr>
            <a:lvl4pPr>
              <a:defRPr sz="800"/>
            </a:lvl4pPr>
            <a:lvl5pPr>
              <a:defRPr sz="800"/>
            </a:lvl5pPr>
          </a:lstStyle>
          <a:p>
            <a:pPr lvl="0"/>
            <a:r>
              <a:rPr lang="en-US"/>
              <a:t>Click to edit Master text styles</a:t>
            </a:r>
          </a:p>
          <a:p>
            <a:pPr lvl="1"/>
            <a:r>
              <a:rPr lang="en-US"/>
              <a:t>Second level</a:t>
            </a:r>
          </a:p>
          <a:p>
            <a:pPr lvl="2"/>
            <a:r>
              <a:rPr lang="en-US"/>
              <a:t>Third level</a:t>
            </a:r>
          </a:p>
        </p:txBody>
      </p:sp>
      <p:sp>
        <p:nvSpPr>
          <p:cNvPr id="11" name="Content Placeholder 9">
            <a:extLst>
              <a:ext uri="{FF2B5EF4-FFF2-40B4-BE49-F238E27FC236}">
                <a16:creationId xmlns:a16="http://schemas.microsoft.com/office/drawing/2014/main" id="{CC99DD03-A1D6-3DBE-08B2-180AEF31DFA4}"/>
              </a:ext>
            </a:extLst>
          </p:cNvPr>
          <p:cNvSpPr>
            <a:spLocks noGrp="1"/>
          </p:cNvSpPr>
          <p:nvPr>
            <p:ph sz="quarter" idx="15"/>
          </p:nvPr>
        </p:nvSpPr>
        <p:spPr>
          <a:xfrm>
            <a:off x="3374534" y="2290814"/>
            <a:ext cx="2561305" cy="3032075"/>
          </a:xfrm>
        </p:spPr>
        <p:txBody>
          <a:bodyPr/>
          <a:lstStyle>
            <a:lvl1pPr>
              <a:lnSpc>
                <a:spcPct val="100000"/>
              </a:lnSpc>
              <a:defRPr sz="1200"/>
            </a:lvl1pPr>
            <a:lvl2pPr>
              <a:defRPr sz="1050"/>
            </a:lvl2pPr>
            <a:lvl3pPr>
              <a:defRPr sz="900"/>
            </a:lvl3pPr>
          </a:lstStyle>
          <a:p>
            <a:pPr lvl="0"/>
            <a:r>
              <a:rPr lang="en-US"/>
              <a:t>Click to edit Master text styles</a:t>
            </a:r>
          </a:p>
          <a:p>
            <a:pPr lvl="1"/>
            <a:r>
              <a:rPr lang="en-US"/>
              <a:t>Second level</a:t>
            </a:r>
          </a:p>
          <a:p>
            <a:pPr lvl="2"/>
            <a:r>
              <a:rPr lang="en-US"/>
              <a:t>Third level</a:t>
            </a:r>
          </a:p>
        </p:txBody>
      </p:sp>
      <p:sp>
        <p:nvSpPr>
          <p:cNvPr id="3" name="Content Placeholder 4">
            <a:extLst>
              <a:ext uri="{FF2B5EF4-FFF2-40B4-BE49-F238E27FC236}">
                <a16:creationId xmlns:a16="http://schemas.microsoft.com/office/drawing/2014/main" id="{D6D6736C-C7CC-B078-341C-4284C75379FA}"/>
              </a:ext>
            </a:extLst>
          </p:cNvPr>
          <p:cNvSpPr>
            <a:spLocks noGrp="1"/>
          </p:cNvSpPr>
          <p:nvPr>
            <p:ph sz="quarter" idx="16" hasCustomPrompt="1"/>
          </p:nvPr>
        </p:nvSpPr>
        <p:spPr>
          <a:xfrm>
            <a:off x="6268116" y="1690689"/>
            <a:ext cx="2561305" cy="484621"/>
          </a:xfrm>
          <a:solidFill>
            <a:schemeClr val="bg2"/>
          </a:solidFill>
        </p:spPr>
        <p:txBody>
          <a:bodyPr lIns="137160" tIns="137160" anchor="t" anchorCtr="0"/>
          <a:lstStyle>
            <a:lvl1pPr marL="0" indent="0">
              <a:buNone/>
              <a:defRPr sz="1400" b="1">
                <a:solidFill>
                  <a:schemeClr val="accent1"/>
                </a:solidFill>
              </a:defRPr>
            </a:lvl1pPr>
          </a:lstStyle>
          <a:p>
            <a:pPr lvl="0"/>
            <a:r>
              <a:rPr lang="en-US"/>
              <a:t>Headline</a:t>
            </a:r>
          </a:p>
        </p:txBody>
      </p:sp>
      <p:sp>
        <p:nvSpPr>
          <p:cNvPr id="4" name="Content Placeholder 9">
            <a:extLst>
              <a:ext uri="{FF2B5EF4-FFF2-40B4-BE49-F238E27FC236}">
                <a16:creationId xmlns:a16="http://schemas.microsoft.com/office/drawing/2014/main" id="{4B650904-E19B-DCC1-4E68-3F333BE7845C}"/>
              </a:ext>
            </a:extLst>
          </p:cNvPr>
          <p:cNvSpPr>
            <a:spLocks noGrp="1"/>
          </p:cNvSpPr>
          <p:nvPr>
            <p:ph sz="quarter" idx="17"/>
          </p:nvPr>
        </p:nvSpPr>
        <p:spPr>
          <a:xfrm>
            <a:off x="6268116" y="2290814"/>
            <a:ext cx="2561305" cy="3032075"/>
          </a:xfrm>
        </p:spPr>
        <p:txBody>
          <a:bodyPr/>
          <a:lstStyle>
            <a:lvl1pPr>
              <a:lnSpc>
                <a:spcPct val="100000"/>
              </a:lnSpc>
              <a:defRPr sz="1200"/>
            </a:lvl1pPr>
            <a:lvl2pPr>
              <a:defRPr sz="1050"/>
            </a:lvl2pPr>
            <a:lvl3pPr>
              <a:defRPr sz="900"/>
            </a:lvl3pPr>
          </a:lstStyle>
          <a:p>
            <a:pPr lvl="0"/>
            <a:r>
              <a:rPr lang="en-US"/>
              <a:t>Click to edit Master text styles</a:t>
            </a:r>
          </a:p>
          <a:p>
            <a:pPr lvl="1"/>
            <a:r>
              <a:rPr lang="en-US"/>
              <a:t>Second level</a:t>
            </a:r>
          </a:p>
          <a:p>
            <a:pPr lvl="2"/>
            <a:r>
              <a:rPr lang="en-US"/>
              <a:t>Third level</a:t>
            </a:r>
          </a:p>
        </p:txBody>
      </p:sp>
      <p:sp>
        <p:nvSpPr>
          <p:cNvPr id="7" name="Content Placeholder 4">
            <a:extLst>
              <a:ext uri="{FF2B5EF4-FFF2-40B4-BE49-F238E27FC236}">
                <a16:creationId xmlns:a16="http://schemas.microsoft.com/office/drawing/2014/main" id="{787F8F6B-0565-EA0E-2EF4-ED921D661DA9}"/>
              </a:ext>
            </a:extLst>
          </p:cNvPr>
          <p:cNvSpPr>
            <a:spLocks noGrp="1"/>
          </p:cNvSpPr>
          <p:nvPr>
            <p:ph sz="quarter" idx="18" hasCustomPrompt="1"/>
          </p:nvPr>
        </p:nvSpPr>
        <p:spPr>
          <a:xfrm>
            <a:off x="9161699" y="1690689"/>
            <a:ext cx="2561305" cy="484621"/>
          </a:xfrm>
          <a:solidFill>
            <a:schemeClr val="bg2"/>
          </a:solidFill>
        </p:spPr>
        <p:txBody>
          <a:bodyPr lIns="137160" tIns="137160" anchor="t" anchorCtr="0"/>
          <a:lstStyle>
            <a:lvl1pPr marL="0" indent="0">
              <a:buNone/>
              <a:defRPr sz="1400" b="1">
                <a:solidFill>
                  <a:schemeClr val="accent1"/>
                </a:solidFill>
              </a:defRPr>
            </a:lvl1pPr>
          </a:lstStyle>
          <a:p>
            <a:pPr lvl="0"/>
            <a:r>
              <a:rPr lang="en-US"/>
              <a:t>Headline</a:t>
            </a:r>
          </a:p>
        </p:txBody>
      </p:sp>
      <p:sp>
        <p:nvSpPr>
          <p:cNvPr id="8" name="Content Placeholder 9">
            <a:extLst>
              <a:ext uri="{FF2B5EF4-FFF2-40B4-BE49-F238E27FC236}">
                <a16:creationId xmlns:a16="http://schemas.microsoft.com/office/drawing/2014/main" id="{C7251808-078C-4BAC-EB96-A91DA02E01C6}"/>
              </a:ext>
            </a:extLst>
          </p:cNvPr>
          <p:cNvSpPr>
            <a:spLocks noGrp="1"/>
          </p:cNvSpPr>
          <p:nvPr>
            <p:ph sz="quarter" idx="19"/>
          </p:nvPr>
        </p:nvSpPr>
        <p:spPr>
          <a:xfrm>
            <a:off x="9161699" y="2290814"/>
            <a:ext cx="2561305" cy="3032075"/>
          </a:xfrm>
        </p:spPr>
        <p:txBody>
          <a:bodyPr/>
          <a:lstStyle>
            <a:lvl1pPr>
              <a:lnSpc>
                <a:spcPct val="100000"/>
              </a:lnSpc>
              <a:defRPr sz="1200"/>
            </a:lvl1pPr>
            <a:lvl2pPr>
              <a:defRPr sz="1050"/>
            </a:lvl2pPr>
            <a:lvl3pPr>
              <a:defRPr sz="9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7962278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Closin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21D1736-F448-387E-D060-35654F3C5272}"/>
              </a:ext>
            </a:extLst>
          </p:cNvPr>
          <p:cNvSpPr>
            <a:spLocks noGrp="1"/>
          </p:cNvSpPr>
          <p:nvPr>
            <p:ph type="body" sz="quarter" idx="10"/>
          </p:nvPr>
        </p:nvSpPr>
        <p:spPr>
          <a:xfrm>
            <a:off x="4870924" y="2937431"/>
            <a:ext cx="6591429" cy="366486"/>
          </a:xfrm>
          <a:solidFill>
            <a:schemeClr val="bg1"/>
          </a:solidFill>
          <a:effectLst>
            <a:outerShdw dist="12700" dir="16200000" rotWithShape="0">
              <a:schemeClr val="bg1">
                <a:lumMod val="75000"/>
              </a:schemeClr>
            </a:outerShdw>
          </a:effectLst>
        </p:spPr>
        <p:txBody>
          <a:bodyPr/>
          <a:lstStyle>
            <a:lvl1pPr marL="0" indent="0">
              <a:buNone/>
              <a:defRPr sz="1500" b="1">
                <a:solidFill>
                  <a:schemeClr val="accent2"/>
                </a:solidFill>
              </a:defRPr>
            </a:lvl1pPr>
            <a:lvl2pPr marL="287337"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8550CA50-2BCA-3324-6A41-4D1EDFBE8C36}"/>
              </a:ext>
            </a:extLst>
          </p:cNvPr>
          <p:cNvSpPr>
            <a:spLocks noGrp="1"/>
          </p:cNvSpPr>
          <p:nvPr>
            <p:ph type="body" sz="quarter" idx="11"/>
          </p:nvPr>
        </p:nvSpPr>
        <p:spPr>
          <a:xfrm>
            <a:off x="4870924" y="904299"/>
            <a:ext cx="6591429" cy="366486"/>
          </a:xfrm>
          <a:solidFill>
            <a:schemeClr val="bg1"/>
          </a:solidFill>
          <a:effectLst>
            <a:outerShdw dist="12700" dir="16200000" rotWithShape="0">
              <a:schemeClr val="bg1">
                <a:lumMod val="75000"/>
              </a:schemeClr>
            </a:outerShdw>
          </a:effectLst>
        </p:spPr>
        <p:txBody>
          <a:bodyPr/>
          <a:lstStyle>
            <a:lvl1pPr marL="0" indent="0">
              <a:buNone/>
              <a:defRPr sz="1500" b="1">
                <a:solidFill>
                  <a:schemeClr val="accent2"/>
                </a:solidFill>
              </a:defRPr>
            </a:lvl1pPr>
            <a:lvl2pPr marL="287337" indent="0">
              <a:buNone/>
              <a:defRPr/>
            </a:lvl2pPr>
          </a:lstStyle>
          <a:p>
            <a:pPr lvl="0"/>
            <a:r>
              <a:rPr lang="en-US"/>
              <a:t>Click to edit Master text styles</a:t>
            </a:r>
          </a:p>
        </p:txBody>
      </p:sp>
      <p:sp>
        <p:nvSpPr>
          <p:cNvPr id="2" name="Rectangle 1">
            <a:extLst>
              <a:ext uri="{FF2B5EF4-FFF2-40B4-BE49-F238E27FC236}">
                <a16:creationId xmlns:a16="http://schemas.microsoft.com/office/drawing/2014/main" id="{DE726761-15ED-1C9F-009A-27DAD199FFA4}"/>
              </a:ext>
              <a:ext uri="{C183D7F6-B498-43B3-948B-1728B52AA6E4}">
                <adec:decorative xmlns:adec="http://schemas.microsoft.com/office/drawing/2017/decorative" val="1"/>
              </a:ext>
            </a:extLst>
          </p:cNvPr>
          <p:cNvSpPr/>
          <p:nvPr userDrawn="1"/>
        </p:nvSpPr>
        <p:spPr bwMode="gray">
          <a:xfrm>
            <a:off x="0" y="0"/>
            <a:ext cx="4141278" cy="6858000"/>
          </a:xfrm>
          <a:prstGeom prst="rect">
            <a:avLst/>
          </a:prstGeom>
          <a:solidFill>
            <a:srgbClr val="0A2999"/>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800" b="1">
              <a:solidFill>
                <a:schemeClr val="accent1"/>
              </a:solidFill>
              <a:latin typeface="+mj-lt"/>
            </a:endParaRPr>
          </a:p>
        </p:txBody>
      </p:sp>
      <p:sp>
        <p:nvSpPr>
          <p:cNvPr id="6" name="Rectangle 5">
            <a:extLst>
              <a:ext uri="{FF2B5EF4-FFF2-40B4-BE49-F238E27FC236}">
                <a16:creationId xmlns:a16="http://schemas.microsoft.com/office/drawing/2014/main" id="{4379C19C-0D35-E6D2-BF44-FC396C21A6C4}"/>
              </a:ext>
              <a:ext uri="{C183D7F6-B498-43B3-948B-1728B52AA6E4}">
                <adec:decorative xmlns:adec="http://schemas.microsoft.com/office/drawing/2017/decorative" val="1"/>
              </a:ext>
            </a:extLst>
          </p:cNvPr>
          <p:cNvSpPr/>
          <p:nvPr userDrawn="1"/>
        </p:nvSpPr>
        <p:spPr bwMode="gray">
          <a:xfrm>
            <a:off x="4141278" y="5953701"/>
            <a:ext cx="8050723" cy="904298"/>
          </a:xfrm>
          <a:prstGeom prst="rect">
            <a:avLst/>
          </a:prstGeom>
          <a:solidFill>
            <a:schemeClr val="bg2">
              <a:alpha val="74837"/>
            </a:schemeClr>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800" b="1">
              <a:solidFill>
                <a:schemeClr val="accent1"/>
              </a:solidFill>
              <a:latin typeface="+mj-lt"/>
            </a:endParaRPr>
          </a:p>
        </p:txBody>
      </p:sp>
      <p:pic>
        <p:nvPicPr>
          <p:cNvPr id="11" name="Graphic 10">
            <a:extLst>
              <a:ext uri="{FF2B5EF4-FFF2-40B4-BE49-F238E27FC236}">
                <a16:creationId xmlns:a16="http://schemas.microsoft.com/office/drawing/2014/main" id="{A9913015-2B21-01FE-F90D-AA4E09410D7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l="29262"/>
          <a:stretch/>
        </p:blipFill>
        <p:spPr>
          <a:xfrm>
            <a:off x="-1" y="502551"/>
            <a:ext cx="4141278" cy="5852899"/>
          </a:xfrm>
          <a:prstGeom prst="rect">
            <a:avLst/>
          </a:prstGeom>
        </p:spPr>
      </p:pic>
    </p:spTree>
    <p:extLst>
      <p:ext uri="{BB962C8B-B14F-4D97-AF65-F5344CB8AC3E}">
        <p14:creationId xmlns:p14="http://schemas.microsoft.com/office/powerpoint/2010/main" val="258748053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Title, 2 Column Content and Image">
    <p:spTree>
      <p:nvGrpSpPr>
        <p:cNvPr id="1" name=""/>
        <p:cNvGrpSpPr/>
        <p:nvPr/>
      </p:nvGrpSpPr>
      <p:grpSpPr>
        <a:xfrm>
          <a:off x="0" y="0"/>
          <a:ext cx="0" cy="0"/>
          <a:chOff x="0" y="0"/>
          <a:chExt cx="0" cy="0"/>
        </a:xfrm>
      </p:grpSpPr>
      <p:sp>
        <p:nvSpPr>
          <p:cNvPr id="22" name="Content Placeholder 3">
            <a:extLst>
              <a:ext uri="{FF2B5EF4-FFF2-40B4-BE49-F238E27FC236}">
                <a16:creationId xmlns:a16="http://schemas.microsoft.com/office/drawing/2014/main" id="{0BA3573D-047C-E642-BB28-F06B1E7FADFE}"/>
              </a:ext>
            </a:extLst>
          </p:cNvPr>
          <p:cNvSpPr>
            <a:spLocks noGrp="1"/>
          </p:cNvSpPr>
          <p:nvPr>
            <p:ph sz="half" idx="2"/>
          </p:nvPr>
        </p:nvSpPr>
        <p:spPr>
          <a:xfrm>
            <a:off x="7407965" y="1749289"/>
            <a:ext cx="3998843" cy="4731025"/>
          </a:xfrm>
          <a:prstGeom prst="rect">
            <a:avLst/>
          </a:prstGeom>
          <a:solidFill>
            <a:schemeClr val="bg1">
              <a:lumMod val="95000"/>
            </a:schemeClr>
          </a:solidFill>
        </p:spPr>
        <p:txBody>
          <a:bodyPr>
            <a:normAutofit/>
          </a:bodyPr>
          <a:lstStyle>
            <a:lvl1pPr marL="0" indent="0">
              <a:buNone/>
              <a:defRPr sz="1799">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 name="Content Placeholder 2">
            <a:extLst>
              <a:ext uri="{FF2B5EF4-FFF2-40B4-BE49-F238E27FC236}">
                <a16:creationId xmlns:a16="http://schemas.microsoft.com/office/drawing/2014/main" id="{F5484D10-A49C-5A4E-AFCB-93697C6F10CB}"/>
              </a:ext>
            </a:extLst>
          </p:cNvPr>
          <p:cNvSpPr>
            <a:spLocks noGrp="1"/>
          </p:cNvSpPr>
          <p:nvPr>
            <p:ph idx="1"/>
          </p:nvPr>
        </p:nvSpPr>
        <p:spPr>
          <a:xfrm>
            <a:off x="736779" y="1749288"/>
            <a:ext cx="6392893" cy="4731027"/>
          </a:xfrm>
          <a:prstGeom prst="rect">
            <a:avLst/>
          </a:prstGeom>
        </p:spPr>
        <p:txBody>
          <a:bodyPr>
            <a:normAutofit/>
          </a:bodyPr>
          <a:lstStyle>
            <a:lvl1pPr>
              <a:lnSpc>
                <a:spcPct val="100000"/>
              </a:lnSpc>
              <a:spcBef>
                <a:spcPts val="2199"/>
              </a:spcBef>
              <a:spcAft>
                <a:spcPts val="0"/>
              </a:spcAft>
              <a:buClr>
                <a:schemeClr val="accent1"/>
              </a:buClr>
              <a:defRPr sz="1999">
                <a:solidFill>
                  <a:schemeClr val="tx1"/>
                </a:solidFill>
                <a:latin typeface="Arial" panose="020B0604020202020204" pitchFamily="34" charset="0"/>
                <a:cs typeface="Arial" panose="020B0604020202020204" pitchFamily="34" charset="0"/>
              </a:defRPr>
            </a:lvl1pPr>
            <a:lvl2pPr>
              <a:lnSpc>
                <a:spcPct val="100000"/>
              </a:lnSpc>
              <a:spcBef>
                <a:spcPts val="600"/>
              </a:spcBef>
              <a:spcAft>
                <a:spcPts val="600"/>
              </a:spcAft>
              <a:buClr>
                <a:schemeClr val="tx2"/>
              </a:buClr>
              <a:defRPr sz="1799">
                <a:solidFill>
                  <a:schemeClr val="tx1"/>
                </a:solidFill>
                <a:latin typeface="Arial" panose="020B0604020202020204" pitchFamily="34" charset="0"/>
                <a:cs typeface="Arial" panose="020B0604020202020204" pitchFamily="34" charset="0"/>
              </a:defRPr>
            </a:lvl2pPr>
            <a:lvl3pPr>
              <a:lnSpc>
                <a:spcPct val="100000"/>
              </a:lnSpc>
              <a:spcBef>
                <a:spcPts val="300"/>
              </a:spcBef>
              <a:spcAft>
                <a:spcPts val="600"/>
              </a:spcAft>
              <a:defRPr sz="1799">
                <a:solidFill>
                  <a:schemeClr val="tx1"/>
                </a:solidFill>
                <a:latin typeface="Arial" panose="020B0604020202020204" pitchFamily="34" charset="0"/>
                <a:cs typeface="Arial" panose="020B0604020202020204" pitchFamily="34" charset="0"/>
              </a:defRPr>
            </a:lvl3pPr>
            <a:lvl4pPr>
              <a:spcAft>
                <a:spcPts val="1200"/>
              </a:spcAft>
              <a:defRPr sz="1799">
                <a:solidFill>
                  <a:schemeClr val="tx1"/>
                </a:solidFill>
                <a:latin typeface="Arial" panose="020B0604020202020204" pitchFamily="34" charset="0"/>
                <a:cs typeface="Arial" panose="020B0604020202020204" pitchFamily="34" charset="0"/>
              </a:defRPr>
            </a:lvl4pPr>
            <a:lvl5pPr>
              <a:spcAft>
                <a:spcPts val="1200"/>
              </a:spcAft>
              <a:defRPr sz="1799">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4CEC87AC-E1F0-A647-B21A-A0B823880D78}"/>
              </a:ext>
            </a:extLst>
          </p:cNvPr>
          <p:cNvSpPr>
            <a:spLocks noGrp="1"/>
          </p:cNvSpPr>
          <p:nvPr>
            <p:ph type="title" hasCustomPrompt="1"/>
          </p:nvPr>
        </p:nvSpPr>
        <p:spPr>
          <a:xfrm>
            <a:off x="740994" y="595891"/>
            <a:ext cx="9655779" cy="831811"/>
          </a:xfrm>
          <a:prstGeom prst="rect">
            <a:avLst/>
          </a:prstGeom>
        </p:spPr>
        <p:txBody>
          <a:bodyPr anchor="t">
            <a:noAutofit/>
          </a:bodyPr>
          <a:lstStyle>
            <a:lvl1pPr>
              <a:defRPr sz="2799">
                <a:solidFill>
                  <a:schemeClr val="tx2"/>
                </a:solidFill>
                <a:latin typeface="Arial" panose="020B0604020202020204" pitchFamily="34" charset="0"/>
                <a:cs typeface="Arial" panose="020B0604020202020204" pitchFamily="34" charset="0"/>
              </a:defRPr>
            </a:lvl1pPr>
          </a:lstStyle>
          <a:p>
            <a:r>
              <a:rPr lang="en-US"/>
              <a:t>Click to edit Master title text. Limit titles to 2 lines. Longer descriptions should be placed in text below</a:t>
            </a:r>
          </a:p>
        </p:txBody>
      </p:sp>
    </p:spTree>
    <p:extLst>
      <p:ext uri="{BB962C8B-B14F-4D97-AF65-F5344CB8AC3E}">
        <p14:creationId xmlns:p14="http://schemas.microsoft.com/office/powerpoint/2010/main" val="36426807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Title Slide-Light">
    <p:bg bwMode="gray">
      <p:bgPr>
        <a:solidFill>
          <a:srgbClr val="0A2999"/>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F15F220E-1442-823D-C0CB-123C0505D7CD}"/>
              </a:ext>
              <a:ext uri="{C183D7F6-B498-43B3-948B-1728B52AA6E4}">
                <adec:decorative xmlns:adec="http://schemas.microsoft.com/office/drawing/2017/decorative" val="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31208" t="-6667" b="6667"/>
          <a:stretch/>
        </p:blipFill>
        <p:spPr>
          <a:xfrm>
            <a:off x="7473011" y="0"/>
            <a:ext cx="4718990" cy="6858000"/>
          </a:xfrm>
          <a:prstGeom prst="rect">
            <a:avLst/>
          </a:prstGeom>
        </p:spPr>
      </p:pic>
      <p:sp>
        <p:nvSpPr>
          <p:cNvPr id="2" name="Rectangle 1">
            <a:extLst>
              <a:ext uri="{FF2B5EF4-FFF2-40B4-BE49-F238E27FC236}">
                <a16:creationId xmlns:a16="http://schemas.microsoft.com/office/drawing/2014/main" id="{0E3F32BF-68C5-9040-2D9D-D2B58ECB6E1B}"/>
              </a:ext>
              <a:ext uri="{C183D7F6-B498-43B3-948B-1728B52AA6E4}">
                <adec:decorative xmlns:adec="http://schemas.microsoft.com/office/drawing/2017/decorative" val="1"/>
              </a:ext>
            </a:extLst>
          </p:cNvPr>
          <p:cNvSpPr/>
          <p:nvPr userDrawn="1"/>
        </p:nvSpPr>
        <p:spPr bwMode="gray">
          <a:xfrm>
            <a:off x="1" y="0"/>
            <a:ext cx="7473009" cy="6858000"/>
          </a:xfrm>
          <a:prstGeom prst="rect">
            <a:avLst/>
          </a:prstGeom>
          <a:solidFill>
            <a:schemeClr val="bg1"/>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800" b="1">
              <a:solidFill>
                <a:schemeClr val="accent1"/>
              </a:solidFill>
              <a:latin typeface="+mj-lt"/>
            </a:endParaRPr>
          </a:p>
        </p:txBody>
      </p:sp>
      <p:sp>
        <p:nvSpPr>
          <p:cNvPr id="49" name="Title 1"/>
          <p:cNvSpPr>
            <a:spLocks noGrp="1"/>
          </p:cNvSpPr>
          <p:nvPr userDrawn="1">
            <p:ph type="ctrTitle"/>
          </p:nvPr>
        </p:nvSpPr>
        <p:spPr bwMode="gray">
          <a:xfrm>
            <a:off x="457318" y="2193926"/>
            <a:ext cx="6553320" cy="1235074"/>
          </a:xfrm>
        </p:spPr>
        <p:txBody>
          <a:bodyPr vert="horz" lIns="0" tIns="0" rIns="0" bIns="0" rtlCol="0" anchor="b" anchorCtr="0">
            <a:noAutofit/>
          </a:bodyPr>
          <a:lstStyle>
            <a:lvl1pPr>
              <a:spcBef>
                <a:spcPts val="0"/>
              </a:spcBef>
              <a:defRPr lang="en-US" sz="3400" b="1" dirty="0">
                <a:solidFill>
                  <a:schemeClr val="accent2"/>
                </a:solidFill>
                <a:latin typeface="+mj-lt"/>
              </a:defRPr>
            </a:lvl1pPr>
          </a:lstStyle>
          <a:p>
            <a:pPr lvl="0"/>
            <a:r>
              <a:rPr lang="en-US"/>
              <a:t>Click to edit Master title style</a:t>
            </a:r>
          </a:p>
        </p:txBody>
      </p:sp>
      <p:sp>
        <p:nvSpPr>
          <p:cNvPr id="6" name="Text Placeholder 5"/>
          <p:cNvSpPr>
            <a:spLocks noGrp="1"/>
          </p:cNvSpPr>
          <p:nvPr userDrawn="1">
            <p:ph type="body" sz="quarter" idx="10"/>
          </p:nvPr>
        </p:nvSpPr>
        <p:spPr bwMode="gray">
          <a:xfrm>
            <a:off x="484216" y="3585672"/>
            <a:ext cx="4234775" cy="876363"/>
          </a:xfrm>
        </p:spPr>
        <p:txBody>
          <a:bodyPr lIns="0" tIns="0" rIns="0" bIns="0" anchor="t" anchorCtr="0"/>
          <a:lstStyle>
            <a:lvl1pPr marL="0" indent="0">
              <a:spcBef>
                <a:spcPts val="600"/>
              </a:spcBef>
              <a:buNone/>
              <a:defRPr sz="1800">
                <a:solidFill>
                  <a:schemeClr val="accent2"/>
                </a:solidFill>
                <a:latin typeface="+mn-lt"/>
              </a:defRPr>
            </a:lvl1pPr>
            <a:lvl2pPr marL="400050" indent="0">
              <a:buNone/>
              <a:defRPr/>
            </a:lvl2pPr>
            <a:lvl3pPr marL="742950" indent="0">
              <a:buNone/>
              <a:defRPr/>
            </a:lvl3pPr>
            <a:lvl4pPr marL="1095375" indent="0">
              <a:buNone/>
              <a:defRPr/>
            </a:lvl4pPr>
            <a:lvl5pPr marL="1370012" indent="0">
              <a:buNone/>
              <a:defRPr/>
            </a:lvl5pPr>
          </a:lstStyle>
          <a:p>
            <a:pPr lvl="0"/>
            <a:r>
              <a:rPr lang="en-US"/>
              <a:t>Click to edit Master text styles</a:t>
            </a:r>
          </a:p>
        </p:txBody>
      </p:sp>
      <p:sp>
        <p:nvSpPr>
          <p:cNvPr id="3" name="Text Placeholder 2"/>
          <p:cNvSpPr>
            <a:spLocks noGrp="1"/>
          </p:cNvSpPr>
          <p:nvPr userDrawn="1">
            <p:ph type="body" sz="quarter" idx="11"/>
          </p:nvPr>
        </p:nvSpPr>
        <p:spPr bwMode="gray">
          <a:xfrm>
            <a:off x="484216" y="5865446"/>
            <a:ext cx="6526422" cy="438150"/>
          </a:xfrm>
        </p:spPr>
        <p:txBody>
          <a:bodyPr lIns="0" tIns="0" rIns="0" bIns="0" anchor="b" anchorCtr="0"/>
          <a:lstStyle>
            <a:lvl1pPr marL="0" indent="0">
              <a:spcBef>
                <a:spcPts val="300"/>
              </a:spcBef>
              <a:buNone/>
              <a:defRPr sz="1200">
                <a:solidFill>
                  <a:schemeClr val="bg1">
                    <a:lumMod val="50000"/>
                  </a:schemeClr>
                </a:solidFill>
              </a:defRPr>
            </a:lvl1pPr>
          </a:lstStyle>
          <a:p>
            <a:pPr lvl="0"/>
            <a:r>
              <a:rPr lang="en-US"/>
              <a:t>Click to edit Master text styles</a:t>
            </a:r>
          </a:p>
        </p:txBody>
      </p:sp>
      <p:sp>
        <p:nvSpPr>
          <p:cNvPr id="55" name="Slide Number Placeholder 5">
            <a:extLst>
              <a:ext uri="{FF2B5EF4-FFF2-40B4-BE49-F238E27FC236}">
                <a16:creationId xmlns:a16="http://schemas.microsoft.com/office/drawing/2014/main" id="{F466006E-96B1-4AD4-A9B9-84F544D50C40}"/>
              </a:ext>
            </a:extLst>
          </p:cNvPr>
          <p:cNvSpPr txBox="1">
            <a:spLocks/>
          </p:cNvSpPr>
          <p:nvPr userDrawn="1"/>
        </p:nvSpPr>
        <p:spPr bwMode="gray">
          <a:xfrm>
            <a:off x="11466324" y="6303596"/>
            <a:ext cx="276370" cy="335382"/>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sz="800" smtClean="0">
                <a:solidFill>
                  <a:srgbClr val="A1AAB1"/>
                </a:solidFill>
                <a:latin typeface="+mn-lt"/>
              </a:rPr>
              <a:pPr/>
              <a:t>‹#›</a:t>
            </a:fld>
            <a:endParaRPr lang="en-US" sz="800">
              <a:solidFill>
                <a:srgbClr val="A1AAB1"/>
              </a:solidFill>
              <a:latin typeface="+mn-lt"/>
            </a:endParaRPr>
          </a:p>
        </p:txBody>
      </p:sp>
      <p:pic>
        <p:nvPicPr>
          <p:cNvPr id="5" name="Graphic 4" descr="ASTP logo">
            <a:extLst>
              <a:ext uri="{FF2B5EF4-FFF2-40B4-BE49-F238E27FC236}">
                <a16:creationId xmlns:a16="http://schemas.microsoft.com/office/drawing/2014/main" id="{721A8959-C237-407F-E690-90C92728E1E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57319" y="457201"/>
            <a:ext cx="2561306" cy="410163"/>
          </a:xfrm>
          <a:prstGeom prst="rect">
            <a:avLst/>
          </a:prstGeom>
        </p:spPr>
      </p:pic>
    </p:spTree>
    <p:custDataLst>
      <p:tags r:id="rId1"/>
    </p:custDataLst>
    <p:extLst>
      <p:ext uri="{BB962C8B-B14F-4D97-AF65-F5344CB8AC3E}">
        <p14:creationId xmlns:p14="http://schemas.microsoft.com/office/powerpoint/2010/main" val="215330319"/>
      </p:ext>
    </p:extLst>
  </p:cSld>
  <p:clrMapOvr>
    <a:masterClrMapping/>
  </p:clrMapOvr>
  <p:extLst>
    <p:ext uri="{DCECCB84-F9BA-43D5-87BE-67443E8EF086}">
      <p15:sldGuideLst xmlns:p15="http://schemas.microsoft.com/office/powerpoint/2012/main">
        <p15:guide id="1" orient="horz" pos="2160">
          <p15:clr>
            <a:srgbClr val="FBAE40"/>
          </p15:clr>
        </p15:guide>
        <p15:guide id="2" pos="4415">
          <p15:clr>
            <a:srgbClr val="FBAE40"/>
          </p15:clr>
        </p15:guide>
        <p15:guide id="3" pos="4703">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Title Slide-Dark">
    <p:bg bwMode="gray">
      <p:bgPr>
        <a:solidFill>
          <a:schemeClr val="accent2"/>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F15F220E-1442-823D-C0CB-123C0505D7CD}"/>
              </a:ext>
              <a:ext uri="{C183D7F6-B498-43B3-948B-1728B52AA6E4}">
                <adec:decorative xmlns:adec="http://schemas.microsoft.com/office/drawing/2017/decorative" val="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31208" t="-6667" b="6667"/>
          <a:stretch/>
        </p:blipFill>
        <p:spPr>
          <a:xfrm>
            <a:off x="7473011" y="0"/>
            <a:ext cx="4718990" cy="6858000"/>
          </a:xfrm>
          <a:prstGeom prst="rect">
            <a:avLst/>
          </a:prstGeom>
        </p:spPr>
      </p:pic>
      <p:sp>
        <p:nvSpPr>
          <p:cNvPr id="4" name="Rectangle 3">
            <a:extLst>
              <a:ext uri="{FF2B5EF4-FFF2-40B4-BE49-F238E27FC236}">
                <a16:creationId xmlns:a16="http://schemas.microsoft.com/office/drawing/2014/main" id="{34373061-45D8-7DD4-41AF-36D53D59DA73}"/>
              </a:ext>
              <a:ext uri="{C183D7F6-B498-43B3-948B-1728B52AA6E4}">
                <adec:decorative xmlns:adec="http://schemas.microsoft.com/office/drawing/2017/decorative" val="1"/>
              </a:ext>
            </a:extLst>
          </p:cNvPr>
          <p:cNvSpPr/>
          <p:nvPr userDrawn="1"/>
        </p:nvSpPr>
        <p:spPr bwMode="gray">
          <a:xfrm>
            <a:off x="1" y="0"/>
            <a:ext cx="7473009" cy="6858000"/>
          </a:xfrm>
          <a:prstGeom prst="rect">
            <a:avLst/>
          </a:prstGeom>
          <a:solidFill>
            <a:srgbClr val="0A2999"/>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800" b="1">
              <a:solidFill>
                <a:schemeClr val="accent1"/>
              </a:solidFill>
              <a:latin typeface="+mj-lt"/>
            </a:endParaRPr>
          </a:p>
        </p:txBody>
      </p:sp>
      <p:sp>
        <p:nvSpPr>
          <p:cNvPr id="55" name="Slide Number Placeholder 5">
            <a:extLst>
              <a:ext uri="{FF2B5EF4-FFF2-40B4-BE49-F238E27FC236}">
                <a16:creationId xmlns:a16="http://schemas.microsoft.com/office/drawing/2014/main" id="{F466006E-96B1-4AD4-A9B9-84F544D50C40}"/>
              </a:ext>
            </a:extLst>
          </p:cNvPr>
          <p:cNvSpPr txBox="1">
            <a:spLocks/>
          </p:cNvSpPr>
          <p:nvPr userDrawn="1"/>
        </p:nvSpPr>
        <p:spPr bwMode="gray">
          <a:xfrm>
            <a:off x="11466324" y="6303596"/>
            <a:ext cx="276370" cy="335382"/>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sz="800" smtClean="0">
                <a:solidFill>
                  <a:srgbClr val="A1AAB1"/>
                </a:solidFill>
                <a:latin typeface="+mn-lt"/>
              </a:rPr>
              <a:pPr/>
              <a:t>‹#›</a:t>
            </a:fld>
            <a:endParaRPr lang="en-US" sz="800">
              <a:solidFill>
                <a:srgbClr val="A1AAB1"/>
              </a:solidFill>
              <a:latin typeface="+mn-lt"/>
            </a:endParaRPr>
          </a:p>
        </p:txBody>
      </p:sp>
      <p:sp>
        <p:nvSpPr>
          <p:cNvPr id="2" name="Title 1">
            <a:extLst>
              <a:ext uri="{FF2B5EF4-FFF2-40B4-BE49-F238E27FC236}">
                <a16:creationId xmlns:a16="http://schemas.microsoft.com/office/drawing/2014/main" id="{DA94A963-C850-E282-B7DA-BC0F263CA1CE}"/>
              </a:ext>
            </a:extLst>
          </p:cNvPr>
          <p:cNvSpPr>
            <a:spLocks noGrp="1"/>
          </p:cNvSpPr>
          <p:nvPr>
            <p:ph type="ctrTitle"/>
          </p:nvPr>
        </p:nvSpPr>
        <p:spPr bwMode="gray">
          <a:xfrm>
            <a:off x="457318" y="2193926"/>
            <a:ext cx="6553320" cy="1235074"/>
          </a:xfrm>
        </p:spPr>
        <p:txBody>
          <a:bodyPr vert="horz" lIns="0" tIns="0" rIns="0" bIns="0" rtlCol="0" anchor="b" anchorCtr="0">
            <a:noAutofit/>
          </a:bodyPr>
          <a:lstStyle>
            <a:lvl1pPr>
              <a:spcBef>
                <a:spcPts val="0"/>
              </a:spcBef>
              <a:defRPr lang="en-US" sz="3400" b="1" dirty="0">
                <a:solidFill>
                  <a:schemeClr val="bg1"/>
                </a:solidFill>
                <a:latin typeface="+mj-lt"/>
              </a:defRPr>
            </a:lvl1pPr>
          </a:lstStyle>
          <a:p>
            <a:pPr lvl="0"/>
            <a:r>
              <a:rPr lang="en-US"/>
              <a:t>Click to edit Master title style</a:t>
            </a:r>
          </a:p>
        </p:txBody>
      </p:sp>
      <p:sp>
        <p:nvSpPr>
          <p:cNvPr id="5" name="Text Placeholder 5">
            <a:extLst>
              <a:ext uri="{FF2B5EF4-FFF2-40B4-BE49-F238E27FC236}">
                <a16:creationId xmlns:a16="http://schemas.microsoft.com/office/drawing/2014/main" id="{9C6A64CE-3F9B-820E-DFED-E239AB1B011C}"/>
              </a:ext>
            </a:extLst>
          </p:cNvPr>
          <p:cNvSpPr>
            <a:spLocks noGrp="1"/>
          </p:cNvSpPr>
          <p:nvPr>
            <p:ph type="body" sz="quarter" idx="10"/>
          </p:nvPr>
        </p:nvSpPr>
        <p:spPr bwMode="gray">
          <a:xfrm>
            <a:off x="484216" y="3585672"/>
            <a:ext cx="4234775" cy="876363"/>
          </a:xfrm>
        </p:spPr>
        <p:txBody>
          <a:bodyPr lIns="0" tIns="0" rIns="0" bIns="0" anchor="t" anchorCtr="0"/>
          <a:lstStyle>
            <a:lvl1pPr marL="0" indent="0">
              <a:spcBef>
                <a:spcPts val="600"/>
              </a:spcBef>
              <a:buNone/>
              <a:defRPr sz="1800">
                <a:solidFill>
                  <a:schemeClr val="bg1"/>
                </a:solidFill>
                <a:latin typeface="+mn-lt"/>
              </a:defRPr>
            </a:lvl1pPr>
            <a:lvl2pPr marL="400050" indent="0">
              <a:buNone/>
              <a:defRPr/>
            </a:lvl2pPr>
            <a:lvl3pPr marL="742950" indent="0">
              <a:buNone/>
              <a:defRPr/>
            </a:lvl3pPr>
            <a:lvl4pPr marL="1095375" indent="0">
              <a:buNone/>
              <a:defRPr/>
            </a:lvl4pPr>
            <a:lvl5pPr marL="1370012" indent="0">
              <a:buNone/>
              <a:defRPr/>
            </a:lvl5pPr>
          </a:lstStyle>
          <a:p>
            <a:pPr lvl="0"/>
            <a:r>
              <a:rPr lang="en-US"/>
              <a:t>Click to edit Master text styles</a:t>
            </a:r>
          </a:p>
        </p:txBody>
      </p:sp>
      <p:sp>
        <p:nvSpPr>
          <p:cNvPr id="9" name="Text Placeholder 2">
            <a:extLst>
              <a:ext uri="{FF2B5EF4-FFF2-40B4-BE49-F238E27FC236}">
                <a16:creationId xmlns:a16="http://schemas.microsoft.com/office/drawing/2014/main" id="{1FAFD5B1-7597-7F37-59FC-A85E019E7331}"/>
              </a:ext>
            </a:extLst>
          </p:cNvPr>
          <p:cNvSpPr>
            <a:spLocks noGrp="1"/>
          </p:cNvSpPr>
          <p:nvPr>
            <p:ph type="body" sz="quarter" idx="11"/>
          </p:nvPr>
        </p:nvSpPr>
        <p:spPr bwMode="gray">
          <a:xfrm>
            <a:off x="484216" y="5865446"/>
            <a:ext cx="6526422" cy="438150"/>
          </a:xfrm>
        </p:spPr>
        <p:txBody>
          <a:bodyPr lIns="0" tIns="0" rIns="0" bIns="0" anchor="b" anchorCtr="0"/>
          <a:lstStyle>
            <a:lvl1pPr marL="0" indent="0">
              <a:spcBef>
                <a:spcPts val="300"/>
              </a:spcBef>
              <a:buNone/>
              <a:defRPr sz="1200">
                <a:solidFill>
                  <a:schemeClr val="bg1">
                    <a:lumMod val="75000"/>
                  </a:schemeClr>
                </a:solidFill>
              </a:defRPr>
            </a:lvl1pPr>
          </a:lstStyle>
          <a:p>
            <a:pPr lvl="0"/>
            <a:r>
              <a:rPr lang="en-US"/>
              <a:t>Click to edit Master text styles</a:t>
            </a:r>
          </a:p>
        </p:txBody>
      </p:sp>
      <p:pic>
        <p:nvPicPr>
          <p:cNvPr id="6" name="Graphic 5" descr="ASTP logo">
            <a:extLst>
              <a:ext uri="{FF2B5EF4-FFF2-40B4-BE49-F238E27FC236}">
                <a16:creationId xmlns:a16="http://schemas.microsoft.com/office/drawing/2014/main" id="{9826F96B-BF7D-1670-DA32-830BE7676E9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57320" y="457200"/>
            <a:ext cx="2561306" cy="409402"/>
          </a:xfrm>
          <a:prstGeom prst="rect">
            <a:avLst/>
          </a:prstGeom>
        </p:spPr>
      </p:pic>
    </p:spTree>
    <p:custDataLst>
      <p:tags r:id="rId1"/>
    </p:custDataLst>
    <p:extLst>
      <p:ext uri="{BB962C8B-B14F-4D97-AF65-F5344CB8AC3E}">
        <p14:creationId xmlns:p14="http://schemas.microsoft.com/office/powerpoint/2010/main" val="3533267567"/>
      </p:ext>
    </p:extLst>
  </p:cSld>
  <p:clrMapOvr>
    <a:masterClrMapping/>
  </p:clrMapOvr>
  <p:extLst>
    <p:ext uri="{DCECCB84-F9BA-43D5-87BE-67443E8EF086}">
      <p15:sldGuideLst xmlns:p15="http://schemas.microsoft.com/office/powerpoint/2012/main">
        <p15:guide id="1" orient="horz" pos="2160">
          <p15:clr>
            <a:srgbClr val="FBAE40"/>
          </p15:clr>
        </p15:guide>
        <p15:guide id="2" pos="4415">
          <p15:clr>
            <a:srgbClr val="FBAE40"/>
          </p15:clr>
        </p15:guide>
        <p15:guide id="3" pos="4703">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446896E-438A-1B6E-6B7D-6738ECA385AB}"/>
              </a:ext>
              <a:ext uri="{C183D7F6-B498-43B3-948B-1728B52AA6E4}">
                <adec:decorative xmlns:adec="http://schemas.microsoft.com/office/drawing/2017/decorative" val="1"/>
              </a:ext>
            </a:extLst>
          </p:cNvPr>
          <p:cNvSpPr/>
          <p:nvPr userDrawn="1"/>
        </p:nvSpPr>
        <p:spPr bwMode="gray">
          <a:xfrm>
            <a:off x="-1" y="1"/>
            <a:ext cx="1409659" cy="6857999"/>
          </a:xfrm>
          <a:prstGeom prst="rect">
            <a:avLst/>
          </a:prstGeom>
          <a:solidFill>
            <a:schemeClr val="bg2"/>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800" b="1">
              <a:solidFill>
                <a:schemeClr val="accent1"/>
              </a:solidFill>
              <a:latin typeface="+mj-lt"/>
            </a:endParaRPr>
          </a:p>
        </p:txBody>
      </p:sp>
      <p:sp>
        <p:nvSpPr>
          <p:cNvPr id="3" name="Content Placeholder 2"/>
          <p:cNvSpPr>
            <a:spLocks noGrp="1"/>
          </p:cNvSpPr>
          <p:nvPr>
            <p:ph idx="1"/>
          </p:nvPr>
        </p:nvSpPr>
        <p:spPr bwMode="gray">
          <a:xfrm>
            <a:off x="1905496" y="1347812"/>
            <a:ext cx="9872334" cy="4540669"/>
          </a:xfrm>
        </p:spPr>
        <p:txBody>
          <a:bodyPr anchor="t" anchorCtr="0"/>
          <a:lstStyle>
            <a:lvl1pPr marL="342900" indent="-342900">
              <a:buFont typeface="+mj-lt"/>
              <a:buAutoNum type="arabicPeriod"/>
              <a:defRPr sz="1800" b="0">
                <a:solidFill>
                  <a:schemeClr val="accent1"/>
                </a:solidFill>
              </a:defRPr>
            </a:lvl1pPr>
            <a:lvl2pPr marL="571500" indent="-169863">
              <a:spcBef>
                <a:spcPts val="400"/>
              </a:spcBef>
              <a:buClr>
                <a:schemeClr val="accent1"/>
              </a:buClr>
              <a:buFont typeface="System Font Regular"/>
              <a:buChar char="‣"/>
              <a:defRPr sz="1200">
                <a:solidFill>
                  <a:schemeClr val="tx1">
                    <a:lumMod val="65000"/>
                    <a:lumOff val="35000"/>
                  </a:schemeClr>
                </a:solidFill>
              </a:defRPr>
            </a:lvl2pPr>
            <a:lvl3pPr marL="742950" indent="-171450">
              <a:defRPr/>
            </a:lvl3pPr>
            <a:lvl4pPr marL="971550" indent="-171450">
              <a:defRPr/>
            </a:lvl4pPr>
            <a:lvl5pPr marL="1171575" indent="-142875">
              <a:defRPr/>
            </a:lvl5pPr>
          </a:lstStyle>
          <a:p>
            <a:pPr lvl="0"/>
            <a:r>
              <a:rPr lang="en-US"/>
              <a:t>Click to edit Master text styles</a:t>
            </a:r>
          </a:p>
          <a:p>
            <a:pPr lvl="1"/>
            <a:r>
              <a:rPr lang="en-US"/>
              <a:t>Second level</a:t>
            </a:r>
          </a:p>
        </p:txBody>
      </p:sp>
      <p:pic>
        <p:nvPicPr>
          <p:cNvPr id="9" name="Graphic 8">
            <a:extLst>
              <a:ext uri="{FF2B5EF4-FFF2-40B4-BE49-F238E27FC236}">
                <a16:creationId xmlns:a16="http://schemas.microsoft.com/office/drawing/2014/main" id="{CBBA5F88-3FE9-6DB6-4351-F2585AD52E2C}"/>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88016" y="747936"/>
            <a:ext cx="443284" cy="443169"/>
          </a:xfrm>
          <a:prstGeom prst="rect">
            <a:avLst/>
          </a:prstGeom>
        </p:spPr>
      </p:pic>
      <p:cxnSp>
        <p:nvCxnSpPr>
          <p:cNvPr id="11" name="Straight Connector 10">
            <a:extLst>
              <a:ext uri="{FF2B5EF4-FFF2-40B4-BE49-F238E27FC236}">
                <a16:creationId xmlns:a16="http://schemas.microsoft.com/office/drawing/2014/main" id="{BA12A7CC-2393-FC0D-94CB-5525C544558A}"/>
              </a:ext>
              <a:ext uri="{C183D7F6-B498-43B3-948B-1728B52AA6E4}">
                <adec:decorative xmlns:adec="http://schemas.microsoft.com/office/drawing/2017/decorative" val="1"/>
              </a:ext>
            </a:extLst>
          </p:cNvPr>
          <p:cNvCxnSpPr>
            <a:cxnSpLocks/>
            <a:stCxn id="9" idx="3"/>
          </p:cNvCxnSpPr>
          <p:nvPr userDrawn="1"/>
        </p:nvCxnSpPr>
        <p:spPr bwMode="gray">
          <a:xfrm flipV="1">
            <a:off x="1631300" y="969520"/>
            <a:ext cx="7197499" cy="1"/>
          </a:xfrm>
          <a:prstGeom prst="line">
            <a:avLst/>
          </a:prstGeom>
          <a:ln w="12700">
            <a:gradFill>
              <a:gsLst>
                <a:gs pos="0">
                  <a:schemeClr val="accent1"/>
                </a:gs>
                <a:gs pos="39000">
                  <a:schemeClr val="accent3"/>
                </a:gs>
                <a:gs pos="100000">
                  <a:schemeClr val="accent3">
                    <a:lumMod val="20000"/>
                    <a:lumOff val="80000"/>
                    <a:alpha val="0"/>
                  </a:schemeClr>
                </a:gs>
              </a:gsLst>
              <a:lin ang="0" scaled="0"/>
            </a:gradFill>
            <a:headEnd/>
            <a:tailEn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00256B9-B044-4332-CF9D-0C8189C04255}"/>
              </a:ext>
              <a:ext uri="{C183D7F6-B498-43B3-948B-1728B52AA6E4}">
                <adec:decorative xmlns:adec="http://schemas.microsoft.com/office/drawing/2017/decorative" val="1"/>
              </a:ext>
            </a:extLst>
          </p:cNvPr>
          <p:cNvCxnSpPr>
            <a:cxnSpLocks/>
            <a:stCxn id="9" idx="0"/>
          </p:cNvCxnSpPr>
          <p:nvPr userDrawn="1"/>
        </p:nvCxnSpPr>
        <p:spPr bwMode="gray">
          <a:xfrm flipV="1">
            <a:off x="1409658" y="1"/>
            <a:ext cx="0" cy="747935"/>
          </a:xfrm>
          <a:prstGeom prst="line">
            <a:avLst/>
          </a:prstGeom>
          <a:ln w="12700">
            <a:headEnd/>
            <a:tailEn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18934DC-E402-69CA-3ED0-6B34050BEAC5}"/>
              </a:ext>
              <a:ext uri="{C183D7F6-B498-43B3-948B-1728B52AA6E4}">
                <adec:decorative xmlns:adec="http://schemas.microsoft.com/office/drawing/2017/decorative" val="1"/>
              </a:ext>
            </a:extLst>
          </p:cNvPr>
          <p:cNvCxnSpPr>
            <a:cxnSpLocks/>
            <a:endCxn id="9" idx="2"/>
          </p:cNvCxnSpPr>
          <p:nvPr userDrawn="1"/>
        </p:nvCxnSpPr>
        <p:spPr bwMode="gray">
          <a:xfrm flipV="1">
            <a:off x="1409658" y="1191104"/>
            <a:ext cx="0" cy="5666896"/>
          </a:xfrm>
          <a:prstGeom prst="line">
            <a:avLst/>
          </a:prstGeom>
          <a:ln w="12700">
            <a:gradFill>
              <a:gsLst>
                <a:gs pos="80000">
                  <a:schemeClr val="accent1"/>
                </a:gs>
                <a:gs pos="38000">
                  <a:schemeClr val="accent3"/>
                </a:gs>
                <a:gs pos="0">
                  <a:schemeClr val="accent3">
                    <a:lumMod val="20000"/>
                    <a:lumOff val="80000"/>
                  </a:schemeClr>
                </a:gs>
              </a:gsLst>
              <a:lin ang="5400000" scaled="0"/>
            </a:gradFill>
            <a:headEnd/>
            <a:tailE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813BA51-1C50-2E59-EA14-DDC4858D9FD8}"/>
              </a:ext>
              <a:ext uri="{C183D7F6-B498-43B3-948B-1728B52AA6E4}">
                <adec:decorative xmlns:adec="http://schemas.microsoft.com/office/drawing/2017/decorative" val="1"/>
              </a:ext>
            </a:extLst>
          </p:cNvPr>
          <p:cNvCxnSpPr>
            <a:cxnSpLocks/>
            <a:stCxn id="9" idx="1"/>
          </p:cNvCxnSpPr>
          <p:nvPr userDrawn="1"/>
        </p:nvCxnSpPr>
        <p:spPr bwMode="gray">
          <a:xfrm flipH="1">
            <a:off x="0" y="969520"/>
            <a:ext cx="1188015" cy="0"/>
          </a:xfrm>
          <a:prstGeom prst="line">
            <a:avLst/>
          </a:prstGeom>
          <a:ln w="12700">
            <a:headEnd/>
            <a:tailEnd/>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45D01F8C-5A62-F5B3-3047-E3C8BCEB8A23}"/>
              </a:ext>
            </a:extLst>
          </p:cNvPr>
          <p:cNvSpPr txBox="1">
            <a:spLocks/>
          </p:cNvSpPr>
          <p:nvPr userDrawn="1"/>
        </p:nvSpPr>
        <p:spPr bwMode="gray">
          <a:xfrm>
            <a:off x="11466324" y="6303596"/>
            <a:ext cx="276370" cy="335382"/>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sz="800" smtClean="0">
                <a:solidFill>
                  <a:srgbClr val="A1AAB1"/>
                </a:solidFill>
                <a:latin typeface="+mn-lt"/>
              </a:rPr>
              <a:pPr/>
              <a:t>‹#›</a:t>
            </a:fld>
            <a:endParaRPr lang="en-US" sz="800">
              <a:solidFill>
                <a:srgbClr val="A1AAB1"/>
              </a:solidFill>
              <a:latin typeface="+mn-lt"/>
            </a:endParaRPr>
          </a:p>
        </p:txBody>
      </p:sp>
    </p:spTree>
    <p:custDataLst>
      <p:tags r:id="rId1"/>
    </p:custDataLst>
    <p:extLst>
      <p:ext uri="{BB962C8B-B14F-4D97-AF65-F5344CB8AC3E}">
        <p14:creationId xmlns:p14="http://schemas.microsoft.com/office/powerpoint/2010/main" val="108567305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Section Divider-Light">
    <p:bg bwMode="gray">
      <p:bgPr>
        <a:solidFill>
          <a:schemeClr val="bg2"/>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bwMode="gray">
          <a:xfrm>
            <a:off x="448173" y="3345752"/>
            <a:ext cx="8380626" cy="905256"/>
          </a:xfrm>
        </p:spPr>
        <p:txBody>
          <a:bodyPr lIns="0" tIns="0" rIns="0" bIns="0"/>
          <a:lstStyle>
            <a:lvl1pPr marL="0" indent="0">
              <a:spcBef>
                <a:spcPts val="600"/>
              </a:spcBef>
              <a:buNone/>
              <a:defRPr sz="1800">
                <a:solidFill>
                  <a:schemeClr val="accent1"/>
                </a:solidFill>
                <a:latin typeface="+mn-lt"/>
              </a:defRPr>
            </a:lvl1pPr>
            <a:lvl2pPr marL="400050" indent="0">
              <a:buNone/>
              <a:defRPr/>
            </a:lvl2pPr>
            <a:lvl3pPr marL="742950" indent="0">
              <a:buNone/>
              <a:defRPr/>
            </a:lvl3pPr>
            <a:lvl4pPr marL="1095375" indent="0">
              <a:buNone/>
              <a:defRPr/>
            </a:lvl4pPr>
            <a:lvl5pPr marL="1370012" indent="0">
              <a:buNone/>
              <a:defRPr/>
            </a:lvl5pPr>
          </a:lstStyle>
          <a:p>
            <a:pPr lvl="0"/>
            <a:r>
              <a:rPr lang="en-US"/>
              <a:t>Click to edit Master text styles</a:t>
            </a:r>
          </a:p>
        </p:txBody>
      </p:sp>
      <p:sp>
        <p:nvSpPr>
          <p:cNvPr id="2" name="Title 1"/>
          <p:cNvSpPr>
            <a:spLocks noGrp="1"/>
          </p:cNvSpPr>
          <p:nvPr>
            <p:ph type="ctrTitle"/>
          </p:nvPr>
        </p:nvSpPr>
        <p:spPr bwMode="gray">
          <a:xfrm>
            <a:off x="448172" y="1690688"/>
            <a:ext cx="8380627" cy="1508760"/>
          </a:xfrm>
        </p:spPr>
        <p:txBody>
          <a:bodyPr vert="horz" lIns="0" tIns="0" rIns="0" bIns="0" rtlCol="0" anchor="b" anchorCtr="0">
            <a:noAutofit/>
          </a:bodyPr>
          <a:lstStyle>
            <a:lvl1pPr>
              <a:defRPr lang="en-US" sz="3200" b="0" dirty="0">
                <a:solidFill>
                  <a:schemeClr val="accent1"/>
                </a:solidFill>
              </a:defRPr>
            </a:lvl1pPr>
          </a:lstStyle>
          <a:p>
            <a:pPr lvl="0"/>
            <a:r>
              <a:rPr lang="en-US"/>
              <a:t>Click to edit Master title style</a:t>
            </a:r>
          </a:p>
        </p:txBody>
      </p:sp>
      <p:sp>
        <p:nvSpPr>
          <p:cNvPr id="13" name="Google Shape;49;p7">
            <a:extLst>
              <a:ext uri="{FF2B5EF4-FFF2-40B4-BE49-F238E27FC236}">
                <a16:creationId xmlns:a16="http://schemas.microsoft.com/office/drawing/2014/main" id="{D01DEFE8-92EA-4D72-9911-E9444EF4C65B}"/>
              </a:ext>
              <a:ext uri="{C183D7F6-B498-43B3-948B-1728B52AA6E4}">
                <adec:decorative xmlns:adec="http://schemas.microsoft.com/office/drawing/2017/decorative" val="1"/>
              </a:ext>
            </a:extLst>
          </p:cNvPr>
          <p:cNvSpPr/>
          <p:nvPr userDrawn="1"/>
        </p:nvSpPr>
        <p:spPr bwMode="gray">
          <a:xfrm>
            <a:off x="1" y="6216149"/>
            <a:ext cx="12192000" cy="641784"/>
          </a:xfrm>
          <a:prstGeom prst="rect">
            <a:avLst/>
          </a:prstGeom>
          <a:solidFill>
            <a:schemeClr val="l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10" name="Slide Number Placeholder 5">
            <a:extLst>
              <a:ext uri="{FF2B5EF4-FFF2-40B4-BE49-F238E27FC236}">
                <a16:creationId xmlns:a16="http://schemas.microsoft.com/office/drawing/2014/main" id="{CCDF916F-8B26-4E62-8230-AE3626C83AC8}"/>
              </a:ext>
            </a:extLst>
          </p:cNvPr>
          <p:cNvSpPr txBox="1">
            <a:spLocks/>
          </p:cNvSpPr>
          <p:nvPr userDrawn="1"/>
        </p:nvSpPr>
        <p:spPr bwMode="gray">
          <a:xfrm>
            <a:off x="11466324" y="6303596"/>
            <a:ext cx="276370" cy="335382"/>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sz="800" smtClean="0">
                <a:solidFill>
                  <a:srgbClr val="A1AAB1"/>
                </a:solidFill>
                <a:latin typeface="+mn-lt"/>
              </a:rPr>
              <a:pPr/>
              <a:t>‹#›</a:t>
            </a:fld>
            <a:endParaRPr lang="en-US" sz="800">
              <a:solidFill>
                <a:srgbClr val="A1AAB1"/>
              </a:solidFill>
              <a:latin typeface="+mn-lt"/>
            </a:endParaRPr>
          </a:p>
        </p:txBody>
      </p:sp>
      <p:sp>
        <p:nvSpPr>
          <p:cNvPr id="3" name="Text Placeholder 3">
            <a:extLst>
              <a:ext uri="{FF2B5EF4-FFF2-40B4-BE49-F238E27FC236}">
                <a16:creationId xmlns:a16="http://schemas.microsoft.com/office/drawing/2014/main" id="{23FE5CA9-4F4A-9900-B27D-D5151882249B}"/>
              </a:ext>
            </a:extLst>
          </p:cNvPr>
          <p:cNvSpPr txBox="1">
            <a:spLocks/>
          </p:cNvSpPr>
          <p:nvPr userDrawn="1"/>
        </p:nvSpPr>
        <p:spPr bwMode="gray">
          <a:xfrm>
            <a:off x="1472503" y="6303596"/>
            <a:ext cx="4399475" cy="335382"/>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300"/>
              </a:spcBef>
              <a:buClr>
                <a:schemeClr val="tx1"/>
              </a:buClr>
              <a:buSzPct val="100000"/>
              <a:buFont typeface="Arial" panose="020B0604020202020204" pitchFamily="34" charset="0"/>
              <a:buNone/>
              <a:defRPr lang="en-US" sz="1200" kern="1200">
                <a:solidFill>
                  <a:srgbClr val="00004E"/>
                </a:solidFill>
                <a:latin typeface="+mn-lt"/>
                <a:ea typeface="+mn-ea"/>
                <a:cs typeface="+mn-cs"/>
              </a:defRPr>
            </a:lvl1pPr>
            <a:lvl2pPr marL="457200" indent="-169863" algn="l" defTabSz="914400" rtl="0" eaLnBrk="1" latinLnBrk="0" hangingPunct="1">
              <a:lnSpc>
                <a:spcPct val="90000"/>
              </a:lnSpc>
              <a:spcBef>
                <a:spcPts val="1000"/>
              </a:spcBef>
              <a:buClr>
                <a:schemeClr val="tx1"/>
              </a:buClr>
              <a:buFont typeface="Arial" panose="020B0604020202020204" pitchFamily="34" charset="0"/>
              <a:buChar char="•"/>
              <a:defRPr sz="1800" kern="1200">
                <a:solidFill>
                  <a:schemeClr val="tx1"/>
                </a:solidFill>
                <a:latin typeface="+mn-lt"/>
                <a:ea typeface="+mn-ea"/>
                <a:cs typeface="+mn-cs"/>
              </a:defRPr>
            </a:lvl2pPr>
            <a:lvl3pPr marL="685800" indent="-171450" algn="l" defTabSz="914400" rtl="0" eaLnBrk="1" latinLnBrk="0" hangingPunct="1">
              <a:lnSpc>
                <a:spcPct val="9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3pPr>
            <a:lvl4pPr marL="914400" indent="-171450" algn="l" defTabSz="914400" rtl="0" eaLnBrk="1" latinLnBrk="0" hangingPunct="1">
              <a:lnSpc>
                <a:spcPct val="90000"/>
              </a:lnSpc>
              <a:spcBef>
                <a:spcPts val="200"/>
              </a:spcBef>
              <a:buClr>
                <a:schemeClr val="tx1"/>
              </a:buClr>
              <a:buFont typeface="Arial" panose="020B0604020202020204" pitchFamily="34" charset="0"/>
              <a:buChar char="•"/>
              <a:defRPr sz="1400" kern="1200">
                <a:solidFill>
                  <a:schemeClr val="tx1"/>
                </a:solidFill>
                <a:latin typeface="+mn-lt"/>
                <a:ea typeface="+mn-ea"/>
                <a:cs typeface="+mn-cs"/>
              </a:defRPr>
            </a:lvl4pPr>
            <a:lvl5pPr marL="1089025" indent="-114300" algn="l" defTabSz="914400" rtl="0" eaLnBrk="1" latinLnBrk="0" hangingPunct="1">
              <a:lnSpc>
                <a:spcPct val="90000"/>
              </a:lnSpc>
              <a:spcBef>
                <a:spcPts val="100"/>
              </a:spcBef>
              <a:buClr>
                <a:schemeClr val="tx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800" b="0">
                <a:solidFill>
                  <a:schemeClr val="accent1"/>
                </a:solidFill>
              </a:rPr>
              <a:t>Better health enabled by data</a:t>
            </a:r>
          </a:p>
        </p:txBody>
      </p:sp>
      <p:pic>
        <p:nvPicPr>
          <p:cNvPr id="8" name="Graphic 7" descr="ASTP logo">
            <a:extLst>
              <a:ext uri="{FF2B5EF4-FFF2-40B4-BE49-F238E27FC236}">
                <a16:creationId xmlns:a16="http://schemas.microsoft.com/office/drawing/2014/main" id="{67BD97C8-7738-824C-86BE-17EEDFFD0EF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57319" y="6420148"/>
            <a:ext cx="833553" cy="231801"/>
          </a:xfrm>
          <a:prstGeom prst="rect">
            <a:avLst/>
          </a:prstGeom>
        </p:spPr>
      </p:pic>
    </p:spTree>
    <p:custDataLst>
      <p:tags r:id="rId1"/>
    </p:custDataLst>
    <p:extLst>
      <p:ext uri="{BB962C8B-B14F-4D97-AF65-F5344CB8AC3E}">
        <p14:creationId xmlns:p14="http://schemas.microsoft.com/office/powerpoint/2010/main" val="220066740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Section Divider + Content-Light">
    <p:bg bwMode="gray">
      <p:bgPr>
        <a:solidFill>
          <a:schemeClr val="bg2"/>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bwMode="gray">
          <a:xfrm>
            <a:off x="448173" y="3345752"/>
            <a:ext cx="5476333" cy="905256"/>
          </a:xfrm>
        </p:spPr>
        <p:txBody>
          <a:bodyPr lIns="0" tIns="0" rIns="0" bIns="0"/>
          <a:lstStyle>
            <a:lvl1pPr marL="0" indent="0">
              <a:spcBef>
                <a:spcPts val="600"/>
              </a:spcBef>
              <a:buNone/>
              <a:defRPr sz="1800">
                <a:solidFill>
                  <a:schemeClr val="accent1"/>
                </a:solidFill>
                <a:latin typeface="+mn-lt"/>
              </a:defRPr>
            </a:lvl1pPr>
            <a:lvl2pPr marL="400050" indent="0">
              <a:buNone/>
              <a:defRPr/>
            </a:lvl2pPr>
            <a:lvl3pPr marL="742950" indent="0">
              <a:buNone/>
              <a:defRPr/>
            </a:lvl3pPr>
            <a:lvl4pPr marL="1095375" indent="0">
              <a:buNone/>
              <a:defRPr/>
            </a:lvl4pPr>
            <a:lvl5pPr marL="1370012" indent="0">
              <a:buNone/>
              <a:defRPr/>
            </a:lvl5pPr>
          </a:lstStyle>
          <a:p>
            <a:pPr lvl="0"/>
            <a:r>
              <a:rPr lang="en-US"/>
              <a:t>Click to edit Master text styles</a:t>
            </a:r>
          </a:p>
        </p:txBody>
      </p:sp>
      <p:sp>
        <p:nvSpPr>
          <p:cNvPr id="2" name="Title 1"/>
          <p:cNvSpPr>
            <a:spLocks noGrp="1"/>
          </p:cNvSpPr>
          <p:nvPr>
            <p:ph type="ctrTitle"/>
          </p:nvPr>
        </p:nvSpPr>
        <p:spPr bwMode="gray">
          <a:xfrm>
            <a:off x="448173" y="1690688"/>
            <a:ext cx="5476334" cy="1508760"/>
          </a:xfrm>
        </p:spPr>
        <p:txBody>
          <a:bodyPr vert="horz" lIns="0" tIns="0" rIns="0" bIns="0" rtlCol="0" anchor="b" anchorCtr="0">
            <a:noAutofit/>
          </a:bodyPr>
          <a:lstStyle>
            <a:lvl1pPr>
              <a:defRPr lang="en-US" sz="3200" b="0" dirty="0">
                <a:solidFill>
                  <a:schemeClr val="accent1"/>
                </a:solidFill>
              </a:defRPr>
            </a:lvl1pPr>
          </a:lstStyle>
          <a:p>
            <a:pPr lvl="0"/>
            <a:r>
              <a:rPr lang="en-US"/>
              <a:t>Click to edit Master title style</a:t>
            </a:r>
          </a:p>
        </p:txBody>
      </p:sp>
      <p:sp>
        <p:nvSpPr>
          <p:cNvPr id="13" name="Google Shape;49;p7">
            <a:extLst>
              <a:ext uri="{FF2B5EF4-FFF2-40B4-BE49-F238E27FC236}">
                <a16:creationId xmlns:a16="http://schemas.microsoft.com/office/drawing/2014/main" id="{D01DEFE8-92EA-4D72-9911-E9444EF4C65B}"/>
              </a:ext>
              <a:ext uri="{C183D7F6-B498-43B3-948B-1728B52AA6E4}">
                <adec:decorative xmlns:adec="http://schemas.microsoft.com/office/drawing/2017/decorative" val="1"/>
              </a:ext>
            </a:extLst>
          </p:cNvPr>
          <p:cNvSpPr/>
          <p:nvPr userDrawn="1"/>
        </p:nvSpPr>
        <p:spPr bwMode="gray">
          <a:xfrm>
            <a:off x="1" y="6216149"/>
            <a:ext cx="12192000" cy="641784"/>
          </a:xfrm>
          <a:prstGeom prst="rect">
            <a:avLst/>
          </a:prstGeom>
          <a:solidFill>
            <a:schemeClr val="l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10" name="Slide Number Placeholder 5">
            <a:extLst>
              <a:ext uri="{FF2B5EF4-FFF2-40B4-BE49-F238E27FC236}">
                <a16:creationId xmlns:a16="http://schemas.microsoft.com/office/drawing/2014/main" id="{CCDF916F-8B26-4E62-8230-AE3626C83AC8}"/>
              </a:ext>
            </a:extLst>
          </p:cNvPr>
          <p:cNvSpPr txBox="1">
            <a:spLocks/>
          </p:cNvSpPr>
          <p:nvPr userDrawn="1"/>
        </p:nvSpPr>
        <p:spPr bwMode="gray">
          <a:xfrm>
            <a:off x="11466324" y="6303596"/>
            <a:ext cx="276370" cy="335382"/>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sz="800" smtClean="0">
                <a:solidFill>
                  <a:srgbClr val="A1AAB1"/>
                </a:solidFill>
                <a:latin typeface="+mn-lt"/>
              </a:rPr>
              <a:pPr/>
              <a:t>‹#›</a:t>
            </a:fld>
            <a:endParaRPr lang="en-US" sz="800">
              <a:solidFill>
                <a:srgbClr val="A1AAB1"/>
              </a:solidFill>
              <a:latin typeface="+mn-lt"/>
            </a:endParaRPr>
          </a:p>
        </p:txBody>
      </p:sp>
      <p:sp>
        <p:nvSpPr>
          <p:cNvPr id="3" name="Text Placeholder 3">
            <a:extLst>
              <a:ext uri="{FF2B5EF4-FFF2-40B4-BE49-F238E27FC236}">
                <a16:creationId xmlns:a16="http://schemas.microsoft.com/office/drawing/2014/main" id="{23FE5CA9-4F4A-9900-B27D-D5151882249B}"/>
              </a:ext>
            </a:extLst>
          </p:cNvPr>
          <p:cNvSpPr txBox="1">
            <a:spLocks/>
          </p:cNvSpPr>
          <p:nvPr userDrawn="1"/>
        </p:nvSpPr>
        <p:spPr bwMode="gray">
          <a:xfrm>
            <a:off x="1472503" y="6303596"/>
            <a:ext cx="4399475" cy="335382"/>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300"/>
              </a:spcBef>
              <a:buClr>
                <a:schemeClr val="tx1"/>
              </a:buClr>
              <a:buSzPct val="100000"/>
              <a:buFont typeface="Arial" panose="020B0604020202020204" pitchFamily="34" charset="0"/>
              <a:buNone/>
              <a:defRPr lang="en-US" sz="1200" kern="1200">
                <a:solidFill>
                  <a:srgbClr val="00004E"/>
                </a:solidFill>
                <a:latin typeface="+mn-lt"/>
                <a:ea typeface="+mn-ea"/>
                <a:cs typeface="+mn-cs"/>
              </a:defRPr>
            </a:lvl1pPr>
            <a:lvl2pPr marL="457200" indent="-169863" algn="l" defTabSz="914400" rtl="0" eaLnBrk="1" latinLnBrk="0" hangingPunct="1">
              <a:lnSpc>
                <a:spcPct val="90000"/>
              </a:lnSpc>
              <a:spcBef>
                <a:spcPts val="1000"/>
              </a:spcBef>
              <a:buClr>
                <a:schemeClr val="tx1"/>
              </a:buClr>
              <a:buFont typeface="Arial" panose="020B0604020202020204" pitchFamily="34" charset="0"/>
              <a:buChar char="•"/>
              <a:defRPr sz="1800" kern="1200">
                <a:solidFill>
                  <a:schemeClr val="tx1"/>
                </a:solidFill>
                <a:latin typeface="+mn-lt"/>
                <a:ea typeface="+mn-ea"/>
                <a:cs typeface="+mn-cs"/>
              </a:defRPr>
            </a:lvl2pPr>
            <a:lvl3pPr marL="685800" indent="-171450" algn="l" defTabSz="914400" rtl="0" eaLnBrk="1" latinLnBrk="0" hangingPunct="1">
              <a:lnSpc>
                <a:spcPct val="9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3pPr>
            <a:lvl4pPr marL="914400" indent="-171450" algn="l" defTabSz="914400" rtl="0" eaLnBrk="1" latinLnBrk="0" hangingPunct="1">
              <a:lnSpc>
                <a:spcPct val="90000"/>
              </a:lnSpc>
              <a:spcBef>
                <a:spcPts val="200"/>
              </a:spcBef>
              <a:buClr>
                <a:schemeClr val="tx1"/>
              </a:buClr>
              <a:buFont typeface="Arial" panose="020B0604020202020204" pitchFamily="34" charset="0"/>
              <a:buChar char="•"/>
              <a:defRPr sz="1400" kern="1200">
                <a:solidFill>
                  <a:schemeClr val="tx1"/>
                </a:solidFill>
                <a:latin typeface="+mn-lt"/>
                <a:ea typeface="+mn-ea"/>
                <a:cs typeface="+mn-cs"/>
              </a:defRPr>
            </a:lvl4pPr>
            <a:lvl5pPr marL="1089025" indent="-114300" algn="l" defTabSz="914400" rtl="0" eaLnBrk="1" latinLnBrk="0" hangingPunct="1">
              <a:lnSpc>
                <a:spcPct val="90000"/>
              </a:lnSpc>
              <a:spcBef>
                <a:spcPts val="100"/>
              </a:spcBef>
              <a:buClr>
                <a:schemeClr val="tx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800" b="0">
                <a:solidFill>
                  <a:schemeClr val="accent1"/>
                </a:solidFill>
              </a:rPr>
              <a:t>Better health enabled by data</a:t>
            </a:r>
          </a:p>
        </p:txBody>
      </p:sp>
      <p:pic>
        <p:nvPicPr>
          <p:cNvPr id="8" name="Graphic 7" descr="ASTP logo">
            <a:extLst>
              <a:ext uri="{FF2B5EF4-FFF2-40B4-BE49-F238E27FC236}">
                <a16:creationId xmlns:a16="http://schemas.microsoft.com/office/drawing/2014/main" id="{67BD97C8-7738-824C-86BE-17EEDFFD0EF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57319" y="6420148"/>
            <a:ext cx="833553" cy="231801"/>
          </a:xfrm>
          <a:prstGeom prst="rect">
            <a:avLst/>
          </a:prstGeom>
        </p:spPr>
      </p:pic>
      <p:sp>
        <p:nvSpPr>
          <p:cNvPr id="4" name="Rectangle 3">
            <a:extLst>
              <a:ext uri="{FF2B5EF4-FFF2-40B4-BE49-F238E27FC236}">
                <a16:creationId xmlns:a16="http://schemas.microsoft.com/office/drawing/2014/main" id="{C554A72B-377A-5513-FF17-9B8A8A189C25}"/>
              </a:ext>
              <a:ext uri="{C183D7F6-B498-43B3-948B-1728B52AA6E4}">
                <adec:decorative xmlns:adec="http://schemas.microsoft.com/office/drawing/2017/decorative" val="1"/>
              </a:ext>
            </a:extLst>
          </p:cNvPr>
          <p:cNvSpPr/>
          <p:nvPr userDrawn="1"/>
        </p:nvSpPr>
        <p:spPr bwMode="gray">
          <a:xfrm>
            <a:off x="6267495" y="1"/>
            <a:ext cx="5924505" cy="6216149"/>
          </a:xfrm>
          <a:prstGeom prst="rect">
            <a:avLst/>
          </a:prstGeom>
          <a:solidFill>
            <a:schemeClr val="bg1"/>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800" b="1">
              <a:solidFill>
                <a:schemeClr val="accent1"/>
              </a:solidFill>
              <a:latin typeface="+mj-lt"/>
            </a:endParaRPr>
          </a:p>
        </p:txBody>
      </p:sp>
      <p:sp>
        <p:nvSpPr>
          <p:cNvPr id="7" name="Content Placeholder 6">
            <a:extLst>
              <a:ext uri="{FF2B5EF4-FFF2-40B4-BE49-F238E27FC236}">
                <a16:creationId xmlns:a16="http://schemas.microsoft.com/office/drawing/2014/main" id="{1BA97F8A-1C48-E6C8-2513-79B276F83739}"/>
              </a:ext>
            </a:extLst>
          </p:cNvPr>
          <p:cNvSpPr>
            <a:spLocks noGrp="1"/>
          </p:cNvSpPr>
          <p:nvPr>
            <p:ph sz="quarter" idx="11"/>
          </p:nvPr>
        </p:nvSpPr>
        <p:spPr>
          <a:xfrm>
            <a:off x="6705760" y="1690689"/>
            <a:ext cx="5028922" cy="3703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2139072"/>
      </p:ext>
    </p:extLst>
  </p:cSld>
  <p:clrMapOvr>
    <a:masterClrMapping/>
  </p:clrMapOvr>
  <p:extLst>
    <p:ext uri="{DCECCB84-F9BA-43D5-87BE-67443E8EF086}">
      <p15:sldGuideLst xmlns:p15="http://schemas.microsoft.com/office/powerpoint/2012/main">
        <p15:guide id="1" pos="4223">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Section Divider-Dark">
    <p:bg bwMode="gray">
      <p:bgPr>
        <a:solidFill>
          <a:srgbClr val="0A2999"/>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bwMode="gray">
          <a:xfrm>
            <a:off x="448173" y="3345752"/>
            <a:ext cx="8380626" cy="905256"/>
          </a:xfrm>
        </p:spPr>
        <p:txBody>
          <a:bodyPr lIns="0" tIns="0" rIns="0" bIns="0"/>
          <a:lstStyle>
            <a:lvl1pPr marL="0" indent="0">
              <a:spcBef>
                <a:spcPts val="600"/>
              </a:spcBef>
              <a:buNone/>
              <a:defRPr sz="1800">
                <a:solidFill>
                  <a:schemeClr val="bg1"/>
                </a:solidFill>
                <a:latin typeface="+mn-lt"/>
              </a:defRPr>
            </a:lvl1pPr>
            <a:lvl2pPr marL="400050" indent="0">
              <a:buNone/>
              <a:defRPr/>
            </a:lvl2pPr>
            <a:lvl3pPr marL="742950" indent="0">
              <a:buNone/>
              <a:defRPr/>
            </a:lvl3pPr>
            <a:lvl4pPr marL="1095375" indent="0">
              <a:buNone/>
              <a:defRPr/>
            </a:lvl4pPr>
            <a:lvl5pPr marL="1370012" indent="0">
              <a:buNone/>
              <a:defRPr/>
            </a:lvl5pPr>
          </a:lstStyle>
          <a:p>
            <a:pPr lvl="0"/>
            <a:r>
              <a:rPr lang="en-US"/>
              <a:t>Click to edit Master text styles</a:t>
            </a:r>
          </a:p>
        </p:txBody>
      </p:sp>
      <p:sp>
        <p:nvSpPr>
          <p:cNvPr id="2" name="Title 1"/>
          <p:cNvSpPr>
            <a:spLocks noGrp="1"/>
          </p:cNvSpPr>
          <p:nvPr>
            <p:ph type="ctrTitle"/>
          </p:nvPr>
        </p:nvSpPr>
        <p:spPr bwMode="gray">
          <a:xfrm>
            <a:off x="448172" y="1690688"/>
            <a:ext cx="8380627" cy="1508760"/>
          </a:xfrm>
        </p:spPr>
        <p:txBody>
          <a:bodyPr vert="horz" lIns="0" tIns="0" rIns="0" bIns="0" rtlCol="0" anchor="b" anchorCtr="0">
            <a:noAutofit/>
          </a:bodyPr>
          <a:lstStyle>
            <a:lvl1pPr>
              <a:defRPr lang="en-US" sz="3200" b="0" dirty="0">
                <a:solidFill>
                  <a:schemeClr val="bg1"/>
                </a:solidFill>
              </a:defRPr>
            </a:lvl1pPr>
          </a:lstStyle>
          <a:p>
            <a:pPr lvl="0"/>
            <a:r>
              <a:rPr lang="en-US"/>
              <a:t>Click to edit Master title style</a:t>
            </a:r>
          </a:p>
        </p:txBody>
      </p:sp>
      <p:sp>
        <p:nvSpPr>
          <p:cNvPr id="13" name="Google Shape;49;p7">
            <a:extLst>
              <a:ext uri="{FF2B5EF4-FFF2-40B4-BE49-F238E27FC236}">
                <a16:creationId xmlns:a16="http://schemas.microsoft.com/office/drawing/2014/main" id="{D01DEFE8-92EA-4D72-9911-E9444EF4C65B}"/>
              </a:ext>
              <a:ext uri="{C183D7F6-B498-43B3-948B-1728B52AA6E4}">
                <adec:decorative xmlns:adec="http://schemas.microsoft.com/office/drawing/2017/decorative" val="1"/>
              </a:ext>
            </a:extLst>
          </p:cNvPr>
          <p:cNvSpPr/>
          <p:nvPr userDrawn="1"/>
        </p:nvSpPr>
        <p:spPr bwMode="gray">
          <a:xfrm>
            <a:off x="1" y="6216149"/>
            <a:ext cx="12192000" cy="641784"/>
          </a:xfrm>
          <a:prstGeom prst="rect">
            <a:avLst/>
          </a:prstGeom>
          <a:solidFill>
            <a:schemeClr val="bg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10" name="Slide Number Placeholder 5">
            <a:extLst>
              <a:ext uri="{FF2B5EF4-FFF2-40B4-BE49-F238E27FC236}">
                <a16:creationId xmlns:a16="http://schemas.microsoft.com/office/drawing/2014/main" id="{CCDF916F-8B26-4E62-8230-AE3626C83AC8}"/>
              </a:ext>
            </a:extLst>
          </p:cNvPr>
          <p:cNvSpPr txBox="1">
            <a:spLocks/>
          </p:cNvSpPr>
          <p:nvPr userDrawn="1"/>
        </p:nvSpPr>
        <p:spPr bwMode="gray">
          <a:xfrm>
            <a:off x="11466324" y="6303596"/>
            <a:ext cx="276370" cy="335382"/>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sz="800" smtClean="0">
                <a:solidFill>
                  <a:srgbClr val="A1AAB1"/>
                </a:solidFill>
                <a:latin typeface="+mn-lt"/>
              </a:rPr>
              <a:pPr/>
              <a:t>‹#›</a:t>
            </a:fld>
            <a:endParaRPr lang="en-US" sz="800">
              <a:solidFill>
                <a:srgbClr val="A1AAB1"/>
              </a:solidFill>
              <a:latin typeface="+mn-lt"/>
            </a:endParaRPr>
          </a:p>
        </p:txBody>
      </p:sp>
      <p:sp>
        <p:nvSpPr>
          <p:cNvPr id="3" name="Text Placeholder 3">
            <a:extLst>
              <a:ext uri="{FF2B5EF4-FFF2-40B4-BE49-F238E27FC236}">
                <a16:creationId xmlns:a16="http://schemas.microsoft.com/office/drawing/2014/main" id="{23FE5CA9-4F4A-9900-B27D-D5151882249B}"/>
              </a:ext>
            </a:extLst>
          </p:cNvPr>
          <p:cNvSpPr txBox="1">
            <a:spLocks/>
          </p:cNvSpPr>
          <p:nvPr userDrawn="1"/>
        </p:nvSpPr>
        <p:spPr bwMode="gray">
          <a:xfrm>
            <a:off x="1472503" y="6303596"/>
            <a:ext cx="4399475" cy="335382"/>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300"/>
              </a:spcBef>
              <a:buClr>
                <a:schemeClr val="tx1"/>
              </a:buClr>
              <a:buSzPct val="100000"/>
              <a:buFont typeface="Arial" panose="020B0604020202020204" pitchFamily="34" charset="0"/>
              <a:buNone/>
              <a:defRPr lang="en-US" sz="1200" kern="1200">
                <a:solidFill>
                  <a:srgbClr val="00004E"/>
                </a:solidFill>
                <a:latin typeface="+mn-lt"/>
                <a:ea typeface="+mn-ea"/>
                <a:cs typeface="+mn-cs"/>
              </a:defRPr>
            </a:lvl1pPr>
            <a:lvl2pPr marL="457200" indent="-169863" algn="l" defTabSz="914400" rtl="0" eaLnBrk="1" latinLnBrk="0" hangingPunct="1">
              <a:lnSpc>
                <a:spcPct val="90000"/>
              </a:lnSpc>
              <a:spcBef>
                <a:spcPts val="1000"/>
              </a:spcBef>
              <a:buClr>
                <a:schemeClr val="tx1"/>
              </a:buClr>
              <a:buFont typeface="Arial" panose="020B0604020202020204" pitchFamily="34" charset="0"/>
              <a:buChar char="•"/>
              <a:defRPr sz="1800" kern="1200">
                <a:solidFill>
                  <a:schemeClr val="tx1"/>
                </a:solidFill>
                <a:latin typeface="+mn-lt"/>
                <a:ea typeface="+mn-ea"/>
                <a:cs typeface="+mn-cs"/>
              </a:defRPr>
            </a:lvl2pPr>
            <a:lvl3pPr marL="685800" indent="-171450" algn="l" defTabSz="914400" rtl="0" eaLnBrk="1" latinLnBrk="0" hangingPunct="1">
              <a:lnSpc>
                <a:spcPct val="9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3pPr>
            <a:lvl4pPr marL="914400" indent="-171450" algn="l" defTabSz="914400" rtl="0" eaLnBrk="1" latinLnBrk="0" hangingPunct="1">
              <a:lnSpc>
                <a:spcPct val="90000"/>
              </a:lnSpc>
              <a:spcBef>
                <a:spcPts val="200"/>
              </a:spcBef>
              <a:buClr>
                <a:schemeClr val="tx1"/>
              </a:buClr>
              <a:buFont typeface="Arial" panose="020B0604020202020204" pitchFamily="34" charset="0"/>
              <a:buChar char="•"/>
              <a:defRPr sz="1400" kern="1200">
                <a:solidFill>
                  <a:schemeClr val="tx1"/>
                </a:solidFill>
                <a:latin typeface="+mn-lt"/>
                <a:ea typeface="+mn-ea"/>
                <a:cs typeface="+mn-cs"/>
              </a:defRPr>
            </a:lvl4pPr>
            <a:lvl5pPr marL="1089025" indent="-114300" algn="l" defTabSz="914400" rtl="0" eaLnBrk="1" latinLnBrk="0" hangingPunct="1">
              <a:lnSpc>
                <a:spcPct val="90000"/>
              </a:lnSpc>
              <a:spcBef>
                <a:spcPts val="100"/>
              </a:spcBef>
              <a:buClr>
                <a:schemeClr val="tx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800" b="0">
                <a:solidFill>
                  <a:schemeClr val="accent1"/>
                </a:solidFill>
              </a:rPr>
              <a:t>Better health enabled by data</a:t>
            </a:r>
          </a:p>
        </p:txBody>
      </p:sp>
      <p:pic>
        <p:nvPicPr>
          <p:cNvPr id="8" name="Graphic 7" descr="ASTP logo">
            <a:extLst>
              <a:ext uri="{FF2B5EF4-FFF2-40B4-BE49-F238E27FC236}">
                <a16:creationId xmlns:a16="http://schemas.microsoft.com/office/drawing/2014/main" id="{67BD97C8-7738-824C-86BE-17EEDFFD0EF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57319" y="6420148"/>
            <a:ext cx="833553" cy="231801"/>
          </a:xfrm>
          <a:prstGeom prst="rect">
            <a:avLst/>
          </a:prstGeom>
        </p:spPr>
      </p:pic>
    </p:spTree>
    <p:custDataLst>
      <p:tags r:id="rId1"/>
    </p:custDataLst>
    <p:extLst>
      <p:ext uri="{BB962C8B-B14F-4D97-AF65-F5344CB8AC3E}">
        <p14:creationId xmlns:p14="http://schemas.microsoft.com/office/powerpoint/2010/main" val="4279090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oxed Content _1 column">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5" name="Text Placeholder 4">
            <a:extLst>
              <a:ext uri="{FF2B5EF4-FFF2-40B4-BE49-F238E27FC236}">
                <a16:creationId xmlns:a16="http://schemas.microsoft.com/office/drawing/2014/main" id="{4D6BC15F-9414-4FEE-B69B-9BD23E3FE336}"/>
              </a:ext>
            </a:extLst>
          </p:cNvPr>
          <p:cNvSpPr>
            <a:spLocks noGrp="1"/>
          </p:cNvSpPr>
          <p:nvPr>
            <p:ph type="body" sz="quarter" idx="17"/>
          </p:nvPr>
        </p:nvSpPr>
        <p:spPr bwMode="gray">
          <a:xfrm>
            <a:off x="457320" y="1690688"/>
            <a:ext cx="5467795" cy="372731"/>
          </a:xfrm>
          <a:solidFill>
            <a:schemeClr val="bg1"/>
          </a:solidFill>
          <a:effectLst>
            <a:outerShdw dist="12700" dir="16200000" rotWithShape="0">
              <a:schemeClr val="bg1">
                <a:lumMod val="75000"/>
              </a:schemeClr>
            </a:outerShdw>
          </a:effectLst>
        </p:spPr>
        <p:txBody>
          <a:bodyPr lIns="0" tIns="91440" rIns="0">
            <a:spAutoFit/>
          </a:bodyPr>
          <a:lstStyle>
            <a:lvl1pPr marL="9525" indent="-9525">
              <a:spcBef>
                <a:spcPts val="0"/>
              </a:spcBef>
              <a:buNone/>
              <a:tabLst/>
              <a:defRPr sz="1500" b="1" spc="-30">
                <a:solidFill>
                  <a:schemeClr val="accent1"/>
                </a:solidFill>
              </a:defRPr>
            </a:lvl1pPr>
          </a:lstStyle>
          <a:p>
            <a:pPr lvl="0"/>
            <a:r>
              <a:rPr lang="en-US"/>
              <a:t>Click to edit Master text styles</a:t>
            </a:r>
          </a:p>
        </p:txBody>
      </p:sp>
      <p:sp>
        <p:nvSpPr>
          <p:cNvPr id="6" name="Content Placeholder 5">
            <a:extLst>
              <a:ext uri="{FF2B5EF4-FFF2-40B4-BE49-F238E27FC236}">
                <a16:creationId xmlns:a16="http://schemas.microsoft.com/office/drawing/2014/main" id="{FF553FDC-145C-B531-E832-3CADDBA412D4}"/>
              </a:ext>
            </a:extLst>
          </p:cNvPr>
          <p:cNvSpPr>
            <a:spLocks noGrp="1"/>
          </p:cNvSpPr>
          <p:nvPr>
            <p:ph sz="quarter" idx="18"/>
          </p:nvPr>
        </p:nvSpPr>
        <p:spPr>
          <a:xfrm>
            <a:off x="457320" y="2368296"/>
            <a:ext cx="5467186" cy="3918204"/>
          </a:xfrm>
        </p:spPr>
        <p:txBody>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83365883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Section Divider + Content-Dark">
    <p:bg bwMode="gray">
      <p:bgPr>
        <a:solidFill>
          <a:srgbClr val="0A2999"/>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bwMode="gray">
          <a:xfrm>
            <a:off x="448173" y="3345752"/>
            <a:ext cx="5476333" cy="905256"/>
          </a:xfrm>
        </p:spPr>
        <p:txBody>
          <a:bodyPr lIns="0" tIns="0" rIns="0" bIns="0"/>
          <a:lstStyle>
            <a:lvl1pPr marL="0" indent="0">
              <a:spcBef>
                <a:spcPts val="600"/>
              </a:spcBef>
              <a:buNone/>
              <a:defRPr sz="1800">
                <a:solidFill>
                  <a:schemeClr val="bg1"/>
                </a:solidFill>
                <a:latin typeface="+mn-lt"/>
              </a:defRPr>
            </a:lvl1pPr>
            <a:lvl2pPr marL="400050" indent="0">
              <a:buNone/>
              <a:defRPr/>
            </a:lvl2pPr>
            <a:lvl3pPr marL="742950" indent="0">
              <a:buNone/>
              <a:defRPr/>
            </a:lvl3pPr>
            <a:lvl4pPr marL="1095375" indent="0">
              <a:buNone/>
              <a:defRPr/>
            </a:lvl4pPr>
            <a:lvl5pPr marL="1370012" indent="0">
              <a:buNone/>
              <a:defRPr/>
            </a:lvl5pPr>
          </a:lstStyle>
          <a:p>
            <a:pPr lvl="0"/>
            <a:r>
              <a:rPr lang="en-US"/>
              <a:t>Click to edit Master text styles</a:t>
            </a:r>
          </a:p>
        </p:txBody>
      </p:sp>
      <p:sp>
        <p:nvSpPr>
          <p:cNvPr id="2" name="Title 1"/>
          <p:cNvSpPr>
            <a:spLocks noGrp="1"/>
          </p:cNvSpPr>
          <p:nvPr>
            <p:ph type="ctrTitle"/>
          </p:nvPr>
        </p:nvSpPr>
        <p:spPr bwMode="gray">
          <a:xfrm>
            <a:off x="448173" y="1690688"/>
            <a:ext cx="5476334" cy="1508760"/>
          </a:xfrm>
        </p:spPr>
        <p:txBody>
          <a:bodyPr vert="horz" lIns="0" tIns="0" rIns="0" bIns="0" rtlCol="0" anchor="b" anchorCtr="0">
            <a:noAutofit/>
          </a:bodyPr>
          <a:lstStyle>
            <a:lvl1pPr>
              <a:defRPr lang="en-US" sz="3200" b="0" dirty="0">
                <a:solidFill>
                  <a:schemeClr val="bg1"/>
                </a:solidFill>
              </a:defRPr>
            </a:lvl1pPr>
          </a:lstStyle>
          <a:p>
            <a:pPr lvl="0"/>
            <a:r>
              <a:rPr lang="en-US"/>
              <a:t>Click to edit Master title style</a:t>
            </a:r>
          </a:p>
        </p:txBody>
      </p:sp>
      <p:sp>
        <p:nvSpPr>
          <p:cNvPr id="13" name="Google Shape;49;p7">
            <a:extLst>
              <a:ext uri="{FF2B5EF4-FFF2-40B4-BE49-F238E27FC236}">
                <a16:creationId xmlns:a16="http://schemas.microsoft.com/office/drawing/2014/main" id="{D01DEFE8-92EA-4D72-9911-E9444EF4C65B}"/>
              </a:ext>
              <a:ext uri="{C183D7F6-B498-43B3-948B-1728B52AA6E4}">
                <adec:decorative xmlns:adec="http://schemas.microsoft.com/office/drawing/2017/decorative" val="1"/>
              </a:ext>
            </a:extLst>
          </p:cNvPr>
          <p:cNvSpPr/>
          <p:nvPr userDrawn="1"/>
        </p:nvSpPr>
        <p:spPr bwMode="gray">
          <a:xfrm>
            <a:off x="1" y="6216149"/>
            <a:ext cx="12192000" cy="641784"/>
          </a:xfrm>
          <a:prstGeom prst="rect">
            <a:avLst/>
          </a:prstGeom>
          <a:solidFill>
            <a:schemeClr val="l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10" name="Slide Number Placeholder 5">
            <a:extLst>
              <a:ext uri="{FF2B5EF4-FFF2-40B4-BE49-F238E27FC236}">
                <a16:creationId xmlns:a16="http://schemas.microsoft.com/office/drawing/2014/main" id="{CCDF916F-8B26-4E62-8230-AE3626C83AC8}"/>
              </a:ext>
            </a:extLst>
          </p:cNvPr>
          <p:cNvSpPr txBox="1">
            <a:spLocks/>
          </p:cNvSpPr>
          <p:nvPr userDrawn="1"/>
        </p:nvSpPr>
        <p:spPr bwMode="gray">
          <a:xfrm>
            <a:off x="11466324" y="6303596"/>
            <a:ext cx="276370" cy="335382"/>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sz="800" smtClean="0">
                <a:solidFill>
                  <a:srgbClr val="A1AAB1"/>
                </a:solidFill>
                <a:latin typeface="+mn-lt"/>
              </a:rPr>
              <a:pPr/>
              <a:t>‹#›</a:t>
            </a:fld>
            <a:endParaRPr lang="en-US" sz="800">
              <a:solidFill>
                <a:srgbClr val="A1AAB1"/>
              </a:solidFill>
              <a:latin typeface="+mn-lt"/>
            </a:endParaRPr>
          </a:p>
        </p:txBody>
      </p:sp>
      <p:sp>
        <p:nvSpPr>
          <p:cNvPr id="3" name="Text Placeholder 3">
            <a:extLst>
              <a:ext uri="{FF2B5EF4-FFF2-40B4-BE49-F238E27FC236}">
                <a16:creationId xmlns:a16="http://schemas.microsoft.com/office/drawing/2014/main" id="{23FE5CA9-4F4A-9900-B27D-D5151882249B}"/>
              </a:ext>
            </a:extLst>
          </p:cNvPr>
          <p:cNvSpPr txBox="1">
            <a:spLocks/>
          </p:cNvSpPr>
          <p:nvPr userDrawn="1"/>
        </p:nvSpPr>
        <p:spPr bwMode="gray">
          <a:xfrm>
            <a:off x="1472503" y="6303596"/>
            <a:ext cx="4399475" cy="335382"/>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300"/>
              </a:spcBef>
              <a:buClr>
                <a:schemeClr val="tx1"/>
              </a:buClr>
              <a:buSzPct val="100000"/>
              <a:buFont typeface="Arial" panose="020B0604020202020204" pitchFamily="34" charset="0"/>
              <a:buNone/>
              <a:defRPr lang="en-US" sz="1200" kern="1200">
                <a:solidFill>
                  <a:srgbClr val="00004E"/>
                </a:solidFill>
                <a:latin typeface="+mn-lt"/>
                <a:ea typeface="+mn-ea"/>
                <a:cs typeface="+mn-cs"/>
              </a:defRPr>
            </a:lvl1pPr>
            <a:lvl2pPr marL="457200" indent="-169863" algn="l" defTabSz="914400" rtl="0" eaLnBrk="1" latinLnBrk="0" hangingPunct="1">
              <a:lnSpc>
                <a:spcPct val="90000"/>
              </a:lnSpc>
              <a:spcBef>
                <a:spcPts val="1000"/>
              </a:spcBef>
              <a:buClr>
                <a:schemeClr val="tx1"/>
              </a:buClr>
              <a:buFont typeface="Arial" panose="020B0604020202020204" pitchFamily="34" charset="0"/>
              <a:buChar char="•"/>
              <a:defRPr sz="1800" kern="1200">
                <a:solidFill>
                  <a:schemeClr val="tx1"/>
                </a:solidFill>
                <a:latin typeface="+mn-lt"/>
                <a:ea typeface="+mn-ea"/>
                <a:cs typeface="+mn-cs"/>
              </a:defRPr>
            </a:lvl2pPr>
            <a:lvl3pPr marL="685800" indent="-171450" algn="l" defTabSz="914400" rtl="0" eaLnBrk="1" latinLnBrk="0" hangingPunct="1">
              <a:lnSpc>
                <a:spcPct val="9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3pPr>
            <a:lvl4pPr marL="914400" indent="-171450" algn="l" defTabSz="914400" rtl="0" eaLnBrk="1" latinLnBrk="0" hangingPunct="1">
              <a:lnSpc>
                <a:spcPct val="90000"/>
              </a:lnSpc>
              <a:spcBef>
                <a:spcPts val="200"/>
              </a:spcBef>
              <a:buClr>
                <a:schemeClr val="tx1"/>
              </a:buClr>
              <a:buFont typeface="Arial" panose="020B0604020202020204" pitchFamily="34" charset="0"/>
              <a:buChar char="•"/>
              <a:defRPr sz="1400" kern="1200">
                <a:solidFill>
                  <a:schemeClr val="tx1"/>
                </a:solidFill>
                <a:latin typeface="+mn-lt"/>
                <a:ea typeface="+mn-ea"/>
                <a:cs typeface="+mn-cs"/>
              </a:defRPr>
            </a:lvl4pPr>
            <a:lvl5pPr marL="1089025" indent="-114300" algn="l" defTabSz="914400" rtl="0" eaLnBrk="1" latinLnBrk="0" hangingPunct="1">
              <a:lnSpc>
                <a:spcPct val="90000"/>
              </a:lnSpc>
              <a:spcBef>
                <a:spcPts val="100"/>
              </a:spcBef>
              <a:buClr>
                <a:schemeClr val="tx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800" b="0">
                <a:solidFill>
                  <a:schemeClr val="accent1"/>
                </a:solidFill>
              </a:rPr>
              <a:t>Better health enabled by data</a:t>
            </a:r>
          </a:p>
        </p:txBody>
      </p:sp>
      <p:pic>
        <p:nvPicPr>
          <p:cNvPr id="8" name="Graphic 7" descr="ASTP logo">
            <a:extLst>
              <a:ext uri="{FF2B5EF4-FFF2-40B4-BE49-F238E27FC236}">
                <a16:creationId xmlns:a16="http://schemas.microsoft.com/office/drawing/2014/main" id="{67BD97C8-7738-824C-86BE-17EEDFFD0EF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57319" y="6420148"/>
            <a:ext cx="833553" cy="231801"/>
          </a:xfrm>
          <a:prstGeom prst="rect">
            <a:avLst/>
          </a:prstGeom>
        </p:spPr>
      </p:pic>
      <p:sp>
        <p:nvSpPr>
          <p:cNvPr id="4" name="Rectangle 3">
            <a:extLst>
              <a:ext uri="{FF2B5EF4-FFF2-40B4-BE49-F238E27FC236}">
                <a16:creationId xmlns:a16="http://schemas.microsoft.com/office/drawing/2014/main" id="{C554A72B-377A-5513-FF17-9B8A8A189C25}"/>
              </a:ext>
              <a:ext uri="{C183D7F6-B498-43B3-948B-1728B52AA6E4}">
                <adec:decorative xmlns:adec="http://schemas.microsoft.com/office/drawing/2017/decorative" val="1"/>
              </a:ext>
            </a:extLst>
          </p:cNvPr>
          <p:cNvSpPr/>
          <p:nvPr userDrawn="1"/>
        </p:nvSpPr>
        <p:spPr bwMode="gray">
          <a:xfrm>
            <a:off x="6267495" y="1"/>
            <a:ext cx="5924505" cy="6216149"/>
          </a:xfrm>
          <a:prstGeom prst="rect">
            <a:avLst/>
          </a:prstGeom>
          <a:solidFill>
            <a:schemeClr val="bg1"/>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800" b="1">
              <a:solidFill>
                <a:schemeClr val="accent1"/>
              </a:solidFill>
              <a:latin typeface="+mj-lt"/>
            </a:endParaRPr>
          </a:p>
        </p:txBody>
      </p:sp>
      <p:sp>
        <p:nvSpPr>
          <p:cNvPr id="7" name="Content Placeholder 6">
            <a:extLst>
              <a:ext uri="{FF2B5EF4-FFF2-40B4-BE49-F238E27FC236}">
                <a16:creationId xmlns:a16="http://schemas.microsoft.com/office/drawing/2014/main" id="{1BA97F8A-1C48-E6C8-2513-79B276F83739}"/>
              </a:ext>
            </a:extLst>
          </p:cNvPr>
          <p:cNvSpPr>
            <a:spLocks noGrp="1"/>
          </p:cNvSpPr>
          <p:nvPr>
            <p:ph sz="quarter" idx="11"/>
          </p:nvPr>
        </p:nvSpPr>
        <p:spPr>
          <a:xfrm>
            <a:off x="6705760" y="1690689"/>
            <a:ext cx="5028922" cy="3703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721608471"/>
      </p:ext>
    </p:extLst>
  </p:cSld>
  <p:clrMapOvr>
    <a:masterClrMapping/>
  </p:clrMapOvr>
  <p:extLst>
    <p:ext uri="{DCECCB84-F9BA-43D5-87BE-67443E8EF086}">
      <p15:sldGuideLst xmlns:p15="http://schemas.microsoft.com/office/powerpoint/2012/main">
        <p15:guide id="1" pos="4223">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Tree>
    <p:custDataLst>
      <p:tags r:id="rId1"/>
    </p:custDataLst>
    <p:extLst>
      <p:ext uri="{BB962C8B-B14F-4D97-AF65-F5344CB8AC3E}">
        <p14:creationId xmlns:p14="http://schemas.microsoft.com/office/powerpoint/2010/main" val="382270900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5" name="Content Placeholder 4">
            <a:extLst>
              <a:ext uri="{FF2B5EF4-FFF2-40B4-BE49-F238E27FC236}">
                <a16:creationId xmlns:a16="http://schemas.microsoft.com/office/drawing/2014/main" id="{55053DFD-DD4D-697F-1139-609687C4E80B}"/>
              </a:ext>
            </a:extLst>
          </p:cNvPr>
          <p:cNvSpPr>
            <a:spLocks noGrp="1"/>
          </p:cNvSpPr>
          <p:nvPr>
            <p:ph sz="quarter" idx="10"/>
          </p:nvPr>
        </p:nvSpPr>
        <p:spPr>
          <a:xfrm>
            <a:off x="457320" y="1690688"/>
            <a:ext cx="11277362" cy="4595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72027198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and Content_2 column">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6" name="Content Placeholder 5">
            <a:extLst>
              <a:ext uri="{FF2B5EF4-FFF2-40B4-BE49-F238E27FC236}">
                <a16:creationId xmlns:a16="http://schemas.microsoft.com/office/drawing/2014/main" id="{FF4A951F-7F06-3C3C-1CF5-9A3C02E7B0E9}"/>
              </a:ext>
            </a:extLst>
          </p:cNvPr>
          <p:cNvSpPr>
            <a:spLocks noGrp="1"/>
          </p:cNvSpPr>
          <p:nvPr>
            <p:ph sz="quarter" idx="10"/>
          </p:nvPr>
        </p:nvSpPr>
        <p:spPr>
          <a:xfrm>
            <a:off x="457319" y="1690688"/>
            <a:ext cx="5467187" cy="4595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C12A6DAF-C623-9C3A-EFA6-870D2676ADB0}"/>
              </a:ext>
            </a:extLst>
          </p:cNvPr>
          <p:cNvSpPr>
            <a:spLocks noGrp="1"/>
          </p:cNvSpPr>
          <p:nvPr>
            <p:ph sz="quarter" idx="11"/>
          </p:nvPr>
        </p:nvSpPr>
        <p:spPr>
          <a:xfrm>
            <a:off x="6267495" y="1690688"/>
            <a:ext cx="5467186" cy="4595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50488614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and Content_3 column">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4" name="Content Placeholder 3">
            <a:extLst>
              <a:ext uri="{FF2B5EF4-FFF2-40B4-BE49-F238E27FC236}">
                <a16:creationId xmlns:a16="http://schemas.microsoft.com/office/drawing/2014/main" id="{AD9FE6A0-0850-BC6F-11AE-4B08F8A9FE35}"/>
              </a:ext>
            </a:extLst>
          </p:cNvPr>
          <p:cNvSpPr>
            <a:spLocks noGrp="1"/>
          </p:cNvSpPr>
          <p:nvPr>
            <p:ph sz="quarter" idx="12"/>
          </p:nvPr>
        </p:nvSpPr>
        <p:spPr>
          <a:xfrm>
            <a:off x="457320" y="1690689"/>
            <a:ext cx="3494225" cy="4595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A63BCADD-9869-CCB7-AFD3-B370EFE0DFEE}"/>
              </a:ext>
            </a:extLst>
          </p:cNvPr>
          <p:cNvSpPr>
            <a:spLocks noGrp="1"/>
          </p:cNvSpPr>
          <p:nvPr>
            <p:ph sz="quarter" idx="13"/>
          </p:nvPr>
        </p:nvSpPr>
        <p:spPr>
          <a:xfrm>
            <a:off x="4344532" y="1690689"/>
            <a:ext cx="3494225" cy="4595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a:extLst>
              <a:ext uri="{FF2B5EF4-FFF2-40B4-BE49-F238E27FC236}">
                <a16:creationId xmlns:a16="http://schemas.microsoft.com/office/drawing/2014/main" id="{C3F98BC9-F223-77BE-C34B-AF9B928813EE}"/>
              </a:ext>
            </a:extLst>
          </p:cNvPr>
          <p:cNvSpPr>
            <a:spLocks noGrp="1"/>
          </p:cNvSpPr>
          <p:nvPr>
            <p:ph sz="quarter" idx="14"/>
          </p:nvPr>
        </p:nvSpPr>
        <p:spPr>
          <a:xfrm>
            <a:off x="8239911" y="1690689"/>
            <a:ext cx="3494225" cy="4595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4321183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Boxed Content _1 column">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5" name="Text Placeholder 4">
            <a:extLst>
              <a:ext uri="{FF2B5EF4-FFF2-40B4-BE49-F238E27FC236}">
                <a16:creationId xmlns:a16="http://schemas.microsoft.com/office/drawing/2014/main" id="{4D6BC15F-9414-4FEE-B69B-9BD23E3FE336}"/>
              </a:ext>
            </a:extLst>
          </p:cNvPr>
          <p:cNvSpPr>
            <a:spLocks noGrp="1"/>
          </p:cNvSpPr>
          <p:nvPr>
            <p:ph type="body" sz="quarter" idx="17"/>
          </p:nvPr>
        </p:nvSpPr>
        <p:spPr bwMode="gray">
          <a:xfrm>
            <a:off x="457320" y="1690688"/>
            <a:ext cx="5467795" cy="372731"/>
          </a:xfrm>
          <a:solidFill>
            <a:schemeClr val="bg1"/>
          </a:solidFill>
          <a:effectLst>
            <a:outerShdw dist="12700" dir="16200000" rotWithShape="0">
              <a:schemeClr val="bg1">
                <a:lumMod val="75000"/>
              </a:schemeClr>
            </a:outerShdw>
          </a:effectLst>
        </p:spPr>
        <p:txBody>
          <a:bodyPr lIns="0" tIns="91440" rIns="0">
            <a:spAutoFit/>
          </a:bodyPr>
          <a:lstStyle>
            <a:lvl1pPr marL="9525" indent="-9525">
              <a:spcBef>
                <a:spcPts val="0"/>
              </a:spcBef>
              <a:buNone/>
              <a:tabLst/>
              <a:defRPr sz="1500" b="1" spc="-30">
                <a:solidFill>
                  <a:schemeClr val="accent1"/>
                </a:solidFill>
              </a:defRPr>
            </a:lvl1pPr>
          </a:lstStyle>
          <a:p>
            <a:pPr lvl="0"/>
            <a:r>
              <a:rPr lang="en-US"/>
              <a:t>Click to edit Master text styles</a:t>
            </a:r>
          </a:p>
        </p:txBody>
      </p:sp>
      <p:sp>
        <p:nvSpPr>
          <p:cNvPr id="6" name="Content Placeholder 5">
            <a:extLst>
              <a:ext uri="{FF2B5EF4-FFF2-40B4-BE49-F238E27FC236}">
                <a16:creationId xmlns:a16="http://schemas.microsoft.com/office/drawing/2014/main" id="{FF553FDC-145C-B531-E832-3CADDBA412D4}"/>
              </a:ext>
            </a:extLst>
          </p:cNvPr>
          <p:cNvSpPr>
            <a:spLocks noGrp="1"/>
          </p:cNvSpPr>
          <p:nvPr>
            <p:ph sz="quarter" idx="18"/>
          </p:nvPr>
        </p:nvSpPr>
        <p:spPr>
          <a:xfrm>
            <a:off x="457320" y="2368296"/>
            <a:ext cx="5467186" cy="3918204"/>
          </a:xfrm>
        </p:spPr>
        <p:txBody>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09326443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Boxed Content _2 column">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4" name="Text Placeholder 4">
            <a:extLst>
              <a:ext uri="{FF2B5EF4-FFF2-40B4-BE49-F238E27FC236}">
                <a16:creationId xmlns:a16="http://schemas.microsoft.com/office/drawing/2014/main" id="{AE4EBFC5-472E-0D9D-4AC3-EA0789A5FC43}"/>
              </a:ext>
            </a:extLst>
          </p:cNvPr>
          <p:cNvSpPr>
            <a:spLocks noGrp="1"/>
          </p:cNvSpPr>
          <p:nvPr>
            <p:ph type="body" sz="quarter" idx="17"/>
          </p:nvPr>
        </p:nvSpPr>
        <p:spPr bwMode="gray">
          <a:xfrm>
            <a:off x="457319" y="1690688"/>
            <a:ext cx="5467187" cy="372731"/>
          </a:xfrm>
          <a:solidFill>
            <a:schemeClr val="bg1"/>
          </a:solidFill>
          <a:effectLst>
            <a:outerShdw dist="12700" dir="16200000" rotWithShape="0">
              <a:schemeClr val="bg1">
                <a:lumMod val="75000"/>
              </a:schemeClr>
            </a:outerShdw>
          </a:effectLst>
        </p:spPr>
        <p:txBody>
          <a:bodyPr lIns="0" tIns="91440" rIns="0">
            <a:spAutoFit/>
          </a:bodyPr>
          <a:lstStyle>
            <a:lvl1pPr marL="9525" indent="-9525">
              <a:spcBef>
                <a:spcPts val="0"/>
              </a:spcBef>
              <a:buNone/>
              <a:tabLst/>
              <a:defRPr sz="1500" b="1" spc="-30">
                <a:solidFill>
                  <a:schemeClr val="accent1"/>
                </a:solidFill>
              </a:defRPr>
            </a:lvl1pPr>
          </a:lstStyle>
          <a:p>
            <a:pPr lvl="0"/>
            <a:r>
              <a:rPr lang="en-US"/>
              <a:t>Click to edit Master text styles</a:t>
            </a:r>
          </a:p>
        </p:txBody>
      </p:sp>
      <p:sp>
        <p:nvSpPr>
          <p:cNvPr id="6" name="Content Placeholder 5">
            <a:extLst>
              <a:ext uri="{FF2B5EF4-FFF2-40B4-BE49-F238E27FC236}">
                <a16:creationId xmlns:a16="http://schemas.microsoft.com/office/drawing/2014/main" id="{CCCBF604-AD7C-FFCB-68E0-83E247B0CC13}"/>
              </a:ext>
            </a:extLst>
          </p:cNvPr>
          <p:cNvSpPr>
            <a:spLocks noGrp="1"/>
          </p:cNvSpPr>
          <p:nvPr>
            <p:ph sz="quarter" idx="20"/>
          </p:nvPr>
        </p:nvSpPr>
        <p:spPr>
          <a:xfrm>
            <a:off x="457319" y="2368296"/>
            <a:ext cx="5467187" cy="3918204"/>
          </a:xfrm>
        </p:spPr>
        <p:txBody>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AB91C661-E5C2-36F5-C334-D6FB6028B1AC}"/>
              </a:ext>
            </a:extLst>
          </p:cNvPr>
          <p:cNvSpPr>
            <a:spLocks noGrp="1"/>
          </p:cNvSpPr>
          <p:nvPr>
            <p:ph type="body" sz="quarter" idx="21"/>
          </p:nvPr>
        </p:nvSpPr>
        <p:spPr bwMode="gray">
          <a:xfrm>
            <a:off x="6275510" y="1690688"/>
            <a:ext cx="5467187" cy="372731"/>
          </a:xfrm>
          <a:solidFill>
            <a:schemeClr val="bg1"/>
          </a:solidFill>
          <a:effectLst>
            <a:outerShdw dist="12700" dir="16200000" rotWithShape="0">
              <a:schemeClr val="bg1">
                <a:lumMod val="75000"/>
              </a:schemeClr>
            </a:outerShdw>
          </a:effectLst>
        </p:spPr>
        <p:txBody>
          <a:bodyPr lIns="0" tIns="91440" rIns="0">
            <a:spAutoFit/>
          </a:bodyPr>
          <a:lstStyle>
            <a:lvl1pPr marL="9525" indent="-9525">
              <a:spcBef>
                <a:spcPts val="0"/>
              </a:spcBef>
              <a:buNone/>
              <a:tabLst/>
              <a:defRPr sz="1500" b="1" spc="-30">
                <a:solidFill>
                  <a:schemeClr val="accent1"/>
                </a:solidFill>
              </a:defRPr>
            </a:lvl1pPr>
          </a:lstStyle>
          <a:p>
            <a:pPr lvl="0"/>
            <a:r>
              <a:rPr lang="en-US"/>
              <a:t>Click to edit Master text styles</a:t>
            </a:r>
          </a:p>
        </p:txBody>
      </p:sp>
      <p:sp>
        <p:nvSpPr>
          <p:cNvPr id="8" name="Content Placeholder 5">
            <a:extLst>
              <a:ext uri="{FF2B5EF4-FFF2-40B4-BE49-F238E27FC236}">
                <a16:creationId xmlns:a16="http://schemas.microsoft.com/office/drawing/2014/main" id="{13F6F47F-A8A9-2070-EEBA-E4275628294B}"/>
              </a:ext>
            </a:extLst>
          </p:cNvPr>
          <p:cNvSpPr>
            <a:spLocks noGrp="1"/>
          </p:cNvSpPr>
          <p:nvPr>
            <p:ph sz="quarter" idx="22"/>
          </p:nvPr>
        </p:nvSpPr>
        <p:spPr>
          <a:xfrm>
            <a:off x="6275510" y="2368296"/>
            <a:ext cx="5467187" cy="3918204"/>
          </a:xfrm>
        </p:spPr>
        <p:txBody>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92897764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Boxed Content _3 column">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4" name="Text Placeholder 4">
            <a:extLst>
              <a:ext uri="{FF2B5EF4-FFF2-40B4-BE49-F238E27FC236}">
                <a16:creationId xmlns:a16="http://schemas.microsoft.com/office/drawing/2014/main" id="{AE4EBFC5-472E-0D9D-4AC3-EA0789A5FC43}"/>
              </a:ext>
            </a:extLst>
          </p:cNvPr>
          <p:cNvSpPr>
            <a:spLocks noGrp="1"/>
          </p:cNvSpPr>
          <p:nvPr>
            <p:ph type="body" sz="quarter" idx="17"/>
          </p:nvPr>
        </p:nvSpPr>
        <p:spPr bwMode="gray">
          <a:xfrm>
            <a:off x="457320" y="1690688"/>
            <a:ext cx="3494224" cy="372731"/>
          </a:xfrm>
          <a:solidFill>
            <a:schemeClr val="bg1"/>
          </a:solidFill>
          <a:effectLst>
            <a:outerShdw dist="12700" dir="16200000" rotWithShape="0">
              <a:schemeClr val="bg1">
                <a:lumMod val="75000"/>
              </a:schemeClr>
            </a:outerShdw>
          </a:effectLst>
        </p:spPr>
        <p:txBody>
          <a:bodyPr lIns="0" tIns="91440" rIns="0">
            <a:spAutoFit/>
          </a:bodyPr>
          <a:lstStyle>
            <a:lvl1pPr marL="9525" indent="-9525">
              <a:spcBef>
                <a:spcPts val="0"/>
              </a:spcBef>
              <a:buNone/>
              <a:tabLst/>
              <a:defRPr sz="1500" b="1" spc="-30">
                <a:solidFill>
                  <a:schemeClr val="accent1"/>
                </a:solidFill>
              </a:defRPr>
            </a:lvl1pPr>
          </a:lstStyle>
          <a:p>
            <a:pPr lvl="0"/>
            <a:r>
              <a:rPr lang="en-US"/>
              <a:t>Click to edit Master text styles</a:t>
            </a:r>
          </a:p>
        </p:txBody>
      </p:sp>
      <p:sp>
        <p:nvSpPr>
          <p:cNvPr id="6" name="Text Placeholder 4">
            <a:extLst>
              <a:ext uri="{FF2B5EF4-FFF2-40B4-BE49-F238E27FC236}">
                <a16:creationId xmlns:a16="http://schemas.microsoft.com/office/drawing/2014/main" id="{749B7513-CADD-B609-D0CC-9832BAABBF38}"/>
              </a:ext>
            </a:extLst>
          </p:cNvPr>
          <p:cNvSpPr>
            <a:spLocks noGrp="1"/>
          </p:cNvSpPr>
          <p:nvPr>
            <p:ph type="body" sz="quarter" idx="19"/>
          </p:nvPr>
        </p:nvSpPr>
        <p:spPr bwMode="gray">
          <a:xfrm>
            <a:off x="4345682" y="1690688"/>
            <a:ext cx="3502241" cy="372731"/>
          </a:xfrm>
          <a:solidFill>
            <a:schemeClr val="bg1"/>
          </a:solidFill>
          <a:effectLst>
            <a:outerShdw dist="12700" dir="16200000" rotWithShape="0">
              <a:schemeClr val="bg1">
                <a:lumMod val="75000"/>
              </a:schemeClr>
            </a:outerShdw>
          </a:effectLst>
        </p:spPr>
        <p:txBody>
          <a:bodyPr lIns="0" tIns="91440" rIns="0">
            <a:spAutoFit/>
          </a:bodyPr>
          <a:lstStyle>
            <a:lvl1pPr marL="9525" indent="-9525">
              <a:spcBef>
                <a:spcPts val="0"/>
              </a:spcBef>
              <a:buNone/>
              <a:tabLst/>
              <a:defRPr sz="1500" b="1" spc="-30">
                <a:solidFill>
                  <a:schemeClr val="accent1"/>
                </a:solidFill>
              </a:defRPr>
            </a:lvl1pPr>
          </a:lstStyle>
          <a:p>
            <a:pPr lvl="0"/>
            <a:r>
              <a:rPr lang="en-US"/>
              <a:t>Click to edit Master text styles</a:t>
            </a:r>
          </a:p>
        </p:txBody>
      </p:sp>
      <p:sp>
        <p:nvSpPr>
          <p:cNvPr id="8" name="Text Placeholder 4">
            <a:extLst>
              <a:ext uri="{FF2B5EF4-FFF2-40B4-BE49-F238E27FC236}">
                <a16:creationId xmlns:a16="http://schemas.microsoft.com/office/drawing/2014/main" id="{EDD46EED-7958-B010-F1F8-86A97D735A08}"/>
              </a:ext>
            </a:extLst>
          </p:cNvPr>
          <p:cNvSpPr>
            <a:spLocks noGrp="1"/>
          </p:cNvSpPr>
          <p:nvPr>
            <p:ph type="body" sz="quarter" idx="21"/>
          </p:nvPr>
        </p:nvSpPr>
        <p:spPr bwMode="gray">
          <a:xfrm>
            <a:off x="8240455" y="1690688"/>
            <a:ext cx="3502241" cy="372731"/>
          </a:xfrm>
          <a:solidFill>
            <a:schemeClr val="bg1"/>
          </a:solidFill>
          <a:effectLst>
            <a:outerShdw dist="12700" dir="16200000" rotWithShape="0">
              <a:schemeClr val="bg1">
                <a:lumMod val="75000"/>
              </a:schemeClr>
            </a:outerShdw>
          </a:effectLst>
        </p:spPr>
        <p:txBody>
          <a:bodyPr lIns="0" tIns="91440" rIns="0">
            <a:spAutoFit/>
          </a:bodyPr>
          <a:lstStyle>
            <a:lvl1pPr marL="9525" indent="-9525">
              <a:spcBef>
                <a:spcPts val="0"/>
              </a:spcBef>
              <a:buNone/>
              <a:tabLst/>
              <a:defRPr sz="1500" b="1" spc="-30">
                <a:solidFill>
                  <a:schemeClr val="accent1"/>
                </a:solidFill>
              </a:defRPr>
            </a:lvl1pPr>
          </a:lstStyle>
          <a:p>
            <a:pPr lvl="0"/>
            <a:r>
              <a:rPr lang="en-US"/>
              <a:t>Click to edit Master text styles</a:t>
            </a:r>
          </a:p>
        </p:txBody>
      </p:sp>
      <p:sp>
        <p:nvSpPr>
          <p:cNvPr id="10" name="Content Placeholder 9">
            <a:extLst>
              <a:ext uri="{FF2B5EF4-FFF2-40B4-BE49-F238E27FC236}">
                <a16:creationId xmlns:a16="http://schemas.microsoft.com/office/drawing/2014/main" id="{D2B4DBFC-B5AC-8F31-409F-5956B0433B79}"/>
              </a:ext>
            </a:extLst>
          </p:cNvPr>
          <p:cNvSpPr>
            <a:spLocks noGrp="1"/>
          </p:cNvSpPr>
          <p:nvPr>
            <p:ph sz="quarter" idx="22"/>
          </p:nvPr>
        </p:nvSpPr>
        <p:spPr>
          <a:xfrm>
            <a:off x="457320" y="2368297"/>
            <a:ext cx="3494223" cy="3918204"/>
          </a:xfrm>
        </p:spPr>
        <p:txBody>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9">
            <a:extLst>
              <a:ext uri="{FF2B5EF4-FFF2-40B4-BE49-F238E27FC236}">
                <a16:creationId xmlns:a16="http://schemas.microsoft.com/office/drawing/2014/main" id="{91937E17-F968-3A38-DBAD-A48B9068998C}"/>
              </a:ext>
            </a:extLst>
          </p:cNvPr>
          <p:cNvSpPr>
            <a:spLocks noGrp="1"/>
          </p:cNvSpPr>
          <p:nvPr>
            <p:ph sz="quarter" idx="23"/>
          </p:nvPr>
        </p:nvSpPr>
        <p:spPr>
          <a:xfrm>
            <a:off x="4352698" y="2368297"/>
            <a:ext cx="3494223" cy="3918204"/>
          </a:xfrm>
        </p:spPr>
        <p:txBody>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9">
            <a:extLst>
              <a:ext uri="{FF2B5EF4-FFF2-40B4-BE49-F238E27FC236}">
                <a16:creationId xmlns:a16="http://schemas.microsoft.com/office/drawing/2014/main" id="{B0FB9E8E-981A-C14D-37FA-466C4D20BBE9}"/>
              </a:ext>
            </a:extLst>
          </p:cNvPr>
          <p:cNvSpPr>
            <a:spLocks noGrp="1"/>
          </p:cNvSpPr>
          <p:nvPr>
            <p:ph sz="quarter" idx="24"/>
          </p:nvPr>
        </p:nvSpPr>
        <p:spPr>
          <a:xfrm>
            <a:off x="8248076" y="2368297"/>
            <a:ext cx="3494223" cy="3918204"/>
          </a:xfrm>
        </p:spPr>
        <p:txBody>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75140496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Boxed Content _4 column">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5" name="Text Placeholder 4">
            <a:extLst>
              <a:ext uri="{FF2B5EF4-FFF2-40B4-BE49-F238E27FC236}">
                <a16:creationId xmlns:a16="http://schemas.microsoft.com/office/drawing/2014/main" id="{4D6BC15F-9414-4FEE-B69B-9BD23E3FE336}"/>
              </a:ext>
            </a:extLst>
          </p:cNvPr>
          <p:cNvSpPr>
            <a:spLocks noGrp="1"/>
          </p:cNvSpPr>
          <p:nvPr>
            <p:ph type="body" sz="quarter" idx="17"/>
          </p:nvPr>
        </p:nvSpPr>
        <p:spPr bwMode="gray">
          <a:xfrm>
            <a:off x="457318" y="1690688"/>
            <a:ext cx="5478682" cy="372731"/>
          </a:xfrm>
          <a:solidFill>
            <a:schemeClr val="bg1"/>
          </a:solidFill>
          <a:effectLst>
            <a:outerShdw dist="12700" dir="16200000" rotWithShape="0">
              <a:schemeClr val="bg1">
                <a:lumMod val="75000"/>
              </a:schemeClr>
            </a:outerShdw>
          </a:effectLst>
        </p:spPr>
        <p:txBody>
          <a:bodyPr lIns="0" tIns="91440" rIns="0">
            <a:spAutoFit/>
          </a:bodyPr>
          <a:lstStyle>
            <a:lvl1pPr marL="9525" indent="-9525">
              <a:spcBef>
                <a:spcPts val="0"/>
              </a:spcBef>
              <a:buNone/>
              <a:tabLst/>
              <a:defRPr sz="1500" b="1" spc="-30">
                <a:solidFill>
                  <a:schemeClr val="accent1"/>
                </a:solidFill>
              </a:defRPr>
            </a:lvl1pPr>
          </a:lstStyle>
          <a:p>
            <a:pPr lvl="0"/>
            <a:r>
              <a:rPr lang="en-US"/>
              <a:t>Click to edit Master text styles</a:t>
            </a:r>
          </a:p>
        </p:txBody>
      </p:sp>
      <p:sp>
        <p:nvSpPr>
          <p:cNvPr id="6" name="Content Placeholder 5">
            <a:extLst>
              <a:ext uri="{FF2B5EF4-FFF2-40B4-BE49-F238E27FC236}">
                <a16:creationId xmlns:a16="http://schemas.microsoft.com/office/drawing/2014/main" id="{93279178-3313-1462-07C7-4D0B94B28C9C}"/>
              </a:ext>
            </a:extLst>
          </p:cNvPr>
          <p:cNvSpPr>
            <a:spLocks noGrp="1"/>
          </p:cNvSpPr>
          <p:nvPr>
            <p:ph sz="quarter" idx="24"/>
          </p:nvPr>
        </p:nvSpPr>
        <p:spPr>
          <a:xfrm>
            <a:off x="457319" y="2257463"/>
            <a:ext cx="5478302" cy="1276312"/>
          </a:xfrm>
        </p:spPr>
        <p:txBody>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E25AED0C-FBF4-70C9-7712-606F401A3650}"/>
              </a:ext>
            </a:extLst>
          </p:cNvPr>
          <p:cNvSpPr>
            <a:spLocks noGrp="1"/>
          </p:cNvSpPr>
          <p:nvPr>
            <p:ph type="body" sz="quarter" idx="25"/>
          </p:nvPr>
        </p:nvSpPr>
        <p:spPr bwMode="gray">
          <a:xfrm>
            <a:off x="6267496" y="1690688"/>
            <a:ext cx="5478682" cy="372731"/>
          </a:xfrm>
          <a:solidFill>
            <a:schemeClr val="bg1"/>
          </a:solidFill>
          <a:effectLst>
            <a:outerShdw dist="12700" dir="16200000" rotWithShape="0">
              <a:schemeClr val="bg1">
                <a:lumMod val="75000"/>
              </a:schemeClr>
            </a:outerShdw>
          </a:effectLst>
        </p:spPr>
        <p:txBody>
          <a:bodyPr lIns="0" tIns="91440" rIns="0">
            <a:spAutoFit/>
          </a:bodyPr>
          <a:lstStyle>
            <a:lvl1pPr marL="9525" indent="-9525">
              <a:spcBef>
                <a:spcPts val="0"/>
              </a:spcBef>
              <a:buNone/>
              <a:tabLst/>
              <a:defRPr sz="1500" b="1" spc="-30">
                <a:solidFill>
                  <a:schemeClr val="accent1"/>
                </a:solidFill>
              </a:defRPr>
            </a:lvl1pPr>
          </a:lstStyle>
          <a:p>
            <a:pPr lvl="0"/>
            <a:r>
              <a:rPr lang="en-US"/>
              <a:t>Click to edit Master text styles</a:t>
            </a:r>
          </a:p>
        </p:txBody>
      </p:sp>
      <p:sp>
        <p:nvSpPr>
          <p:cNvPr id="9" name="Content Placeholder 5">
            <a:extLst>
              <a:ext uri="{FF2B5EF4-FFF2-40B4-BE49-F238E27FC236}">
                <a16:creationId xmlns:a16="http://schemas.microsoft.com/office/drawing/2014/main" id="{FBA25819-7F4C-2C1C-68A8-78EBCC86CA47}"/>
              </a:ext>
            </a:extLst>
          </p:cNvPr>
          <p:cNvSpPr>
            <a:spLocks noGrp="1"/>
          </p:cNvSpPr>
          <p:nvPr>
            <p:ph sz="quarter" idx="26"/>
          </p:nvPr>
        </p:nvSpPr>
        <p:spPr>
          <a:xfrm>
            <a:off x="6267496" y="2257463"/>
            <a:ext cx="5478302" cy="1276312"/>
          </a:xfrm>
        </p:spPr>
        <p:txBody>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a:extLst>
              <a:ext uri="{FF2B5EF4-FFF2-40B4-BE49-F238E27FC236}">
                <a16:creationId xmlns:a16="http://schemas.microsoft.com/office/drawing/2014/main" id="{AA9CA79B-75C0-274E-DB0B-DBE8792C8818}"/>
              </a:ext>
            </a:extLst>
          </p:cNvPr>
          <p:cNvSpPr>
            <a:spLocks noGrp="1"/>
          </p:cNvSpPr>
          <p:nvPr>
            <p:ph type="body" sz="quarter" idx="27"/>
          </p:nvPr>
        </p:nvSpPr>
        <p:spPr bwMode="gray">
          <a:xfrm>
            <a:off x="457318" y="3816351"/>
            <a:ext cx="5478682" cy="372731"/>
          </a:xfrm>
          <a:solidFill>
            <a:schemeClr val="bg1"/>
          </a:solidFill>
          <a:effectLst>
            <a:outerShdw dist="12700" dir="16200000" rotWithShape="0">
              <a:schemeClr val="bg1">
                <a:lumMod val="75000"/>
              </a:schemeClr>
            </a:outerShdw>
          </a:effectLst>
        </p:spPr>
        <p:txBody>
          <a:bodyPr lIns="0" tIns="91440" rIns="0">
            <a:spAutoFit/>
          </a:bodyPr>
          <a:lstStyle>
            <a:lvl1pPr marL="9525" indent="-9525">
              <a:spcBef>
                <a:spcPts val="0"/>
              </a:spcBef>
              <a:buNone/>
              <a:tabLst/>
              <a:defRPr sz="1500" b="1" spc="-30">
                <a:solidFill>
                  <a:schemeClr val="accent1"/>
                </a:solidFill>
              </a:defRPr>
            </a:lvl1pPr>
          </a:lstStyle>
          <a:p>
            <a:pPr lvl="0"/>
            <a:r>
              <a:rPr lang="en-US"/>
              <a:t>Click to edit Master text styles</a:t>
            </a:r>
          </a:p>
        </p:txBody>
      </p:sp>
      <p:sp>
        <p:nvSpPr>
          <p:cNvPr id="13" name="Content Placeholder 5">
            <a:extLst>
              <a:ext uri="{FF2B5EF4-FFF2-40B4-BE49-F238E27FC236}">
                <a16:creationId xmlns:a16="http://schemas.microsoft.com/office/drawing/2014/main" id="{A0E0EAB2-23C5-C823-ADF7-920387F8E95F}"/>
              </a:ext>
            </a:extLst>
          </p:cNvPr>
          <p:cNvSpPr>
            <a:spLocks noGrp="1"/>
          </p:cNvSpPr>
          <p:nvPr>
            <p:ph sz="quarter" idx="28"/>
          </p:nvPr>
        </p:nvSpPr>
        <p:spPr>
          <a:xfrm>
            <a:off x="457319" y="4383125"/>
            <a:ext cx="5478302" cy="1276312"/>
          </a:xfrm>
        </p:spPr>
        <p:txBody>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4">
            <a:extLst>
              <a:ext uri="{FF2B5EF4-FFF2-40B4-BE49-F238E27FC236}">
                <a16:creationId xmlns:a16="http://schemas.microsoft.com/office/drawing/2014/main" id="{FDDD128D-2BE9-98E3-CEDB-956CD6F70F89}"/>
              </a:ext>
            </a:extLst>
          </p:cNvPr>
          <p:cNvSpPr>
            <a:spLocks noGrp="1"/>
          </p:cNvSpPr>
          <p:nvPr>
            <p:ph type="body" sz="quarter" idx="29"/>
          </p:nvPr>
        </p:nvSpPr>
        <p:spPr bwMode="gray">
          <a:xfrm>
            <a:off x="6267496" y="3816351"/>
            <a:ext cx="5478682" cy="372731"/>
          </a:xfrm>
          <a:solidFill>
            <a:schemeClr val="bg1"/>
          </a:solidFill>
          <a:effectLst>
            <a:outerShdw dist="12700" dir="16200000" rotWithShape="0">
              <a:schemeClr val="bg1">
                <a:lumMod val="75000"/>
              </a:schemeClr>
            </a:outerShdw>
          </a:effectLst>
        </p:spPr>
        <p:txBody>
          <a:bodyPr lIns="0" tIns="91440" rIns="0">
            <a:spAutoFit/>
          </a:bodyPr>
          <a:lstStyle>
            <a:lvl1pPr marL="9525" indent="-9525">
              <a:spcBef>
                <a:spcPts val="0"/>
              </a:spcBef>
              <a:buNone/>
              <a:tabLst/>
              <a:defRPr sz="1500" b="1" spc="-30">
                <a:solidFill>
                  <a:schemeClr val="accent1"/>
                </a:solidFill>
              </a:defRPr>
            </a:lvl1pPr>
          </a:lstStyle>
          <a:p>
            <a:pPr lvl="0"/>
            <a:r>
              <a:rPr lang="en-US"/>
              <a:t>Click to edit Master text styles</a:t>
            </a:r>
          </a:p>
        </p:txBody>
      </p:sp>
      <p:sp>
        <p:nvSpPr>
          <p:cNvPr id="15" name="Content Placeholder 5">
            <a:extLst>
              <a:ext uri="{FF2B5EF4-FFF2-40B4-BE49-F238E27FC236}">
                <a16:creationId xmlns:a16="http://schemas.microsoft.com/office/drawing/2014/main" id="{BBEBC001-218F-22F4-BB36-1A98F8C669E9}"/>
              </a:ext>
            </a:extLst>
          </p:cNvPr>
          <p:cNvSpPr>
            <a:spLocks noGrp="1"/>
          </p:cNvSpPr>
          <p:nvPr>
            <p:ph sz="quarter" idx="30"/>
          </p:nvPr>
        </p:nvSpPr>
        <p:spPr>
          <a:xfrm>
            <a:off x="6267496" y="4383125"/>
            <a:ext cx="5478302" cy="1276312"/>
          </a:xfrm>
        </p:spPr>
        <p:txBody>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69721685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enter Content_Focused">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2145883" y="2368296"/>
            <a:ext cx="7521141" cy="2850818"/>
          </a:xfrm>
        </p:spPr>
        <p:txBody>
          <a:bodyPr/>
          <a:lstStyle>
            <a:lvl1pPr marL="0" indent="0">
              <a:spcBef>
                <a:spcPts val="1000"/>
              </a:spcBef>
              <a:buNone/>
              <a:defRPr sz="1400">
                <a:solidFill>
                  <a:schemeClr val="accent2"/>
                </a:solidFill>
              </a:defRPr>
            </a:lvl1pPr>
            <a:lvl2pPr marL="347663" indent="-119063">
              <a:spcBef>
                <a:spcPts val="500"/>
              </a:spcBef>
              <a:defRPr sz="1400">
                <a:solidFill>
                  <a:schemeClr val="accent2"/>
                </a:solidFill>
              </a:defRPr>
            </a:lvl2pPr>
            <a:lvl3pPr marL="512763" indent="-107950">
              <a:spcBef>
                <a:spcPts val="200"/>
              </a:spcBef>
              <a:defRPr sz="1200">
                <a:solidFill>
                  <a:schemeClr val="accent2"/>
                </a:solidFill>
              </a:defRPr>
            </a:lvl3pPr>
            <a:lvl4pPr marL="685800" indent="-109538">
              <a:spcBef>
                <a:spcPts val="200"/>
              </a:spcBef>
              <a:defRPr sz="1100">
                <a:solidFill>
                  <a:schemeClr val="accent2"/>
                </a:solidFill>
              </a:defRPr>
            </a:lvl4pPr>
            <a:lvl5pPr marL="858838" indent="-117475">
              <a:spcBef>
                <a:spcPts val="200"/>
              </a:spcBef>
              <a:defRPr sz="1050">
                <a:solidFill>
                  <a:schemeClr val="accent2"/>
                </a:solidFill>
              </a:defRPr>
            </a:lvl5pPr>
          </a:lstStyle>
          <a:p>
            <a:pPr lvl="0"/>
            <a:r>
              <a:rPr lang="en-US"/>
              <a:t>Click to edit Master text styles</a:t>
            </a:r>
          </a:p>
        </p:txBody>
      </p:sp>
      <p:sp>
        <p:nvSpPr>
          <p:cNvPr id="2" name="Title 1"/>
          <p:cNvSpPr>
            <a:spLocks noGrp="1"/>
          </p:cNvSpPr>
          <p:nvPr>
            <p:ph type="title"/>
          </p:nvPr>
        </p:nvSpPr>
        <p:spPr bwMode="gray"/>
        <p:txBody>
          <a:bodyPr/>
          <a:lstStyle/>
          <a:p>
            <a:r>
              <a:rPr lang="en-US"/>
              <a:t>Click to edit Master title style</a:t>
            </a:r>
          </a:p>
        </p:txBody>
      </p:sp>
      <p:sp>
        <p:nvSpPr>
          <p:cNvPr id="4" name="Text Placeholder 4">
            <a:extLst>
              <a:ext uri="{FF2B5EF4-FFF2-40B4-BE49-F238E27FC236}">
                <a16:creationId xmlns:a16="http://schemas.microsoft.com/office/drawing/2014/main" id="{AE4EBFC5-472E-0D9D-4AC3-EA0789A5FC43}"/>
              </a:ext>
            </a:extLst>
          </p:cNvPr>
          <p:cNvSpPr>
            <a:spLocks noGrp="1"/>
          </p:cNvSpPr>
          <p:nvPr>
            <p:ph type="body" sz="quarter" idx="17" hasCustomPrompt="1"/>
          </p:nvPr>
        </p:nvSpPr>
        <p:spPr bwMode="gray">
          <a:xfrm>
            <a:off x="2145883" y="1782604"/>
            <a:ext cx="7521141" cy="493776"/>
          </a:xfrm>
          <a:noFill/>
          <a:effectLst/>
        </p:spPr>
        <p:txBody>
          <a:bodyPr lIns="0" tIns="91440" rIns="0"/>
          <a:lstStyle>
            <a:lvl1pPr marL="9525" indent="-9525">
              <a:spcBef>
                <a:spcPts val="0"/>
              </a:spcBef>
              <a:buNone/>
              <a:tabLst/>
              <a:defRPr sz="1700" b="1">
                <a:solidFill>
                  <a:schemeClr val="accent1"/>
                </a:solidFill>
              </a:defRPr>
            </a:lvl1pPr>
          </a:lstStyle>
          <a:p>
            <a:pPr lvl="0"/>
            <a:r>
              <a:rPr lang="en-US"/>
              <a:t>Headline</a:t>
            </a:r>
          </a:p>
        </p:txBody>
      </p:sp>
    </p:spTree>
    <p:custDataLst>
      <p:tags r:id="rId1"/>
    </p:custDataLst>
    <p:extLst>
      <p:ext uri="{BB962C8B-B14F-4D97-AF65-F5344CB8AC3E}">
        <p14:creationId xmlns:p14="http://schemas.microsoft.com/office/powerpoint/2010/main" val="16026518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oxed Content _2 column">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4" name="Text Placeholder 4">
            <a:extLst>
              <a:ext uri="{FF2B5EF4-FFF2-40B4-BE49-F238E27FC236}">
                <a16:creationId xmlns:a16="http://schemas.microsoft.com/office/drawing/2014/main" id="{AE4EBFC5-472E-0D9D-4AC3-EA0789A5FC43}"/>
              </a:ext>
            </a:extLst>
          </p:cNvPr>
          <p:cNvSpPr>
            <a:spLocks noGrp="1"/>
          </p:cNvSpPr>
          <p:nvPr>
            <p:ph type="body" sz="quarter" idx="17"/>
          </p:nvPr>
        </p:nvSpPr>
        <p:spPr bwMode="gray">
          <a:xfrm>
            <a:off x="457319" y="1690688"/>
            <a:ext cx="5467187" cy="372731"/>
          </a:xfrm>
          <a:solidFill>
            <a:schemeClr val="bg1"/>
          </a:solidFill>
          <a:effectLst>
            <a:outerShdw dist="12700" dir="16200000" rotWithShape="0">
              <a:schemeClr val="bg1">
                <a:lumMod val="75000"/>
              </a:schemeClr>
            </a:outerShdw>
          </a:effectLst>
        </p:spPr>
        <p:txBody>
          <a:bodyPr lIns="0" tIns="91440" rIns="0">
            <a:spAutoFit/>
          </a:bodyPr>
          <a:lstStyle>
            <a:lvl1pPr marL="9525" indent="-9525">
              <a:spcBef>
                <a:spcPts val="0"/>
              </a:spcBef>
              <a:buNone/>
              <a:tabLst/>
              <a:defRPr sz="1500" b="1" spc="-30">
                <a:solidFill>
                  <a:schemeClr val="accent1"/>
                </a:solidFill>
              </a:defRPr>
            </a:lvl1pPr>
          </a:lstStyle>
          <a:p>
            <a:pPr lvl="0"/>
            <a:r>
              <a:rPr lang="en-US"/>
              <a:t>Click to edit Master text styles</a:t>
            </a:r>
          </a:p>
        </p:txBody>
      </p:sp>
      <p:sp>
        <p:nvSpPr>
          <p:cNvPr id="6" name="Content Placeholder 5">
            <a:extLst>
              <a:ext uri="{FF2B5EF4-FFF2-40B4-BE49-F238E27FC236}">
                <a16:creationId xmlns:a16="http://schemas.microsoft.com/office/drawing/2014/main" id="{CCCBF604-AD7C-FFCB-68E0-83E247B0CC13}"/>
              </a:ext>
            </a:extLst>
          </p:cNvPr>
          <p:cNvSpPr>
            <a:spLocks noGrp="1"/>
          </p:cNvSpPr>
          <p:nvPr>
            <p:ph sz="quarter" idx="20"/>
          </p:nvPr>
        </p:nvSpPr>
        <p:spPr>
          <a:xfrm>
            <a:off x="457319" y="2368296"/>
            <a:ext cx="5467187" cy="3918204"/>
          </a:xfrm>
        </p:spPr>
        <p:txBody>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AB91C661-E5C2-36F5-C334-D6FB6028B1AC}"/>
              </a:ext>
            </a:extLst>
          </p:cNvPr>
          <p:cNvSpPr>
            <a:spLocks noGrp="1"/>
          </p:cNvSpPr>
          <p:nvPr>
            <p:ph type="body" sz="quarter" idx="21"/>
          </p:nvPr>
        </p:nvSpPr>
        <p:spPr bwMode="gray">
          <a:xfrm>
            <a:off x="6275510" y="1690688"/>
            <a:ext cx="5467187" cy="372731"/>
          </a:xfrm>
          <a:solidFill>
            <a:schemeClr val="bg1"/>
          </a:solidFill>
          <a:effectLst>
            <a:outerShdw dist="12700" dir="16200000" rotWithShape="0">
              <a:schemeClr val="bg1">
                <a:lumMod val="75000"/>
              </a:schemeClr>
            </a:outerShdw>
          </a:effectLst>
        </p:spPr>
        <p:txBody>
          <a:bodyPr lIns="0" tIns="91440" rIns="0">
            <a:spAutoFit/>
          </a:bodyPr>
          <a:lstStyle>
            <a:lvl1pPr marL="9525" indent="-9525">
              <a:spcBef>
                <a:spcPts val="0"/>
              </a:spcBef>
              <a:buNone/>
              <a:tabLst/>
              <a:defRPr sz="1500" b="1" spc="-30">
                <a:solidFill>
                  <a:schemeClr val="accent1"/>
                </a:solidFill>
              </a:defRPr>
            </a:lvl1pPr>
          </a:lstStyle>
          <a:p>
            <a:pPr lvl="0"/>
            <a:r>
              <a:rPr lang="en-US"/>
              <a:t>Click to edit Master text styles</a:t>
            </a:r>
          </a:p>
        </p:txBody>
      </p:sp>
      <p:sp>
        <p:nvSpPr>
          <p:cNvPr id="8" name="Content Placeholder 5">
            <a:extLst>
              <a:ext uri="{FF2B5EF4-FFF2-40B4-BE49-F238E27FC236}">
                <a16:creationId xmlns:a16="http://schemas.microsoft.com/office/drawing/2014/main" id="{13F6F47F-A8A9-2070-EEBA-E4275628294B}"/>
              </a:ext>
            </a:extLst>
          </p:cNvPr>
          <p:cNvSpPr>
            <a:spLocks noGrp="1"/>
          </p:cNvSpPr>
          <p:nvPr>
            <p:ph sz="quarter" idx="22"/>
          </p:nvPr>
        </p:nvSpPr>
        <p:spPr>
          <a:xfrm>
            <a:off x="6275510" y="2368296"/>
            <a:ext cx="5467187" cy="3918204"/>
          </a:xfrm>
        </p:spPr>
        <p:txBody>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89449990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ustom Layout-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8E8C2-5945-3D6A-8B9E-DC4E3584451E}"/>
              </a:ext>
            </a:extLst>
          </p:cNvPr>
          <p:cNvSpPr>
            <a:spLocks noGrp="1"/>
          </p:cNvSpPr>
          <p:nvPr>
            <p:ph type="title"/>
          </p:nvPr>
        </p:nvSpPr>
        <p:spPr/>
        <p:txBody>
          <a:bodyPr/>
          <a:lstStyle>
            <a:lvl1pPr>
              <a:defRPr b="0" spc="-50"/>
            </a:lvl1pPr>
          </a:lstStyle>
          <a:p>
            <a:r>
              <a:rPr lang="en-US"/>
              <a:t>Click to edit Master title style</a:t>
            </a:r>
          </a:p>
        </p:txBody>
      </p:sp>
      <p:sp>
        <p:nvSpPr>
          <p:cNvPr id="8" name="Text Placeholder 10">
            <a:extLst>
              <a:ext uri="{FF2B5EF4-FFF2-40B4-BE49-F238E27FC236}">
                <a16:creationId xmlns:a16="http://schemas.microsoft.com/office/drawing/2014/main" id="{0B690C78-265B-C177-00EC-C03891FECC5C}"/>
              </a:ext>
            </a:extLst>
          </p:cNvPr>
          <p:cNvSpPr>
            <a:spLocks noGrp="1"/>
          </p:cNvSpPr>
          <p:nvPr>
            <p:ph type="body" sz="quarter" idx="12" hasCustomPrompt="1"/>
          </p:nvPr>
        </p:nvSpPr>
        <p:spPr>
          <a:xfrm>
            <a:off x="709597" y="1736750"/>
            <a:ext cx="1838234" cy="161841"/>
          </a:xfrm>
          <a:prstGeom prst="rect">
            <a:avLst/>
          </a:prstGeom>
        </p:spPr>
        <p:txBody>
          <a:bodyPr/>
          <a:lstStyle>
            <a:lvl1pPr marL="0" indent="0">
              <a:buNone/>
              <a:defRPr lang="en-US" sz="1000" b="1" kern="1200" spc="-25" dirty="0">
                <a:solidFill>
                  <a:schemeClr val="accent1"/>
                </a:solidFill>
                <a:latin typeface="+mn-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01</a:t>
            </a:r>
          </a:p>
        </p:txBody>
      </p:sp>
      <p:sp>
        <p:nvSpPr>
          <p:cNvPr id="9" name="Text Placeholder 10">
            <a:extLst>
              <a:ext uri="{FF2B5EF4-FFF2-40B4-BE49-F238E27FC236}">
                <a16:creationId xmlns:a16="http://schemas.microsoft.com/office/drawing/2014/main" id="{97B75870-34EF-B172-9DC5-7B3B469DD535}"/>
              </a:ext>
            </a:extLst>
          </p:cNvPr>
          <p:cNvSpPr>
            <a:spLocks noGrp="1"/>
          </p:cNvSpPr>
          <p:nvPr>
            <p:ph type="body" sz="quarter" idx="13" hasCustomPrompt="1"/>
          </p:nvPr>
        </p:nvSpPr>
        <p:spPr>
          <a:xfrm>
            <a:off x="701092" y="1926725"/>
            <a:ext cx="1838234" cy="305112"/>
          </a:xfrm>
          <a:prstGeom prst="rect">
            <a:avLst/>
          </a:prstGeom>
        </p:spPr>
        <p:txBody>
          <a:bodyPr/>
          <a:lstStyle>
            <a:lvl1pPr marL="0" indent="0">
              <a:buNone/>
              <a:defRPr lang="en-US" sz="1800" b="1" kern="1200" spc="-25" dirty="0">
                <a:solidFill>
                  <a:schemeClr val="accent1"/>
                </a:solidFill>
                <a:latin typeface="+mj-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10" name="Text Placeholder 10">
            <a:extLst>
              <a:ext uri="{FF2B5EF4-FFF2-40B4-BE49-F238E27FC236}">
                <a16:creationId xmlns:a16="http://schemas.microsoft.com/office/drawing/2014/main" id="{E32C26DF-97A8-85FD-1197-8C10436F56BC}"/>
              </a:ext>
            </a:extLst>
          </p:cNvPr>
          <p:cNvSpPr>
            <a:spLocks noGrp="1"/>
          </p:cNvSpPr>
          <p:nvPr>
            <p:ph type="body" sz="quarter" idx="14" hasCustomPrompt="1"/>
          </p:nvPr>
        </p:nvSpPr>
        <p:spPr>
          <a:xfrm>
            <a:off x="701092" y="2436468"/>
            <a:ext cx="1838234" cy="2821335"/>
          </a:xfrm>
          <a:prstGeom prst="rect">
            <a:avLst/>
          </a:prstGeom>
        </p:spPr>
        <p:txBody>
          <a:bodyPr/>
          <a:lstStyle>
            <a:lvl1pPr marL="0" indent="0">
              <a:buNone/>
              <a:defRPr lang="en-US" sz="1100" b="0" i="0" kern="1200" spc="-30" dirty="0" smtClean="0">
                <a:solidFill>
                  <a:srgbClr val="02005E"/>
                </a:solidFill>
                <a:latin typeface="+mn-lt"/>
                <a:ea typeface="+mn-ea"/>
                <a:cs typeface="+mn-cs"/>
              </a:defRPr>
            </a:lvl1pPr>
            <a:lvl2pPr>
              <a:defRPr lang="en-US" sz="1100" b="0" i="0" kern="1200" spc="-30" dirty="0" smtClean="0">
                <a:solidFill>
                  <a:srgbClr val="02005E"/>
                </a:solidFill>
                <a:latin typeface="+mn-lt"/>
                <a:ea typeface="+mn-ea"/>
                <a:cs typeface="+mn-cs"/>
              </a:defRPr>
            </a:lvl2pPr>
            <a:lvl3pPr marL="914171"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
        <p:nvSpPr>
          <p:cNvPr id="11" name="Text Placeholder 10">
            <a:extLst>
              <a:ext uri="{FF2B5EF4-FFF2-40B4-BE49-F238E27FC236}">
                <a16:creationId xmlns:a16="http://schemas.microsoft.com/office/drawing/2014/main" id="{98CDD658-3E19-2918-02C4-5E395910A8E7}"/>
              </a:ext>
            </a:extLst>
          </p:cNvPr>
          <p:cNvSpPr>
            <a:spLocks noGrp="1"/>
          </p:cNvSpPr>
          <p:nvPr>
            <p:ph type="body" sz="quarter" idx="15" hasCustomPrompt="1"/>
          </p:nvPr>
        </p:nvSpPr>
        <p:spPr>
          <a:xfrm>
            <a:off x="2973591" y="1736750"/>
            <a:ext cx="1838234" cy="161841"/>
          </a:xfrm>
          <a:prstGeom prst="rect">
            <a:avLst/>
          </a:prstGeom>
        </p:spPr>
        <p:txBody>
          <a:bodyPr/>
          <a:lstStyle>
            <a:lvl1pPr marL="0" indent="0">
              <a:buNone/>
              <a:defRPr lang="en-US" sz="1000" b="1" kern="1200" spc="-25" dirty="0">
                <a:solidFill>
                  <a:schemeClr val="accent1"/>
                </a:solidFill>
                <a:latin typeface="+mn-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02</a:t>
            </a:r>
          </a:p>
        </p:txBody>
      </p:sp>
      <p:sp>
        <p:nvSpPr>
          <p:cNvPr id="12" name="Text Placeholder 10">
            <a:extLst>
              <a:ext uri="{FF2B5EF4-FFF2-40B4-BE49-F238E27FC236}">
                <a16:creationId xmlns:a16="http://schemas.microsoft.com/office/drawing/2014/main" id="{993A77F2-571C-DD91-C115-B580B6A1E223}"/>
              </a:ext>
            </a:extLst>
          </p:cNvPr>
          <p:cNvSpPr>
            <a:spLocks noGrp="1"/>
          </p:cNvSpPr>
          <p:nvPr>
            <p:ph type="body" sz="quarter" idx="16" hasCustomPrompt="1"/>
          </p:nvPr>
        </p:nvSpPr>
        <p:spPr>
          <a:xfrm>
            <a:off x="2965085" y="1926725"/>
            <a:ext cx="1838234" cy="305112"/>
          </a:xfrm>
          <a:prstGeom prst="rect">
            <a:avLst/>
          </a:prstGeom>
        </p:spPr>
        <p:txBody>
          <a:bodyPr/>
          <a:lstStyle>
            <a:lvl1pPr marL="0" indent="0">
              <a:buNone/>
              <a:defRPr lang="en-US" sz="1800" b="1" kern="1200" spc="-25" dirty="0">
                <a:solidFill>
                  <a:schemeClr val="accent1"/>
                </a:solidFill>
                <a:latin typeface="+mj-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13" name="Text Placeholder 10">
            <a:extLst>
              <a:ext uri="{FF2B5EF4-FFF2-40B4-BE49-F238E27FC236}">
                <a16:creationId xmlns:a16="http://schemas.microsoft.com/office/drawing/2014/main" id="{8C50AFBE-858F-695A-1B2B-0D7F45840AA9}"/>
              </a:ext>
            </a:extLst>
          </p:cNvPr>
          <p:cNvSpPr>
            <a:spLocks noGrp="1"/>
          </p:cNvSpPr>
          <p:nvPr>
            <p:ph type="body" sz="quarter" idx="17" hasCustomPrompt="1"/>
          </p:nvPr>
        </p:nvSpPr>
        <p:spPr>
          <a:xfrm>
            <a:off x="2965085" y="2436468"/>
            <a:ext cx="1838234" cy="2821335"/>
          </a:xfrm>
          <a:prstGeom prst="rect">
            <a:avLst/>
          </a:prstGeom>
        </p:spPr>
        <p:txBody>
          <a:bodyPr/>
          <a:lstStyle>
            <a:lvl1pPr marL="0" indent="0">
              <a:buNone/>
              <a:defRPr lang="en-US" sz="1100" b="0" i="0" kern="1200" spc="-30" dirty="0" smtClean="0">
                <a:solidFill>
                  <a:srgbClr val="02005E"/>
                </a:solidFill>
                <a:latin typeface="+mn-lt"/>
                <a:ea typeface="+mn-ea"/>
                <a:cs typeface="+mn-cs"/>
              </a:defRPr>
            </a:lvl1pPr>
            <a:lvl2pPr>
              <a:defRPr lang="en-US" sz="1100" b="0" i="0" kern="1200" spc="-30" dirty="0" smtClean="0">
                <a:solidFill>
                  <a:srgbClr val="02005E"/>
                </a:solidFill>
                <a:latin typeface="+mn-lt"/>
                <a:ea typeface="+mn-ea"/>
                <a:cs typeface="+mn-cs"/>
              </a:defRPr>
            </a:lvl2pPr>
            <a:lvl3pPr marL="914171"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
        <p:nvSpPr>
          <p:cNvPr id="14" name="Text Placeholder 10">
            <a:extLst>
              <a:ext uri="{FF2B5EF4-FFF2-40B4-BE49-F238E27FC236}">
                <a16:creationId xmlns:a16="http://schemas.microsoft.com/office/drawing/2014/main" id="{1159A50A-6E6C-77FA-D12E-13DD6B103C87}"/>
              </a:ext>
            </a:extLst>
          </p:cNvPr>
          <p:cNvSpPr>
            <a:spLocks noGrp="1"/>
          </p:cNvSpPr>
          <p:nvPr>
            <p:ph type="body" sz="quarter" idx="18" hasCustomPrompt="1"/>
          </p:nvPr>
        </p:nvSpPr>
        <p:spPr>
          <a:xfrm>
            <a:off x="5192972" y="1736750"/>
            <a:ext cx="1838234" cy="161841"/>
          </a:xfrm>
          <a:prstGeom prst="rect">
            <a:avLst/>
          </a:prstGeom>
        </p:spPr>
        <p:txBody>
          <a:bodyPr/>
          <a:lstStyle>
            <a:lvl1pPr marL="0" indent="0">
              <a:buNone/>
              <a:defRPr lang="en-US" sz="1000" b="1" kern="1200" spc="-25" dirty="0">
                <a:solidFill>
                  <a:schemeClr val="accent1"/>
                </a:solidFill>
                <a:latin typeface="+mn-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03</a:t>
            </a:r>
          </a:p>
        </p:txBody>
      </p:sp>
      <p:sp>
        <p:nvSpPr>
          <p:cNvPr id="15" name="Text Placeholder 10">
            <a:extLst>
              <a:ext uri="{FF2B5EF4-FFF2-40B4-BE49-F238E27FC236}">
                <a16:creationId xmlns:a16="http://schemas.microsoft.com/office/drawing/2014/main" id="{8F837DAE-3A62-3E10-09B8-EB0D617D1C7E}"/>
              </a:ext>
            </a:extLst>
          </p:cNvPr>
          <p:cNvSpPr>
            <a:spLocks noGrp="1"/>
          </p:cNvSpPr>
          <p:nvPr>
            <p:ph type="body" sz="quarter" idx="19" hasCustomPrompt="1"/>
          </p:nvPr>
        </p:nvSpPr>
        <p:spPr>
          <a:xfrm>
            <a:off x="5184466" y="1926725"/>
            <a:ext cx="1838234" cy="305112"/>
          </a:xfrm>
          <a:prstGeom prst="rect">
            <a:avLst/>
          </a:prstGeom>
        </p:spPr>
        <p:txBody>
          <a:bodyPr/>
          <a:lstStyle>
            <a:lvl1pPr marL="0" indent="0">
              <a:buNone/>
              <a:defRPr lang="en-US" sz="1800" b="1" kern="1200" spc="-25" dirty="0">
                <a:solidFill>
                  <a:schemeClr val="accent1"/>
                </a:solidFill>
                <a:latin typeface="+mj-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16" name="Text Placeholder 10">
            <a:extLst>
              <a:ext uri="{FF2B5EF4-FFF2-40B4-BE49-F238E27FC236}">
                <a16:creationId xmlns:a16="http://schemas.microsoft.com/office/drawing/2014/main" id="{C40A9B8B-164D-59C0-3DD7-6EDA592028F6}"/>
              </a:ext>
            </a:extLst>
          </p:cNvPr>
          <p:cNvSpPr>
            <a:spLocks noGrp="1"/>
          </p:cNvSpPr>
          <p:nvPr>
            <p:ph type="body" sz="quarter" idx="20" hasCustomPrompt="1"/>
          </p:nvPr>
        </p:nvSpPr>
        <p:spPr>
          <a:xfrm>
            <a:off x="5184466" y="2436468"/>
            <a:ext cx="1838234" cy="2821335"/>
          </a:xfrm>
          <a:prstGeom prst="rect">
            <a:avLst/>
          </a:prstGeom>
        </p:spPr>
        <p:txBody>
          <a:bodyPr/>
          <a:lstStyle>
            <a:lvl1pPr marL="0" indent="0">
              <a:buNone/>
              <a:defRPr lang="en-US" sz="1100" b="0" i="0" kern="1200" spc="-30" dirty="0" smtClean="0">
                <a:solidFill>
                  <a:srgbClr val="02005E"/>
                </a:solidFill>
                <a:latin typeface="+mn-lt"/>
                <a:ea typeface="+mn-ea"/>
                <a:cs typeface="+mn-cs"/>
              </a:defRPr>
            </a:lvl1pPr>
            <a:lvl2pPr>
              <a:defRPr lang="en-US" sz="1100" b="0" i="0" kern="1200" spc="-30" dirty="0" smtClean="0">
                <a:solidFill>
                  <a:srgbClr val="02005E"/>
                </a:solidFill>
                <a:latin typeface="+mn-lt"/>
                <a:ea typeface="+mn-ea"/>
                <a:cs typeface="+mn-cs"/>
              </a:defRPr>
            </a:lvl2pPr>
            <a:lvl3pPr marL="914171"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
        <p:nvSpPr>
          <p:cNvPr id="17" name="Text Placeholder 10">
            <a:extLst>
              <a:ext uri="{FF2B5EF4-FFF2-40B4-BE49-F238E27FC236}">
                <a16:creationId xmlns:a16="http://schemas.microsoft.com/office/drawing/2014/main" id="{8DC7A8FD-72FE-188B-65D5-CADA1F348649}"/>
              </a:ext>
            </a:extLst>
          </p:cNvPr>
          <p:cNvSpPr>
            <a:spLocks noGrp="1"/>
          </p:cNvSpPr>
          <p:nvPr>
            <p:ph type="body" sz="quarter" idx="21" hasCustomPrompt="1"/>
          </p:nvPr>
        </p:nvSpPr>
        <p:spPr>
          <a:xfrm>
            <a:off x="7412354" y="1736750"/>
            <a:ext cx="1838234" cy="161841"/>
          </a:xfrm>
          <a:prstGeom prst="rect">
            <a:avLst/>
          </a:prstGeom>
        </p:spPr>
        <p:txBody>
          <a:bodyPr/>
          <a:lstStyle>
            <a:lvl1pPr marL="0" indent="0">
              <a:buNone/>
              <a:defRPr lang="en-US" sz="1000" b="1" kern="1200" spc="-25" dirty="0">
                <a:solidFill>
                  <a:schemeClr val="accent1"/>
                </a:solidFill>
                <a:latin typeface="+mn-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04</a:t>
            </a:r>
          </a:p>
        </p:txBody>
      </p:sp>
      <p:sp>
        <p:nvSpPr>
          <p:cNvPr id="18" name="Text Placeholder 10">
            <a:extLst>
              <a:ext uri="{FF2B5EF4-FFF2-40B4-BE49-F238E27FC236}">
                <a16:creationId xmlns:a16="http://schemas.microsoft.com/office/drawing/2014/main" id="{9C6C264E-5E38-3B0E-6C23-3D7B5B8FC82C}"/>
              </a:ext>
            </a:extLst>
          </p:cNvPr>
          <p:cNvSpPr>
            <a:spLocks noGrp="1"/>
          </p:cNvSpPr>
          <p:nvPr>
            <p:ph type="body" sz="quarter" idx="22" hasCustomPrompt="1"/>
          </p:nvPr>
        </p:nvSpPr>
        <p:spPr>
          <a:xfrm>
            <a:off x="7403848" y="1926725"/>
            <a:ext cx="1838234" cy="305112"/>
          </a:xfrm>
          <a:prstGeom prst="rect">
            <a:avLst/>
          </a:prstGeom>
        </p:spPr>
        <p:txBody>
          <a:bodyPr/>
          <a:lstStyle>
            <a:lvl1pPr marL="0" indent="0">
              <a:buNone/>
              <a:defRPr lang="en-US" sz="1800" b="1" kern="1200" spc="-25" dirty="0">
                <a:solidFill>
                  <a:schemeClr val="accent1"/>
                </a:solidFill>
                <a:latin typeface="+mj-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19" name="Text Placeholder 10">
            <a:extLst>
              <a:ext uri="{FF2B5EF4-FFF2-40B4-BE49-F238E27FC236}">
                <a16:creationId xmlns:a16="http://schemas.microsoft.com/office/drawing/2014/main" id="{A2CD696B-11DA-B4A3-9DD7-4D267A6C0720}"/>
              </a:ext>
            </a:extLst>
          </p:cNvPr>
          <p:cNvSpPr>
            <a:spLocks noGrp="1"/>
          </p:cNvSpPr>
          <p:nvPr>
            <p:ph type="body" sz="quarter" idx="23" hasCustomPrompt="1"/>
          </p:nvPr>
        </p:nvSpPr>
        <p:spPr>
          <a:xfrm>
            <a:off x="7403848" y="2436468"/>
            <a:ext cx="1838234" cy="2821335"/>
          </a:xfrm>
          <a:prstGeom prst="rect">
            <a:avLst/>
          </a:prstGeom>
        </p:spPr>
        <p:txBody>
          <a:bodyPr/>
          <a:lstStyle>
            <a:lvl1pPr marL="0" indent="0">
              <a:buNone/>
              <a:defRPr lang="en-US" sz="1100" b="0" i="0" kern="1200" spc="-30" dirty="0" smtClean="0">
                <a:solidFill>
                  <a:srgbClr val="02005E"/>
                </a:solidFill>
                <a:latin typeface="+mn-lt"/>
                <a:ea typeface="+mn-ea"/>
                <a:cs typeface="+mn-cs"/>
              </a:defRPr>
            </a:lvl1pPr>
            <a:lvl2pPr>
              <a:defRPr lang="en-US" sz="1100" b="0" i="0" kern="1200" spc="-30" dirty="0" smtClean="0">
                <a:solidFill>
                  <a:srgbClr val="02005E"/>
                </a:solidFill>
                <a:latin typeface="+mn-lt"/>
                <a:ea typeface="+mn-ea"/>
                <a:cs typeface="+mn-cs"/>
              </a:defRPr>
            </a:lvl2pPr>
            <a:lvl3pPr marL="914171"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
        <p:nvSpPr>
          <p:cNvPr id="20" name="Text Placeholder 10">
            <a:extLst>
              <a:ext uri="{FF2B5EF4-FFF2-40B4-BE49-F238E27FC236}">
                <a16:creationId xmlns:a16="http://schemas.microsoft.com/office/drawing/2014/main" id="{9A66A8BB-0E11-5EA2-4897-9F538BCA44B0}"/>
              </a:ext>
            </a:extLst>
          </p:cNvPr>
          <p:cNvSpPr>
            <a:spLocks noGrp="1"/>
          </p:cNvSpPr>
          <p:nvPr>
            <p:ph type="body" sz="quarter" idx="24" hasCustomPrompt="1"/>
          </p:nvPr>
        </p:nvSpPr>
        <p:spPr>
          <a:xfrm>
            <a:off x="9654041" y="1736750"/>
            <a:ext cx="1838234" cy="161841"/>
          </a:xfrm>
          <a:prstGeom prst="rect">
            <a:avLst/>
          </a:prstGeom>
        </p:spPr>
        <p:txBody>
          <a:bodyPr/>
          <a:lstStyle>
            <a:lvl1pPr marL="0" indent="0">
              <a:buNone/>
              <a:defRPr lang="en-US" sz="1000" b="1" kern="1200" spc="-25" dirty="0">
                <a:solidFill>
                  <a:schemeClr val="accent1"/>
                </a:solidFill>
                <a:latin typeface="+mn-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05</a:t>
            </a:r>
          </a:p>
        </p:txBody>
      </p:sp>
      <p:sp>
        <p:nvSpPr>
          <p:cNvPr id="21" name="Text Placeholder 10">
            <a:extLst>
              <a:ext uri="{FF2B5EF4-FFF2-40B4-BE49-F238E27FC236}">
                <a16:creationId xmlns:a16="http://schemas.microsoft.com/office/drawing/2014/main" id="{A01DE684-F768-8F57-7C8F-CC046C303635}"/>
              </a:ext>
            </a:extLst>
          </p:cNvPr>
          <p:cNvSpPr>
            <a:spLocks noGrp="1"/>
          </p:cNvSpPr>
          <p:nvPr>
            <p:ph type="body" sz="quarter" idx="25" hasCustomPrompt="1"/>
          </p:nvPr>
        </p:nvSpPr>
        <p:spPr>
          <a:xfrm>
            <a:off x="9645535" y="1926725"/>
            <a:ext cx="1838234" cy="305112"/>
          </a:xfrm>
          <a:prstGeom prst="rect">
            <a:avLst/>
          </a:prstGeom>
        </p:spPr>
        <p:txBody>
          <a:bodyPr/>
          <a:lstStyle>
            <a:lvl1pPr marL="0" indent="0">
              <a:buNone/>
              <a:defRPr lang="en-US" sz="1800" b="1" kern="1200" spc="-25" dirty="0">
                <a:solidFill>
                  <a:schemeClr val="accent1"/>
                </a:solidFill>
                <a:latin typeface="+mj-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22" name="Text Placeholder 10">
            <a:extLst>
              <a:ext uri="{FF2B5EF4-FFF2-40B4-BE49-F238E27FC236}">
                <a16:creationId xmlns:a16="http://schemas.microsoft.com/office/drawing/2014/main" id="{A02A5519-1CE1-4609-D45C-0470D73BE0A7}"/>
              </a:ext>
            </a:extLst>
          </p:cNvPr>
          <p:cNvSpPr>
            <a:spLocks noGrp="1"/>
          </p:cNvSpPr>
          <p:nvPr>
            <p:ph type="body" sz="quarter" idx="26" hasCustomPrompt="1"/>
          </p:nvPr>
        </p:nvSpPr>
        <p:spPr>
          <a:xfrm>
            <a:off x="9645535" y="2436468"/>
            <a:ext cx="1838234" cy="2821335"/>
          </a:xfrm>
          <a:prstGeom prst="rect">
            <a:avLst/>
          </a:prstGeom>
        </p:spPr>
        <p:txBody>
          <a:bodyPr/>
          <a:lstStyle>
            <a:lvl1pPr marL="0" indent="0">
              <a:buNone/>
              <a:defRPr lang="en-US" sz="1100" b="0" i="0" kern="1200" spc="-30" dirty="0" smtClean="0">
                <a:solidFill>
                  <a:srgbClr val="02005E"/>
                </a:solidFill>
                <a:latin typeface="+mn-lt"/>
                <a:ea typeface="+mn-ea"/>
                <a:cs typeface="+mn-cs"/>
              </a:defRPr>
            </a:lvl1pPr>
            <a:lvl2pPr>
              <a:defRPr lang="en-US" sz="1100" b="0" i="0" kern="1200" spc="-30" dirty="0" smtClean="0">
                <a:solidFill>
                  <a:srgbClr val="02005E"/>
                </a:solidFill>
                <a:latin typeface="+mn-lt"/>
                <a:ea typeface="+mn-ea"/>
                <a:cs typeface="+mn-cs"/>
              </a:defRPr>
            </a:lvl2pPr>
            <a:lvl3pPr marL="914171"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Tree>
    <p:extLst>
      <p:ext uri="{BB962C8B-B14F-4D97-AF65-F5344CB8AC3E}">
        <p14:creationId xmlns:p14="http://schemas.microsoft.com/office/powerpoint/2010/main" val="29968028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ustom Layout-Lis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4143C-A5A9-FE98-CA67-6BFF4C11E50E}"/>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72B20804-76F7-AC08-BFA3-62FAEA685389}"/>
              </a:ext>
            </a:extLst>
          </p:cNvPr>
          <p:cNvGrpSpPr/>
          <p:nvPr userDrawn="1"/>
        </p:nvGrpSpPr>
        <p:grpSpPr>
          <a:xfrm>
            <a:off x="606162" y="1501332"/>
            <a:ext cx="2611618" cy="4283242"/>
            <a:chOff x="1212167" y="7796463"/>
            <a:chExt cx="4206238" cy="8566483"/>
          </a:xfrm>
        </p:grpSpPr>
        <p:sp>
          <p:nvSpPr>
            <p:cNvPr id="4" name="Rounded Rectangle 3">
              <a:extLst>
                <a:ext uri="{FF2B5EF4-FFF2-40B4-BE49-F238E27FC236}">
                  <a16:creationId xmlns:a16="http://schemas.microsoft.com/office/drawing/2014/main" id="{F2CB0E43-F339-C002-0D88-BA99393E2044}"/>
                </a:ext>
              </a:extLst>
            </p:cNvPr>
            <p:cNvSpPr/>
            <p:nvPr/>
          </p:nvSpPr>
          <p:spPr>
            <a:xfrm>
              <a:off x="1220788" y="7796463"/>
              <a:ext cx="4197617" cy="8566483"/>
            </a:xfrm>
            <a:prstGeom prst="roundRect">
              <a:avLst>
                <a:gd name="adj" fmla="val 6397"/>
              </a:avLst>
            </a:prstGeom>
            <a:solidFill>
              <a:schemeClr val="bg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a:latin typeface="+mn-lt"/>
              </a:endParaRPr>
            </a:p>
          </p:txBody>
        </p:sp>
        <p:sp>
          <p:nvSpPr>
            <p:cNvPr id="5" name="Round Same Side Corner Rectangle 4">
              <a:extLst>
                <a:ext uri="{FF2B5EF4-FFF2-40B4-BE49-F238E27FC236}">
                  <a16:creationId xmlns:a16="http://schemas.microsoft.com/office/drawing/2014/main" id="{709D0EBC-CAFC-8A91-8050-FAE9621EF174}"/>
                </a:ext>
              </a:extLst>
            </p:cNvPr>
            <p:cNvSpPr/>
            <p:nvPr/>
          </p:nvSpPr>
          <p:spPr>
            <a:xfrm>
              <a:off x="1212167" y="7796463"/>
              <a:ext cx="4197617" cy="923331"/>
            </a:xfrm>
            <a:prstGeom prst="round2SameRect">
              <a:avLst>
                <a:gd name="adj1" fmla="val 29698"/>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a:latin typeface="+mn-lt"/>
              </a:endParaRPr>
            </a:p>
          </p:txBody>
        </p:sp>
      </p:grpSp>
      <p:sp>
        <p:nvSpPr>
          <p:cNvPr id="6" name="Text Placeholder 10">
            <a:extLst>
              <a:ext uri="{FF2B5EF4-FFF2-40B4-BE49-F238E27FC236}">
                <a16:creationId xmlns:a16="http://schemas.microsoft.com/office/drawing/2014/main" id="{4255C7B2-32E1-2F4F-8FBB-9CAD9C5B1665}"/>
              </a:ext>
            </a:extLst>
          </p:cNvPr>
          <p:cNvSpPr>
            <a:spLocks noGrp="1"/>
          </p:cNvSpPr>
          <p:nvPr>
            <p:ph type="body" sz="quarter" idx="19" hasCustomPrompt="1"/>
          </p:nvPr>
        </p:nvSpPr>
        <p:spPr>
          <a:xfrm>
            <a:off x="722703" y="1618360"/>
            <a:ext cx="2353202" cy="294296"/>
          </a:xfrm>
          <a:prstGeom prst="rect">
            <a:avLst/>
          </a:prstGeom>
        </p:spPr>
        <p:txBody>
          <a:bodyPr/>
          <a:lstStyle>
            <a:lvl1pPr marL="0" indent="0">
              <a:buNone/>
              <a:defRPr lang="en-US" sz="1800" b="1" kern="1200" spc="-25" dirty="0">
                <a:solidFill>
                  <a:schemeClr val="bg1"/>
                </a:solidFill>
                <a:latin typeface="+mj-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7" name="Text Placeholder 10">
            <a:extLst>
              <a:ext uri="{FF2B5EF4-FFF2-40B4-BE49-F238E27FC236}">
                <a16:creationId xmlns:a16="http://schemas.microsoft.com/office/drawing/2014/main" id="{AAB47943-B880-6748-2578-A67748773C9A}"/>
              </a:ext>
            </a:extLst>
          </p:cNvPr>
          <p:cNvSpPr>
            <a:spLocks noGrp="1"/>
          </p:cNvSpPr>
          <p:nvPr>
            <p:ph type="body" sz="quarter" idx="20" hasCustomPrompt="1"/>
          </p:nvPr>
        </p:nvSpPr>
        <p:spPr>
          <a:xfrm>
            <a:off x="724461" y="2090392"/>
            <a:ext cx="2316808" cy="615553"/>
          </a:xfrm>
          <a:prstGeom prst="rect">
            <a:avLst/>
          </a:prstGeom>
        </p:spPr>
        <p:txBody>
          <a:bodyPr/>
          <a:lstStyle>
            <a:lvl1pPr marL="0" indent="0">
              <a:buNone/>
              <a:defRPr lang="en-US" sz="1000" b="0" i="0" kern="1200" spc="-50" dirty="0" smtClean="0">
                <a:solidFill>
                  <a:schemeClr val="accent2"/>
                </a:solidFill>
                <a:latin typeface="+mn-lt"/>
                <a:ea typeface="+mn-ea"/>
                <a:cs typeface="+mn-cs"/>
              </a:defRPr>
            </a:lvl1pPr>
            <a:lvl2pPr>
              <a:defRPr lang="en-US" sz="1000" b="0" i="0" kern="1200" spc="-50" dirty="0" smtClean="0">
                <a:solidFill>
                  <a:schemeClr val="accent2"/>
                </a:solidFill>
                <a:latin typeface="+mn-lt"/>
                <a:ea typeface="+mn-ea"/>
                <a:cs typeface="+mn-cs"/>
              </a:defRPr>
            </a:lvl2pPr>
            <a:lvl3pPr marL="914171"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
        <p:nvSpPr>
          <p:cNvPr id="8" name="Text Placeholder 10">
            <a:extLst>
              <a:ext uri="{FF2B5EF4-FFF2-40B4-BE49-F238E27FC236}">
                <a16:creationId xmlns:a16="http://schemas.microsoft.com/office/drawing/2014/main" id="{2DA983BF-E2E2-88E4-FB81-F2B04FB9475C}"/>
              </a:ext>
            </a:extLst>
          </p:cNvPr>
          <p:cNvSpPr>
            <a:spLocks noGrp="1"/>
          </p:cNvSpPr>
          <p:nvPr>
            <p:ph type="body" sz="quarter" idx="27" hasCustomPrompt="1"/>
          </p:nvPr>
        </p:nvSpPr>
        <p:spPr>
          <a:xfrm>
            <a:off x="724461" y="4768276"/>
            <a:ext cx="2316808" cy="861816"/>
          </a:xfrm>
          <a:prstGeom prst="rect">
            <a:avLst/>
          </a:prstGeom>
        </p:spPr>
        <p:txBody>
          <a:bodyPr/>
          <a:lstStyle>
            <a:lvl1pPr marL="0" indent="0">
              <a:buNone/>
              <a:defRPr lang="en-US" sz="1000" b="0" i="0" kern="1200" spc="-50" dirty="0" smtClean="0">
                <a:solidFill>
                  <a:schemeClr val="accent2"/>
                </a:solidFill>
                <a:latin typeface="+mn-lt"/>
                <a:ea typeface="+mn-ea"/>
                <a:cs typeface="+mn-cs"/>
              </a:defRPr>
            </a:lvl1pPr>
            <a:lvl2pPr>
              <a:defRPr lang="en-US" sz="1000" b="0" i="0" kern="1200" spc="-50" dirty="0" smtClean="0">
                <a:solidFill>
                  <a:schemeClr val="accent2"/>
                </a:solidFill>
                <a:latin typeface="+mn-lt"/>
                <a:ea typeface="+mn-ea"/>
                <a:cs typeface="+mn-cs"/>
              </a:defRPr>
            </a:lvl2pPr>
            <a:lvl3pPr marL="914171"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
        <p:nvSpPr>
          <p:cNvPr id="9" name="Text Placeholder 10">
            <a:extLst>
              <a:ext uri="{FF2B5EF4-FFF2-40B4-BE49-F238E27FC236}">
                <a16:creationId xmlns:a16="http://schemas.microsoft.com/office/drawing/2014/main" id="{DB6E0C73-A58D-E05B-46A9-AE9AA1064C5D}"/>
              </a:ext>
            </a:extLst>
          </p:cNvPr>
          <p:cNvSpPr>
            <a:spLocks noGrp="1"/>
          </p:cNvSpPr>
          <p:nvPr>
            <p:ph type="body" sz="quarter" idx="28" hasCustomPrompt="1"/>
          </p:nvPr>
        </p:nvSpPr>
        <p:spPr>
          <a:xfrm>
            <a:off x="722703" y="2950772"/>
            <a:ext cx="2353202" cy="184666"/>
          </a:xfrm>
          <a:prstGeom prst="rect">
            <a:avLst/>
          </a:prstGeom>
        </p:spPr>
        <p:txBody>
          <a:bodyPr/>
          <a:lstStyle>
            <a:lvl1pPr marL="0" indent="0">
              <a:buNone/>
              <a:defRPr lang="en-US" sz="1200" b="0" i="0" kern="1200" spc="-25" dirty="0">
                <a:solidFill>
                  <a:schemeClr val="accent2"/>
                </a:solidFill>
                <a:latin typeface="+mn-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10" name="Text Placeholder 10">
            <a:extLst>
              <a:ext uri="{FF2B5EF4-FFF2-40B4-BE49-F238E27FC236}">
                <a16:creationId xmlns:a16="http://schemas.microsoft.com/office/drawing/2014/main" id="{7D309799-92DC-4945-6AC4-579DD41554C0}"/>
              </a:ext>
            </a:extLst>
          </p:cNvPr>
          <p:cNvSpPr>
            <a:spLocks noGrp="1"/>
          </p:cNvSpPr>
          <p:nvPr>
            <p:ph type="body" sz="quarter" idx="29" hasCustomPrompt="1"/>
          </p:nvPr>
        </p:nvSpPr>
        <p:spPr>
          <a:xfrm>
            <a:off x="722703" y="4557503"/>
            <a:ext cx="2353202" cy="184666"/>
          </a:xfrm>
          <a:prstGeom prst="rect">
            <a:avLst/>
          </a:prstGeom>
        </p:spPr>
        <p:txBody>
          <a:bodyPr/>
          <a:lstStyle>
            <a:lvl1pPr marL="0" indent="0">
              <a:buNone/>
              <a:defRPr lang="en-US" sz="1200" b="0" i="0" kern="1200" spc="-25" dirty="0">
                <a:solidFill>
                  <a:schemeClr val="accent2"/>
                </a:solidFill>
                <a:latin typeface="+mn-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Headline</a:t>
            </a:r>
          </a:p>
        </p:txBody>
      </p:sp>
      <p:grpSp>
        <p:nvGrpSpPr>
          <p:cNvPr id="11" name="Group 10">
            <a:extLst>
              <a:ext uri="{FF2B5EF4-FFF2-40B4-BE49-F238E27FC236}">
                <a16:creationId xmlns:a16="http://schemas.microsoft.com/office/drawing/2014/main" id="{18B6878F-33FA-0C96-7F79-CBD5F47ED763}"/>
              </a:ext>
            </a:extLst>
          </p:cNvPr>
          <p:cNvGrpSpPr/>
          <p:nvPr userDrawn="1"/>
        </p:nvGrpSpPr>
        <p:grpSpPr>
          <a:xfrm>
            <a:off x="3396574" y="1501332"/>
            <a:ext cx="2611618" cy="4283242"/>
            <a:chOff x="1212167" y="7796463"/>
            <a:chExt cx="4206238" cy="8566483"/>
          </a:xfrm>
        </p:grpSpPr>
        <p:sp>
          <p:nvSpPr>
            <p:cNvPr id="12" name="Rounded Rectangle 11">
              <a:extLst>
                <a:ext uri="{FF2B5EF4-FFF2-40B4-BE49-F238E27FC236}">
                  <a16:creationId xmlns:a16="http://schemas.microsoft.com/office/drawing/2014/main" id="{FB37763D-5ED9-7665-0CF1-DEFD0A412A49}"/>
                </a:ext>
              </a:extLst>
            </p:cNvPr>
            <p:cNvSpPr/>
            <p:nvPr/>
          </p:nvSpPr>
          <p:spPr>
            <a:xfrm>
              <a:off x="1220788" y="7796463"/>
              <a:ext cx="4197617" cy="8566483"/>
            </a:xfrm>
            <a:prstGeom prst="roundRect">
              <a:avLst>
                <a:gd name="adj" fmla="val 6397"/>
              </a:avLst>
            </a:prstGeom>
            <a:solidFill>
              <a:schemeClr val="bg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a:latin typeface="+mn-lt"/>
              </a:endParaRPr>
            </a:p>
          </p:txBody>
        </p:sp>
        <p:sp>
          <p:nvSpPr>
            <p:cNvPr id="13" name="Round Same Side Corner Rectangle 12">
              <a:extLst>
                <a:ext uri="{FF2B5EF4-FFF2-40B4-BE49-F238E27FC236}">
                  <a16:creationId xmlns:a16="http://schemas.microsoft.com/office/drawing/2014/main" id="{C849C530-A9E9-CFEA-99B6-BC30344FCCE4}"/>
                </a:ext>
              </a:extLst>
            </p:cNvPr>
            <p:cNvSpPr/>
            <p:nvPr/>
          </p:nvSpPr>
          <p:spPr>
            <a:xfrm>
              <a:off x="1212167" y="7796463"/>
              <a:ext cx="4197617" cy="923331"/>
            </a:xfrm>
            <a:prstGeom prst="round2SameRect">
              <a:avLst>
                <a:gd name="adj1" fmla="val 29698"/>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a:latin typeface="+mn-lt"/>
              </a:endParaRPr>
            </a:p>
          </p:txBody>
        </p:sp>
      </p:grpSp>
      <p:grpSp>
        <p:nvGrpSpPr>
          <p:cNvPr id="14" name="Group 13">
            <a:extLst>
              <a:ext uri="{FF2B5EF4-FFF2-40B4-BE49-F238E27FC236}">
                <a16:creationId xmlns:a16="http://schemas.microsoft.com/office/drawing/2014/main" id="{8C85518D-FA01-ACC7-ED17-890CDD6936BA}"/>
              </a:ext>
            </a:extLst>
          </p:cNvPr>
          <p:cNvGrpSpPr/>
          <p:nvPr userDrawn="1"/>
        </p:nvGrpSpPr>
        <p:grpSpPr>
          <a:xfrm>
            <a:off x="6186985" y="1501332"/>
            <a:ext cx="2611618" cy="4283242"/>
            <a:chOff x="1212167" y="7796463"/>
            <a:chExt cx="4206238" cy="8566483"/>
          </a:xfrm>
        </p:grpSpPr>
        <p:sp>
          <p:nvSpPr>
            <p:cNvPr id="15" name="Rounded Rectangle 14">
              <a:extLst>
                <a:ext uri="{FF2B5EF4-FFF2-40B4-BE49-F238E27FC236}">
                  <a16:creationId xmlns:a16="http://schemas.microsoft.com/office/drawing/2014/main" id="{0645ADD3-1610-1AC4-9F05-30DF8A77D04D}"/>
                </a:ext>
              </a:extLst>
            </p:cNvPr>
            <p:cNvSpPr/>
            <p:nvPr/>
          </p:nvSpPr>
          <p:spPr>
            <a:xfrm>
              <a:off x="1220788" y="7796463"/>
              <a:ext cx="4197617" cy="8566483"/>
            </a:xfrm>
            <a:prstGeom prst="roundRect">
              <a:avLst>
                <a:gd name="adj" fmla="val 6397"/>
              </a:avLst>
            </a:prstGeom>
            <a:solidFill>
              <a:schemeClr val="bg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a:latin typeface="+mn-lt"/>
              </a:endParaRPr>
            </a:p>
          </p:txBody>
        </p:sp>
        <p:sp>
          <p:nvSpPr>
            <p:cNvPr id="16" name="Round Same Side Corner Rectangle 15">
              <a:extLst>
                <a:ext uri="{FF2B5EF4-FFF2-40B4-BE49-F238E27FC236}">
                  <a16:creationId xmlns:a16="http://schemas.microsoft.com/office/drawing/2014/main" id="{5989CC60-4326-9130-A926-92E0DC46F7CB}"/>
                </a:ext>
              </a:extLst>
            </p:cNvPr>
            <p:cNvSpPr/>
            <p:nvPr/>
          </p:nvSpPr>
          <p:spPr>
            <a:xfrm>
              <a:off x="1212167" y="7796463"/>
              <a:ext cx="4197617" cy="923331"/>
            </a:xfrm>
            <a:prstGeom prst="round2SameRect">
              <a:avLst>
                <a:gd name="adj1" fmla="val 29698"/>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a:latin typeface="+mn-lt"/>
              </a:endParaRPr>
            </a:p>
          </p:txBody>
        </p:sp>
      </p:grpSp>
      <p:grpSp>
        <p:nvGrpSpPr>
          <p:cNvPr id="17" name="Group 16">
            <a:extLst>
              <a:ext uri="{FF2B5EF4-FFF2-40B4-BE49-F238E27FC236}">
                <a16:creationId xmlns:a16="http://schemas.microsoft.com/office/drawing/2014/main" id="{4101290E-FEB7-C4F8-1B1C-EF1122AB3914}"/>
              </a:ext>
            </a:extLst>
          </p:cNvPr>
          <p:cNvGrpSpPr/>
          <p:nvPr userDrawn="1"/>
        </p:nvGrpSpPr>
        <p:grpSpPr>
          <a:xfrm>
            <a:off x="8977396" y="1501332"/>
            <a:ext cx="2611618" cy="4283242"/>
            <a:chOff x="1212167" y="7796463"/>
            <a:chExt cx="4206238" cy="8566483"/>
          </a:xfrm>
        </p:grpSpPr>
        <p:sp>
          <p:nvSpPr>
            <p:cNvPr id="18" name="Rounded Rectangle 17">
              <a:extLst>
                <a:ext uri="{FF2B5EF4-FFF2-40B4-BE49-F238E27FC236}">
                  <a16:creationId xmlns:a16="http://schemas.microsoft.com/office/drawing/2014/main" id="{C00FE991-A144-0AEC-756B-AE88BC5B2D5F}"/>
                </a:ext>
              </a:extLst>
            </p:cNvPr>
            <p:cNvSpPr/>
            <p:nvPr/>
          </p:nvSpPr>
          <p:spPr>
            <a:xfrm>
              <a:off x="1220788" y="7796463"/>
              <a:ext cx="4197617" cy="8566483"/>
            </a:xfrm>
            <a:prstGeom prst="roundRect">
              <a:avLst>
                <a:gd name="adj" fmla="val 6397"/>
              </a:avLst>
            </a:prstGeom>
            <a:solidFill>
              <a:schemeClr val="bg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a:latin typeface="+mn-lt"/>
              </a:endParaRPr>
            </a:p>
          </p:txBody>
        </p:sp>
        <p:sp>
          <p:nvSpPr>
            <p:cNvPr id="19" name="Round Same Side Corner Rectangle 18">
              <a:extLst>
                <a:ext uri="{FF2B5EF4-FFF2-40B4-BE49-F238E27FC236}">
                  <a16:creationId xmlns:a16="http://schemas.microsoft.com/office/drawing/2014/main" id="{89E4A6D7-CFBB-72B2-3887-77E6A452E775}"/>
                </a:ext>
              </a:extLst>
            </p:cNvPr>
            <p:cNvSpPr/>
            <p:nvPr/>
          </p:nvSpPr>
          <p:spPr>
            <a:xfrm>
              <a:off x="1212167" y="7796463"/>
              <a:ext cx="4197617" cy="923331"/>
            </a:xfrm>
            <a:prstGeom prst="round2SameRect">
              <a:avLst>
                <a:gd name="adj1" fmla="val 29698"/>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a:latin typeface="+mn-lt"/>
              </a:endParaRPr>
            </a:p>
          </p:txBody>
        </p:sp>
      </p:grpSp>
      <p:sp>
        <p:nvSpPr>
          <p:cNvPr id="20" name="Text Placeholder 10">
            <a:extLst>
              <a:ext uri="{FF2B5EF4-FFF2-40B4-BE49-F238E27FC236}">
                <a16:creationId xmlns:a16="http://schemas.microsoft.com/office/drawing/2014/main" id="{6341F0B4-7E3D-2228-639E-0FF645790214}"/>
              </a:ext>
            </a:extLst>
          </p:cNvPr>
          <p:cNvSpPr>
            <a:spLocks noGrp="1"/>
          </p:cNvSpPr>
          <p:nvPr>
            <p:ph type="body" sz="quarter" idx="30" hasCustomPrompt="1"/>
          </p:nvPr>
        </p:nvSpPr>
        <p:spPr>
          <a:xfrm>
            <a:off x="3518519" y="1618360"/>
            <a:ext cx="2353202" cy="294296"/>
          </a:xfrm>
          <a:prstGeom prst="rect">
            <a:avLst/>
          </a:prstGeom>
        </p:spPr>
        <p:txBody>
          <a:bodyPr/>
          <a:lstStyle>
            <a:lvl1pPr marL="0" indent="0">
              <a:buNone/>
              <a:defRPr lang="en-US" sz="1800" b="1" kern="1200" spc="-25" dirty="0">
                <a:solidFill>
                  <a:schemeClr val="bg1"/>
                </a:solidFill>
                <a:latin typeface="+mj-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21" name="Text Placeholder 10">
            <a:extLst>
              <a:ext uri="{FF2B5EF4-FFF2-40B4-BE49-F238E27FC236}">
                <a16:creationId xmlns:a16="http://schemas.microsoft.com/office/drawing/2014/main" id="{8BFB5FFA-A9D2-E47F-5680-42748F20D3E5}"/>
              </a:ext>
            </a:extLst>
          </p:cNvPr>
          <p:cNvSpPr>
            <a:spLocks noGrp="1"/>
          </p:cNvSpPr>
          <p:nvPr>
            <p:ph type="body" sz="quarter" idx="31" hasCustomPrompt="1"/>
          </p:nvPr>
        </p:nvSpPr>
        <p:spPr>
          <a:xfrm>
            <a:off x="3520276" y="2090392"/>
            <a:ext cx="2316808" cy="615553"/>
          </a:xfrm>
          <a:prstGeom prst="rect">
            <a:avLst/>
          </a:prstGeom>
        </p:spPr>
        <p:txBody>
          <a:bodyPr/>
          <a:lstStyle>
            <a:lvl1pPr marL="0" indent="0">
              <a:buNone/>
              <a:defRPr lang="en-US" sz="1000" b="0" i="0" kern="1200" spc="-50" dirty="0" smtClean="0">
                <a:solidFill>
                  <a:schemeClr val="accent2"/>
                </a:solidFill>
                <a:latin typeface="+mn-lt"/>
                <a:ea typeface="+mn-ea"/>
                <a:cs typeface="+mn-cs"/>
              </a:defRPr>
            </a:lvl1pPr>
            <a:lvl2pPr>
              <a:defRPr lang="en-US" sz="1000" b="0" i="0" kern="1200" spc="-50" dirty="0" smtClean="0">
                <a:solidFill>
                  <a:schemeClr val="accent2"/>
                </a:solidFill>
                <a:latin typeface="+mn-lt"/>
                <a:ea typeface="+mn-ea"/>
                <a:cs typeface="+mn-cs"/>
              </a:defRPr>
            </a:lvl2pPr>
            <a:lvl3pPr marL="914171"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
        <p:nvSpPr>
          <p:cNvPr id="22" name="Text Placeholder 10">
            <a:extLst>
              <a:ext uri="{FF2B5EF4-FFF2-40B4-BE49-F238E27FC236}">
                <a16:creationId xmlns:a16="http://schemas.microsoft.com/office/drawing/2014/main" id="{7866FA86-6238-414B-2D50-D3BB71EA3825}"/>
              </a:ext>
            </a:extLst>
          </p:cNvPr>
          <p:cNvSpPr>
            <a:spLocks noGrp="1"/>
          </p:cNvSpPr>
          <p:nvPr>
            <p:ph type="body" sz="quarter" idx="32" hasCustomPrompt="1"/>
          </p:nvPr>
        </p:nvSpPr>
        <p:spPr>
          <a:xfrm>
            <a:off x="3520276" y="4768276"/>
            <a:ext cx="2316808" cy="861816"/>
          </a:xfrm>
          <a:prstGeom prst="rect">
            <a:avLst/>
          </a:prstGeom>
        </p:spPr>
        <p:txBody>
          <a:bodyPr/>
          <a:lstStyle>
            <a:lvl1pPr marL="0" indent="0">
              <a:buNone/>
              <a:defRPr lang="en-US" sz="1000" b="0" i="0" kern="1200" spc="-50" dirty="0" smtClean="0">
                <a:solidFill>
                  <a:schemeClr val="accent2"/>
                </a:solidFill>
                <a:latin typeface="+mn-lt"/>
                <a:ea typeface="+mn-ea"/>
                <a:cs typeface="+mn-cs"/>
              </a:defRPr>
            </a:lvl1pPr>
            <a:lvl2pPr>
              <a:defRPr lang="en-US" sz="1000" b="0" i="0" kern="1200" spc="-50" dirty="0" smtClean="0">
                <a:solidFill>
                  <a:schemeClr val="accent2"/>
                </a:solidFill>
                <a:latin typeface="+mn-lt"/>
                <a:ea typeface="+mn-ea"/>
                <a:cs typeface="+mn-cs"/>
              </a:defRPr>
            </a:lvl2pPr>
            <a:lvl3pPr marL="914171"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
        <p:nvSpPr>
          <p:cNvPr id="23" name="Text Placeholder 10">
            <a:extLst>
              <a:ext uri="{FF2B5EF4-FFF2-40B4-BE49-F238E27FC236}">
                <a16:creationId xmlns:a16="http://schemas.microsoft.com/office/drawing/2014/main" id="{DF0E6D47-73D0-385D-192D-25D854388AB7}"/>
              </a:ext>
            </a:extLst>
          </p:cNvPr>
          <p:cNvSpPr>
            <a:spLocks noGrp="1"/>
          </p:cNvSpPr>
          <p:nvPr>
            <p:ph type="body" sz="quarter" idx="33" hasCustomPrompt="1"/>
          </p:nvPr>
        </p:nvSpPr>
        <p:spPr>
          <a:xfrm>
            <a:off x="3518519" y="2950772"/>
            <a:ext cx="2353202" cy="184666"/>
          </a:xfrm>
          <a:prstGeom prst="rect">
            <a:avLst/>
          </a:prstGeom>
        </p:spPr>
        <p:txBody>
          <a:bodyPr/>
          <a:lstStyle>
            <a:lvl1pPr marL="0" indent="0">
              <a:buNone/>
              <a:defRPr lang="en-US" sz="1200" b="0" i="0" kern="1200" spc="-25" dirty="0">
                <a:solidFill>
                  <a:schemeClr val="accent2"/>
                </a:solidFill>
                <a:latin typeface="+mn-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24" name="Text Placeholder 10">
            <a:extLst>
              <a:ext uri="{FF2B5EF4-FFF2-40B4-BE49-F238E27FC236}">
                <a16:creationId xmlns:a16="http://schemas.microsoft.com/office/drawing/2014/main" id="{2F440A1E-ABA2-F732-5E71-54F2B6903F4B}"/>
              </a:ext>
            </a:extLst>
          </p:cNvPr>
          <p:cNvSpPr>
            <a:spLocks noGrp="1"/>
          </p:cNvSpPr>
          <p:nvPr>
            <p:ph type="body" sz="quarter" idx="34" hasCustomPrompt="1"/>
          </p:nvPr>
        </p:nvSpPr>
        <p:spPr>
          <a:xfrm>
            <a:off x="3518519" y="4557503"/>
            <a:ext cx="2353202" cy="184666"/>
          </a:xfrm>
          <a:prstGeom prst="rect">
            <a:avLst/>
          </a:prstGeom>
        </p:spPr>
        <p:txBody>
          <a:bodyPr/>
          <a:lstStyle>
            <a:lvl1pPr marL="0" indent="0">
              <a:buNone/>
              <a:defRPr lang="en-US" sz="1200" b="0" i="0" kern="1200" spc="-25" dirty="0">
                <a:solidFill>
                  <a:schemeClr val="accent2"/>
                </a:solidFill>
                <a:latin typeface="+mn-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25" name="Text Placeholder 10">
            <a:extLst>
              <a:ext uri="{FF2B5EF4-FFF2-40B4-BE49-F238E27FC236}">
                <a16:creationId xmlns:a16="http://schemas.microsoft.com/office/drawing/2014/main" id="{6E02CCC6-4D4B-9F25-FEB1-D3C1D3412AC6}"/>
              </a:ext>
            </a:extLst>
          </p:cNvPr>
          <p:cNvSpPr>
            <a:spLocks noGrp="1"/>
          </p:cNvSpPr>
          <p:nvPr>
            <p:ph type="body" sz="quarter" idx="35" hasCustomPrompt="1"/>
          </p:nvPr>
        </p:nvSpPr>
        <p:spPr>
          <a:xfrm>
            <a:off x="6314334" y="1618360"/>
            <a:ext cx="2353202" cy="294296"/>
          </a:xfrm>
          <a:prstGeom prst="rect">
            <a:avLst/>
          </a:prstGeom>
        </p:spPr>
        <p:txBody>
          <a:bodyPr/>
          <a:lstStyle>
            <a:lvl1pPr marL="0" indent="0">
              <a:buNone/>
              <a:defRPr lang="en-US" sz="1800" b="1" kern="1200" spc="-25" dirty="0">
                <a:solidFill>
                  <a:schemeClr val="bg1"/>
                </a:solidFill>
                <a:latin typeface="+mj-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26" name="Text Placeholder 10">
            <a:extLst>
              <a:ext uri="{FF2B5EF4-FFF2-40B4-BE49-F238E27FC236}">
                <a16:creationId xmlns:a16="http://schemas.microsoft.com/office/drawing/2014/main" id="{503A8F46-97A4-B8F6-2A8D-DAC62F2E23FE}"/>
              </a:ext>
            </a:extLst>
          </p:cNvPr>
          <p:cNvSpPr>
            <a:spLocks noGrp="1"/>
          </p:cNvSpPr>
          <p:nvPr>
            <p:ph type="body" sz="quarter" idx="36" hasCustomPrompt="1"/>
          </p:nvPr>
        </p:nvSpPr>
        <p:spPr>
          <a:xfrm>
            <a:off x="6316092" y="2090392"/>
            <a:ext cx="2316808" cy="615553"/>
          </a:xfrm>
          <a:prstGeom prst="rect">
            <a:avLst/>
          </a:prstGeom>
        </p:spPr>
        <p:txBody>
          <a:bodyPr/>
          <a:lstStyle>
            <a:lvl1pPr marL="0" indent="0">
              <a:buNone/>
              <a:defRPr lang="en-US" sz="1000" b="0" i="0" kern="1200" spc="-50" dirty="0" smtClean="0">
                <a:solidFill>
                  <a:schemeClr val="accent2"/>
                </a:solidFill>
                <a:latin typeface="+mn-lt"/>
                <a:ea typeface="+mn-ea"/>
                <a:cs typeface="+mn-cs"/>
              </a:defRPr>
            </a:lvl1pPr>
            <a:lvl2pPr>
              <a:defRPr lang="en-US" sz="1000" b="0" i="0" kern="1200" spc="-50" dirty="0" smtClean="0">
                <a:solidFill>
                  <a:schemeClr val="accent2"/>
                </a:solidFill>
                <a:latin typeface="+mn-lt"/>
                <a:ea typeface="+mn-ea"/>
                <a:cs typeface="+mn-cs"/>
              </a:defRPr>
            </a:lvl2pPr>
            <a:lvl3pPr marL="914171"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
        <p:nvSpPr>
          <p:cNvPr id="27" name="Text Placeholder 10">
            <a:extLst>
              <a:ext uri="{FF2B5EF4-FFF2-40B4-BE49-F238E27FC236}">
                <a16:creationId xmlns:a16="http://schemas.microsoft.com/office/drawing/2014/main" id="{21FC83A8-D81F-419A-BD5A-27101B4D384E}"/>
              </a:ext>
            </a:extLst>
          </p:cNvPr>
          <p:cNvSpPr>
            <a:spLocks noGrp="1"/>
          </p:cNvSpPr>
          <p:nvPr>
            <p:ph type="body" sz="quarter" idx="37" hasCustomPrompt="1"/>
          </p:nvPr>
        </p:nvSpPr>
        <p:spPr>
          <a:xfrm>
            <a:off x="6316092" y="4768276"/>
            <a:ext cx="2316808" cy="861816"/>
          </a:xfrm>
          <a:prstGeom prst="rect">
            <a:avLst/>
          </a:prstGeom>
        </p:spPr>
        <p:txBody>
          <a:bodyPr/>
          <a:lstStyle>
            <a:lvl1pPr marL="0" indent="0">
              <a:buNone/>
              <a:defRPr lang="en-US" sz="1000" b="0" i="0" kern="1200" spc="-50" dirty="0" smtClean="0">
                <a:solidFill>
                  <a:schemeClr val="accent2"/>
                </a:solidFill>
                <a:latin typeface="+mn-lt"/>
                <a:ea typeface="+mn-ea"/>
                <a:cs typeface="+mn-cs"/>
              </a:defRPr>
            </a:lvl1pPr>
            <a:lvl2pPr>
              <a:defRPr lang="en-US" sz="1000" b="0" i="0" kern="1200" spc="-50" dirty="0" smtClean="0">
                <a:solidFill>
                  <a:schemeClr val="accent2"/>
                </a:solidFill>
                <a:latin typeface="+mn-lt"/>
                <a:ea typeface="+mn-ea"/>
                <a:cs typeface="+mn-cs"/>
              </a:defRPr>
            </a:lvl2pPr>
            <a:lvl3pPr marL="914171"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
        <p:nvSpPr>
          <p:cNvPr id="28" name="Text Placeholder 10">
            <a:extLst>
              <a:ext uri="{FF2B5EF4-FFF2-40B4-BE49-F238E27FC236}">
                <a16:creationId xmlns:a16="http://schemas.microsoft.com/office/drawing/2014/main" id="{0A0F467B-163F-266B-7C26-23BB52843298}"/>
              </a:ext>
            </a:extLst>
          </p:cNvPr>
          <p:cNvSpPr>
            <a:spLocks noGrp="1"/>
          </p:cNvSpPr>
          <p:nvPr>
            <p:ph type="body" sz="quarter" idx="38" hasCustomPrompt="1"/>
          </p:nvPr>
        </p:nvSpPr>
        <p:spPr>
          <a:xfrm>
            <a:off x="6314334" y="2950772"/>
            <a:ext cx="2353202" cy="184666"/>
          </a:xfrm>
          <a:prstGeom prst="rect">
            <a:avLst/>
          </a:prstGeom>
        </p:spPr>
        <p:txBody>
          <a:bodyPr/>
          <a:lstStyle>
            <a:lvl1pPr marL="0" indent="0">
              <a:buNone/>
              <a:defRPr lang="en-US" sz="1200" b="0" i="0" kern="1200" spc="-25" dirty="0">
                <a:solidFill>
                  <a:schemeClr val="accent2"/>
                </a:solidFill>
                <a:latin typeface="+mn-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29" name="Text Placeholder 10">
            <a:extLst>
              <a:ext uri="{FF2B5EF4-FFF2-40B4-BE49-F238E27FC236}">
                <a16:creationId xmlns:a16="http://schemas.microsoft.com/office/drawing/2014/main" id="{71CFC3D6-851F-6E71-5EC2-ED03DEB567CC}"/>
              </a:ext>
            </a:extLst>
          </p:cNvPr>
          <p:cNvSpPr>
            <a:spLocks noGrp="1"/>
          </p:cNvSpPr>
          <p:nvPr>
            <p:ph type="body" sz="quarter" idx="39" hasCustomPrompt="1"/>
          </p:nvPr>
        </p:nvSpPr>
        <p:spPr>
          <a:xfrm>
            <a:off x="6314334" y="4557503"/>
            <a:ext cx="2353202" cy="184666"/>
          </a:xfrm>
          <a:prstGeom prst="rect">
            <a:avLst/>
          </a:prstGeom>
        </p:spPr>
        <p:txBody>
          <a:bodyPr/>
          <a:lstStyle>
            <a:lvl1pPr marL="0" indent="0">
              <a:buNone/>
              <a:defRPr lang="en-US" sz="1200" b="0" i="0" kern="1200" spc="-25" dirty="0">
                <a:solidFill>
                  <a:schemeClr val="accent2"/>
                </a:solidFill>
                <a:latin typeface="+mn-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30" name="Text Placeholder 10">
            <a:extLst>
              <a:ext uri="{FF2B5EF4-FFF2-40B4-BE49-F238E27FC236}">
                <a16:creationId xmlns:a16="http://schemas.microsoft.com/office/drawing/2014/main" id="{E7FE67AA-B325-A229-C814-EC30C0EBB014}"/>
              </a:ext>
            </a:extLst>
          </p:cNvPr>
          <p:cNvSpPr>
            <a:spLocks noGrp="1"/>
          </p:cNvSpPr>
          <p:nvPr>
            <p:ph type="body" sz="quarter" idx="40" hasCustomPrompt="1"/>
          </p:nvPr>
        </p:nvSpPr>
        <p:spPr>
          <a:xfrm>
            <a:off x="9110150" y="1618360"/>
            <a:ext cx="2353202" cy="294296"/>
          </a:xfrm>
          <a:prstGeom prst="rect">
            <a:avLst/>
          </a:prstGeom>
        </p:spPr>
        <p:txBody>
          <a:bodyPr/>
          <a:lstStyle>
            <a:lvl1pPr marL="0" indent="0">
              <a:buNone/>
              <a:defRPr lang="en-US" sz="1800" b="1" kern="1200" spc="-25" dirty="0">
                <a:solidFill>
                  <a:schemeClr val="bg1"/>
                </a:solidFill>
                <a:latin typeface="+mj-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31" name="Text Placeholder 10">
            <a:extLst>
              <a:ext uri="{FF2B5EF4-FFF2-40B4-BE49-F238E27FC236}">
                <a16:creationId xmlns:a16="http://schemas.microsoft.com/office/drawing/2014/main" id="{98077EFB-6439-AB69-5BA8-AF821B3D5EF6}"/>
              </a:ext>
            </a:extLst>
          </p:cNvPr>
          <p:cNvSpPr>
            <a:spLocks noGrp="1"/>
          </p:cNvSpPr>
          <p:nvPr>
            <p:ph type="body" sz="quarter" idx="41" hasCustomPrompt="1"/>
          </p:nvPr>
        </p:nvSpPr>
        <p:spPr>
          <a:xfrm>
            <a:off x="9111909" y="2090392"/>
            <a:ext cx="2316808" cy="615553"/>
          </a:xfrm>
          <a:prstGeom prst="rect">
            <a:avLst/>
          </a:prstGeom>
        </p:spPr>
        <p:txBody>
          <a:bodyPr/>
          <a:lstStyle>
            <a:lvl1pPr marL="0" indent="0">
              <a:buNone/>
              <a:defRPr lang="en-US" sz="1000" b="0" i="0" kern="1200" spc="-50" dirty="0" smtClean="0">
                <a:solidFill>
                  <a:schemeClr val="accent2"/>
                </a:solidFill>
                <a:latin typeface="+mn-lt"/>
                <a:ea typeface="+mn-ea"/>
                <a:cs typeface="+mn-cs"/>
              </a:defRPr>
            </a:lvl1pPr>
            <a:lvl2pPr>
              <a:defRPr lang="en-US" sz="1000" b="0" i="0" kern="1200" spc="-50" dirty="0" smtClean="0">
                <a:solidFill>
                  <a:schemeClr val="accent2"/>
                </a:solidFill>
                <a:latin typeface="+mn-lt"/>
                <a:ea typeface="+mn-ea"/>
                <a:cs typeface="+mn-cs"/>
              </a:defRPr>
            </a:lvl2pPr>
            <a:lvl3pPr marL="914171"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
        <p:nvSpPr>
          <p:cNvPr id="32" name="Text Placeholder 10">
            <a:extLst>
              <a:ext uri="{FF2B5EF4-FFF2-40B4-BE49-F238E27FC236}">
                <a16:creationId xmlns:a16="http://schemas.microsoft.com/office/drawing/2014/main" id="{0351A87E-D4F7-BC45-340D-A1FAFFECCF9E}"/>
              </a:ext>
            </a:extLst>
          </p:cNvPr>
          <p:cNvSpPr>
            <a:spLocks noGrp="1"/>
          </p:cNvSpPr>
          <p:nvPr>
            <p:ph type="body" sz="quarter" idx="42" hasCustomPrompt="1"/>
          </p:nvPr>
        </p:nvSpPr>
        <p:spPr>
          <a:xfrm>
            <a:off x="9111909" y="4768276"/>
            <a:ext cx="2316808" cy="861816"/>
          </a:xfrm>
          <a:prstGeom prst="rect">
            <a:avLst/>
          </a:prstGeom>
        </p:spPr>
        <p:txBody>
          <a:bodyPr/>
          <a:lstStyle>
            <a:lvl1pPr marL="0" indent="0">
              <a:buNone/>
              <a:defRPr lang="en-US" sz="1000" b="0" i="0" kern="1200" spc="-50" dirty="0" smtClean="0">
                <a:solidFill>
                  <a:schemeClr val="accent2"/>
                </a:solidFill>
                <a:latin typeface="+mn-lt"/>
                <a:ea typeface="+mn-ea"/>
                <a:cs typeface="+mn-cs"/>
              </a:defRPr>
            </a:lvl1pPr>
            <a:lvl2pPr>
              <a:defRPr lang="en-US" sz="1000" b="0" i="0" kern="1200" spc="-50" dirty="0" smtClean="0">
                <a:solidFill>
                  <a:schemeClr val="accent2"/>
                </a:solidFill>
                <a:latin typeface="+mn-lt"/>
                <a:ea typeface="+mn-ea"/>
                <a:cs typeface="+mn-cs"/>
              </a:defRPr>
            </a:lvl2pPr>
            <a:lvl3pPr marL="914171"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
        <p:nvSpPr>
          <p:cNvPr id="33" name="Text Placeholder 10">
            <a:extLst>
              <a:ext uri="{FF2B5EF4-FFF2-40B4-BE49-F238E27FC236}">
                <a16:creationId xmlns:a16="http://schemas.microsoft.com/office/drawing/2014/main" id="{29ACC8F4-930E-6946-495C-723DDB87DA26}"/>
              </a:ext>
            </a:extLst>
          </p:cNvPr>
          <p:cNvSpPr>
            <a:spLocks noGrp="1"/>
          </p:cNvSpPr>
          <p:nvPr>
            <p:ph type="body" sz="quarter" idx="43" hasCustomPrompt="1"/>
          </p:nvPr>
        </p:nvSpPr>
        <p:spPr>
          <a:xfrm>
            <a:off x="9110150" y="2950772"/>
            <a:ext cx="2353202" cy="184666"/>
          </a:xfrm>
          <a:prstGeom prst="rect">
            <a:avLst/>
          </a:prstGeom>
        </p:spPr>
        <p:txBody>
          <a:bodyPr/>
          <a:lstStyle>
            <a:lvl1pPr marL="0" indent="0">
              <a:buNone/>
              <a:defRPr lang="en-US" sz="1200" b="0" i="0" kern="1200" spc="-25" dirty="0">
                <a:solidFill>
                  <a:schemeClr val="accent2"/>
                </a:solidFill>
                <a:latin typeface="+mn-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34" name="Text Placeholder 10">
            <a:extLst>
              <a:ext uri="{FF2B5EF4-FFF2-40B4-BE49-F238E27FC236}">
                <a16:creationId xmlns:a16="http://schemas.microsoft.com/office/drawing/2014/main" id="{CC50F1B7-9DDA-C00B-E830-C7F579F20E25}"/>
              </a:ext>
            </a:extLst>
          </p:cNvPr>
          <p:cNvSpPr>
            <a:spLocks noGrp="1"/>
          </p:cNvSpPr>
          <p:nvPr>
            <p:ph type="body" sz="quarter" idx="44" hasCustomPrompt="1"/>
          </p:nvPr>
        </p:nvSpPr>
        <p:spPr>
          <a:xfrm>
            <a:off x="9110150" y="4557503"/>
            <a:ext cx="2353202" cy="184666"/>
          </a:xfrm>
          <a:prstGeom prst="rect">
            <a:avLst/>
          </a:prstGeom>
        </p:spPr>
        <p:txBody>
          <a:bodyPr/>
          <a:lstStyle>
            <a:lvl1pPr marL="0" indent="0">
              <a:buNone/>
              <a:defRPr lang="en-US" sz="1200" b="0" i="0" kern="1200" spc="-25" dirty="0">
                <a:solidFill>
                  <a:schemeClr val="accent2"/>
                </a:solidFill>
                <a:latin typeface="+mn-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Headline</a:t>
            </a:r>
          </a:p>
        </p:txBody>
      </p:sp>
    </p:spTree>
    <p:extLst>
      <p:ext uri="{BB962C8B-B14F-4D97-AF65-F5344CB8AC3E}">
        <p14:creationId xmlns:p14="http://schemas.microsoft.com/office/powerpoint/2010/main" val="104664083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ustom Layout - Lis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FF97C-2908-17BF-53D2-2CEA0DD5200E}"/>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D24DCE5D-9297-E391-FE34-B09869D00FC8}"/>
              </a:ext>
            </a:extLst>
          </p:cNvPr>
          <p:cNvSpPr>
            <a:spLocks noGrp="1"/>
          </p:cNvSpPr>
          <p:nvPr>
            <p:ph sz="quarter" idx="10" hasCustomPrompt="1"/>
          </p:nvPr>
        </p:nvSpPr>
        <p:spPr>
          <a:xfrm>
            <a:off x="457319" y="1690689"/>
            <a:ext cx="2561305" cy="484621"/>
          </a:xfrm>
          <a:solidFill>
            <a:schemeClr val="bg2"/>
          </a:solidFill>
        </p:spPr>
        <p:txBody>
          <a:bodyPr lIns="137160" tIns="137160" anchor="t" anchorCtr="0"/>
          <a:lstStyle>
            <a:lvl1pPr marL="0" indent="0">
              <a:buNone/>
              <a:defRPr sz="1400" b="1">
                <a:solidFill>
                  <a:schemeClr val="accent1"/>
                </a:solidFill>
              </a:defRPr>
            </a:lvl1pPr>
          </a:lstStyle>
          <a:p>
            <a:pPr lvl="0"/>
            <a:r>
              <a:rPr lang="en-US"/>
              <a:t>Headline</a:t>
            </a:r>
          </a:p>
        </p:txBody>
      </p:sp>
      <p:sp>
        <p:nvSpPr>
          <p:cNvPr id="6" name="Content Placeholder 4">
            <a:extLst>
              <a:ext uri="{FF2B5EF4-FFF2-40B4-BE49-F238E27FC236}">
                <a16:creationId xmlns:a16="http://schemas.microsoft.com/office/drawing/2014/main" id="{920E944A-BB56-E105-B1A9-E3B54DFE1A40}"/>
              </a:ext>
            </a:extLst>
          </p:cNvPr>
          <p:cNvSpPr>
            <a:spLocks noGrp="1"/>
          </p:cNvSpPr>
          <p:nvPr>
            <p:ph sz="quarter" idx="11" hasCustomPrompt="1"/>
          </p:nvPr>
        </p:nvSpPr>
        <p:spPr>
          <a:xfrm>
            <a:off x="3374534" y="1690689"/>
            <a:ext cx="2561305" cy="484621"/>
          </a:xfrm>
          <a:solidFill>
            <a:schemeClr val="bg2"/>
          </a:solidFill>
        </p:spPr>
        <p:txBody>
          <a:bodyPr lIns="137160" tIns="137160" anchor="t" anchorCtr="0"/>
          <a:lstStyle>
            <a:lvl1pPr marL="0" indent="0">
              <a:buNone/>
              <a:defRPr sz="1400" b="1">
                <a:solidFill>
                  <a:schemeClr val="accent1"/>
                </a:solidFill>
              </a:defRPr>
            </a:lvl1pPr>
          </a:lstStyle>
          <a:p>
            <a:pPr lvl="0"/>
            <a:r>
              <a:rPr lang="en-US"/>
              <a:t>Headline</a:t>
            </a:r>
          </a:p>
        </p:txBody>
      </p:sp>
      <p:sp>
        <p:nvSpPr>
          <p:cNvPr id="10" name="Content Placeholder 9">
            <a:extLst>
              <a:ext uri="{FF2B5EF4-FFF2-40B4-BE49-F238E27FC236}">
                <a16:creationId xmlns:a16="http://schemas.microsoft.com/office/drawing/2014/main" id="{C348AFB4-3ABA-AB2C-4D82-568574CA1694}"/>
              </a:ext>
            </a:extLst>
          </p:cNvPr>
          <p:cNvSpPr>
            <a:spLocks noGrp="1"/>
          </p:cNvSpPr>
          <p:nvPr>
            <p:ph sz="quarter" idx="14"/>
          </p:nvPr>
        </p:nvSpPr>
        <p:spPr>
          <a:xfrm>
            <a:off x="457319" y="2290814"/>
            <a:ext cx="2561305" cy="3032075"/>
          </a:xfrm>
        </p:spPr>
        <p:txBody>
          <a:bodyPr/>
          <a:lstStyle>
            <a:lvl1pPr>
              <a:lnSpc>
                <a:spcPct val="100000"/>
              </a:lnSpc>
              <a:defRPr sz="1200"/>
            </a:lvl1pPr>
            <a:lvl2pPr>
              <a:defRPr sz="1050"/>
            </a:lvl2pPr>
            <a:lvl3pPr>
              <a:defRPr sz="900"/>
            </a:lvl3pPr>
            <a:lvl4pPr>
              <a:defRPr sz="800"/>
            </a:lvl4pPr>
            <a:lvl5pPr>
              <a:defRPr sz="800"/>
            </a:lvl5pPr>
          </a:lstStyle>
          <a:p>
            <a:pPr lvl="0"/>
            <a:r>
              <a:rPr lang="en-US"/>
              <a:t>Click to edit Master text styles</a:t>
            </a:r>
          </a:p>
          <a:p>
            <a:pPr lvl="1"/>
            <a:r>
              <a:rPr lang="en-US"/>
              <a:t>Second level</a:t>
            </a:r>
          </a:p>
          <a:p>
            <a:pPr lvl="2"/>
            <a:r>
              <a:rPr lang="en-US"/>
              <a:t>Third level</a:t>
            </a:r>
          </a:p>
        </p:txBody>
      </p:sp>
      <p:sp>
        <p:nvSpPr>
          <p:cNvPr id="11" name="Content Placeholder 9">
            <a:extLst>
              <a:ext uri="{FF2B5EF4-FFF2-40B4-BE49-F238E27FC236}">
                <a16:creationId xmlns:a16="http://schemas.microsoft.com/office/drawing/2014/main" id="{CC99DD03-A1D6-3DBE-08B2-180AEF31DFA4}"/>
              </a:ext>
            </a:extLst>
          </p:cNvPr>
          <p:cNvSpPr>
            <a:spLocks noGrp="1"/>
          </p:cNvSpPr>
          <p:nvPr>
            <p:ph sz="quarter" idx="15"/>
          </p:nvPr>
        </p:nvSpPr>
        <p:spPr>
          <a:xfrm>
            <a:off x="3374534" y="2290814"/>
            <a:ext cx="2561305" cy="3032075"/>
          </a:xfrm>
        </p:spPr>
        <p:txBody>
          <a:bodyPr/>
          <a:lstStyle>
            <a:lvl1pPr>
              <a:lnSpc>
                <a:spcPct val="100000"/>
              </a:lnSpc>
              <a:defRPr sz="1200"/>
            </a:lvl1pPr>
            <a:lvl2pPr>
              <a:defRPr sz="1050"/>
            </a:lvl2pPr>
            <a:lvl3pPr>
              <a:defRPr sz="900"/>
            </a:lvl3pPr>
          </a:lstStyle>
          <a:p>
            <a:pPr lvl="0"/>
            <a:r>
              <a:rPr lang="en-US"/>
              <a:t>Click to edit Master text styles</a:t>
            </a:r>
          </a:p>
          <a:p>
            <a:pPr lvl="1"/>
            <a:r>
              <a:rPr lang="en-US"/>
              <a:t>Second level</a:t>
            </a:r>
          </a:p>
          <a:p>
            <a:pPr lvl="2"/>
            <a:r>
              <a:rPr lang="en-US"/>
              <a:t>Third level</a:t>
            </a:r>
          </a:p>
        </p:txBody>
      </p:sp>
      <p:sp>
        <p:nvSpPr>
          <p:cNvPr id="3" name="Content Placeholder 4">
            <a:extLst>
              <a:ext uri="{FF2B5EF4-FFF2-40B4-BE49-F238E27FC236}">
                <a16:creationId xmlns:a16="http://schemas.microsoft.com/office/drawing/2014/main" id="{D6D6736C-C7CC-B078-341C-4284C75379FA}"/>
              </a:ext>
            </a:extLst>
          </p:cNvPr>
          <p:cNvSpPr>
            <a:spLocks noGrp="1"/>
          </p:cNvSpPr>
          <p:nvPr>
            <p:ph sz="quarter" idx="16" hasCustomPrompt="1"/>
          </p:nvPr>
        </p:nvSpPr>
        <p:spPr>
          <a:xfrm>
            <a:off x="6268116" y="1690689"/>
            <a:ext cx="2561305" cy="484621"/>
          </a:xfrm>
          <a:solidFill>
            <a:schemeClr val="bg2"/>
          </a:solidFill>
        </p:spPr>
        <p:txBody>
          <a:bodyPr lIns="137160" tIns="137160" anchor="t" anchorCtr="0"/>
          <a:lstStyle>
            <a:lvl1pPr marL="0" indent="0">
              <a:buNone/>
              <a:defRPr sz="1400" b="1">
                <a:solidFill>
                  <a:schemeClr val="accent1"/>
                </a:solidFill>
              </a:defRPr>
            </a:lvl1pPr>
          </a:lstStyle>
          <a:p>
            <a:pPr lvl="0"/>
            <a:r>
              <a:rPr lang="en-US"/>
              <a:t>Headline</a:t>
            </a:r>
          </a:p>
        </p:txBody>
      </p:sp>
      <p:sp>
        <p:nvSpPr>
          <p:cNvPr id="4" name="Content Placeholder 9">
            <a:extLst>
              <a:ext uri="{FF2B5EF4-FFF2-40B4-BE49-F238E27FC236}">
                <a16:creationId xmlns:a16="http://schemas.microsoft.com/office/drawing/2014/main" id="{4B650904-E19B-DCC1-4E68-3F333BE7845C}"/>
              </a:ext>
            </a:extLst>
          </p:cNvPr>
          <p:cNvSpPr>
            <a:spLocks noGrp="1"/>
          </p:cNvSpPr>
          <p:nvPr>
            <p:ph sz="quarter" idx="17"/>
          </p:nvPr>
        </p:nvSpPr>
        <p:spPr>
          <a:xfrm>
            <a:off x="6268116" y="2290814"/>
            <a:ext cx="2561305" cy="3032075"/>
          </a:xfrm>
        </p:spPr>
        <p:txBody>
          <a:bodyPr/>
          <a:lstStyle>
            <a:lvl1pPr>
              <a:lnSpc>
                <a:spcPct val="100000"/>
              </a:lnSpc>
              <a:defRPr sz="1200"/>
            </a:lvl1pPr>
            <a:lvl2pPr>
              <a:defRPr sz="1050"/>
            </a:lvl2pPr>
            <a:lvl3pPr>
              <a:defRPr sz="900"/>
            </a:lvl3pPr>
          </a:lstStyle>
          <a:p>
            <a:pPr lvl="0"/>
            <a:r>
              <a:rPr lang="en-US"/>
              <a:t>Click to edit Master text styles</a:t>
            </a:r>
          </a:p>
          <a:p>
            <a:pPr lvl="1"/>
            <a:r>
              <a:rPr lang="en-US"/>
              <a:t>Second level</a:t>
            </a:r>
          </a:p>
          <a:p>
            <a:pPr lvl="2"/>
            <a:r>
              <a:rPr lang="en-US"/>
              <a:t>Third level</a:t>
            </a:r>
          </a:p>
        </p:txBody>
      </p:sp>
      <p:sp>
        <p:nvSpPr>
          <p:cNvPr id="7" name="Content Placeholder 4">
            <a:extLst>
              <a:ext uri="{FF2B5EF4-FFF2-40B4-BE49-F238E27FC236}">
                <a16:creationId xmlns:a16="http://schemas.microsoft.com/office/drawing/2014/main" id="{787F8F6B-0565-EA0E-2EF4-ED921D661DA9}"/>
              </a:ext>
            </a:extLst>
          </p:cNvPr>
          <p:cNvSpPr>
            <a:spLocks noGrp="1"/>
          </p:cNvSpPr>
          <p:nvPr>
            <p:ph sz="quarter" idx="18" hasCustomPrompt="1"/>
          </p:nvPr>
        </p:nvSpPr>
        <p:spPr>
          <a:xfrm>
            <a:off x="9161699" y="1690689"/>
            <a:ext cx="2561305" cy="484621"/>
          </a:xfrm>
          <a:solidFill>
            <a:schemeClr val="bg2"/>
          </a:solidFill>
        </p:spPr>
        <p:txBody>
          <a:bodyPr lIns="137160" tIns="137160" anchor="t" anchorCtr="0"/>
          <a:lstStyle>
            <a:lvl1pPr marL="0" indent="0">
              <a:buNone/>
              <a:defRPr sz="1400" b="1">
                <a:solidFill>
                  <a:schemeClr val="accent1"/>
                </a:solidFill>
              </a:defRPr>
            </a:lvl1pPr>
          </a:lstStyle>
          <a:p>
            <a:pPr lvl="0"/>
            <a:r>
              <a:rPr lang="en-US"/>
              <a:t>Headline</a:t>
            </a:r>
          </a:p>
        </p:txBody>
      </p:sp>
      <p:sp>
        <p:nvSpPr>
          <p:cNvPr id="8" name="Content Placeholder 9">
            <a:extLst>
              <a:ext uri="{FF2B5EF4-FFF2-40B4-BE49-F238E27FC236}">
                <a16:creationId xmlns:a16="http://schemas.microsoft.com/office/drawing/2014/main" id="{C7251808-078C-4BAC-EB96-A91DA02E01C6}"/>
              </a:ext>
            </a:extLst>
          </p:cNvPr>
          <p:cNvSpPr>
            <a:spLocks noGrp="1"/>
          </p:cNvSpPr>
          <p:nvPr>
            <p:ph sz="quarter" idx="19"/>
          </p:nvPr>
        </p:nvSpPr>
        <p:spPr>
          <a:xfrm>
            <a:off x="9161699" y="2290814"/>
            <a:ext cx="2561305" cy="3032075"/>
          </a:xfrm>
        </p:spPr>
        <p:txBody>
          <a:bodyPr/>
          <a:lstStyle>
            <a:lvl1pPr>
              <a:lnSpc>
                <a:spcPct val="100000"/>
              </a:lnSpc>
              <a:defRPr sz="1200"/>
            </a:lvl1pPr>
            <a:lvl2pPr>
              <a:defRPr sz="1050"/>
            </a:lvl2pPr>
            <a:lvl3pPr>
              <a:defRPr sz="9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93352741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Closin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21D1736-F448-387E-D060-35654F3C5272}"/>
              </a:ext>
            </a:extLst>
          </p:cNvPr>
          <p:cNvSpPr>
            <a:spLocks noGrp="1"/>
          </p:cNvSpPr>
          <p:nvPr>
            <p:ph type="body" sz="quarter" idx="10"/>
          </p:nvPr>
        </p:nvSpPr>
        <p:spPr>
          <a:xfrm>
            <a:off x="4870924" y="2937431"/>
            <a:ext cx="6591429" cy="366486"/>
          </a:xfrm>
          <a:solidFill>
            <a:schemeClr val="bg1"/>
          </a:solidFill>
          <a:effectLst>
            <a:outerShdw dist="12700" dir="16200000" rotWithShape="0">
              <a:schemeClr val="bg1">
                <a:lumMod val="75000"/>
              </a:schemeClr>
            </a:outerShdw>
          </a:effectLst>
        </p:spPr>
        <p:txBody>
          <a:bodyPr/>
          <a:lstStyle>
            <a:lvl1pPr marL="0" indent="0">
              <a:buNone/>
              <a:defRPr sz="1500" b="1">
                <a:solidFill>
                  <a:schemeClr val="accent2"/>
                </a:solidFill>
              </a:defRPr>
            </a:lvl1pPr>
            <a:lvl2pPr marL="287337"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8550CA50-2BCA-3324-6A41-4D1EDFBE8C36}"/>
              </a:ext>
            </a:extLst>
          </p:cNvPr>
          <p:cNvSpPr>
            <a:spLocks noGrp="1"/>
          </p:cNvSpPr>
          <p:nvPr>
            <p:ph type="body" sz="quarter" idx="11"/>
          </p:nvPr>
        </p:nvSpPr>
        <p:spPr>
          <a:xfrm>
            <a:off x="4870924" y="904299"/>
            <a:ext cx="6591429" cy="366486"/>
          </a:xfrm>
          <a:solidFill>
            <a:schemeClr val="bg1"/>
          </a:solidFill>
          <a:effectLst>
            <a:outerShdw dist="12700" dir="16200000" rotWithShape="0">
              <a:schemeClr val="bg1">
                <a:lumMod val="75000"/>
              </a:schemeClr>
            </a:outerShdw>
          </a:effectLst>
        </p:spPr>
        <p:txBody>
          <a:bodyPr/>
          <a:lstStyle>
            <a:lvl1pPr marL="0" indent="0">
              <a:buNone/>
              <a:defRPr sz="1500" b="1">
                <a:solidFill>
                  <a:schemeClr val="accent2"/>
                </a:solidFill>
              </a:defRPr>
            </a:lvl1pPr>
            <a:lvl2pPr marL="287337" indent="0">
              <a:buNone/>
              <a:defRPr/>
            </a:lvl2pPr>
          </a:lstStyle>
          <a:p>
            <a:pPr lvl="0"/>
            <a:r>
              <a:rPr lang="en-US"/>
              <a:t>Click to edit Master text styles</a:t>
            </a:r>
          </a:p>
        </p:txBody>
      </p:sp>
      <p:sp>
        <p:nvSpPr>
          <p:cNvPr id="2" name="Rectangle 1">
            <a:extLst>
              <a:ext uri="{FF2B5EF4-FFF2-40B4-BE49-F238E27FC236}">
                <a16:creationId xmlns:a16="http://schemas.microsoft.com/office/drawing/2014/main" id="{DE726761-15ED-1C9F-009A-27DAD199FFA4}"/>
              </a:ext>
              <a:ext uri="{C183D7F6-B498-43B3-948B-1728B52AA6E4}">
                <adec:decorative xmlns:adec="http://schemas.microsoft.com/office/drawing/2017/decorative" val="1"/>
              </a:ext>
            </a:extLst>
          </p:cNvPr>
          <p:cNvSpPr/>
          <p:nvPr userDrawn="1"/>
        </p:nvSpPr>
        <p:spPr bwMode="gray">
          <a:xfrm>
            <a:off x="0" y="0"/>
            <a:ext cx="4141278" cy="6858000"/>
          </a:xfrm>
          <a:prstGeom prst="rect">
            <a:avLst/>
          </a:prstGeom>
          <a:solidFill>
            <a:srgbClr val="0A2999"/>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800" b="1">
              <a:solidFill>
                <a:schemeClr val="accent1"/>
              </a:solidFill>
              <a:latin typeface="+mj-lt"/>
            </a:endParaRPr>
          </a:p>
        </p:txBody>
      </p:sp>
      <p:sp>
        <p:nvSpPr>
          <p:cNvPr id="6" name="Rectangle 5">
            <a:extLst>
              <a:ext uri="{FF2B5EF4-FFF2-40B4-BE49-F238E27FC236}">
                <a16:creationId xmlns:a16="http://schemas.microsoft.com/office/drawing/2014/main" id="{4379C19C-0D35-E6D2-BF44-FC396C21A6C4}"/>
              </a:ext>
              <a:ext uri="{C183D7F6-B498-43B3-948B-1728B52AA6E4}">
                <adec:decorative xmlns:adec="http://schemas.microsoft.com/office/drawing/2017/decorative" val="1"/>
              </a:ext>
            </a:extLst>
          </p:cNvPr>
          <p:cNvSpPr/>
          <p:nvPr userDrawn="1"/>
        </p:nvSpPr>
        <p:spPr bwMode="gray">
          <a:xfrm>
            <a:off x="4141278" y="5953701"/>
            <a:ext cx="8050723" cy="904298"/>
          </a:xfrm>
          <a:prstGeom prst="rect">
            <a:avLst/>
          </a:prstGeom>
          <a:solidFill>
            <a:schemeClr val="bg2">
              <a:alpha val="74837"/>
            </a:schemeClr>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800" b="1">
              <a:solidFill>
                <a:schemeClr val="accent1"/>
              </a:solidFill>
              <a:latin typeface="+mj-lt"/>
            </a:endParaRPr>
          </a:p>
        </p:txBody>
      </p:sp>
      <p:pic>
        <p:nvPicPr>
          <p:cNvPr id="11" name="Graphic 10">
            <a:extLst>
              <a:ext uri="{FF2B5EF4-FFF2-40B4-BE49-F238E27FC236}">
                <a16:creationId xmlns:a16="http://schemas.microsoft.com/office/drawing/2014/main" id="{A9913015-2B21-01FE-F90D-AA4E09410D7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l="29262"/>
          <a:stretch/>
        </p:blipFill>
        <p:spPr>
          <a:xfrm>
            <a:off x="-1" y="502551"/>
            <a:ext cx="4141278" cy="5852899"/>
          </a:xfrm>
          <a:prstGeom prst="rect">
            <a:avLst/>
          </a:prstGeom>
        </p:spPr>
      </p:pic>
    </p:spTree>
    <p:extLst>
      <p:ext uri="{BB962C8B-B14F-4D97-AF65-F5344CB8AC3E}">
        <p14:creationId xmlns:p14="http://schemas.microsoft.com/office/powerpoint/2010/main" val="90890323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Title, 2 Column Content and Image">
    <p:spTree>
      <p:nvGrpSpPr>
        <p:cNvPr id="1" name=""/>
        <p:cNvGrpSpPr/>
        <p:nvPr/>
      </p:nvGrpSpPr>
      <p:grpSpPr>
        <a:xfrm>
          <a:off x="0" y="0"/>
          <a:ext cx="0" cy="0"/>
          <a:chOff x="0" y="0"/>
          <a:chExt cx="0" cy="0"/>
        </a:xfrm>
      </p:grpSpPr>
      <p:sp>
        <p:nvSpPr>
          <p:cNvPr id="22" name="Content Placeholder 3">
            <a:extLst>
              <a:ext uri="{FF2B5EF4-FFF2-40B4-BE49-F238E27FC236}">
                <a16:creationId xmlns:a16="http://schemas.microsoft.com/office/drawing/2014/main" id="{0BA3573D-047C-E642-BB28-F06B1E7FADFE}"/>
              </a:ext>
            </a:extLst>
          </p:cNvPr>
          <p:cNvSpPr>
            <a:spLocks noGrp="1"/>
          </p:cNvSpPr>
          <p:nvPr>
            <p:ph sz="half" idx="2"/>
          </p:nvPr>
        </p:nvSpPr>
        <p:spPr>
          <a:xfrm>
            <a:off x="7407965" y="1749289"/>
            <a:ext cx="3998843" cy="4731025"/>
          </a:xfrm>
          <a:prstGeom prst="rect">
            <a:avLst/>
          </a:prstGeom>
          <a:solidFill>
            <a:schemeClr val="bg1">
              <a:lumMod val="95000"/>
            </a:schemeClr>
          </a:solidFill>
        </p:spPr>
        <p:txBody>
          <a:bodyPr>
            <a:normAutofit/>
          </a:bodyPr>
          <a:lstStyle>
            <a:lvl1pPr marL="0" indent="0">
              <a:buNone/>
              <a:defRPr sz="1799">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 name="Content Placeholder 2">
            <a:extLst>
              <a:ext uri="{FF2B5EF4-FFF2-40B4-BE49-F238E27FC236}">
                <a16:creationId xmlns:a16="http://schemas.microsoft.com/office/drawing/2014/main" id="{F5484D10-A49C-5A4E-AFCB-93697C6F10CB}"/>
              </a:ext>
            </a:extLst>
          </p:cNvPr>
          <p:cNvSpPr>
            <a:spLocks noGrp="1"/>
          </p:cNvSpPr>
          <p:nvPr>
            <p:ph idx="1"/>
          </p:nvPr>
        </p:nvSpPr>
        <p:spPr>
          <a:xfrm>
            <a:off x="736779" y="1749288"/>
            <a:ext cx="6392893" cy="4731027"/>
          </a:xfrm>
          <a:prstGeom prst="rect">
            <a:avLst/>
          </a:prstGeom>
        </p:spPr>
        <p:txBody>
          <a:bodyPr>
            <a:normAutofit/>
          </a:bodyPr>
          <a:lstStyle>
            <a:lvl1pPr>
              <a:lnSpc>
                <a:spcPct val="100000"/>
              </a:lnSpc>
              <a:spcBef>
                <a:spcPts val="2199"/>
              </a:spcBef>
              <a:spcAft>
                <a:spcPts val="0"/>
              </a:spcAft>
              <a:buClr>
                <a:schemeClr val="accent1"/>
              </a:buClr>
              <a:defRPr sz="1999">
                <a:solidFill>
                  <a:schemeClr val="tx1"/>
                </a:solidFill>
                <a:latin typeface="Arial" panose="020B0604020202020204" pitchFamily="34" charset="0"/>
                <a:cs typeface="Arial" panose="020B0604020202020204" pitchFamily="34" charset="0"/>
              </a:defRPr>
            </a:lvl1pPr>
            <a:lvl2pPr>
              <a:lnSpc>
                <a:spcPct val="100000"/>
              </a:lnSpc>
              <a:spcBef>
                <a:spcPts val="600"/>
              </a:spcBef>
              <a:spcAft>
                <a:spcPts val="600"/>
              </a:spcAft>
              <a:buClr>
                <a:schemeClr val="tx2"/>
              </a:buClr>
              <a:defRPr sz="1799">
                <a:solidFill>
                  <a:schemeClr val="tx1"/>
                </a:solidFill>
                <a:latin typeface="Arial" panose="020B0604020202020204" pitchFamily="34" charset="0"/>
                <a:cs typeface="Arial" panose="020B0604020202020204" pitchFamily="34" charset="0"/>
              </a:defRPr>
            </a:lvl2pPr>
            <a:lvl3pPr>
              <a:lnSpc>
                <a:spcPct val="100000"/>
              </a:lnSpc>
              <a:spcBef>
                <a:spcPts val="300"/>
              </a:spcBef>
              <a:spcAft>
                <a:spcPts val="600"/>
              </a:spcAft>
              <a:defRPr sz="1799">
                <a:solidFill>
                  <a:schemeClr val="tx1"/>
                </a:solidFill>
                <a:latin typeface="Arial" panose="020B0604020202020204" pitchFamily="34" charset="0"/>
                <a:cs typeface="Arial" panose="020B0604020202020204" pitchFamily="34" charset="0"/>
              </a:defRPr>
            </a:lvl3pPr>
            <a:lvl4pPr>
              <a:spcAft>
                <a:spcPts val="1200"/>
              </a:spcAft>
              <a:defRPr sz="1799">
                <a:solidFill>
                  <a:schemeClr val="tx1"/>
                </a:solidFill>
                <a:latin typeface="Arial" panose="020B0604020202020204" pitchFamily="34" charset="0"/>
                <a:cs typeface="Arial" panose="020B0604020202020204" pitchFamily="34" charset="0"/>
              </a:defRPr>
            </a:lvl4pPr>
            <a:lvl5pPr>
              <a:spcAft>
                <a:spcPts val="1200"/>
              </a:spcAft>
              <a:defRPr sz="1799">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4CEC87AC-E1F0-A647-B21A-A0B823880D78}"/>
              </a:ext>
            </a:extLst>
          </p:cNvPr>
          <p:cNvSpPr>
            <a:spLocks noGrp="1"/>
          </p:cNvSpPr>
          <p:nvPr>
            <p:ph type="title" hasCustomPrompt="1"/>
          </p:nvPr>
        </p:nvSpPr>
        <p:spPr>
          <a:xfrm>
            <a:off x="740994" y="595891"/>
            <a:ext cx="9655779" cy="831811"/>
          </a:xfrm>
          <a:prstGeom prst="rect">
            <a:avLst/>
          </a:prstGeom>
        </p:spPr>
        <p:txBody>
          <a:bodyPr anchor="t">
            <a:noAutofit/>
          </a:bodyPr>
          <a:lstStyle>
            <a:lvl1pPr>
              <a:defRPr sz="2799">
                <a:solidFill>
                  <a:schemeClr val="tx2"/>
                </a:solidFill>
                <a:latin typeface="Arial" panose="020B0604020202020204" pitchFamily="34" charset="0"/>
                <a:cs typeface="Arial" panose="020B0604020202020204" pitchFamily="34" charset="0"/>
              </a:defRPr>
            </a:lvl1pPr>
          </a:lstStyle>
          <a:p>
            <a:r>
              <a:rPr lang="en-US"/>
              <a:t>Click to edit Master title text. Limit titles to 2 lines. Longer descriptions should be placed in text below</a:t>
            </a:r>
          </a:p>
        </p:txBody>
      </p:sp>
    </p:spTree>
    <p:extLst>
      <p:ext uri="{BB962C8B-B14F-4D97-AF65-F5344CB8AC3E}">
        <p14:creationId xmlns:p14="http://schemas.microsoft.com/office/powerpoint/2010/main" val="249985917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p:cSld name="Section Divider-Light">
    <p:bg bwMode="gray">
      <p:bgPr>
        <a:solidFill>
          <a:schemeClr val="bg2"/>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bwMode="gray">
          <a:xfrm>
            <a:off x="448173" y="3345752"/>
            <a:ext cx="8380626" cy="905256"/>
          </a:xfrm>
        </p:spPr>
        <p:txBody>
          <a:bodyPr lIns="0" tIns="0" rIns="0" bIns="0"/>
          <a:lstStyle>
            <a:lvl1pPr marL="0" indent="0">
              <a:spcBef>
                <a:spcPts val="600"/>
              </a:spcBef>
              <a:buNone/>
              <a:defRPr sz="1800">
                <a:solidFill>
                  <a:schemeClr val="accent1"/>
                </a:solidFill>
                <a:latin typeface="+mn-lt"/>
              </a:defRPr>
            </a:lvl1pPr>
            <a:lvl2pPr marL="400050" indent="0">
              <a:buNone/>
              <a:defRPr/>
            </a:lvl2pPr>
            <a:lvl3pPr marL="742950" indent="0">
              <a:buNone/>
              <a:defRPr/>
            </a:lvl3pPr>
            <a:lvl4pPr marL="1095375" indent="0">
              <a:buNone/>
              <a:defRPr/>
            </a:lvl4pPr>
            <a:lvl5pPr marL="1370012" indent="0">
              <a:buNone/>
              <a:defRPr/>
            </a:lvl5pPr>
          </a:lstStyle>
          <a:p>
            <a:pPr lvl="0"/>
            <a:r>
              <a:rPr lang="en-US"/>
              <a:t>Click to edit Master text styles</a:t>
            </a:r>
          </a:p>
        </p:txBody>
      </p:sp>
      <p:sp>
        <p:nvSpPr>
          <p:cNvPr id="2" name="Title 1"/>
          <p:cNvSpPr>
            <a:spLocks noGrp="1"/>
          </p:cNvSpPr>
          <p:nvPr>
            <p:ph type="ctrTitle"/>
          </p:nvPr>
        </p:nvSpPr>
        <p:spPr bwMode="gray">
          <a:xfrm>
            <a:off x="448172" y="1690688"/>
            <a:ext cx="8380627" cy="1508760"/>
          </a:xfrm>
        </p:spPr>
        <p:txBody>
          <a:bodyPr vert="horz" lIns="0" tIns="0" rIns="0" bIns="0" rtlCol="0" anchor="b" anchorCtr="0">
            <a:noAutofit/>
          </a:bodyPr>
          <a:lstStyle>
            <a:lvl1pPr>
              <a:defRPr lang="en-US" sz="3200" b="0" dirty="0">
                <a:solidFill>
                  <a:schemeClr val="accent1"/>
                </a:solidFill>
              </a:defRPr>
            </a:lvl1pPr>
          </a:lstStyle>
          <a:p>
            <a:pPr lvl="0"/>
            <a:r>
              <a:rPr lang="en-US"/>
              <a:t>Click to edit Master title style</a:t>
            </a:r>
          </a:p>
        </p:txBody>
      </p:sp>
      <p:sp>
        <p:nvSpPr>
          <p:cNvPr id="13" name="Google Shape;49;p7">
            <a:extLst>
              <a:ext uri="{FF2B5EF4-FFF2-40B4-BE49-F238E27FC236}">
                <a16:creationId xmlns:a16="http://schemas.microsoft.com/office/drawing/2014/main" id="{D01DEFE8-92EA-4D72-9911-E9444EF4C65B}"/>
              </a:ext>
              <a:ext uri="{C183D7F6-B498-43B3-948B-1728B52AA6E4}">
                <adec:decorative xmlns:adec="http://schemas.microsoft.com/office/drawing/2017/decorative" val="1"/>
              </a:ext>
            </a:extLst>
          </p:cNvPr>
          <p:cNvSpPr/>
          <p:nvPr/>
        </p:nvSpPr>
        <p:spPr bwMode="gray">
          <a:xfrm>
            <a:off x="1" y="6216149"/>
            <a:ext cx="12192000" cy="641784"/>
          </a:xfrm>
          <a:prstGeom prst="rect">
            <a:avLst/>
          </a:prstGeom>
          <a:solidFill>
            <a:schemeClr val="l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10" name="Slide Number Placeholder 5">
            <a:extLst>
              <a:ext uri="{FF2B5EF4-FFF2-40B4-BE49-F238E27FC236}">
                <a16:creationId xmlns:a16="http://schemas.microsoft.com/office/drawing/2014/main" id="{CCDF916F-8B26-4E62-8230-AE3626C83AC8}"/>
              </a:ext>
            </a:extLst>
          </p:cNvPr>
          <p:cNvSpPr txBox="1">
            <a:spLocks/>
          </p:cNvSpPr>
          <p:nvPr/>
        </p:nvSpPr>
        <p:spPr bwMode="gray">
          <a:xfrm>
            <a:off x="11466324" y="6303596"/>
            <a:ext cx="276370" cy="335382"/>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sz="800" smtClean="0">
                <a:solidFill>
                  <a:srgbClr val="A1AAB1"/>
                </a:solidFill>
                <a:latin typeface="+mn-lt"/>
              </a:rPr>
              <a:pPr/>
              <a:t>‹#›</a:t>
            </a:fld>
            <a:endParaRPr lang="en-US" sz="800">
              <a:solidFill>
                <a:srgbClr val="A1AAB1"/>
              </a:solidFill>
              <a:latin typeface="+mn-lt"/>
            </a:endParaRPr>
          </a:p>
        </p:txBody>
      </p:sp>
      <p:sp>
        <p:nvSpPr>
          <p:cNvPr id="3" name="Text Placeholder 3">
            <a:extLst>
              <a:ext uri="{FF2B5EF4-FFF2-40B4-BE49-F238E27FC236}">
                <a16:creationId xmlns:a16="http://schemas.microsoft.com/office/drawing/2014/main" id="{23FE5CA9-4F4A-9900-B27D-D5151882249B}"/>
              </a:ext>
            </a:extLst>
          </p:cNvPr>
          <p:cNvSpPr txBox="1">
            <a:spLocks/>
          </p:cNvSpPr>
          <p:nvPr/>
        </p:nvSpPr>
        <p:spPr bwMode="gray">
          <a:xfrm>
            <a:off x="1472503" y="6303596"/>
            <a:ext cx="4399475" cy="335382"/>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300"/>
              </a:spcBef>
              <a:buClr>
                <a:schemeClr val="tx1"/>
              </a:buClr>
              <a:buSzPct val="100000"/>
              <a:buFont typeface="Arial" panose="020B0604020202020204" pitchFamily="34" charset="0"/>
              <a:buNone/>
              <a:defRPr lang="en-US" sz="1200" kern="1200">
                <a:solidFill>
                  <a:srgbClr val="00004E"/>
                </a:solidFill>
                <a:latin typeface="+mn-lt"/>
                <a:ea typeface="+mn-ea"/>
                <a:cs typeface="+mn-cs"/>
              </a:defRPr>
            </a:lvl1pPr>
            <a:lvl2pPr marL="457200" indent="-169863" algn="l" defTabSz="914400" rtl="0" eaLnBrk="1" latinLnBrk="0" hangingPunct="1">
              <a:lnSpc>
                <a:spcPct val="90000"/>
              </a:lnSpc>
              <a:spcBef>
                <a:spcPts val="1000"/>
              </a:spcBef>
              <a:buClr>
                <a:schemeClr val="tx1"/>
              </a:buClr>
              <a:buFont typeface="Arial" panose="020B0604020202020204" pitchFamily="34" charset="0"/>
              <a:buChar char="•"/>
              <a:defRPr sz="1800" kern="1200">
                <a:solidFill>
                  <a:schemeClr val="tx1"/>
                </a:solidFill>
                <a:latin typeface="+mn-lt"/>
                <a:ea typeface="+mn-ea"/>
                <a:cs typeface="+mn-cs"/>
              </a:defRPr>
            </a:lvl2pPr>
            <a:lvl3pPr marL="685800" indent="-171450" algn="l" defTabSz="914400" rtl="0" eaLnBrk="1" latinLnBrk="0" hangingPunct="1">
              <a:lnSpc>
                <a:spcPct val="9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3pPr>
            <a:lvl4pPr marL="914400" indent="-171450" algn="l" defTabSz="914400" rtl="0" eaLnBrk="1" latinLnBrk="0" hangingPunct="1">
              <a:lnSpc>
                <a:spcPct val="90000"/>
              </a:lnSpc>
              <a:spcBef>
                <a:spcPts val="200"/>
              </a:spcBef>
              <a:buClr>
                <a:schemeClr val="tx1"/>
              </a:buClr>
              <a:buFont typeface="Arial" panose="020B0604020202020204" pitchFamily="34" charset="0"/>
              <a:buChar char="•"/>
              <a:defRPr sz="1400" kern="1200">
                <a:solidFill>
                  <a:schemeClr val="tx1"/>
                </a:solidFill>
                <a:latin typeface="+mn-lt"/>
                <a:ea typeface="+mn-ea"/>
                <a:cs typeface="+mn-cs"/>
              </a:defRPr>
            </a:lvl4pPr>
            <a:lvl5pPr marL="1089025" indent="-114300" algn="l" defTabSz="914400" rtl="0" eaLnBrk="1" latinLnBrk="0" hangingPunct="1">
              <a:lnSpc>
                <a:spcPct val="90000"/>
              </a:lnSpc>
              <a:spcBef>
                <a:spcPts val="100"/>
              </a:spcBef>
              <a:buClr>
                <a:schemeClr val="tx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800" b="0">
                <a:solidFill>
                  <a:schemeClr val="accent1"/>
                </a:solidFill>
              </a:rPr>
              <a:t>Better health enabled by data</a:t>
            </a:r>
          </a:p>
        </p:txBody>
      </p:sp>
      <p:pic>
        <p:nvPicPr>
          <p:cNvPr id="8" name="Graphic 7" descr="ASTP logo">
            <a:extLst>
              <a:ext uri="{FF2B5EF4-FFF2-40B4-BE49-F238E27FC236}">
                <a16:creationId xmlns:a16="http://schemas.microsoft.com/office/drawing/2014/main" id="{67BD97C8-7738-824C-86BE-17EEDFFD0E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7319" y="6420148"/>
            <a:ext cx="833553" cy="231801"/>
          </a:xfrm>
          <a:prstGeom prst="rect">
            <a:avLst/>
          </a:prstGeom>
        </p:spPr>
      </p:pic>
      <p:sp>
        <p:nvSpPr>
          <p:cNvPr id="4" name="Google Shape;49;p7">
            <a:extLst>
              <a:ext uri="{FF2B5EF4-FFF2-40B4-BE49-F238E27FC236}">
                <a16:creationId xmlns:a16="http://schemas.microsoft.com/office/drawing/2014/main" id="{2EE5A869-D047-1FF3-8C4D-B3DA637757B7}"/>
              </a:ext>
              <a:ext uri="{C183D7F6-B498-43B3-948B-1728B52AA6E4}">
                <adec:decorative xmlns:adec="http://schemas.microsoft.com/office/drawing/2017/decorative" val="1"/>
              </a:ext>
            </a:extLst>
          </p:cNvPr>
          <p:cNvSpPr/>
          <p:nvPr/>
        </p:nvSpPr>
        <p:spPr bwMode="gray">
          <a:xfrm>
            <a:off x="1" y="6216149"/>
            <a:ext cx="12192000" cy="641784"/>
          </a:xfrm>
          <a:prstGeom prst="rect">
            <a:avLst/>
          </a:prstGeom>
          <a:solidFill>
            <a:schemeClr val="l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6" name="Slide Number Placeholder 5">
            <a:extLst>
              <a:ext uri="{FF2B5EF4-FFF2-40B4-BE49-F238E27FC236}">
                <a16:creationId xmlns:a16="http://schemas.microsoft.com/office/drawing/2014/main" id="{9A4DD692-7E41-8522-2C4C-4262B97AA4B0}"/>
              </a:ext>
            </a:extLst>
          </p:cNvPr>
          <p:cNvSpPr txBox="1">
            <a:spLocks/>
          </p:cNvSpPr>
          <p:nvPr/>
        </p:nvSpPr>
        <p:spPr bwMode="gray">
          <a:xfrm>
            <a:off x="11466324" y="6303596"/>
            <a:ext cx="276370" cy="335382"/>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sz="800" smtClean="0">
                <a:solidFill>
                  <a:srgbClr val="A1AAB1"/>
                </a:solidFill>
                <a:latin typeface="+mn-lt"/>
              </a:rPr>
              <a:pPr/>
              <a:t>‹#›</a:t>
            </a:fld>
            <a:endParaRPr lang="en-US" sz="800">
              <a:solidFill>
                <a:srgbClr val="A1AAB1"/>
              </a:solidFill>
              <a:latin typeface="+mn-lt"/>
            </a:endParaRPr>
          </a:p>
        </p:txBody>
      </p:sp>
      <p:sp>
        <p:nvSpPr>
          <p:cNvPr id="7" name="Text Placeholder 3">
            <a:extLst>
              <a:ext uri="{FF2B5EF4-FFF2-40B4-BE49-F238E27FC236}">
                <a16:creationId xmlns:a16="http://schemas.microsoft.com/office/drawing/2014/main" id="{EE98FCC1-C657-B759-77B4-4888D6D5659C}"/>
              </a:ext>
            </a:extLst>
          </p:cNvPr>
          <p:cNvSpPr txBox="1">
            <a:spLocks/>
          </p:cNvSpPr>
          <p:nvPr/>
        </p:nvSpPr>
        <p:spPr bwMode="gray">
          <a:xfrm>
            <a:off x="1472503" y="6303596"/>
            <a:ext cx="4399475" cy="335382"/>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300"/>
              </a:spcBef>
              <a:buClr>
                <a:schemeClr val="tx1"/>
              </a:buClr>
              <a:buSzPct val="100000"/>
              <a:buFont typeface="Arial" panose="020B0604020202020204" pitchFamily="34" charset="0"/>
              <a:buNone/>
              <a:defRPr lang="en-US" sz="1200" kern="1200">
                <a:solidFill>
                  <a:srgbClr val="00004E"/>
                </a:solidFill>
                <a:latin typeface="+mn-lt"/>
                <a:ea typeface="+mn-ea"/>
                <a:cs typeface="+mn-cs"/>
              </a:defRPr>
            </a:lvl1pPr>
            <a:lvl2pPr marL="457200" indent="-169863" algn="l" defTabSz="914400" rtl="0" eaLnBrk="1" latinLnBrk="0" hangingPunct="1">
              <a:lnSpc>
                <a:spcPct val="90000"/>
              </a:lnSpc>
              <a:spcBef>
                <a:spcPts val="1000"/>
              </a:spcBef>
              <a:buClr>
                <a:schemeClr val="tx1"/>
              </a:buClr>
              <a:buFont typeface="Arial" panose="020B0604020202020204" pitchFamily="34" charset="0"/>
              <a:buChar char="•"/>
              <a:defRPr sz="1800" kern="1200">
                <a:solidFill>
                  <a:schemeClr val="tx1"/>
                </a:solidFill>
                <a:latin typeface="+mn-lt"/>
                <a:ea typeface="+mn-ea"/>
                <a:cs typeface="+mn-cs"/>
              </a:defRPr>
            </a:lvl2pPr>
            <a:lvl3pPr marL="685800" indent="-171450" algn="l" defTabSz="914400" rtl="0" eaLnBrk="1" latinLnBrk="0" hangingPunct="1">
              <a:lnSpc>
                <a:spcPct val="9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3pPr>
            <a:lvl4pPr marL="914400" indent="-171450" algn="l" defTabSz="914400" rtl="0" eaLnBrk="1" latinLnBrk="0" hangingPunct="1">
              <a:lnSpc>
                <a:spcPct val="90000"/>
              </a:lnSpc>
              <a:spcBef>
                <a:spcPts val="200"/>
              </a:spcBef>
              <a:buClr>
                <a:schemeClr val="tx1"/>
              </a:buClr>
              <a:buFont typeface="Arial" panose="020B0604020202020204" pitchFamily="34" charset="0"/>
              <a:buChar char="•"/>
              <a:defRPr sz="1400" kern="1200">
                <a:solidFill>
                  <a:schemeClr val="tx1"/>
                </a:solidFill>
                <a:latin typeface="+mn-lt"/>
                <a:ea typeface="+mn-ea"/>
                <a:cs typeface="+mn-cs"/>
              </a:defRPr>
            </a:lvl4pPr>
            <a:lvl5pPr marL="1089025" indent="-114300" algn="l" defTabSz="914400" rtl="0" eaLnBrk="1" latinLnBrk="0" hangingPunct="1">
              <a:lnSpc>
                <a:spcPct val="90000"/>
              </a:lnSpc>
              <a:spcBef>
                <a:spcPts val="100"/>
              </a:spcBef>
              <a:buClr>
                <a:schemeClr val="tx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800" b="0">
                <a:solidFill>
                  <a:schemeClr val="accent1"/>
                </a:solidFill>
              </a:rPr>
              <a:t>Better health enabled by data</a:t>
            </a:r>
          </a:p>
        </p:txBody>
      </p:sp>
      <p:pic>
        <p:nvPicPr>
          <p:cNvPr id="9" name="Graphic 8" descr="ASTP logo">
            <a:extLst>
              <a:ext uri="{FF2B5EF4-FFF2-40B4-BE49-F238E27FC236}">
                <a16:creationId xmlns:a16="http://schemas.microsoft.com/office/drawing/2014/main" id="{C2C34C4D-99A5-37E2-4C1C-66BD85EED4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7319" y="6420148"/>
            <a:ext cx="833553" cy="231801"/>
          </a:xfrm>
          <a:prstGeom prst="rect">
            <a:avLst/>
          </a:prstGeom>
        </p:spPr>
      </p:pic>
      <p:sp>
        <p:nvSpPr>
          <p:cNvPr id="11" name="Google Shape;49;p7">
            <a:extLst>
              <a:ext uri="{FF2B5EF4-FFF2-40B4-BE49-F238E27FC236}">
                <a16:creationId xmlns:a16="http://schemas.microsoft.com/office/drawing/2014/main" id="{28FD851A-2F60-8BB1-24C8-04F0DF227943}"/>
              </a:ext>
              <a:ext uri="{C183D7F6-B498-43B3-948B-1728B52AA6E4}">
                <adec:decorative xmlns:adec="http://schemas.microsoft.com/office/drawing/2017/decorative" val="1"/>
              </a:ext>
            </a:extLst>
          </p:cNvPr>
          <p:cNvSpPr/>
          <p:nvPr/>
        </p:nvSpPr>
        <p:spPr bwMode="gray">
          <a:xfrm>
            <a:off x="1" y="6216149"/>
            <a:ext cx="12192000" cy="641784"/>
          </a:xfrm>
          <a:prstGeom prst="rect">
            <a:avLst/>
          </a:prstGeom>
          <a:solidFill>
            <a:schemeClr val="l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12" name="Slide Number Placeholder 5">
            <a:extLst>
              <a:ext uri="{FF2B5EF4-FFF2-40B4-BE49-F238E27FC236}">
                <a16:creationId xmlns:a16="http://schemas.microsoft.com/office/drawing/2014/main" id="{8934F232-05A0-86E9-701A-7E09A10B6727}"/>
              </a:ext>
            </a:extLst>
          </p:cNvPr>
          <p:cNvSpPr txBox="1">
            <a:spLocks/>
          </p:cNvSpPr>
          <p:nvPr/>
        </p:nvSpPr>
        <p:spPr bwMode="gray">
          <a:xfrm>
            <a:off x="11466324" y="6303596"/>
            <a:ext cx="276370" cy="335382"/>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sz="800" smtClean="0">
                <a:solidFill>
                  <a:srgbClr val="A1AAB1"/>
                </a:solidFill>
                <a:latin typeface="+mn-lt"/>
              </a:rPr>
              <a:pPr/>
              <a:t>‹#›</a:t>
            </a:fld>
            <a:endParaRPr lang="en-US" sz="800">
              <a:solidFill>
                <a:srgbClr val="A1AAB1"/>
              </a:solidFill>
              <a:latin typeface="+mn-lt"/>
            </a:endParaRPr>
          </a:p>
        </p:txBody>
      </p:sp>
      <p:sp>
        <p:nvSpPr>
          <p:cNvPr id="14" name="Text Placeholder 3">
            <a:extLst>
              <a:ext uri="{FF2B5EF4-FFF2-40B4-BE49-F238E27FC236}">
                <a16:creationId xmlns:a16="http://schemas.microsoft.com/office/drawing/2014/main" id="{37787FD9-5F36-AE8C-C24E-DB816D251021}"/>
              </a:ext>
            </a:extLst>
          </p:cNvPr>
          <p:cNvSpPr txBox="1">
            <a:spLocks/>
          </p:cNvSpPr>
          <p:nvPr/>
        </p:nvSpPr>
        <p:spPr bwMode="gray">
          <a:xfrm>
            <a:off x="1472503" y="6303596"/>
            <a:ext cx="4399475" cy="335382"/>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300"/>
              </a:spcBef>
              <a:buClr>
                <a:schemeClr val="tx1"/>
              </a:buClr>
              <a:buSzPct val="100000"/>
              <a:buFont typeface="Arial" panose="020B0604020202020204" pitchFamily="34" charset="0"/>
              <a:buNone/>
              <a:defRPr lang="en-US" sz="1200" kern="1200">
                <a:solidFill>
                  <a:srgbClr val="00004E"/>
                </a:solidFill>
                <a:latin typeface="+mn-lt"/>
                <a:ea typeface="+mn-ea"/>
                <a:cs typeface="+mn-cs"/>
              </a:defRPr>
            </a:lvl1pPr>
            <a:lvl2pPr marL="457200" indent="-169863" algn="l" defTabSz="914400" rtl="0" eaLnBrk="1" latinLnBrk="0" hangingPunct="1">
              <a:lnSpc>
                <a:spcPct val="90000"/>
              </a:lnSpc>
              <a:spcBef>
                <a:spcPts val="1000"/>
              </a:spcBef>
              <a:buClr>
                <a:schemeClr val="tx1"/>
              </a:buClr>
              <a:buFont typeface="Arial" panose="020B0604020202020204" pitchFamily="34" charset="0"/>
              <a:buChar char="•"/>
              <a:defRPr sz="1800" kern="1200">
                <a:solidFill>
                  <a:schemeClr val="tx1"/>
                </a:solidFill>
                <a:latin typeface="+mn-lt"/>
                <a:ea typeface="+mn-ea"/>
                <a:cs typeface="+mn-cs"/>
              </a:defRPr>
            </a:lvl2pPr>
            <a:lvl3pPr marL="685800" indent="-171450" algn="l" defTabSz="914400" rtl="0" eaLnBrk="1" latinLnBrk="0" hangingPunct="1">
              <a:lnSpc>
                <a:spcPct val="9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3pPr>
            <a:lvl4pPr marL="914400" indent="-171450" algn="l" defTabSz="914400" rtl="0" eaLnBrk="1" latinLnBrk="0" hangingPunct="1">
              <a:lnSpc>
                <a:spcPct val="90000"/>
              </a:lnSpc>
              <a:spcBef>
                <a:spcPts val="200"/>
              </a:spcBef>
              <a:buClr>
                <a:schemeClr val="tx1"/>
              </a:buClr>
              <a:buFont typeface="Arial" panose="020B0604020202020204" pitchFamily="34" charset="0"/>
              <a:buChar char="•"/>
              <a:defRPr sz="1400" kern="1200">
                <a:solidFill>
                  <a:schemeClr val="tx1"/>
                </a:solidFill>
                <a:latin typeface="+mn-lt"/>
                <a:ea typeface="+mn-ea"/>
                <a:cs typeface="+mn-cs"/>
              </a:defRPr>
            </a:lvl4pPr>
            <a:lvl5pPr marL="1089025" indent="-114300" algn="l" defTabSz="914400" rtl="0" eaLnBrk="1" latinLnBrk="0" hangingPunct="1">
              <a:lnSpc>
                <a:spcPct val="90000"/>
              </a:lnSpc>
              <a:spcBef>
                <a:spcPts val="100"/>
              </a:spcBef>
              <a:buClr>
                <a:schemeClr val="tx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800" b="0">
                <a:solidFill>
                  <a:schemeClr val="accent1"/>
                </a:solidFill>
              </a:rPr>
              <a:t>Better health enabled by data</a:t>
            </a:r>
          </a:p>
        </p:txBody>
      </p:sp>
      <p:pic>
        <p:nvPicPr>
          <p:cNvPr id="15" name="Graphic 14" descr="ASTP logo">
            <a:extLst>
              <a:ext uri="{FF2B5EF4-FFF2-40B4-BE49-F238E27FC236}">
                <a16:creationId xmlns:a16="http://schemas.microsoft.com/office/drawing/2014/main" id="{EBFE2E90-44F0-F576-1442-3E665F1F013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7319" y="6420148"/>
            <a:ext cx="833553" cy="231801"/>
          </a:xfrm>
          <a:prstGeom prst="rect">
            <a:avLst/>
          </a:prstGeom>
        </p:spPr>
      </p:pic>
      <p:sp>
        <p:nvSpPr>
          <p:cNvPr id="16" name="Google Shape;49;p7">
            <a:extLst>
              <a:ext uri="{FF2B5EF4-FFF2-40B4-BE49-F238E27FC236}">
                <a16:creationId xmlns:a16="http://schemas.microsoft.com/office/drawing/2014/main" id="{AAD8DF69-A2EA-B40F-9FFB-1324256FD135}"/>
              </a:ext>
              <a:ext uri="{C183D7F6-B498-43B3-948B-1728B52AA6E4}">
                <adec:decorative xmlns:adec="http://schemas.microsoft.com/office/drawing/2017/decorative" val="1"/>
              </a:ext>
            </a:extLst>
          </p:cNvPr>
          <p:cNvSpPr/>
          <p:nvPr userDrawn="1"/>
        </p:nvSpPr>
        <p:spPr bwMode="gray">
          <a:xfrm>
            <a:off x="1" y="6216149"/>
            <a:ext cx="12192000" cy="641784"/>
          </a:xfrm>
          <a:prstGeom prst="rect">
            <a:avLst/>
          </a:prstGeom>
          <a:solidFill>
            <a:schemeClr val="l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17" name="Slide Number Placeholder 5">
            <a:extLst>
              <a:ext uri="{FF2B5EF4-FFF2-40B4-BE49-F238E27FC236}">
                <a16:creationId xmlns:a16="http://schemas.microsoft.com/office/drawing/2014/main" id="{F7C7FD30-1074-EE6F-2C0A-90E23790A28E}"/>
              </a:ext>
            </a:extLst>
          </p:cNvPr>
          <p:cNvSpPr txBox="1">
            <a:spLocks/>
          </p:cNvSpPr>
          <p:nvPr userDrawn="1"/>
        </p:nvSpPr>
        <p:spPr bwMode="gray">
          <a:xfrm>
            <a:off x="11466324" y="6303596"/>
            <a:ext cx="276370" cy="335382"/>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sz="800" smtClean="0">
                <a:solidFill>
                  <a:srgbClr val="A1AAB1"/>
                </a:solidFill>
                <a:latin typeface="+mn-lt"/>
              </a:rPr>
              <a:pPr/>
              <a:t>‹#›</a:t>
            </a:fld>
            <a:endParaRPr lang="en-US" sz="800">
              <a:solidFill>
                <a:srgbClr val="A1AAB1"/>
              </a:solidFill>
              <a:latin typeface="+mn-lt"/>
            </a:endParaRPr>
          </a:p>
        </p:txBody>
      </p:sp>
      <p:sp>
        <p:nvSpPr>
          <p:cNvPr id="18" name="Text Placeholder 3">
            <a:extLst>
              <a:ext uri="{FF2B5EF4-FFF2-40B4-BE49-F238E27FC236}">
                <a16:creationId xmlns:a16="http://schemas.microsoft.com/office/drawing/2014/main" id="{A717D4DB-CC0F-9580-DD2F-C73755EC637D}"/>
              </a:ext>
            </a:extLst>
          </p:cNvPr>
          <p:cNvSpPr txBox="1">
            <a:spLocks/>
          </p:cNvSpPr>
          <p:nvPr userDrawn="1"/>
        </p:nvSpPr>
        <p:spPr bwMode="gray">
          <a:xfrm>
            <a:off x="1472503" y="6303596"/>
            <a:ext cx="4399475" cy="335382"/>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300"/>
              </a:spcBef>
              <a:buClr>
                <a:schemeClr val="tx1"/>
              </a:buClr>
              <a:buSzPct val="100000"/>
              <a:buFont typeface="Arial" panose="020B0604020202020204" pitchFamily="34" charset="0"/>
              <a:buNone/>
              <a:defRPr lang="en-US" sz="1200" kern="1200">
                <a:solidFill>
                  <a:srgbClr val="00004E"/>
                </a:solidFill>
                <a:latin typeface="+mn-lt"/>
                <a:ea typeface="+mn-ea"/>
                <a:cs typeface="+mn-cs"/>
              </a:defRPr>
            </a:lvl1pPr>
            <a:lvl2pPr marL="457200" indent="-169863" algn="l" defTabSz="914400" rtl="0" eaLnBrk="1" latinLnBrk="0" hangingPunct="1">
              <a:lnSpc>
                <a:spcPct val="90000"/>
              </a:lnSpc>
              <a:spcBef>
                <a:spcPts val="1000"/>
              </a:spcBef>
              <a:buClr>
                <a:schemeClr val="tx1"/>
              </a:buClr>
              <a:buFont typeface="Arial" panose="020B0604020202020204" pitchFamily="34" charset="0"/>
              <a:buChar char="•"/>
              <a:defRPr sz="1800" kern="1200">
                <a:solidFill>
                  <a:schemeClr val="tx1"/>
                </a:solidFill>
                <a:latin typeface="+mn-lt"/>
                <a:ea typeface="+mn-ea"/>
                <a:cs typeface="+mn-cs"/>
              </a:defRPr>
            </a:lvl2pPr>
            <a:lvl3pPr marL="685800" indent="-171450" algn="l" defTabSz="914400" rtl="0" eaLnBrk="1" latinLnBrk="0" hangingPunct="1">
              <a:lnSpc>
                <a:spcPct val="9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3pPr>
            <a:lvl4pPr marL="914400" indent="-171450" algn="l" defTabSz="914400" rtl="0" eaLnBrk="1" latinLnBrk="0" hangingPunct="1">
              <a:lnSpc>
                <a:spcPct val="90000"/>
              </a:lnSpc>
              <a:spcBef>
                <a:spcPts val="200"/>
              </a:spcBef>
              <a:buClr>
                <a:schemeClr val="tx1"/>
              </a:buClr>
              <a:buFont typeface="Arial" panose="020B0604020202020204" pitchFamily="34" charset="0"/>
              <a:buChar char="•"/>
              <a:defRPr sz="1400" kern="1200">
                <a:solidFill>
                  <a:schemeClr val="tx1"/>
                </a:solidFill>
                <a:latin typeface="+mn-lt"/>
                <a:ea typeface="+mn-ea"/>
                <a:cs typeface="+mn-cs"/>
              </a:defRPr>
            </a:lvl4pPr>
            <a:lvl5pPr marL="1089025" indent="-114300" algn="l" defTabSz="914400" rtl="0" eaLnBrk="1" latinLnBrk="0" hangingPunct="1">
              <a:lnSpc>
                <a:spcPct val="90000"/>
              </a:lnSpc>
              <a:spcBef>
                <a:spcPts val="100"/>
              </a:spcBef>
              <a:buClr>
                <a:schemeClr val="tx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800" b="0">
                <a:solidFill>
                  <a:schemeClr val="accent1"/>
                </a:solidFill>
              </a:rPr>
              <a:t>Better health enabled by data</a:t>
            </a:r>
          </a:p>
        </p:txBody>
      </p:sp>
      <p:pic>
        <p:nvPicPr>
          <p:cNvPr id="19" name="Graphic 18" descr="ASTP logo">
            <a:extLst>
              <a:ext uri="{FF2B5EF4-FFF2-40B4-BE49-F238E27FC236}">
                <a16:creationId xmlns:a16="http://schemas.microsoft.com/office/drawing/2014/main" id="{F10D3231-DACE-4EA3-9622-A6BC498792A7}"/>
              </a:ext>
            </a:extLst>
          </p:cNvPr>
          <p:cNvPicPr>
            <a:picLocks noChangeAspect="1"/>
          </p:cNvPicPr>
          <p:nvPr userDrawn="1"/>
        </p:nvPicPr>
        <p:blipFill>
          <a:blip r:embed="rId3">
            <a:extLst>
              <a:ext uri="{96DAC541-7B7A-43D3-8B79-37D633B846F1}">
                <asvg:svgBlip xmlns:asvg="http://schemas.microsoft.com/office/drawing/2016/SVG/main" r:embed="rId5"/>
              </a:ext>
            </a:extLst>
          </a:blip>
          <a:stretch>
            <a:fillRect/>
          </a:stretch>
        </p:blipFill>
        <p:spPr>
          <a:xfrm>
            <a:off x="457319" y="6420148"/>
            <a:ext cx="833553" cy="231801"/>
          </a:xfrm>
          <a:prstGeom prst="rect">
            <a:avLst/>
          </a:prstGeom>
        </p:spPr>
      </p:pic>
    </p:spTree>
    <p:custDataLst>
      <p:tags r:id="rId1"/>
    </p:custDataLst>
    <p:extLst>
      <p:ext uri="{BB962C8B-B14F-4D97-AF65-F5344CB8AC3E}">
        <p14:creationId xmlns:p14="http://schemas.microsoft.com/office/powerpoint/2010/main" val="123470573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3" name="Picture 2" descr="A blue square with white lines&#10;&#10;AI-generated content may be incorrect.">
            <a:extLst>
              <a:ext uri="{FF2B5EF4-FFF2-40B4-BE49-F238E27FC236}">
                <a16:creationId xmlns:a16="http://schemas.microsoft.com/office/drawing/2014/main" id="{EC6AF289-F329-BF98-9ADA-3A1D2D1D535E}"/>
              </a:ext>
            </a:extLst>
          </p:cNvPr>
          <p:cNvPicPr>
            <a:picLocks noChangeAspect="1"/>
          </p:cNvPicPr>
          <p:nvPr userDrawn="1"/>
        </p:nvPicPr>
        <p:blipFill>
          <a:blip r:embed="rId3"/>
          <a:stretch>
            <a:fillRect/>
          </a:stretch>
        </p:blipFill>
        <p:spPr>
          <a:xfrm rot="10800000">
            <a:off x="-1" y="0"/>
            <a:ext cx="12187411" cy="6858000"/>
          </a:xfrm>
          <a:prstGeom prst="rect">
            <a:avLst/>
          </a:prstGeom>
        </p:spPr>
      </p:pic>
      <p:sp>
        <p:nvSpPr>
          <p:cNvPr id="4" name="Rectangle 3">
            <a:extLst>
              <a:ext uri="{FF2B5EF4-FFF2-40B4-BE49-F238E27FC236}">
                <a16:creationId xmlns:a16="http://schemas.microsoft.com/office/drawing/2014/main" id="{A4CBF5BA-D67D-85F7-1E51-FE2D871A3183}"/>
              </a:ext>
            </a:extLst>
          </p:cNvPr>
          <p:cNvSpPr/>
          <p:nvPr userDrawn="1"/>
        </p:nvSpPr>
        <p:spPr bwMode="gray">
          <a:xfrm>
            <a:off x="6597532" y="537373"/>
            <a:ext cx="5093364" cy="5789755"/>
          </a:xfrm>
          <a:prstGeom prst="rect">
            <a:avLst/>
          </a:prstGeom>
          <a:gradFill>
            <a:gsLst>
              <a:gs pos="100000">
                <a:srgbClr val="F2F4F8"/>
              </a:gs>
              <a:gs pos="0">
                <a:schemeClr val="bg1">
                  <a:lumMod val="90000"/>
                </a:schemeClr>
              </a:gs>
              <a:gs pos="48000">
                <a:schemeClr val="bg1"/>
              </a:gs>
            </a:gsLst>
            <a:lin ang="13500000" scaled="1"/>
          </a:gra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800" b="1">
              <a:solidFill>
                <a:schemeClr val="accent1"/>
              </a:solidFill>
              <a:latin typeface="+mj-lt"/>
            </a:endParaRPr>
          </a:p>
        </p:txBody>
      </p:sp>
      <p:pic>
        <p:nvPicPr>
          <p:cNvPr id="7" name="Picture 6" descr="A cell phone with a screen on it&#10;&#10;AI-generated content may be incorrect.">
            <a:extLst>
              <a:ext uri="{FF2B5EF4-FFF2-40B4-BE49-F238E27FC236}">
                <a16:creationId xmlns:a16="http://schemas.microsoft.com/office/drawing/2014/main" id="{B4D841E2-5048-E72F-F256-C4C15A1CB2CC}"/>
              </a:ext>
            </a:extLst>
          </p:cNvPr>
          <p:cNvPicPr>
            <a:picLocks noChangeAspect="1"/>
          </p:cNvPicPr>
          <p:nvPr userDrawn="1"/>
        </p:nvPicPr>
        <p:blipFill>
          <a:blip r:embed="rId4"/>
          <a:srcRect l="29223" r="5768"/>
          <a:stretch>
            <a:fillRect/>
          </a:stretch>
        </p:blipFill>
        <p:spPr>
          <a:xfrm>
            <a:off x="6096000" y="537373"/>
            <a:ext cx="5594897" cy="5978862"/>
          </a:xfrm>
          <a:prstGeom prst="rect">
            <a:avLst/>
          </a:prstGeom>
        </p:spPr>
      </p:pic>
    </p:spTree>
    <p:custDataLst>
      <p:tags r:id="rId1"/>
    </p:custDataLst>
    <p:extLst>
      <p:ext uri="{BB962C8B-B14F-4D97-AF65-F5344CB8AC3E}">
        <p14:creationId xmlns:p14="http://schemas.microsoft.com/office/powerpoint/2010/main" val="370099781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userDrawn="1">
  <p:cSld name="3_Section Divider-Light">
    <p:bg bwMode="gray">
      <p:bgPr>
        <a:gradFill>
          <a:gsLst>
            <a:gs pos="100000">
              <a:schemeClr val="tx2">
                <a:lumMod val="90000"/>
                <a:alpha val="75000"/>
              </a:schemeClr>
            </a:gs>
            <a:gs pos="13000">
              <a:schemeClr val="bg1">
                <a:lumMod val="90000"/>
                <a:alpha val="65000"/>
              </a:schemeClr>
            </a:gs>
            <a:gs pos="48000">
              <a:schemeClr val="bg1"/>
            </a:gs>
          </a:gsLst>
          <a:lin ang="13500000" scaled="1"/>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1469AA-3909-E5B6-2C3C-29F734D57FE9}"/>
              </a:ext>
            </a:extLst>
          </p:cNvPr>
          <p:cNvSpPr/>
          <p:nvPr userDrawn="1"/>
        </p:nvSpPr>
        <p:spPr bwMode="gray">
          <a:xfrm>
            <a:off x="2" y="1"/>
            <a:ext cx="1472501" cy="6214162"/>
          </a:xfrm>
          <a:prstGeom prst="rect">
            <a:avLst/>
          </a:prstGeom>
          <a:solidFill>
            <a:srgbClr val="081F7A"/>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800" b="1">
              <a:solidFill>
                <a:schemeClr val="accent1"/>
              </a:solidFill>
              <a:latin typeface="+mj-lt"/>
            </a:endParaRPr>
          </a:p>
        </p:txBody>
      </p:sp>
      <p:sp>
        <p:nvSpPr>
          <p:cNvPr id="13" name="Google Shape;49;p7">
            <a:extLst>
              <a:ext uri="{FF2B5EF4-FFF2-40B4-BE49-F238E27FC236}">
                <a16:creationId xmlns:a16="http://schemas.microsoft.com/office/drawing/2014/main" id="{D01DEFE8-92EA-4D72-9911-E9444EF4C65B}"/>
              </a:ext>
              <a:ext uri="{C183D7F6-B498-43B3-948B-1728B52AA6E4}">
                <adec:decorative xmlns:adec="http://schemas.microsoft.com/office/drawing/2017/decorative" val="1"/>
              </a:ext>
            </a:extLst>
          </p:cNvPr>
          <p:cNvSpPr/>
          <p:nvPr userDrawn="1"/>
        </p:nvSpPr>
        <p:spPr bwMode="gray">
          <a:xfrm>
            <a:off x="1" y="6216149"/>
            <a:ext cx="12192000" cy="641784"/>
          </a:xfrm>
          <a:prstGeom prst="rect">
            <a:avLst/>
          </a:prstGeom>
          <a:solidFill>
            <a:schemeClr val="l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10" name="Slide Number Placeholder 5">
            <a:extLst>
              <a:ext uri="{FF2B5EF4-FFF2-40B4-BE49-F238E27FC236}">
                <a16:creationId xmlns:a16="http://schemas.microsoft.com/office/drawing/2014/main" id="{CCDF916F-8B26-4E62-8230-AE3626C83AC8}"/>
              </a:ext>
            </a:extLst>
          </p:cNvPr>
          <p:cNvSpPr txBox="1">
            <a:spLocks/>
          </p:cNvSpPr>
          <p:nvPr userDrawn="1"/>
        </p:nvSpPr>
        <p:spPr bwMode="gray">
          <a:xfrm>
            <a:off x="11466324" y="6303596"/>
            <a:ext cx="276370" cy="335382"/>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sz="800" smtClean="0">
                <a:solidFill>
                  <a:srgbClr val="A1AAB1"/>
                </a:solidFill>
                <a:latin typeface="+mn-lt"/>
              </a:rPr>
              <a:pPr/>
              <a:t>‹#›</a:t>
            </a:fld>
            <a:endParaRPr lang="en-US" sz="800">
              <a:solidFill>
                <a:srgbClr val="A1AAB1"/>
              </a:solidFill>
              <a:latin typeface="+mn-lt"/>
            </a:endParaRPr>
          </a:p>
        </p:txBody>
      </p:sp>
      <p:sp>
        <p:nvSpPr>
          <p:cNvPr id="3" name="Text Placeholder 3">
            <a:extLst>
              <a:ext uri="{FF2B5EF4-FFF2-40B4-BE49-F238E27FC236}">
                <a16:creationId xmlns:a16="http://schemas.microsoft.com/office/drawing/2014/main" id="{23FE5CA9-4F4A-9900-B27D-D5151882249B}"/>
              </a:ext>
            </a:extLst>
          </p:cNvPr>
          <p:cNvSpPr txBox="1">
            <a:spLocks/>
          </p:cNvSpPr>
          <p:nvPr userDrawn="1"/>
        </p:nvSpPr>
        <p:spPr bwMode="gray">
          <a:xfrm>
            <a:off x="1472503" y="6303596"/>
            <a:ext cx="4399475" cy="335382"/>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300"/>
              </a:spcBef>
              <a:buClr>
                <a:schemeClr val="tx1"/>
              </a:buClr>
              <a:buSzPct val="100000"/>
              <a:buFont typeface="Arial" panose="020B0604020202020204" pitchFamily="34" charset="0"/>
              <a:buNone/>
              <a:defRPr lang="en-US" sz="1200" kern="1200">
                <a:solidFill>
                  <a:srgbClr val="00004E"/>
                </a:solidFill>
                <a:latin typeface="+mn-lt"/>
                <a:ea typeface="+mn-ea"/>
                <a:cs typeface="+mn-cs"/>
              </a:defRPr>
            </a:lvl1pPr>
            <a:lvl2pPr marL="457200" indent="-169863" algn="l" defTabSz="914400" rtl="0" eaLnBrk="1" latinLnBrk="0" hangingPunct="1">
              <a:lnSpc>
                <a:spcPct val="90000"/>
              </a:lnSpc>
              <a:spcBef>
                <a:spcPts val="1000"/>
              </a:spcBef>
              <a:buClr>
                <a:schemeClr val="tx1"/>
              </a:buClr>
              <a:buFont typeface="Arial" panose="020B0604020202020204" pitchFamily="34" charset="0"/>
              <a:buChar char="•"/>
              <a:defRPr sz="1800" kern="1200">
                <a:solidFill>
                  <a:schemeClr val="tx1"/>
                </a:solidFill>
                <a:latin typeface="+mn-lt"/>
                <a:ea typeface="+mn-ea"/>
                <a:cs typeface="+mn-cs"/>
              </a:defRPr>
            </a:lvl2pPr>
            <a:lvl3pPr marL="685800" indent="-171450" algn="l" defTabSz="914400" rtl="0" eaLnBrk="1" latinLnBrk="0" hangingPunct="1">
              <a:lnSpc>
                <a:spcPct val="9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3pPr>
            <a:lvl4pPr marL="914400" indent="-171450" algn="l" defTabSz="914400" rtl="0" eaLnBrk="1" latinLnBrk="0" hangingPunct="1">
              <a:lnSpc>
                <a:spcPct val="90000"/>
              </a:lnSpc>
              <a:spcBef>
                <a:spcPts val="200"/>
              </a:spcBef>
              <a:buClr>
                <a:schemeClr val="tx1"/>
              </a:buClr>
              <a:buFont typeface="Arial" panose="020B0604020202020204" pitchFamily="34" charset="0"/>
              <a:buChar char="•"/>
              <a:defRPr sz="1400" kern="1200">
                <a:solidFill>
                  <a:schemeClr val="tx1"/>
                </a:solidFill>
                <a:latin typeface="+mn-lt"/>
                <a:ea typeface="+mn-ea"/>
                <a:cs typeface="+mn-cs"/>
              </a:defRPr>
            </a:lvl4pPr>
            <a:lvl5pPr marL="1089025" indent="-114300" algn="l" defTabSz="914400" rtl="0" eaLnBrk="1" latinLnBrk="0" hangingPunct="1">
              <a:lnSpc>
                <a:spcPct val="90000"/>
              </a:lnSpc>
              <a:spcBef>
                <a:spcPts val="100"/>
              </a:spcBef>
              <a:buClr>
                <a:schemeClr val="tx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800" b="0">
                <a:solidFill>
                  <a:schemeClr val="accent1"/>
                </a:solidFill>
              </a:rPr>
              <a:t>Better health enabled by data</a:t>
            </a:r>
          </a:p>
        </p:txBody>
      </p:sp>
      <p:pic>
        <p:nvPicPr>
          <p:cNvPr id="8" name="Graphic 7" descr="ASTP logo">
            <a:extLst>
              <a:ext uri="{FF2B5EF4-FFF2-40B4-BE49-F238E27FC236}">
                <a16:creationId xmlns:a16="http://schemas.microsoft.com/office/drawing/2014/main" id="{67BD97C8-7738-824C-86BE-17EEDFFD0EF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57319" y="6420148"/>
            <a:ext cx="833553" cy="231801"/>
          </a:xfrm>
          <a:prstGeom prst="rect">
            <a:avLst/>
          </a:prstGeom>
        </p:spPr>
      </p:pic>
      <p:grpSp>
        <p:nvGrpSpPr>
          <p:cNvPr id="2" name="Graphic 5">
            <a:extLst>
              <a:ext uri="{FF2B5EF4-FFF2-40B4-BE49-F238E27FC236}">
                <a16:creationId xmlns:a16="http://schemas.microsoft.com/office/drawing/2014/main" id="{30DED470-E799-22F3-FD6F-DBD50D959D70}"/>
              </a:ext>
            </a:extLst>
          </p:cNvPr>
          <p:cNvGrpSpPr/>
          <p:nvPr userDrawn="1"/>
        </p:nvGrpSpPr>
        <p:grpSpPr>
          <a:xfrm rot="16200000">
            <a:off x="-2230371" y="2551584"/>
            <a:ext cx="5931490" cy="1110997"/>
            <a:chOff x="4608466" y="3149600"/>
            <a:chExt cx="2967961" cy="555769"/>
          </a:xfrm>
          <a:solidFill>
            <a:srgbClr val="0F34BA"/>
          </a:solidFill>
        </p:grpSpPr>
        <p:grpSp>
          <p:nvGrpSpPr>
            <p:cNvPr id="5" name="Graphic 5">
              <a:extLst>
                <a:ext uri="{FF2B5EF4-FFF2-40B4-BE49-F238E27FC236}">
                  <a16:creationId xmlns:a16="http://schemas.microsoft.com/office/drawing/2014/main" id="{5CB8DC4B-90CE-D830-244A-D4B0A17C9100}"/>
                </a:ext>
              </a:extLst>
            </p:cNvPr>
            <p:cNvGrpSpPr/>
            <p:nvPr/>
          </p:nvGrpSpPr>
          <p:grpSpPr>
            <a:xfrm>
              <a:off x="4608466" y="3149600"/>
              <a:ext cx="640074" cy="555011"/>
              <a:chOff x="4608466" y="3149600"/>
              <a:chExt cx="640074" cy="555011"/>
            </a:xfrm>
            <a:grpFill/>
          </p:grpSpPr>
          <p:sp>
            <p:nvSpPr>
              <p:cNvPr id="24" name="Freeform 23">
                <a:extLst>
                  <a:ext uri="{FF2B5EF4-FFF2-40B4-BE49-F238E27FC236}">
                    <a16:creationId xmlns:a16="http://schemas.microsoft.com/office/drawing/2014/main" id="{4F923833-364E-A47E-635F-870FEFADE8B1}"/>
                  </a:ext>
                </a:extLst>
              </p:cNvPr>
              <p:cNvSpPr/>
              <p:nvPr/>
            </p:nvSpPr>
            <p:spPr>
              <a:xfrm>
                <a:off x="4608466" y="3150736"/>
                <a:ext cx="296750" cy="253543"/>
              </a:xfrm>
              <a:custGeom>
                <a:avLst/>
                <a:gdLst>
                  <a:gd name="csX0" fmla="*/ 296466 w 296750"/>
                  <a:gd name="csY0" fmla="*/ 253544 h 253543"/>
                  <a:gd name="csX1" fmla="*/ 46 w 296750"/>
                  <a:gd name="csY1" fmla="*/ 253544 h 253543"/>
                  <a:gd name="csX2" fmla="*/ 46 w 296750"/>
                  <a:gd name="csY2" fmla="*/ 180047 h 253543"/>
                  <a:gd name="csX3" fmla="*/ 27390 w 296750"/>
                  <a:gd name="csY3" fmla="*/ 127009 h 253543"/>
                  <a:gd name="csX4" fmla="*/ 85497 w 296750"/>
                  <a:gd name="csY4" fmla="*/ 116022 h 253543"/>
                  <a:gd name="csX5" fmla="*/ 181961 w 296750"/>
                  <a:gd name="csY5" fmla="*/ 108824 h 253543"/>
                  <a:gd name="csX6" fmla="*/ 212724 w 296750"/>
                  <a:gd name="csY6" fmla="*/ 103899 h 253543"/>
                  <a:gd name="csX7" fmla="*/ 225257 w 296750"/>
                  <a:gd name="csY7" fmla="*/ 79653 h 253543"/>
                  <a:gd name="csX8" fmla="*/ 215003 w 296750"/>
                  <a:gd name="csY8" fmla="*/ 55785 h 253543"/>
                  <a:gd name="csX9" fmla="*/ 148541 w 296750"/>
                  <a:gd name="csY9" fmla="*/ 51618 h 253543"/>
                  <a:gd name="csX10" fmla="*/ 85497 w 296750"/>
                  <a:gd name="csY10" fmla="*/ 56164 h 253543"/>
                  <a:gd name="csX11" fmla="*/ 69926 w 296750"/>
                  <a:gd name="csY11" fmla="*/ 86093 h 253543"/>
                  <a:gd name="csX12" fmla="*/ 69926 w 296750"/>
                  <a:gd name="csY12" fmla="*/ 92912 h 253543"/>
                  <a:gd name="csX13" fmla="*/ 46 w 296750"/>
                  <a:gd name="csY13" fmla="*/ 92912 h 253543"/>
                  <a:gd name="csX14" fmla="*/ 46 w 296750"/>
                  <a:gd name="csY14" fmla="*/ 72076 h 253543"/>
                  <a:gd name="csX15" fmla="*/ 4223 w 296750"/>
                  <a:gd name="csY15" fmla="*/ 36748 h 253543"/>
                  <a:gd name="csX16" fmla="*/ 56728 w 296750"/>
                  <a:gd name="csY16" fmla="*/ 3788 h 253543"/>
                  <a:gd name="csX17" fmla="*/ 152054 w 296750"/>
                  <a:gd name="csY17" fmla="*/ 0 h 253543"/>
                  <a:gd name="csX18" fmla="*/ 269786 w 296750"/>
                  <a:gd name="csY18" fmla="*/ 11744 h 253543"/>
                  <a:gd name="csX19" fmla="*/ 296751 w 296750"/>
                  <a:gd name="csY19" fmla="*/ 79179 h 253543"/>
                  <a:gd name="csX20" fmla="*/ 268267 w 296750"/>
                  <a:gd name="csY20" fmla="*/ 148887 h 253543"/>
                  <a:gd name="csX21" fmla="*/ 207502 w 296750"/>
                  <a:gd name="csY21" fmla="*/ 161010 h 253543"/>
                  <a:gd name="csX22" fmla="*/ 111797 w 296750"/>
                  <a:gd name="csY22" fmla="*/ 167451 h 253543"/>
                  <a:gd name="csX23" fmla="*/ 78755 w 296750"/>
                  <a:gd name="csY23" fmla="*/ 172754 h 253543"/>
                  <a:gd name="csX24" fmla="*/ 69641 w 296750"/>
                  <a:gd name="csY24" fmla="*/ 192833 h 253543"/>
                  <a:gd name="csX25" fmla="*/ 70020 w 296750"/>
                  <a:gd name="csY25" fmla="*/ 202305 h 253543"/>
                  <a:gd name="csX26" fmla="*/ 296466 w 296750"/>
                  <a:gd name="csY26" fmla="*/ 202305 h 253543"/>
                  <a:gd name="csX27" fmla="*/ 296466 w 296750"/>
                  <a:gd name="csY27" fmla="*/ 253449 h 25354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296750" h="253543">
                    <a:moveTo>
                      <a:pt x="296466" y="253544"/>
                    </a:moveTo>
                    <a:lnTo>
                      <a:pt x="46" y="253544"/>
                    </a:lnTo>
                    <a:lnTo>
                      <a:pt x="46" y="180047"/>
                    </a:lnTo>
                    <a:cubicBezTo>
                      <a:pt x="-714" y="154286"/>
                      <a:pt x="8021" y="137616"/>
                      <a:pt x="27390" y="127009"/>
                    </a:cubicBezTo>
                    <a:cubicBezTo>
                      <a:pt x="41442" y="120189"/>
                      <a:pt x="46759" y="119432"/>
                      <a:pt x="85497" y="116022"/>
                    </a:cubicBezTo>
                    <a:lnTo>
                      <a:pt x="181961" y="108824"/>
                    </a:lnTo>
                    <a:cubicBezTo>
                      <a:pt x="199811" y="107309"/>
                      <a:pt x="207027" y="106172"/>
                      <a:pt x="212724" y="103899"/>
                    </a:cubicBezTo>
                    <a:cubicBezTo>
                      <a:pt x="221079" y="100868"/>
                      <a:pt x="225257" y="92912"/>
                      <a:pt x="225257" y="79653"/>
                    </a:cubicBezTo>
                    <a:cubicBezTo>
                      <a:pt x="225257" y="67151"/>
                      <a:pt x="221459" y="58816"/>
                      <a:pt x="215003" y="55785"/>
                    </a:cubicBezTo>
                    <a:cubicBezTo>
                      <a:pt x="207027" y="51997"/>
                      <a:pt x="200571" y="51618"/>
                      <a:pt x="148541" y="51618"/>
                    </a:cubicBezTo>
                    <a:cubicBezTo>
                      <a:pt x="105625" y="51618"/>
                      <a:pt x="94611" y="52376"/>
                      <a:pt x="85497" y="56164"/>
                    </a:cubicBezTo>
                    <a:cubicBezTo>
                      <a:pt x="74103" y="60331"/>
                      <a:pt x="69926" y="68666"/>
                      <a:pt x="69926" y="86093"/>
                    </a:cubicBezTo>
                    <a:lnTo>
                      <a:pt x="69926" y="92912"/>
                    </a:lnTo>
                    <a:lnTo>
                      <a:pt x="46" y="92912"/>
                    </a:lnTo>
                    <a:lnTo>
                      <a:pt x="46" y="72076"/>
                    </a:lnTo>
                    <a:cubicBezTo>
                      <a:pt x="46" y="50766"/>
                      <a:pt x="425" y="47356"/>
                      <a:pt x="4223" y="36748"/>
                    </a:cubicBezTo>
                    <a:cubicBezTo>
                      <a:pt x="11154" y="17806"/>
                      <a:pt x="28624" y="6819"/>
                      <a:pt x="56728" y="3788"/>
                    </a:cubicBezTo>
                    <a:cubicBezTo>
                      <a:pt x="79515" y="1137"/>
                      <a:pt x="111417" y="0"/>
                      <a:pt x="152054" y="0"/>
                    </a:cubicBezTo>
                    <a:cubicBezTo>
                      <a:pt x="225731" y="0"/>
                      <a:pt x="251936" y="2652"/>
                      <a:pt x="269786" y="11744"/>
                    </a:cubicBezTo>
                    <a:cubicBezTo>
                      <a:pt x="289155" y="21594"/>
                      <a:pt x="296751" y="40158"/>
                      <a:pt x="296751" y="79179"/>
                    </a:cubicBezTo>
                    <a:cubicBezTo>
                      <a:pt x="296751" y="118200"/>
                      <a:pt x="289535" y="137143"/>
                      <a:pt x="268267" y="148887"/>
                    </a:cubicBezTo>
                    <a:cubicBezTo>
                      <a:pt x="256114" y="155706"/>
                      <a:pt x="239783" y="159116"/>
                      <a:pt x="207502" y="161010"/>
                    </a:cubicBezTo>
                    <a:lnTo>
                      <a:pt x="111797" y="167451"/>
                    </a:lnTo>
                    <a:cubicBezTo>
                      <a:pt x="85212" y="169724"/>
                      <a:pt x="83313" y="170103"/>
                      <a:pt x="78755" y="172754"/>
                    </a:cubicBezTo>
                    <a:cubicBezTo>
                      <a:pt x="72679" y="176922"/>
                      <a:pt x="69641" y="183362"/>
                      <a:pt x="69641" y="192833"/>
                    </a:cubicBezTo>
                    <a:cubicBezTo>
                      <a:pt x="69641" y="195106"/>
                      <a:pt x="69641" y="198895"/>
                      <a:pt x="70020" y="202305"/>
                    </a:cubicBezTo>
                    <a:lnTo>
                      <a:pt x="296466" y="202305"/>
                    </a:lnTo>
                    <a:lnTo>
                      <a:pt x="296466" y="253449"/>
                    </a:lnTo>
                    <a:close/>
                  </a:path>
                </a:pathLst>
              </a:custGeom>
              <a:grpFill/>
              <a:ln w="9495" cap="flat">
                <a:noFill/>
                <a:prstDash val="solid"/>
                <a:miter/>
              </a:ln>
            </p:spPr>
            <p:txBody>
              <a:bodyPr/>
              <a:lstStyle/>
              <a:p>
                <a:endParaRPr lang="en-US" sz="1800"/>
              </a:p>
            </p:txBody>
          </p:sp>
          <p:sp>
            <p:nvSpPr>
              <p:cNvPr id="25" name="Freeform 24">
                <a:extLst>
                  <a:ext uri="{FF2B5EF4-FFF2-40B4-BE49-F238E27FC236}">
                    <a16:creationId xmlns:a16="http://schemas.microsoft.com/office/drawing/2014/main" id="{913AD09B-F6F7-DFC6-98CC-135A7DF82D33}"/>
                  </a:ext>
                </a:extLst>
              </p:cNvPr>
              <p:cNvSpPr/>
              <p:nvPr/>
            </p:nvSpPr>
            <p:spPr>
              <a:xfrm>
                <a:off x="4933606" y="3149600"/>
                <a:ext cx="314934" cy="256479"/>
              </a:xfrm>
              <a:custGeom>
                <a:avLst/>
                <a:gdLst>
                  <a:gd name="csX0" fmla="*/ 288730 w 314934"/>
                  <a:gd name="csY0" fmla="*/ 19700 h 256479"/>
                  <a:gd name="csX1" fmla="*/ 314935 w 314934"/>
                  <a:gd name="csY1" fmla="*/ 126914 h 256479"/>
                  <a:gd name="csX2" fmla="*/ 292148 w 314934"/>
                  <a:gd name="csY2" fmla="*/ 234885 h 256479"/>
                  <a:gd name="csX3" fmla="*/ 163022 w 314934"/>
                  <a:gd name="csY3" fmla="*/ 256480 h 256479"/>
                  <a:gd name="csX4" fmla="*/ 20128 w 314934"/>
                  <a:gd name="csY4" fmla="*/ 234128 h 256479"/>
                  <a:gd name="csX5" fmla="*/ 0 w 314934"/>
                  <a:gd name="csY5" fmla="*/ 127672 h 256479"/>
                  <a:gd name="csX6" fmla="*/ 28863 w 314934"/>
                  <a:gd name="csY6" fmla="*/ 18942 h 256479"/>
                  <a:gd name="csX7" fmla="*/ 159889 w 314934"/>
                  <a:gd name="csY7" fmla="*/ 0 h 256479"/>
                  <a:gd name="csX8" fmla="*/ 288635 w 314934"/>
                  <a:gd name="csY8" fmla="*/ 19700 h 256479"/>
                  <a:gd name="csX9" fmla="*/ 72539 w 314934"/>
                  <a:gd name="csY9" fmla="*/ 130702 h 256479"/>
                  <a:gd name="csX10" fmla="*/ 159509 w 314934"/>
                  <a:gd name="csY10" fmla="*/ 196622 h 256479"/>
                  <a:gd name="csX11" fmla="*/ 230528 w 314934"/>
                  <a:gd name="csY11" fmla="*/ 185635 h 256479"/>
                  <a:gd name="csX12" fmla="*/ 242301 w 314934"/>
                  <a:gd name="csY12" fmla="*/ 125399 h 256479"/>
                  <a:gd name="csX13" fmla="*/ 157230 w 314934"/>
                  <a:gd name="csY13" fmla="*/ 58721 h 256479"/>
                  <a:gd name="csX14" fmla="*/ 72539 w 314934"/>
                  <a:gd name="csY14" fmla="*/ 130702 h 2564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14934" h="256479">
                    <a:moveTo>
                      <a:pt x="288730" y="19700"/>
                    </a:moveTo>
                    <a:cubicBezTo>
                      <a:pt x="308479" y="35612"/>
                      <a:pt x="314935" y="62131"/>
                      <a:pt x="314935" y="126914"/>
                    </a:cubicBezTo>
                    <a:cubicBezTo>
                      <a:pt x="314935" y="191697"/>
                      <a:pt x="309618" y="218595"/>
                      <a:pt x="292148" y="234885"/>
                    </a:cubicBezTo>
                    <a:cubicBezTo>
                      <a:pt x="273918" y="251934"/>
                      <a:pt x="247334" y="256480"/>
                      <a:pt x="163022" y="256480"/>
                    </a:cubicBezTo>
                    <a:cubicBezTo>
                      <a:pt x="55543" y="256480"/>
                      <a:pt x="38073" y="253828"/>
                      <a:pt x="20128" y="234128"/>
                    </a:cubicBezTo>
                    <a:cubicBezTo>
                      <a:pt x="4557" y="216701"/>
                      <a:pt x="0" y="192833"/>
                      <a:pt x="0" y="127672"/>
                    </a:cubicBezTo>
                    <a:cubicBezTo>
                      <a:pt x="0" y="62510"/>
                      <a:pt x="7216" y="34854"/>
                      <a:pt x="28863" y="18942"/>
                    </a:cubicBezTo>
                    <a:cubicBezTo>
                      <a:pt x="47473" y="4925"/>
                      <a:pt x="82413" y="0"/>
                      <a:pt x="159889" y="0"/>
                    </a:cubicBezTo>
                    <a:cubicBezTo>
                      <a:pt x="237364" y="0"/>
                      <a:pt x="270026" y="4546"/>
                      <a:pt x="288635" y="19700"/>
                    </a:cubicBezTo>
                    <a:close/>
                    <a:moveTo>
                      <a:pt x="72539" y="130702"/>
                    </a:moveTo>
                    <a:cubicBezTo>
                      <a:pt x="72539" y="192833"/>
                      <a:pt x="77476" y="196622"/>
                      <a:pt x="159509" y="196622"/>
                    </a:cubicBezTo>
                    <a:cubicBezTo>
                      <a:pt x="201665" y="196622"/>
                      <a:pt x="221034" y="193591"/>
                      <a:pt x="230528" y="185635"/>
                    </a:cubicBezTo>
                    <a:cubicBezTo>
                      <a:pt x="240402" y="177301"/>
                      <a:pt x="242301" y="167072"/>
                      <a:pt x="242301" y="125399"/>
                    </a:cubicBezTo>
                    <a:cubicBezTo>
                      <a:pt x="242301" y="62510"/>
                      <a:pt x="237744" y="58721"/>
                      <a:pt x="157230" y="58721"/>
                    </a:cubicBezTo>
                    <a:cubicBezTo>
                      <a:pt x="76716" y="58721"/>
                      <a:pt x="72539" y="63268"/>
                      <a:pt x="72539" y="130702"/>
                    </a:cubicBezTo>
                    <a:close/>
                  </a:path>
                </a:pathLst>
              </a:custGeom>
              <a:grpFill/>
              <a:ln w="9495" cap="flat">
                <a:noFill/>
                <a:prstDash val="solid"/>
                <a:miter/>
              </a:ln>
            </p:spPr>
            <p:txBody>
              <a:bodyPr/>
              <a:lstStyle/>
              <a:p>
                <a:endParaRPr lang="en-US" sz="1800"/>
              </a:p>
            </p:txBody>
          </p:sp>
          <p:sp>
            <p:nvSpPr>
              <p:cNvPr id="26" name="Freeform 25">
                <a:extLst>
                  <a:ext uri="{FF2B5EF4-FFF2-40B4-BE49-F238E27FC236}">
                    <a16:creationId xmlns:a16="http://schemas.microsoft.com/office/drawing/2014/main" id="{58F221DF-E8FA-07B6-C831-AF25C6A72080}"/>
                  </a:ext>
                </a:extLst>
              </p:cNvPr>
              <p:cNvSpPr/>
              <p:nvPr/>
            </p:nvSpPr>
            <p:spPr>
              <a:xfrm>
                <a:off x="4608466" y="3450026"/>
                <a:ext cx="296655" cy="253448"/>
              </a:xfrm>
              <a:custGeom>
                <a:avLst/>
                <a:gdLst>
                  <a:gd name="csX0" fmla="*/ 296466 w 296655"/>
                  <a:gd name="csY0" fmla="*/ 253449 h 253448"/>
                  <a:gd name="csX1" fmla="*/ 46 w 296655"/>
                  <a:gd name="csY1" fmla="*/ 253449 h 253448"/>
                  <a:gd name="csX2" fmla="*/ 46 w 296655"/>
                  <a:gd name="csY2" fmla="*/ 179953 h 253448"/>
                  <a:gd name="csX3" fmla="*/ 27390 w 296655"/>
                  <a:gd name="csY3" fmla="*/ 126914 h 253448"/>
                  <a:gd name="csX4" fmla="*/ 85497 w 296655"/>
                  <a:gd name="csY4" fmla="*/ 115927 h 253448"/>
                  <a:gd name="csX5" fmla="*/ 181961 w 296655"/>
                  <a:gd name="csY5" fmla="*/ 108729 h 253448"/>
                  <a:gd name="csX6" fmla="*/ 212724 w 296655"/>
                  <a:gd name="csY6" fmla="*/ 103804 h 253448"/>
                  <a:gd name="csX7" fmla="*/ 225257 w 296655"/>
                  <a:gd name="csY7" fmla="*/ 79558 h 253448"/>
                  <a:gd name="csX8" fmla="*/ 215003 w 296655"/>
                  <a:gd name="csY8" fmla="*/ 55691 h 253448"/>
                  <a:gd name="csX9" fmla="*/ 148541 w 296655"/>
                  <a:gd name="csY9" fmla="*/ 51523 h 253448"/>
                  <a:gd name="csX10" fmla="*/ 85497 w 296655"/>
                  <a:gd name="csY10" fmla="*/ 56069 h 253448"/>
                  <a:gd name="csX11" fmla="*/ 69926 w 296655"/>
                  <a:gd name="csY11" fmla="*/ 85998 h 253448"/>
                  <a:gd name="csX12" fmla="*/ 69926 w 296655"/>
                  <a:gd name="csY12" fmla="*/ 92818 h 253448"/>
                  <a:gd name="csX13" fmla="*/ 46 w 296655"/>
                  <a:gd name="csY13" fmla="*/ 92818 h 253448"/>
                  <a:gd name="csX14" fmla="*/ 46 w 296655"/>
                  <a:gd name="csY14" fmla="*/ 71981 h 253448"/>
                  <a:gd name="csX15" fmla="*/ 4223 w 296655"/>
                  <a:gd name="csY15" fmla="*/ 36748 h 253448"/>
                  <a:gd name="csX16" fmla="*/ 56633 w 296655"/>
                  <a:gd name="csY16" fmla="*/ 3788 h 253448"/>
                  <a:gd name="csX17" fmla="*/ 151959 w 296655"/>
                  <a:gd name="csY17" fmla="*/ 0 h 253448"/>
                  <a:gd name="csX18" fmla="*/ 269691 w 296655"/>
                  <a:gd name="csY18" fmla="*/ 11744 h 253448"/>
                  <a:gd name="csX19" fmla="*/ 296656 w 296655"/>
                  <a:gd name="csY19" fmla="*/ 79179 h 253448"/>
                  <a:gd name="csX20" fmla="*/ 268172 w 296655"/>
                  <a:gd name="csY20" fmla="*/ 148887 h 253448"/>
                  <a:gd name="csX21" fmla="*/ 207407 w 296655"/>
                  <a:gd name="csY21" fmla="*/ 161010 h 253448"/>
                  <a:gd name="csX22" fmla="*/ 111702 w 296655"/>
                  <a:gd name="csY22" fmla="*/ 167451 h 253448"/>
                  <a:gd name="csX23" fmla="*/ 78661 w 296655"/>
                  <a:gd name="csY23" fmla="*/ 172754 h 253448"/>
                  <a:gd name="csX24" fmla="*/ 69546 w 296655"/>
                  <a:gd name="csY24" fmla="*/ 192833 h 253448"/>
                  <a:gd name="csX25" fmla="*/ 69926 w 296655"/>
                  <a:gd name="csY25" fmla="*/ 202305 h 253448"/>
                  <a:gd name="csX26" fmla="*/ 296371 w 296655"/>
                  <a:gd name="csY26" fmla="*/ 202305 h 253448"/>
                  <a:gd name="csX27" fmla="*/ 296371 w 296655"/>
                  <a:gd name="csY27" fmla="*/ 253449 h 25344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296655" h="253448">
                    <a:moveTo>
                      <a:pt x="296466" y="253449"/>
                    </a:moveTo>
                    <a:lnTo>
                      <a:pt x="46" y="253449"/>
                    </a:lnTo>
                    <a:lnTo>
                      <a:pt x="46" y="179953"/>
                    </a:lnTo>
                    <a:cubicBezTo>
                      <a:pt x="-714" y="154191"/>
                      <a:pt x="8021" y="137522"/>
                      <a:pt x="27390" y="126914"/>
                    </a:cubicBezTo>
                    <a:cubicBezTo>
                      <a:pt x="41442" y="120095"/>
                      <a:pt x="46759" y="119337"/>
                      <a:pt x="85497" y="115927"/>
                    </a:cubicBezTo>
                    <a:lnTo>
                      <a:pt x="181961" y="108729"/>
                    </a:lnTo>
                    <a:cubicBezTo>
                      <a:pt x="199811" y="107214"/>
                      <a:pt x="207027" y="106077"/>
                      <a:pt x="212724" y="103804"/>
                    </a:cubicBezTo>
                    <a:cubicBezTo>
                      <a:pt x="221079" y="100773"/>
                      <a:pt x="225257" y="92818"/>
                      <a:pt x="225257" y="79558"/>
                    </a:cubicBezTo>
                    <a:cubicBezTo>
                      <a:pt x="225257" y="67056"/>
                      <a:pt x="221459" y="58721"/>
                      <a:pt x="215003" y="55691"/>
                    </a:cubicBezTo>
                    <a:cubicBezTo>
                      <a:pt x="207027" y="51902"/>
                      <a:pt x="200571" y="51523"/>
                      <a:pt x="148541" y="51523"/>
                    </a:cubicBezTo>
                    <a:cubicBezTo>
                      <a:pt x="105625" y="51523"/>
                      <a:pt x="94611" y="52281"/>
                      <a:pt x="85497" y="56069"/>
                    </a:cubicBezTo>
                    <a:cubicBezTo>
                      <a:pt x="74103" y="60237"/>
                      <a:pt x="69926" y="68571"/>
                      <a:pt x="69926" y="85998"/>
                    </a:cubicBezTo>
                    <a:lnTo>
                      <a:pt x="69926" y="92818"/>
                    </a:lnTo>
                    <a:lnTo>
                      <a:pt x="46" y="92818"/>
                    </a:lnTo>
                    <a:lnTo>
                      <a:pt x="46" y="71981"/>
                    </a:lnTo>
                    <a:cubicBezTo>
                      <a:pt x="46" y="50766"/>
                      <a:pt x="425" y="47356"/>
                      <a:pt x="4223" y="36748"/>
                    </a:cubicBezTo>
                    <a:cubicBezTo>
                      <a:pt x="11059" y="17806"/>
                      <a:pt x="28529" y="6819"/>
                      <a:pt x="56633" y="3788"/>
                    </a:cubicBezTo>
                    <a:cubicBezTo>
                      <a:pt x="79420" y="1137"/>
                      <a:pt x="111322" y="0"/>
                      <a:pt x="151959" y="0"/>
                    </a:cubicBezTo>
                    <a:cubicBezTo>
                      <a:pt x="225636" y="0"/>
                      <a:pt x="251841" y="2652"/>
                      <a:pt x="269691" y="11744"/>
                    </a:cubicBezTo>
                    <a:cubicBezTo>
                      <a:pt x="289060" y="21594"/>
                      <a:pt x="296656" y="40158"/>
                      <a:pt x="296656" y="79179"/>
                    </a:cubicBezTo>
                    <a:cubicBezTo>
                      <a:pt x="296656" y="118200"/>
                      <a:pt x="289440" y="137143"/>
                      <a:pt x="268172" y="148887"/>
                    </a:cubicBezTo>
                    <a:cubicBezTo>
                      <a:pt x="256019" y="155706"/>
                      <a:pt x="239688" y="159116"/>
                      <a:pt x="207407" y="161010"/>
                    </a:cubicBezTo>
                    <a:lnTo>
                      <a:pt x="111702" y="167451"/>
                    </a:lnTo>
                    <a:cubicBezTo>
                      <a:pt x="85117" y="169724"/>
                      <a:pt x="83218" y="170103"/>
                      <a:pt x="78661" y="172754"/>
                    </a:cubicBezTo>
                    <a:cubicBezTo>
                      <a:pt x="72584" y="176922"/>
                      <a:pt x="69546" y="183362"/>
                      <a:pt x="69546" y="192833"/>
                    </a:cubicBezTo>
                    <a:cubicBezTo>
                      <a:pt x="69546" y="195106"/>
                      <a:pt x="69546" y="198895"/>
                      <a:pt x="69926" y="202305"/>
                    </a:cubicBezTo>
                    <a:lnTo>
                      <a:pt x="296371" y="202305"/>
                    </a:lnTo>
                    <a:lnTo>
                      <a:pt x="296371" y="253449"/>
                    </a:lnTo>
                    <a:close/>
                  </a:path>
                </a:pathLst>
              </a:custGeom>
              <a:grpFill/>
              <a:ln w="9495" cap="flat">
                <a:noFill/>
                <a:prstDash val="solid"/>
                <a:miter/>
              </a:ln>
            </p:spPr>
            <p:txBody>
              <a:bodyPr/>
              <a:lstStyle/>
              <a:p>
                <a:endParaRPr lang="en-US" sz="1800"/>
              </a:p>
            </p:txBody>
          </p:sp>
          <p:sp>
            <p:nvSpPr>
              <p:cNvPr id="27" name="Freeform 26">
                <a:extLst>
                  <a:ext uri="{FF2B5EF4-FFF2-40B4-BE49-F238E27FC236}">
                    <a16:creationId xmlns:a16="http://schemas.microsoft.com/office/drawing/2014/main" id="{EA48260B-58DC-721A-FB64-AB80EB7ACE2A}"/>
                  </a:ext>
                </a:extLst>
              </p:cNvPr>
              <p:cNvSpPr/>
              <p:nvPr/>
            </p:nvSpPr>
            <p:spPr>
              <a:xfrm>
                <a:off x="4937973" y="3449268"/>
                <a:ext cx="296230" cy="255343"/>
              </a:xfrm>
              <a:custGeom>
                <a:avLst/>
                <a:gdLst>
                  <a:gd name="csX0" fmla="*/ 221793 w 296230"/>
                  <a:gd name="csY0" fmla="*/ 72360 h 255343"/>
                  <a:gd name="csX1" fmla="*/ 145837 w 296230"/>
                  <a:gd name="csY1" fmla="*/ 52281 h 255343"/>
                  <a:gd name="csX2" fmla="*/ 83552 w 296230"/>
                  <a:gd name="csY2" fmla="*/ 61373 h 255343"/>
                  <a:gd name="csX3" fmla="*/ 71399 w 296230"/>
                  <a:gd name="csY3" fmla="*/ 112139 h 255343"/>
                  <a:gd name="csX4" fmla="*/ 71399 w 296230"/>
                  <a:gd name="csY4" fmla="*/ 124262 h 255343"/>
                  <a:gd name="csX5" fmla="*/ 108998 w 296230"/>
                  <a:gd name="csY5" fmla="*/ 97743 h 255343"/>
                  <a:gd name="csX6" fmla="*/ 161787 w 296230"/>
                  <a:gd name="csY6" fmla="*/ 95470 h 255343"/>
                  <a:gd name="csX7" fmla="*/ 261291 w 296230"/>
                  <a:gd name="csY7" fmla="*/ 102668 h 255343"/>
                  <a:gd name="csX8" fmla="*/ 296231 w 296230"/>
                  <a:gd name="csY8" fmla="*/ 171239 h 255343"/>
                  <a:gd name="csX9" fmla="*/ 270026 w 296230"/>
                  <a:gd name="csY9" fmla="*/ 241705 h 255343"/>
                  <a:gd name="csX10" fmla="*/ 218375 w 296230"/>
                  <a:gd name="csY10" fmla="*/ 253449 h 255343"/>
                  <a:gd name="csX11" fmla="*/ 150014 w 296230"/>
                  <a:gd name="csY11" fmla="*/ 255343 h 255343"/>
                  <a:gd name="csX12" fmla="*/ 54689 w 296230"/>
                  <a:gd name="csY12" fmla="*/ 249660 h 255343"/>
                  <a:gd name="csX13" fmla="*/ 3038 w 296230"/>
                  <a:gd name="csY13" fmla="*/ 199653 h 255343"/>
                  <a:gd name="csX14" fmla="*/ 0 w 296230"/>
                  <a:gd name="csY14" fmla="*/ 116685 h 255343"/>
                  <a:gd name="csX15" fmla="*/ 24686 w 296230"/>
                  <a:gd name="csY15" fmla="*/ 20079 h 255343"/>
                  <a:gd name="csX16" fmla="*/ 142798 w 296230"/>
                  <a:gd name="csY16" fmla="*/ 0 h 255343"/>
                  <a:gd name="csX17" fmla="*/ 230148 w 296230"/>
                  <a:gd name="csY17" fmla="*/ 3410 h 255343"/>
                  <a:gd name="csX18" fmla="*/ 291673 w 296230"/>
                  <a:gd name="csY18" fmla="*/ 72360 h 255343"/>
                  <a:gd name="csX19" fmla="*/ 221793 w 296230"/>
                  <a:gd name="csY19" fmla="*/ 72360 h 255343"/>
                  <a:gd name="csX20" fmla="*/ 82793 w 296230"/>
                  <a:gd name="csY20" fmla="*/ 151160 h 255343"/>
                  <a:gd name="csX21" fmla="*/ 71399 w 296230"/>
                  <a:gd name="csY21" fmla="*/ 174649 h 255343"/>
                  <a:gd name="csX22" fmla="*/ 79754 w 296230"/>
                  <a:gd name="csY22" fmla="*/ 197001 h 255343"/>
                  <a:gd name="csX23" fmla="*/ 123429 w 296230"/>
                  <a:gd name="csY23" fmla="*/ 203441 h 255343"/>
                  <a:gd name="csX24" fmla="*/ 210020 w 296230"/>
                  <a:gd name="csY24" fmla="*/ 199653 h 255343"/>
                  <a:gd name="csX25" fmla="*/ 225971 w 296230"/>
                  <a:gd name="csY25" fmla="*/ 174649 h 255343"/>
                  <a:gd name="csX26" fmla="*/ 213438 w 296230"/>
                  <a:gd name="csY26" fmla="*/ 150024 h 255343"/>
                  <a:gd name="csX27" fmla="*/ 152293 w 296230"/>
                  <a:gd name="csY27" fmla="*/ 146235 h 255343"/>
                  <a:gd name="csX28" fmla="*/ 82793 w 296230"/>
                  <a:gd name="csY28" fmla="*/ 151160 h 25534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296230" h="255343">
                    <a:moveTo>
                      <a:pt x="221793" y="72360"/>
                    </a:moveTo>
                    <a:cubicBezTo>
                      <a:pt x="219894" y="54554"/>
                      <a:pt x="210779" y="52281"/>
                      <a:pt x="145837" y="52281"/>
                    </a:cubicBezTo>
                    <a:cubicBezTo>
                      <a:pt x="110517" y="52281"/>
                      <a:pt x="93427" y="54554"/>
                      <a:pt x="83552" y="61373"/>
                    </a:cubicBezTo>
                    <a:cubicBezTo>
                      <a:pt x="74437" y="67056"/>
                      <a:pt x="71399" y="79558"/>
                      <a:pt x="71399" y="112139"/>
                    </a:cubicBezTo>
                    <a:lnTo>
                      <a:pt x="71399" y="124262"/>
                    </a:lnTo>
                    <a:cubicBezTo>
                      <a:pt x="79754" y="107972"/>
                      <a:pt x="88869" y="101531"/>
                      <a:pt x="108998" y="97743"/>
                    </a:cubicBezTo>
                    <a:cubicBezTo>
                      <a:pt x="118112" y="95848"/>
                      <a:pt x="129886" y="95470"/>
                      <a:pt x="161787" y="95470"/>
                    </a:cubicBezTo>
                    <a:cubicBezTo>
                      <a:pt x="216476" y="95470"/>
                      <a:pt x="247618" y="97743"/>
                      <a:pt x="261291" y="102668"/>
                    </a:cubicBezTo>
                    <a:cubicBezTo>
                      <a:pt x="287496" y="111760"/>
                      <a:pt x="296231" y="128808"/>
                      <a:pt x="296231" y="171239"/>
                    </a:cubicBezTo>
                    <a:cubicBezTo>
                      <a:pt x="296231" y="213670"/>
                      <a:pt x="289394" y="230339"/>
                      <a:pt x="270026" y="241705"/>
                    </a:cubicBezTo>
                    <a:cubicBezTo>
                      <a:pt x="256353" y="249282"/>
                      <a:pt x="246479" y="251555"/>
                      <a:pt x="218375" y="253449"/>
                    </a:cubicBezTo>
                    <a:cubicBezTo>
                      <a:pt x="202044" y="254207"/>
                      <a:pt x="166725" y="255343"/>
                      <a:pt x="150014" y="255343"/>
                    </a:cubicBezTo>
                    <a:cubicBezTo>
                      <a:pt x="108238" y="255343"/>
                      <a:pt x="74817" y="253449"/>
                      <a:pt x="54689" y="249660"/>
                    </a:cubicBezTo>
                    <a:cubicBezTo>
                      <a:pt x="26965" y="244357"/>
                      <a:pt x="7216" y="225035"/>
                      <a:pt x="3038" y="199653"/>
                    </a:cubicBezTo>
                    <a:cubicBezTo>
                      <a:pt x="1139" y="186772"/>
                      <a:pt x="0" y="156843"/>
                      <a:pt x="0" y="116685"/>
                    </a:cubicBezTo>
                    <a:cubicBezTo>
                      <a:pt x="0" y="55312"/>
                      <a:pt x="5317" y="34096"/>
                      <a:pt x="24686" y="20079"/>
                    </a:cubicBezTo>
                    <a:cubicBezTo>
                      <a:pt x="45194" y="5683"/>
                      <a:pt x="78995" y="0"/>
                      <a:pt x="142798" y="0"/>
                    </a:cubicBezTo>
                    <a:cubicBezTo>
                      <a:pt x="169383" y="0"/>
                      <a:pt x="213818" y="1894"/>
                      <a:pt x="230148" y="3410"/>
                    </a:cubicBezTo>
                    <a:cubicBezTo>
                      <a:pt x="278381" y="8335"/>
                      <a:pt x="292053" y="23489"/>
                      <a:pt x="291673" y="72360"/>
                    </a:cubicBezTo>
                    <a:lnTo>
                      <a:pt x="221793" y="72360"/>
                    </a:lnTo>
                    <a:close/>
                    <a:moveTo>
                      <a:pt x="82793" y="151160"/>
                    </a:moveTo>
                    <a:cubicBezTo>
                      <a:pt x="75197" y="154570"/>
                      <a:pt x="71399" y="162526"/>
                      <a:pt x="71399" y="174649"/>
                    </a:cubicBezTo>
                    <a:cubicBezTo>
                      <a:pt x="71399" y="184878"/>
                      <a:pt x="74437" y="192455"/>
                      <a:pt x="79754" y="197001"/>
                    </a:cubicBezTo>
                    <a:cubicBezTo>
                      <a:pt x="86211" y="201926"/>
                      <a:pt x="95705" y="203441"/>
                      <a:pt x="123429" y="203441"/>
                    </a:cubicBezTo>
                    <a:cubicBezTo>
                      <a:pt x="189132" y="203441"/>
                      <a:pt x="199766" y="203062"/>
                      <a:pt x="210020" y="199653"/>
                    </a:cubicBezTo>
                    <a:cubicBezTo>
                      <a:pt x="221413" y="196243"/>
                      <a:pt x="225971" y="189045"/>
                      <a:pt x="225971" y="174649"/>
                    </a:cubicBezTo>
                    <a:cubicBezTo>
                      <a:pt x="225971" y="161389"/>
                      <a:pt x="221793" y="153433"/>
                      <a:pt x="213438" y="150024"/>
                    </a:cubicBezTo>
                    <a:cubicBezTo>
                      <a:pt x="205083" y="146614"/>
                      <a:pt x="196348" y="146235"/>
                      <a:pt x="152293" y="146235"/>
                    </a:cubicBezTo>
                    <a:cubicBezTo>
                      <a:pt x="103681" y="146235"/>
                      <a:pt x="91907" y="146993"/>
                      <a:pt x="82793" y="151160"/>
                    </a:cubicBezTo>
                    <a:close/>
                  </a:path>
                </a:pathLst>
              </a:custGeom>
              <a:grpFill/>
              <a:ln w="9495" cap="flat">
                <a:noFill/>
                <a:prstDash val="solid"/>
                <a:miter/>
              </a:ln>
            </p:spPr>
            <p:txBody>
              <a:bodyPr/>
              <a:lstStyle/>
              <a:p>
                <a:endParaRPr lang="en-US" sz="1800"/>
              </a:p>
            </p:txBody>
          </p:sp>
        </p:grpSp>
        <p:grpSp>
          <p:nvGrpSpPr>
            <p:cNvPr id="6" name="Graphic 5">
              <a:extLst>
                <a:ext uri="{FF2B5EF4-FFF2-40B4-BE49-F238E27FC236}">
                  <a16:creationId xmlns:a16="http://schemas.microsoft.com/office/drawing/2014/main" id="{B87DE59F-F358-A5E9-CE6E-948FB1456875}"/>
                </a:ext>
              </a:extLst>
            </p:cNvPr>
            <p:cNvGrpSpPr/>
            <p:nvPr/>
          </p:nvGrpSpPr>
          <p:grpSpPr>
            <a:xfrm>
              <a:off x="5332662" y="3151494"/>
              <a:ext cx="2243764" cy="553874"/>
              <a:chOff x="5332662" y="3151494"/>
              <a:chExt cx="2243764" cy="553874"/>
            </a:xfrm>
            <a:grpFill/>
          </p:grpSpPr>
          <p:sp>
            <p:nvSpPr>
              <p:cNvPr id="7" name="Freeform 6">
                <a:extLst>
                  <a:ext uri="{FF2B5EF4-FFF2-40B4-BE49-F238E27FC236}">
                    <a16:creationId xmlns:a16="http://schemas.microsoft.com/office/drawing/2014/main" id="{84C2CC70-1491-507E-78B8-9E67E8BD35DD}"/>
                  </a:ext>
                </a:extLst>
              </p:cNvPr>
              <p:cNvSpPr/>
              <p:nvPr/>
            </p:nvSpPr>
            <p:spPr>
              <a:xfrm>
                <a:off x="5332662" y="3151494"/>
                <a:ext cx="384435" cy="252785"/>
              </a:xfrm>
              <a:custGeom>
                <a:avLst/>
                <a:gdLst>
                  <a:gd name="csX0" fmla="*/ 142419 w 384435"/>
                  <a:gd name="csY0" fmla="*/ 0 h 252785"/>
                  <a:gd name="csX1" fmla="*/ 245719 w 384435"/>
                  <a:gd name="csY1" fmla="*/ 0 h 252785"/>
                  <a:gd name="csX2" fmla="*/ 384435 w 384435"/>
                  <a:gd name="csY2" fmla="*/ 252786 h 252785"/>
                  <a:gd name="csX3" fmla="*/ 300123 w 384435"/>
                  <a:gd name="csY3" fmla="*/ 252786 h 252785"/>
                  <a:gd name="csX4" fmla="*/ 275058 w 384435"/>
                  <a:gd name="csY4" fmla="*/ 207703 h 252785"/>
                  <a:gd name="csX5" fmla="*/ 111656 w 384435"/>
                  <a:gd name="csY5" fmla="*/ 207703 h 252785"/>
                  <a:gd name="csX6" fmla="*/ 87350 w 384435"/>
                  <a:gd name="csY6" fmla="*/ 252786 h 252785"/>
                  <a:gd name="csX7" fmla="*/ 0 w 384435"/>
                  <a:gd name="csY7" fmla="*/ 252786 h 252785"/>
                  <a:gd name="csX8" fmla="*/ 142419 w 384435"/>
                  <a:gd name="csY8" fmla="*/ 0 h 252785"/>
                  <a:gd name="csX9" fmla="*/ 248093 w 384435"/>
                  <a:gd name="csY9" fmla="*/ 155043 h 252785"/>
                  <a:gd name="csX10" fmla="*/ 193404 w 384435"/>
                  <a:gd name="csY10" fmla="*/ 54270 h 252785"/>
                  <a:gd name="csX11" fmla="*/ 139475 w 384435"/>
                  <a:gd name="csY11" fmla="*/ 155043 h 252785"/>
                  <a:gd name="csX12" fmla="*/ 248093 w 384435"/>
                  <a:gd name="csY12" fmla="*/ 155043 h 2527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84435" h="252785">
                    <a:moveTo>
                      <a:pt x="142419" y="0"/>
                    </a:moveTo>
                    <a:lnTo>
                      <a:pt x="245719" y="0"/>
                    </a:lnTo>
                    <a:lnTo>
                      <a:pt x="384435" y="252786"/>
                    </a:lnTo>
                    <a:lnTo>
                      <a:pt x="300123" y="252786"/>
                    </a:lnTo>
                    <a:lnTo>
                      <a:pt x="275058" y="207703"/>
                    </a:lnTo>
                    <a:lnTo>
                      <a:pt x="111656" y="207703"/>
                    </a:lnTo>
                    <a:lnTo>
                      <a:pt x="87350" y="252786"/>
                    </a:lnTo>
                    <a:lnTo>
                      <a:pt x="0" y="252786"/>
                    </a:lnTo>
                    <a:lnTo>
                      <a:pt x="142419" y="0"/>
                    </a:lnTo>
                    <a:close/>
                    <a:moveTo>
                      <a:pt x="248093" y="155043"/>
                    </a:moveTo>
                    <a:lnTo>
                      <a:pt x="193404" y="54270"/>
                    </a:lnTo>
                    <a:lnTo>
                      <a:pt x="139475" y="155043"/>
                    </a:lnTo>
                    <a:lnTo>
                      <a:pt x="248093" y="155043"/>
                    </a:lnTo>
                    <a:close/>
                  </a:path>
                </a:pathLst>
              </a:custGeom>
              <a:grpFill/>
              <a:ln w="9495" cap="flat">
                <a:noFill/>
                <a:prstDash val="solid"/>
                <a:miter/>
              </a:ln>
            </p:spPr>
            <p:txBody>
              <a:bodyPr/>
              <a:lstStyle/>
              <a:p>
                <a:endParaRPr lang="en-US" sz="1800"/>
              </a:p>
            </p:txBody>
          </p:sp>
          <p:sp>
            <p:nvSpPr>
              <p:cNvPr id="9" name="Freeform 8">
                <a:extLst>
                  <a:ext uri="{FF2B5EF4-FFF2-40B4-BE49-F238E27FC236}">
                    <a16:creationId xmlns:a16="http://schemas.microsoft.com/office/drawing/2014/main" id="{50AE9D2E-13DA-B02C-CDF2-27C7B51D464A}"/>
                  </a:ext>
                </a:extLst>
              </p:cNvPr>
              <p:cNvSpPr/>
              <p:nvPr/>
            </p:nvSpPr>
            <p:spPr>
              <a:xfrm>
                <a:off x="5737321" y="3151494"/>
                <a:ext cx="347216" cy="252785"/>
              </a:xfrm>
              <a:custGeom>
                <a:avLst/>
                <a:gdLst>
                  <a:gd name="csX0" fmla="*/ 0 w 347216"/>
                  <a:gd name="csY0" fmla="*/ 0 h 252785"/>
                  <a:gd name="csX1" fmla="*/ 122670 w 347216"/>
                  <a:gd name="csY1" fmla="*/ 0 h 252785"/>
                  <a:gd name="csX2" fmla="*/ 276197 w 347216"/>
                  <a:gd name="csY2" fmla="*/ 192170 h 252785"/>
                  <a:gd name="csX3" fmla="*/ 274298 w 347216"/>
                  <a:gd name="csY3" fmla="*/ 0 h 252785"/>
                  <a:gd name="csX4" fmla="*/ 347216 w 347216"/>
                  <a:gd name="csY4" fmla="*/ 0 h 252785"/>
                  <a:gd name="csX5" fmla="*/ 347216 w 347216"/>
                  <a:gd name="csY5" fmla="*/ 252786 h 252785"/>
                  <a:gd name="csX6" fmla="*/ 223407 w 347216"/>
                  <a:gd name="csY6" fmla="*/ 252786 h 252785"/>
                  <a:gd name="csX7" fmla="*/ 72159 w 347216"/>
                  <a:gd name="csY7" fmla="*/ 62510 h 252785"/>
                  <a:gd name="csX8" fmla="*/ 74058 w 347216"/>
                  <a:gd name="csY8" fmla="*/ 252786 h 252785"/>
                  <a:gd name="csX9" fmla="*/ 0 w 347216"/>
                  <a:gd name="csY9" fmla="*/ 252786 h 252785"/>
                  <a:gd name="csX10" fmla="*/ 0 w 347216"/>
                  <a:gd name="csY10" fmla="*/ 0 h 2527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347216" h="252785">
                    <a:moveTo>
                      <a:pt x="0" y="0"/>
                    </a:moveTo>
                    <a:lnTo>
                      <a:pt x="122670" y="0"/>
                    </a:lnTo>
                    <a:lnTo>
                      <a:pt x="276197" y="192170"/>
                    </a:lnTo>
                    <a:lnTo>
                      <a:pt x="274298" y="0"/>
                    </a:lnTo>
                    <a:lnTo>
                      <a:pt x="347216" y="0"/>
                    </a:lnTo>
                    <a:lnTo>
                      <a:pt x="347216" y="252786"/>
                    </a:lnTo>
                    <a:lnTo>
                      <a:pt x="223407" y="252786"/>
                    </a:lnTo>
                    <a:lnTo>
                      <a:pt x="72159" y="62510"/>
                    </a:lnTo>
                    <a:lnTo>
                      <a:pt x="74058" y="252786"/>
                    </a:lnTo>
                    <a:lnTo>
                      <a:pt x="0" y="252786"/>
                    </a:lnTo>
                    <a:lnTo>
                      <a:pt x="0" y="0"/>
                    </a:lnTo>
                    <a:close/>
                  </a:path>
                </a:pathLst>
              </a:custGeom>
              <a:grpFill/>
              <a:ln w="9495" cap="flat">
                <a:noFill/>
                <a:prstDash val="solid"/>
                <a:miter/>
              </a:ln>
            </p:spPr>
            <p:txBody>
              <a:bodyPr/>
              <a:lstStyle/>
              <a:p>
                <a:endParaRPr lang="en-US" sz="1800"/>
              </a:p>
            </p:txBody>
          </p:sp>
          <p:sp>
            <p:nvSpPr>
              <p:cNvPr id="11" name="Freeform 10">
                <a:extLst>
                  <a:ext uri="{FF2B5EF4-FFF2-40B4-BE49-F238E27FC236}">
                    <a16:creationId xmlns:a16="http://schemas.microsoft.com/office/drawing/2014/main" id="{17FD21CA-47E4-4364-83A2-F2781C8E12C1}"/>
                  </a:ext>
                </a:extLst>
              </p:cNvPr>
              <p:cNvSpPr/>
              <p:nvPr/>
            </p:nvSpPr>
            <p:spPr>
              <a:xfrm>
                <a:off x="6123845" y="3151494"/>
                <a:ext cx="347216" cy="252785"/>
              </a:xfrm>
              <a:custGeom>
                <a:avLst/>
                <a:gdLst>
                  <a:gd name="csX0" fmla="*/ 0 w 347216"/>
                  <a:gd name="csY0" fmla="*/ 0 h 252785"/>
                  <a:gd name="csX1" fmla="*/ 122670 w 347216"/>
                  <a:gd name="csY1" fmla="*/ 0 h 252785"/>
                  <a:gd name="csX2" fmla="*/ 276197 w 347216"/>
                  <a:gd name="csY2" fmla="*/ 192170 h 252785"/>
                  <a:gd name="csX3" fmla="*/ 274298 w 347216"/>
                  <a:gd name="csY3" fmla="*/ 0 h 252785"/>
                  <a:gd name="csX4" fmla="*/ 347216 w 347216"/>
                  <a:gd name="csY4" fmla="*/ 0 h 252785"/>
                  <a:gd name="csX5" fmla="*/ 347216 w 347216"/>
                  <a:gd name="csY5" fmla="*/ 252786 h 252785"/>
                  <a:gd name="csX6" fmla="*/ 223407 w 347216"/>
                  <a:gd name="csY6" fmla="*/ 252786 h 252785"/>
                  <a:gd name="csX7" fmla="*/ 72159 w 347216"/>
                  <a:gd name="csY7" fmla="*/ 62510 h 252785"/>
                  <a:gd name="csX8" fmla="*/ 74058 w 347216"/>
                  <a:gd name="csY8" fmla="*/ 252786 h 252785"/>
                  <a:gd name="csX9" fmla="*/ 0 w 347216"/>
                  <a:gd name="csY9" fmla="*/ 252786 h 252785"/>
                  <a:gd name="csX10" fmla="*/ 0 w 347216"/>
                  <a:gd name="csY10" fmla="*/ 0 h 2527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347216" h="252785">
                    <a:moveTo>
                      <a:pt x="0" y="0"/>
                    </a:moveTo>
                    <a:lnTo>
                      <a:pt x="122670" y="0"/>
                    </a:lnTo>
                    <a:lnTo>
                      <a:pt x="276197" y="192170"/>
                    </a:lnTo>
                    <a:lnTo>
                      <a:pt x="274298" y="0"/>
                    </a:lnTo>
                    <a:lnTo>
                      <a:pt x="347216" y="0"/>
                    </a:lnTo>
                    <a:lnTo>
                      <a:pt x="347216" y="252786"/>
                    </a:lnTo>
                    <a:lnTo>
                      <a:pt x="223407" y="252786"/>
                    </a:lnTo>
                    <a:lnTo>
                      <a:pt x="72159" y="62510"/>
                    </a:lnTo>
                    <a:lnTo>
                      <a:pt x="74058" y="252786"/>
                    </a:lnTo>
                    <a:lnTo>
                      <a:pt x="0" y="252786"/>
                    </a:lnTo>
                    <a:lnTo>
                      <a:pt x="0" y="0"/>
                    </a:lnTo>
                    <a:close/>
                  </a:path>
                </a:pathLst>
              </a:custGeom>
              <a:grpFill/>
              <a:ln w="9495" cap="flat">
                <a:noFill/>
                <a:prstDash val="solid"/>
                <a:miter/>
              </a:ln>
            </p:spPr>
            <p:txBody>
              <a:bodyPr/>
              <a:lstStyle/>
              <a:p>
                <a:endParaRPr lang="en-US" sz="1800"/>
              </a:p>
            </p:txBody>
          </p:sp>
          <p:sp>
            <p:nvSpPr>
              <p:cNvPr id="12" name="Freeform 11">
                <a:extLst>
                  <a:ext uri="{FF2B5EF4-FFF2-40B4-BE49-F238E27FC236}">
                    <a16:creationId xmlns:a16="http://schemas.microsoft.com/office/drawing/2014/main" id="{658A994C-71FF-3206-1A18-0EAD59EF7276}"/>
                  </a:ext>
                </a:extLst>
              </p:cNvPr>
              <p:cNvSpPr/>
              <p:nvPr/>
            </p:nvSpPr>
            <p:spPr>
              <a:xfrm>
                <a:off x="6509062" y="3151494"/>
                <a:ext cx="324854" cy="254964"/>
              </a:xfrm>
              <a:custGeom>
                <a:avLst/>
                <a:gdLst>
                  <a:gd name="csX0" fmla="*/ 77168 w 324854"/>
                  <a:gd name="csY0" fmla="*/ 0 h 254964"/>
                  <a:gd name="csX1" fmla="*/ 77168 w 324854"/>
                  <a:gd name="csY1" fmla="*/ 125020 h 254964"/>
                  <a:gd name="csX2" fmla="*/ 78307 w 324854"/>
                  <a:gd name="csY2" fmla="*/ 160252 h 254964"/>
                  <a:gd name="csX3" fmla="*/ 152365 w 324854"/>
                  <a:gd name="csY3" fmla="*/ 194349 h 254964"/>
                  <a:gd name="csX4" fmla="*/ 235537 w 324854"/>
                  <a:gd name="csY4" fmla="*/ 185635 h 254964"/>
                  <a:gd name="csX5" fmla="*/ 247310 w 324854"/>
                  <a:gd name="csY5" fmla="*/ 149645 h 254964"/>
                  <a:gd name="csX6" fmla="*/ 247690 w 324854"/>
                  <a:gd name="csY6" fmla="*/ 115927 h 254964"/>
                  <a:gd name="csX7" fmla="*/ 247690 w 324854"/>
                  <a:gd name="csY7" fmla="*/ 0 h 254964"/>
                  <a:gd name="csX8" fmla="*/ 324786 w 324854"/>
                  <a:gd name="csY8" fmla="*/ 0 h 254964"/>
                  <a:gd name="csX9" fmla="*/ 324786 w 324854"/>
                  <a:gd name="csY9" fmla="*/ 132597 h 254964"/>
                  <a:gd name="csX10" fmla="*/ 297821 w 324854"/>
                  <a:gd name="csY10" fmla="*/ 233749 h 254964"/>
                  <a:gd name="csX11" fmla="*/ 223764 w 324854"/>
                  <a:gd name="csY11" fmla="*/ 254207 h 254964"/>
                  <a:gd name="csX12" fmla="*/ 189963 w 324854"/>
                  <a:gd name="csY12" fmla="*/ 254585 h 254964"/>
                  <a:gd name="csX13" fmla="*/ 161100 w 324854"/>
                  <a:gd name="csY13" fmla="*/ 254964 h 254964"/>
                  <a:gd name="csX14" fmla="*/ 57039 w 324854"/>
                  <a:gd name="csY14" fmla="*/ 248903 h 254964"/>
                  <a:gd name="csX15" fmla="*/ 72 w 324854"/>
                  <a:gd name="csY15" fmla="*/ 136006 h 254964"/>
                  <a:gd name="csX16" fmla="*/ 72 w 324854"/>
                  <a:gd name="csY16" fmla="*/ 0 h 254964"/>
                  <a:gd name="csX17" fmla="*/ 77168 w 324854"/>
                  <a:gd name="csY17" fmla="*/ 0 h 2549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324854" h="254964">
                    <a:moveTo>
                      <a:pt x="77168" y="0"/>
                    </a:moveTo>
                    <a:lnTo>
                      <a:pt x="77168" y="125020"/>
                    </a:lnTo>
                    <a:cubicBezTo>
                      <a:pt x="77168" y="152676"/>
                      <a:pt x="77168" y="153433"/>
                      <a:pt x="78307" y="160252"/>
                    </a:cubicBezTo>
                    <a:cubicBezTo>
                      <a:pt x="82105" y="188666"/>
                      <a:pt x="94638" y="194349"/>
                      <a:pt x="152365" y="194349"/>
                    </a:cubicBezTo>
                    <a:cubicBezTo>
                      <a:pt x="210092" y="194349"/>
                      <a:pt x="226042" y="192833"/>
                      <a:pt x="235537" y="185635"/>
                    </a:cubicBezTo>
                    <a:cubicBezTo>
                      <a:pt x="243133" y="179953"/>
                      <a:pt x="246930" y="168966"/>
                      <a:pt x="247310" y="149645"/>
                    </a:cubicBezTo>
                    <a:cubicBezTo>
                      <a:pt x="247564" y="145856"/>
                      <a:pt x="247690" y="134617"/>
                      <a:pt x="247690" y="115927"/>
                    </a:cubicBezTo>
                    <a:lnTo>
                      <a:pt x="247690" y="0"/>
                    </a:lnTo>
                    <a:lnTo>
                      <a:pt x="324786" y="0"/>
                    </a:lnTo>
                    <a:lnTo>
                      <a:pt x="324786" y="132597"/>
                    </a:lnTo>
                    <a:cubicBezTo>
                      <a:pt x="325546" y="195106"/>
                      <a:pt x="320229" y="213670"/>
                      <a:pt x="297821" y="233749"/>
                    </a:cubicBezTo>
                    <a:cubicBezTo>
                      <a:pt x="279592" y="247766"/>
                      <a:pt x="256805" y="253828"/>
                      <a:pt x="223764" y="254207"/>
                    </a:cubicBezTo>
                    <a:cubicBezTo>
                      <a:pt x="211991" y="254585"/>
                      <a:pt x="205154" y="254585"/>
                      <a:pt x="189963" y="254585"/>
                    </a:cubicBezTo>
                    <a:lnTo>
                      <a:pt x="161100" y="254964"/>
                    </a:lnTo>
                    <a:cubicBezTo>
                      <a:pt x="89700" y="254585"/>
                      <a:pt x="75649" y="253828"/>
                      <a:pt x="57039" y="248903"/>
                    </a:cubicBezTo>
                    <a:cubicBezTo>
                      <a:pt x="11085" y="234885"/>
                      <a:pt x="-1068" y="211018"/>
                      <a:pt x="72" y="136006"/>
                    </a:cubicBezTo>
                    <a:lnTo>
                      <a:pt x="72" y="0"/>
                    </a:lnTo>
                    <a:lnTo>
                      <a:pt x="77168" y="0"/>
                    </a:lnTo>
                    <a:close/>
                  </a:path>
                </a:pathLst>
              </a:custGeom>
              <a:grpFill/>
              <a:ln w="9495" cap="flat">
                <a:noFill/>
                <a:prstDash val="solid"/>
                <a:miter/>
              </a:ln>
            </p:spPr>
            <p:txBody>
              <a:bodyPr/>
              <a:lstStyle/>
              <a:p>
                <a:endParaRPr lang="en-US" sz="1800"/>
              </a:p>
            </p:txBody>
          </p:sp>
          <p:sp>
            <p:nvSpPr>
              <p:cNvPr id="15" name="Freeform 14">
                <a:extLst>
                  <a:ext uri="{FF2B5EF4-FFF2-40B4-BE49-F238E27FC236}">
                    <a16:creationId xmlns:a16="http://schemas.microsoft.com/office/drawing/2014/main" id="{83352176-B7B5-B17C-9E97-534AC26772A8}"/>
                  </a:ext>
                </a:extLst>
              </p:cNvPr>
              <p:cNvSpPr/>
              <p:nvPr/>
            </p:nvSpPr>
            <p:spPr>
              <a:xfrm>
                <a:off x="6837741" y="3151494"/>
                <a:ext cx="384435" cy="252785"/>
              </a:xfrm>
              <a:custGeom>
                <a:avLst/>
                <a:gdLst>
                  <a:gd name="csX0" fmla="*/ 142419 w 384435"/>
                  <a:gd name="csY0" fmla="*/ 0 h 252785"/>
                  <a:gd name="csX1" fmla="*/ 245720 w 384435"/>
                  <a:gd name="csY1" fmla="*/ 0 h 252785"/>
                  <a:gd name="csX2" fmla="*/ 384435 w 384435"/>
                  <a:gd name="csY2" fmla="*/ 252786 h 252785"/>
                  <a:gd name="csX3" fmla="*/ 300123 w 384435"/>
                  <a:gd name="csY3" fmla="*/ 252786 h 252785"/>
                  <a:gd name="csX4" fmla="*/ 275058 w 384435"/>
                  <a:gd name="csY4" fmla="*/ 207703 h 252785"/>
                  <a:gd name="csX5" fmla="*/ 111656 w 384435"/>
                  <a:gd name="csY5" fmla="*/ 207703 h 252785"/>
                  <a:gd name="csX6" fmla="*/ 87350 w 384435"/>
                  <a:gd name="csY6" fmla="*/ 252786 h 252785"/>
                  <a:gd name="csX7" fmla="*/ 0 w 384435"/>
                  <a:gd name="csY7" fmla="*/ 252786 h 252785"/>
                  <a:gd name="csX8" fmla="*/ 142419 w 384435"/>
                  <a:gd name="csY8" fmla="*/ 0 h 252785"/>
                  <a:gd name="csX9" fmla="*/ 247998 w 384435"/>
                  <a:gd name="csY9" fmla="*/ 155043 h 252785"/>
                  <a:gd name="csX10" fmla="*/ 193309 w 384435"/>
                  <a:gd name="csY10" fmla="*/ 54270 h 252785"/>
                  <a:gd name="csX11" fmla="*/ 139380 w 384435"/>
                  <a:gd name="csY11" fmla="*/ 155043 h 252785"/>
                  <a:gd name="csX12" fmla="*/ 247998 w 384435"/>
                  <a:gd name="csY12" fmla="*/ 155043 h 2527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84435" h="252785">
                    <a:moveTo>
                      <a:pt x="142419" y="0"/>
                    </a:moveTo>
                    <a:lnTo>
                      <a:pt x="245720" y="0"/>
                    </a:lnTo>
                    <a:lnTo>
                      <a:pt x="384435" y="252786"/>
                    </a:lnTo>
                    <a:lnTo>
                      <a:pt x="300123" y="252786"/>
                    </a:lnTo>
                    <a:lnTo>
                      <a:pt x="275058" y="207703"/>
                    </a:lnTo>
                    <a:lnTo>
                      <a:pt x="111656" y="207703"/>
                    </a:lnTo>
                    <a:lnTo>
                      <a:pt x="87350" y="252786"/>
                    </a:lnTo>
                    <a:lnTo>
                      <a:pt x="0" y="252786"/>
                    </a:lnTo>
                    <a:lnTo>
                      <a:pt x="142419" y="0"/>
                    </a:lnTo>
                    <a:close/>
                    <a:moveTo>
                      <a:pt x="247998" y="155043"/>
                    </a:moveTo>
                    <a:lnTo>
                      <a:pt x="193309" y="54270"/>
                    </a:lnTo>
                    <a:lnTo>
                      <a:pt x="139380" y="155043"/>
                    </a:lnTo>
                    <a:lnTo>
                      <a:pt x="247998" y="155043"/>
                    </a:lnTo>
                    <a:close/>
                  </a:path>
                </a:pathLst>
              </a:custGeom>
              <a:grpFill/>
              <a:ln w="9495" cap="flat">
                <a:noFill/>
                <a:prstDash val="solid"/>
                <a:miter/>
              </a:ln>
            </p:spPr>
            <p:txBody>
              <a:bodyPr/>
              <a:lstStyle/>
              <a:p>
                <a:endParaRPr lang="en-US" sz="1800"/>
              </a:p>
            </p:txBody>
          </p:sp>
          <p:sp>
            <p:nvSpPr>
              <p:cNvPr id="16" name="Freeform 15">
                <a:extLst>
                  <a:ext uri="{FF2B5EF4-FFF2-40B4-BE49-F238E27FC236}">
                    <a16:creationId xmlns:a16="http://schemas.microsoft.com/office/drawing/2014/main" id="{60EA43CD-305A-DCE3-3F6F-987FA1B44304}"/>
                  </a:ext>
                </a:extLst>
              </p:cNvPr>
              <p:cNvSpPr/>
              <p:nvPr/>
            </p:nvSpPr>
            <p:spPr>
              <a:xfrm>
                <a:off x="7242400" y="3151494"/>
                <a:ext cx="251511" cy="252785"/>
              </a:xfrm>
              <a:custGeom>
                <a:avLst/>
                <a:gdLst>
                  <a:gd name="csX0" fmla="*/ 0 w 251511"/>
                  <a:gd name="csY0" fmla="*/ 0 h 252785"/>
                  <a:gd name="csX1" fmla="*/ 77096 w 251511"/>
                  <a:gd name="csY1" fmla="*/ 0 h 252785"/>
                  <a:gd name="csX2" fmla="*/ 77096 w 251511"/>
                  <a:gd name="csY2" fmla="*/ 190276 h 252785"/>
                  <a:gd name="csX3" fmla="*/ 251511 w 251511"/>
                  <a:gd name="csY3" fmla="*/ 190276 h 252785"/>
                  <a:gd name="csX4" fmla="*/ 251511 w 251511"/>
                  <a:gd name="csY4" fmla="*/ 252786 h 252785"/>
                  <a:gd name="csX5" fmla="*/ 0 w 251511"/>
                  <a:gd name="csY5" fmla="*/ 252786 h 252785"/>
                  <a:gd name="csX6" fmla="*/ 0 w 251511"/>
                  <a:gd name="csY6" fmla="*/ 0 h 252785"/>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51511" h="252785">
                    <a:moveTo>
                      <a:pt x="0" y="0"/>
                    </a:moveTo>
                    <a:lnTo>
                      <a:pt x="77096" y="0"/>
                    </a:lnTo>
                    <a:lnTo>
                      <a:pt x="77096" y="190276"/>
                    </a:lnTo>
                    <a:lnTo>
                      <a:pt x="251511" y="190276"/>
                    </a:lnTo>
                    <a:lnTo>
                      <a:pt x="251511" y="252786"/>
                    </a:lnTo>
                    <a:lnTo>
                      <a:pt x="0" y="252786"/>
                    </a:lnTo>
                    <a:lnTo>
                      <a:pt x="0" y="0"/>
                    </a:lnTo>
                    <a:close/>
                  </a:path>
                </a:pathLst>
              </a:custGeom>
              <a:grpFill/>
              <a:ln w="9495" cap="flat">
                <a:noFill/>
                <a:prstDash val="solid"/>
                <a:miter/>
              </a:ln>
            </p:spPr>
            <p:txBody>
              <a:bodyPr/>
              <a:lstStyle/>
              <a:p>
                <a:endParaRPr lang="en-US" sz="1800"/>
              </a:p>
            </p:txBody>
          </p:sp>
          <p:sp>
            <p:nvSpPr>
              <p:cNvPr id="17" name="Freeform 16">
                <a:extLst>
                  <a:ext uri="{FF2B5EF4-FFF2-40B4-BE49-F238E27FC236}">
                    <a16:creationId xmlns:a16="http://schemas.microsoft.com/office/drawing/2014/main" id="{B26319FE-5E0C-DA94-27B3-21890E97E8D8}"/>
                  </a:ext>
                </a:extLst>
              </p:cNvPr>
              <p:cNvSpPr/>
              <p:nvPr/>
            </p:nvSpPr>
            <p:spPr>
              <a:xfrm>
                <a:off x="5339308" y="3450689"/>
                <a:ext cx="428015" cy="252785"/>
              </a:xfrm>
              <a:custGeom>
                <a:avLst/>
                <a:gdLst>
                  <a:gd name="csX0" fmla="*/ 0 w 428015"/>
                  <a:gd name="csY0" fmla="*/ 0 h 252785"/>
                  <a:gd name="csX1" fmla="*/ 122290 w 428015"/>
                  <a:gd name="csY1" fmla="*/ 0 h 252785"/>
                  <a:gd name="csX2" fmla="*/ 214577 w 428015"/>
                  <a:gd name="csY2" fmla="*/ 167924 h 252785"/>
                  <a:gd name="csX3" fmla="*/ 306485 w 428015"/>
                  <a:gd name="csY3" fmla="*/ 0 h 252785"/>
                  <a:gd name="csX4" fmla="*/ 428015 w 428015"/>
                  <a:gd name="csY4" fmla="*/ 0 h 252785"/>
                  <a:gd name="csX5" fmla="*/ 428015 w 428015"/>
                  <a:gd name="csY5" fmla="*/ 252786 h 252785"/>
                  <a:gd name="csX6" fmla="*/ 352818 w 428015"/>
                  <a:gd name="csY6" fmla="*/ 252786 h 252785"/>
                  <a:gd name="csX7" fmla="*/ 356616 w 428015"/>
                  <a:gd name="csY7" fmla="*/ 57585 h 252785"/>
                  <a:gd name="csX8" fmla="*/ 244200 w 428015"/>
                  <a:gd name="csY8" fmla="*/ 252786 h 252785"/>
                  <a:gd name="csX9" fmla="*/ 182675 w 428015"/>
                  <a:gd name="csY9" fmla="*/ 252786 h 252785"/>
                  <a:gd name="csX10" fmla="*/ 72159 w 428015"/>
                  <a:gd name="csY10" fmla="*/ 57585 h 252785"/>
                  <a:gd name="csX11" fmla="*/ 74437 w 428015"/>
                  <a:gd name="csY11" fmla="*/ 252786 h 252785"/>
                  <a:gd name="csX12" fmla="*/ 0 w 428015"/>
                  <a:gd name="csY12" fmla="*/ 252786 h 252785"/>
                  <a:gd name="csX13" fmla="*/ 0 w 428015"/>
                  <a:gd name="csY13" fmla="*/ 0 h 2527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428015" h="252785">
                    <a:moveTo>
                      <a:pt x="0" y="0"/>
                    </a:moveTo>
                    <a:lnTo>
                      <a:pt x="122290" y="0"/>
                    </a:lnTo>
                    <a:lnTo>
                      <a:pt x="214577" y="167924"/>
                    </a:lnTo>
                    <a:lnTo>
                      <a:pt x="306485" y="0"/>
                    </a:lnTo>
                    <a:lnTo>
                      <a:pt x="428015" y="0"/>
                    </a:lnTo>
                    <a:lnTo>
                      <a:pt x="428015" y="252786"/>
                    </a:lnTo>
                    <a:lnTo>
                      <a:pt x="352818" y="252786"/>
                    </a:lnTo>
                    <a:lnTo>
                      <a:pt x="356616" y="57585"/>
                    </a:lnTo>
                    <a:lnTo>
                      <a:pt x="244200" y="252786"/>
                    </a:lnTo>
                    <a:lnTo>
                      <a:pt x="182675" y="252786"/>
                    </a:lnTo>
                    <a:lnTo>
                      <a:pt x="72159" y="57585"/>
                    </a:lnTo>
                    <a:lnTo>
                      <a:pt x="74437" y="252786"/>
                    </a:lnTo>
                    <a:lnTo>
                      <a:pt x="0" y="252786"/>
                    </a:lnTo>
                    <a:lnTo>
                      <a:pt x="0" y="0"/>
                    </a:lnTo>
                    <a:close/>
                  </a:path>
                </a:pathLst>
              </a:custGeom>
              <a:grpFill/>
              <a:ln w="9495" cap="flat">
                <a:noFill/>
                <a:prstDash val="solid"/>
                <a:miter/>
              </a:ln>
            </p:spPr>
            <p:txBody>
              <a:bodyPr/>
              <a:lstStyle/>
              <a:p>
                <a:endParaRPr lang="en-US" sz="1800"/>
              </a:p>
            </p:txBody>
          </p:sp>
          <p:sp>
            <p:nvSpPr>
              <p:cNvPr id="18" name="Freeform 17">
                <a:extLst>
                  <a:ext uri="{FF2B5EF4-FFF2-40B4-BE49-F238E27FC236}">
                    <a16:creationId xmlns:a16="http://schemas.microsoft.com/office/drawing/2014/main" id="{7EF479C9-E472-B0F9-4D0F-21C79F394550}"/>
                  </a:ext>
                </a:extLst>
              </p:cNvPr>
              <p:cNvSpPr/>
              <p:nvPr/>
            </p:nvSpPr>
            <p:spPr>
              <a:xfrm>
                <a:off x="5807106" y="3450594"/>
                <a:ext cx="283412" cy="252785"/>
              </a:xfrm>
              <a:custGeom>
                <a:avLst/>
                <a:gdLst>
                  <a:gd name="csX0" fmla="*/ 280754 w 283412"/>
                  <a:gd name="csY0" fmla="*/ 95 h 252785"/>
                  <a:gd name="csX1" fmla="*/ 280754 w 283412"/>
                  <a:gd name="csY1" fmla="*/ 57301 h 252785"/>
                  <a:gd name="csX2" fmla="*/ 75957 w 283412"/>
                  <a:gd name="csY2" fmla="*/ 57301 h 252785"/>
                  <a:gd name="csX3" fmla="*/ 75957 w 283412"/>
                  <a:gd name="csY3" fmla="*/ 100868 h 252785"/>
                  <a:gd name="csX4" fmla="*/ 268981 w 283412"/>
                  <a:gd name="csY4" fmla="*/ 100868 h 252785"/>
                  <a:gd name="csX5" fmla="*/ 268981 w 283412"/>
                  <a:gd name="csY5" fmla="*/ 150876 h 252785"/>
                  <a:gd name="csX6" fmla="*/ 75957 w 283412"/>
                  <a:gd name="csY6" fmla="*/ 150876 h 252785"/>
                  <a:gd name="csX7" fmla="*/ 75957 w 283412"/>
                  <a:gd name="csY7" fmla="*/ 195580 h 252785"/>
                  <a:gd name="csX8" fmla="*/ 283413 w 283412"/>
                  <a:gd name="csY8" fmla="*/ 195580 h 252785"/>
                  <a:gd name="csX9" fmla="*/ 283413 w 283412"/>
                  <a:gd name="csY9" fmla="*/ 252786 h 252785"/>
                  <a:gd name="csX10" fmla="*/ 0 w 283412"/>
                  <a:gd name="csY10" fmla="*/ 252786 h 252785"/>
                  <a:gd name="csX11" fmla="*/ 0 w 283412"/>
                  <a:gd name="csY11" fmla="*/ 0 h 252785"/>
                  <a:gd name="csX12" fmla="*/ 280754 w 283412"/>
                  <a:gd name="csY12" fmla="*/ 0 h 2527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83412" h="252785">
                    <a:moveTo>
                      <a:pt x="280754" y="95"/>
                    </a:moveTo>
                    <a:lnTo>
                      <a:pt x="280754" y="57301"/>
                    </a:lnTo>
                    <a:lnTo>
                      <a:pt x="75957" y="57301"/>
                    </a:lnTo>
                    <a:lnTo>
                      <a:pt x="75957" y="100868"/>
                    </a:lnTo>
                    <a:lnTo>
                      <a:pt x="268981" y="100868"/>
                    </a:lnTo>
                    <a:lnTo>
                      <a:pt x="268981" y="150876"/>
                    </a:lnTo>
                    <a:lnTo>
                      <a:pt x="75957" y="150876"/>
                    </a:lnTo>
                    <a:lnTo>
                      <a:pt x="75957" y="195580"/>
                    </a:lnTo>
                    <a:lnTo>
                      <a:pt x="283413" y="195580"/>
                    </a:lnTo>
                    <a:lnTo>
                      <a:pt x="283413" y="252786"/>
                    </a:lnTo>
                    <a:lnTo>
                      <a:pt x="0" y="252786"/>
                    </a:lnTo>
                    <a:lnTo>
                      <a:pt x="0" y="0"/>
                    </a:lnTo>
                    <a:lnTo>
                      <a:pt x="280754" y="0"/>
                    </a:lnTo>
                    <a:close/>
                  </a:path>
                </a:pathLst>
              </a:custGeom>
              <a:grpFill/>
              <a:ln w="9495" cap="flat">
                <a:noFill/>
                <a:prstDash val="solid"/>
                <a:miter/>
              </a:ln>
            </p:spPr>
            <p:txBody>
              <a:bodyPr/>
              <a:lstStyle/>
              <a:p>
                <a:endParaRPr lang="en-US" sz="1800"/>
              </a:p>
            </p:txBody>
          </p:sp>
          <p:sp>
            <p:nvSpPr>
              <p:cNvPr id="19" name="Freeform 18">
                <a:extLst>
                  <a:ext uri="{FF2B5EF4-FFF2-40B4-BE49-F238E27FC236}">
                    <a16:creationId xmlns:a16="http://schemas.microsoft.com/office/drawing/2014/main" id="{F8CEE8C5-CE7F-1735-451E-9CFC4B1ADBD1}"/>
                  </a:ext>
                </a:extLst>
              </p:cNvPr>
              <p:cNvSpPr/>
              <p:nvPr/>
            </p:nvSpPr>
            <p:spPr>
              <a:xfrm>
                <a:off x="6122420" y="3450594"/>
                <a:ext cx="283412" cy="252785"/>
              </a:xfrm>
              <a:custGeom>
                <a:avLst/>
                <a:gdLst>
                  <a:gd name="csX0" fmla="*/ 280754 w 283412"/>
                  <a:gd name="csY0" fmla="*/ 95 h 252785"/>
                  <a:gd name="csX1" fmla="*/ 280754 w 283412"/>
                  <a:gd name="csY1" fmla="*/ 57301 h 252785"/>
                  <a:gd name="csX2" fmla="*/ 75957 w 283412"/>
                  <a:gd name="csY2" fmla="*/ 57301 h 252785"/>
                  <a:gd name="csX3" fmla="*/ 75957 w 283412"/>
                  <a:gd name="csY3" fmla="*/ 100868 h 252785"/>
                  <a:gd name="csX4" fmla="*/ 268981 w 283412"/>
                  <a:gd name="csY4" fmla="*/ 100868 h 252785"/>
                  <a:gd name="csX5" fmla="*/ 268981 w 283412"/>
                  <a:gd name="csY5" fmla="*/ 150876 h 252785"/>
                  <a:gd name="csX6" fmla="*/ 75957 w 283412"/>
                  <a:gd name="csY6" fmla="*/ 150876 h 252785"/>
                  <a:gd name="csX7" fmla="*/ 75957 w 283412"/>
                  <a:gd name="csY7" fmla="*/ 195580 h 252785"/>
                  <a:gd name="csX8" fmla="*/ 283413 w 283412"/>
                  <a:gd name="csY8" fmla="*/ 195580 h 252785"/>
                  <a:gd name="csX9" fmla="*/ 283413 w 283412"/>
                  <a:gd name="csY9" fmla="*/ 252786 h 252785"/>
                  <a:gd name="csX10" fmla="*/ 0 w 283412"/>
                  <a:gd name="csY10" fmla="*/ 252786 h 252785"/>
                  <a:gd name="csX11" fmla="*/ 0 w 283412"/>
                  <a:gd name="csY11" fmla="*/ 0 h 252785"/>
                  <a:gd name="csX12" fmla="*/ 280754 w 283412"/>
                  <a:gd name="csY12" fmla="*/ 0 h 2527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83412" h="252785">
                    <a:moveTo>
                      <a:pt x="280754" y="95"/>
                    </a:moveTo>
                    <a:lnTo>
                      <a:pt x="280754" y="57301"/>
                    </a:lnTo>
                    <a:lnTo>
                      <a:pt x="75957" y="57301"/>
                    </a:lnTo>
                    <a:lnTo>
                      <a:pt x="75957" y="100868"/>
                    </a:lnTo>
                    <a:lnTo>
                      <a:pt x="268981" y="100868"/>
                    </a:lnTo>
                    <a:lnTo>
                      <a:pt x="268981" y="150876"/>
                    </a:lnTo>
                    <a:lnTo>
                      <a:pt x="75957" y="150876"/>
                    </a:lnTo>
                    <a:lnTo>
                      <a:pt x="75957" y="195580"/>
                    </a:lnTo>
                    <a:lnTo>
                      <a:pt x="283413" y="195580"/>
                    </a:lnTo>
                    <a:lnTo>
                      <a:pt x="283413" y="252786"/>
                    </a:lnTo>
                    <a:lnTo>
                      <a:pt x="0" y="252786"/>
                    </a:lnTo>
                    <a:lnTo>
                      <a:pt x="0" y="0"/>
                    </a:lnTo>
                    <a:lnTo>
                      <a:pt x="280754" y="0"/>
                    </a:lnTo>
                    <a:close/>
                  </a:path>
                </a:pathLst>
              </a:custGeom>
              <a:grpFill/>
              <a:ln w="9495" cap="flat">
                <a:noFill/>
                <a:prstDash val="solid"/>
                <a:miter/>
              </a:ln>
            </p:spPr>
            <p:txBody>
              <a:bodyPr/>
              <a:lstStyle/>
              <a:p>
                <a:endParaRPr lang="en-US" sz="1800"/>
              </a:p>
            </p:txBody>
          </p:sp>
          <p:sp>
            <p:nvSpPr>
              <p:cNvPr id="20" name="Freeform 19">
                <a:extLst>
                  <a:ext uri="{FF2B5EF4-FFF2-40B4-BE49-F238E27FC236}">
                    <a16:creationId xmlns:a16="http://schemas.microsoft.com/office/drawing/2014/main" id="{323A735D-0837-FA88-C36E-0BF149C76B9B}"/>
                  </a:ext>
                </a:extLst>
              </p:cNvPr>
              <p:cNvSpPr/>
              <p:nvPr/>
            </p:nvSpPr>
            <p:spPr>
              <a:xfrm>
                <a:off x="6423683" y="3450783"/>
                <a:ext cx="302781" cy="252785"/>
              </a:xfrm>
              <a:custGeom>
                <a:avLst/>
                <a:gdLst>
                  <a:gd name="csX0" fmla="*/ 112796 w 302781"/>
                  <a:gd name="csY0" fmla="*/ 62510 h 252785"/>
                  <a:gd name="csX1" fmla="*/ 0 w 302781"/>
                  <a:gd name="csY1" fmla="*/ 62510 h 252785"/>
                  <a:gd name="csX2" fmla="*/ 0 w 302781"/>
                  <a:gd name="csY2" fmla="*/ 0 h 252785"/>
                  <a:gd name="csX3" fmla="*/ 302782 w 302781"/>
                  <a:gd name="csY3" fmla="*/ 0 h 252785"/>
                  <a:gd name="csX4" fmla="*/ 302782 w 302781"/>
                  <a:gd name="csY4" fmla="*/ 62510 h 252785"/>
                  <a:gd name="csX5" fmla="*/ 189986 w 302781"/>
                  <a:gd name="csY5" fmla="*/ 62510 h 252785"/>
                  <a:gd name="csX6" fmla="*/ 189986 w 302781"/>
                  <a:gd name="csY6" fmla="*/ 252786 h 252785"/>
                  <a:gd name="csX7" fmla="*/ 112891 w 302781"/>
                  <a:gd name="csY7" fmla="*/ 252786 h 252785"/>
                  <a:gd name="csX8" fmla="*/ 112891 w 302781"/>
                  <a:gd name="csY8" fmla="*/ 62510 h 2527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02781" h="252785">
                    <a:moveTo>
                      <a:pt x="112796" y="62510"/>
                    </a:moveTo>
                    <a:lnTo>
                      <a:pt x="0" y="62510"/>
                    </a:lnTo>
                    <a:lnTo>
                      <a:pt x="0" y="0"/>
                    </a:lnTo>
                    <a:lnTo>
                      <a:pt x="302782" y="0"/>
                    </a:lnTo>
                    <a:lnTo>
                      <a:pt x="302782" y="62510"/>
                    </a:lnTo>
                    <a:lnTo>
                      <a:pt x="189986" y="62510"/>
                    </a:lnTo>
                    <a:lnTo>
                      <a:pt x="189986" y="252786"/>
                    </a:lnTo>
                    <a:lnTo>
                      <a:pt x="112891" y="252786"/>
                    </a:lnTo>
                    <a:lnTo>
                      <a:pt x="112891" y="62510"/>
                    </a:lnTo>
                    <a:close/>
                  </a:path>
                </a:pathLst>
              </a:custGeom>
              <a:grpFill/>
              <a:ln w="9495" cap="flat">
                <a:noFill/>
                <a:prstDash val="solid"/>
                <a:miter/>
              </a:ln>
            </p:spPr>
            <p:txBody>
              <a:bodyPr/>
              <a:lstStyle/>
              <a:p>
                <a:endParaRPr lang="en-US" sz="1800"/>
              </a:p>
            </p:txBody>
          </p:sp>
          <p:sp>
            <p:nvSpPr>
              <p:cNvPr id="21" name="Freeform 20">
                <a:extLst>
                  <a:ext uri="{FF2B5EF4-FFF2-40B4-BE49-F238E27FC236}">
                    <a16:creationId xmlns:a16="http://schemas.microsoft.com/office/drawing/2014/main" id="{D0BFB364-A66E-1410-7442-FD786395FC99}"/>
                  </a:ext>
                </a:extLst>
              </p:cNvPr>
              <p:cNvSpPr/>
              <p:nvPr/>
            </p:nvSpPr>
            <p:spPr>
              <a:xfrm>
                <a:off x="6749632" y="3450689"/>
                <a:ext cx="77095" cy="252785"/>
              </a:xfrm>
              <a:custGeom>
                <a:avLst/>
                <a:gdLst>
                  <a:gd name="csX0" fmla="*/ 0 w 77095"/>
                  <a:gd name="csY0" fmla="*/ 0 h 252785"/>
                  <a:gd name="csX1" fmla="*/ 77096 w 77095"/>
                  <a:gd name="csY1" fmla="*/ 0 h 252785"/>
                  <a:gd name="csX2" fmla="*/ 77096 w 77095"/>
                  <a:gd name="csY2" fmla="*/ 252786 h 252785"/>
                  <a:gd name="csX3" fmla="*/ 0 w 77095"/>
                  <a:gd name="csY3" fmla="*/ 252786 h 252785"/>
                  <a:gd name="csX4" fmla="*/ 0 w 77095"/>
                  <a:gd name="csY4" fmla="*/ 0 h 252785"/>
                </a:gdLst>
                <a:ahLst/>
                <a:cxnLst>
                  <a:cxn ang="0">
                    <a:pos x="csX0" y="csY0"/>
                  </a:cxn>
                  <a:cxn ang="0">
                    <a:pos x="csX1" y="csY1"/>
                  </a:cxn>
                  <a:cxn ang="0">
                    <a:pos x="csX2" y="csY2"/>
                  </a:cxn>
                  <a:cxn ang="0">
                    <a:pos x="csX3" y="csY3"/>
                  </a:cxn>
                  <a:cxn ang="0">
                    <a:pos x="csX4" y="csY4"/>
                  </a:cxn>
                </a:cxnLst>
                <a:rect l="l" t="t" r="r" b="b"/>
                <a:pathLst>
                  <a:path w="77095" h="252785">
                    <a:moveTo>
                      <a:pt x="0" y="0"/>
                    </a:moveTo>
                    <a:lnTo>
                      <a:pt x="77096" y="0"/>
                    </a:lnTo>
                    <a:lnTo>
                      <a:pt x="77096" y="252786"/>
                    </a:lnTo>
                    <a:lnTo>
                      <a:pt x="0" y="252786"/>
                    </a:lnTo>
                    <a:lnTo>
                      <a:pt x="0" y="0"/>
                    </a:lnTo>
                    <a:close/>
                  </a:path>
                </a:pathLst>
              </a:custGeom>
              <a:grpFill/>
              <a:ln w="9495" cap="flat">
                <a:noFill/>
                <a:prstDash val="solid"/>
                <a:miter/>
              </a:ln>
            </p:spPr>
            <p:txBody>
              <a:bodyPr/>
              <a:lstStyle/>
              <a:p>
                <a:endParaRPr lang="en-US" sz="1800"/>
              </a:p>
            </p:txBody>
          </p:sp>
          <p:sp>
            <p:nvSpPr>
              <p:cNvPr id="22" name="Freeform 21">
                <a:extLst>
                  <a:ext uri="{FF2B5EF4-FFF2-40B4-BE49-F238E27FC236}">
                    <a16:creationId xmlns:a16="http://schemas.microsoft.com/office/drawing/2014/main" id="{8BB416E5-51D8-5ADC-D901-D29644730099}"/>
                  </a:ext>
                </a:extLst>
              </p:cNvPr>
              <p:cNvSpPr/>
              <p:nvPr/>
            </p:nvSpPr>
            <p:spPr>
              <a:xfrm>
                <a:off x="6864991" y="3450689"/>
                <a:ext cx="347216" cy="252785"/>
              </a:xfrm>
              <a:custGeom>
                <a:avLst/>
                <a:gdLst>
                  <a:gd name="csX0" fmla="*/ 0 w 347216"/>
                  <a:gd name="csY0" fmla="*/ 0 h 252785"/>
                  <a:gd name="csX1" fmla="*/ 122670 w 347216"/>
                  <a:gd name="csY1" fmla="*/ 0 h 252785"/>
                  <a:gd name="csX2" fmla="*/ 276197 w 347216"/>
                  <a:gd name="csY2" fmla="*/ 192170 h 252785"/>
                  <a:gd name="csX3" fmla="*/ 274298 w 347216"/>
                  <a:gd name="csY3" fmla="*/ 0 h 252785"/>
                  <a:gd name="csX4" fmla="*/ 347216 w 347216"/>
                  <a:gd name="csY4" fmla="*/ 0 h 252785"/>
                  <a:gd name="csX5" fmla="*/ 347216 w 347216"/>
                  <a:gd name="csY5" fmla="*/ 252786 h 252785"/>
                  <a:gd name="csX6" fmla="*/ 223407 w 347216"/>
                  <a:gd name="csY6" fmla="*/ 252786 h 252785"/>
                  <a:gd name="csX7" fmla="*/ 72159 w 347216"/>
                  <a:gd name="csY7" fmla="*/ 62510 h 252785"/>
                  <a:gd name="csX8" fmla="*/ 74058 w 347216"/>
                  <a:gd name="csY8" fmla="*/ 252786 h 252785"/>
                  <a:gd name="csX9" fmla="*/ 0 w 347216"/>
                  <a:gd name="csY9" fmla="*/ 252786 h 252785"/>
                  <a:gd name="csX10" fmla="*/ 0 w 347216"/>
                  <a:gd name="csY10" fmla="*/ 0 h 2527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347216" h="252785">
                    <a:moveTo>
                      <a:pt x="0" y="0"/>
                    </a:moveTo>
                    <a:lnTo>
                      <a:pt x="122670" y="0"/>
                    </a:lnTo>
                    <a:lnTo>
                      <a:pt x="276197" y="192170"/>
                    </a:lnTo>
                    <a:lnTo>
                      <a:pt x="274298" y="0"/>
                    </a:lnTo>
                    <a:lnTo>
                      <a:pt x="347216" y="0"/>
                    </a:lnTo>
                    <a:lnTo>
                      <a:pt x="347216" y="252786"/>
                    </a:lnTo>
                    <a:lnTo>
                      <a:pt x="223407" y="252786"/>
                    </a:lnTo>
                    <a:lnTo>
                      <a:pt x="72159" y="62510"/>
                    </a:lnTo>
                    <a:lnTo>
                      <a:pt x="74058" y="252786"/>
                    </a:lnTo>
                    <a:lnTo>
                      <a:pt x="0" y="252786"/>
                    </a:lnTo>
                    <a:lnTo>
                      <a:pt x="0" y="0"/>
                    </a:lnTo>
                    <a:close/>
                  </a:path>
                </a:pathLst>
              </a:custGeom>
              <a:grpFill/>
              <a:ln w="9495" cap="flat">
                <a:noFill/>
                <a:prstDash val="solid"/>
                <a:miter/>
              </a:ln>
            </p:spPr>
            <p:txBody>
              <a:bodyPr/>
              <a:lstStyle/>
              <a:p>
                <a:endParaRPr lang="en-US" sz="1800"/>
              </a:p>
            </p:txBody>
          </p:sp>
          <p:sp>
            <p:nvSpPr>
              <p:cNvPr id="23" name="Freeform 22">
                <a:extLst>
                  <a:ext uri="{FF2B5EF4-FFF2-40B4-BE49-F238E27FC236}">
                    <a16:creationId xmlns:a16="http://schemas.microsoft.com/office/drawing/2014/main" id="{9DE76A3D-7B32-09F0-E5CC-AC5E79750F85}"/>
                  </a:ext>
                </a:extLst>
              </p:cNvPr>
              <p:cNvSpPr/>
              <p:nvPr/>
            </p:nvSpPr>
            <p:spPr>
              <a:xfrm>
                <a:off x="7246767" y="3448889"/>
                <a:ext cx="329659" cy="256479"/>
              </a:xfrm>
              <a:custGeom>
                <a:avLst/>
                <a:gdLst>
                  <a:gd name="csX0" fmla="*/ 253980 w 329659"/>
                  <a:gd name="csY0" fmla="*/ 87514 h 256479"/>
                  <a:gd name="csX1" fmla="*/ 222078 w 329659"/>
                  <a:gd name="csY1" fmla="*/ 59479 h 256479"/>
                  <a:gd name="csX2" fmla="*/ 202709 w 329659"/>
                  <a:gd name="csY2" fmla="*/ 59479 h 256479"/>
                  <a:gd name="csX3" fmla="*/ 175365 w 329659"/>
                  <a:gd name="csY3" fmla="*/ 59100 h 256479"/>
                  <a:gd name="csX4" fmla="*/ 147261 w 329659"/>
                  <a:gd name="csY4" fmla="*/ 59479 h 256479"/>
                  <a:gd name="csX5" fmla="*/ 101307 w 329659"/>
                  <a:gd name="csY5" fmla="*/ 61752 h 256479"/>
                  <a:gd name="csX6" fmla="*/ 79280 w 329659"/>
                  <a:gd name="csY6" fmla="*/ 88271 h 256479"/>
                  <a:gd name="csX7" fmla="*/ 77381 w 329659"/>
                  <a:gd name="csY7" fmla="*/ 134491 h 256479"/>
                  <a:gd name="csX8" fmla="*/ 91433 w 329659"/>
                  <a:gd name="csY8" fmla="*/ 189424 h 256479"/>
                  <a:gd name="csX9" fmla="*/ 130930 w 329659"/>
                  <a:gd name="csY9" fmla="*/ 197758 h 256479"/>
                  <a:gd name="csX10" fmla="*/ 186758 w 329659"/>
                  <a:gd name="csY10" fmla="*/ 198137 h 256479"/>
                  <a:gd name="csX11" fmla="*/ 253220 w 329659"/>
                  <a:gd name="csY11" fmla="*/ 179195 h 256479"/>
                  <a:gd name="csX12" fmla="*/ 254360 w 329659"/>
                  <a:gd name="csY12" fmla="*/ 165178 h 256479"/>
                  <a:gd name="csX13" fmla="*/ 254360 w 329659"/>
                  <a:gd name="csY13" fmla="*/ 159116 h 256479"/>
                  <a:gd name="csX14" fmla="*/ 156755 w 329659"/>
                  <a:gd name="csY14" fmla="*/ 159116 h 256479"/>
                  <a:gd name="csX15" fmla="*/ 156755 w 329659"/>
                  <a:gd name="csY15" fmla="*/ 112139 h 256479"/>
                  <a:gd name="csX16" fmla="*/ 329651 w 329659"/>
                  <a:gd name="csY16" fmla="*/ 112139 h 256479"/>
                  <a:gd name="csX17" fmla="*/ 329651 w 329659"/>
                  <a:gd name="csY17" fmla="*/ 146993 h 256479"/>
                  <a:gd name="csX18" fmla="*/ 323195 w 329659"/>
                  <a:gd name="csY18" fmla="*/ 217080 h 256479"/>
                  <a:gd name="csX19" fmla="*/ 264709 w 329659"/>
                  <a:gd name="csY19" fmla="*/ 255343 h 256479"/>
                  <a:gd name="csX20" fmla="*/ 158749 w 329659"/>
                  <a:gd name="csY20" fmla="*/ 256480 h 256479"/>
                  <a:gd name="csX21" fmla="*/ 62284 w 329659"/>
                  <a:gd name="csY21" fmla="*/ 251934 h 256479"/>
                  <a:gd name="csX22" fmla="*/ 9495 w 329659"/>
                  <a:gd name="csY22" fmla="*/ 213291 h 256479"/>
                  <a:gd name="csX23" fmla="*/ 0 w 329659"/>
                  <a:gd name="csY23" fmla="*/ 131460 h 256479"/>
                  <a:gd name="csX24" fmla="*/ 12913 w 329659"/>
                  <a:gd name="csY24" fmla="*/ 37885 h 256479"/>
                  <a:gd name="csX25" fmla="*/ 74817 w 329659"/>
                  <a:gd name="csY25" fmla="*/ 3410 h 256479"/>
                  <a:gd name="csX26" fmla="*/ 171282 w 329659"/>
                  <a:gd name="csY26" fmla="*/ 0 h 256479"/>
                  <a:gd name="csX27" fmla="*/ 278381 w 329659"/>
                  <a:gd name="csY27" fmla="*/ 4925 h 256479"/>
                  <a:gd name="csX28" fmla="*/ 329651 w 329659"/>
                  <a:gd name="csY28" fmla="*/ 87514 h 256479"/>
                  <a:gd name="csX29" fmla="*/ 254075 w 329659"/>
                  <a:gd name="csY29" fmla="*/ 87514 h 2564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329659" h="256479">
                    <a:moveTo>
                      <a:pt x="253980" y="87514"/>
                    </a:moveTo>
                    <a:cubicBezTo>
                      <a:pt x="253980" y="67814"/>
                      <a:pt x="245245" y="60237"/>
                      <a:pt x="222078" y="59479"/>
                    </a:cubicBezTo>
                    <a:lnTo>
                      <a:pt x="202709" y="59479"/>
                    </a:lnTo>
                    <a:lnTo>
                      <a:pt x="175365" y="59100"/>
                    </a:lnTo>
                    <a:lnTo>
                      <a:pt x="147261" y="59479"/>
                    </a:lnTo>
                    <a:cubicBezTo>
                      <a:pt x="122702" y="59479"/>
                      <a:pt x="107384" y="60237"/>
                      <a:pt x="101307" y="61752"/>
                    </a:cubicBezTo>
                    <a:cubicBezTo>
                      <a:pt x="87255" y="65162"/>
                      <a:pt x="81179" y="72360"/>
                      <a:pt x="79280" y="88271"/>
                    </a:cubicBezTo>
                    <a:cubicBezTo>
                      <a:pt x="78140" y="95091"/>
                      <a:pt x="77381" y="118200"/>
                      <a:pt x="77381" y="134491"/>
                    </a:cubicBezTo>
                    <a:cubicBezTo>
                      <a:pt x="77381" y="168587"/>
                      <a:pt x="80799" y="182226"/>
                      <a:pt x="91433" y="189424"/>
                    </a:cubicBezTo>
                    <a:cubicBezTo>
                      <a:pt x="100168" y="195106"/>
                      <a:pt x="110802" y="197380"/>
                      <a:pt x="130930" y="197758"/>
                    </a:cubicBezTo>
                    <a:cubicBezTo>
                      <a:pt x="136500" y="198011"/>
                      <a:pt x="155110" y="198137"/>
                      <a:pt x="186758" y="198137"/>
                    </a:cubicBezTo>
                    <a:cubicBezTo>
                      <a:pt x="237269" y="198516"/>
                      <a:pt x="246764" y="195864"/>
                      <a:pt x="253220" y="179195"/>
                    </a:cubicBezTo>
                    <a:cubicBezTo>
                      <a:pt x="253980" y="176164"/>
                      <a:pt x="254360" y="172754"/>
                      <a:pt x="254360" y="165178"/>
                    </a:cubicBezTo>
                    <a:lnTo>
                      <a:pt x="254360" y="159116"/>
                    </a:lnTo>
                    <a:lnTo>
                      <a:pt x="156755" y="159116"/>
                    </a:lnTo>
                    <a:lnTo>
                      <a:pt x="156755" y="112139"/>
                    </a:lnTo>
                    <a:lnTo>
                      <a:pt x="329651" y="112139"/>
                    </a:lnTo>
                    <a:lnTo>
                      <a:pt x="329651" y="146993"/>
                    </a:lnTo>
                    <a:cubicBezTo>
                      <a:pt x="329651" y="188666"/>
                      <a:pt x="328132" y="203441"/>
                      <a:pt x="323195" y="217080"/>
                    </a:cubicBezTo>
                    <a:cubicBezTo>
                      <a:pt x="314460" y="240568"/>
                      <a:pt x="296610" y="251934"/>
                      <a:pt x="264709" y="255343"/>
                    </a:cubicBezTo>
                    <a:cubicBezTo>
                      <a:pt x="256733" y="256101"/>
                      <a:pt x="233566" y="256480"/>
                      <a:pt x="158749" y="256480"/>
                    </a:cubicBezTo>
                    <a:cubicBezTo>
                      <a:pt x="100642" y="256480"/>
                      <a:pt x="78235" y="255343"/>
                      <a:pt x="62284" y="251934"/>
                    </a:cubicBezTo>
                    <a:cubicBezTo>
                      <a:pt x="34560" y="245872"/>
                      <a:pt x="18230" y="234128"/>
                      <a:pt x="9495" y="213291"/>
                    </a:cubicBezTo>
                    <a:cubicBezTo>
                      <a:pt x="1899" y="196243"/>
                      <a:pt x="0" y="178437"/>
                      <a:pt x="0" y="131460"/>
                    </a:cubicBezTo>
                    <a:cubicBezTo>
                      <a:pt x="0" y="77285"/>
                      <a:pt x="3038" y="55691"/>
                      <a:pt x="12913" y="37885"/>
                    </a:cubicBezTo>
                    <a:cubicBezTo>
                      <a:pt x="24306" y="18185"/>
                      <a:pt x="42156" y="7956"/>
                      <a:pt x="74817" y="3410"/>
                    </a:cubicBezTo>
                    <a:cubicBezTo>
                      <a:pt x="92287" y="1137"/>
                      <a:pt x="123050" y="0"/>
                      <a:pt x="171282" y="0"/>
                    </a:cubicBezTo>
                    <a:cubicBezTo>
                      <a:pt x="240403" y="0"/>
                      <a:pt x="262430" y="1137"/>
                      <a:pt x="278381" y="4925"/>
                    </a:cubicBezTo>
                    <a:cubicBezTo>
                      <a:pt x="317498" y="14775"/>
                      <a:pt x="330031" y="34475"/>
                      <a:pt x="329651" y="87514"/>
                    </a:cubicBezTo>
                    <a:lnTo>
                      <a:pt x="254075" y="87514"/>
                    </a:lnTo>
                    <a:close/>
                  </a:path>
                </a:pathLst>
              </a:custGeom>
              <a:grpFill/>
              <a:ln w="9495" cap="flat">
                <a:noFill/>
                <a:prstDash val="solid"/>
                <a:miter/>
              </a:ln>
            </p:spPr>
            <p:txBody>
              <a:bodyPr/>
              <a:lstStyle/>
              <a:p>
                <a:endParaRPr lang="en-US" sz="1800"/>
              </a:p>
            </p:txBody>
          </p:sp>
        </p:grpSp>
      </p:grpSp>
    </p:spTree>
    <p:custDataLst>
      <p:tags r:id="rId1"/>
    </p:custDataLst>
    <p:extLst>
      <p:ext uri="{BB962C8B-B14F-4D97-AF65-F5344CB8AC3E}">
        <p14:creationId xmlns:p14="http://schemas.microsoft.com/office/powerpoint/2010/main" val="340684872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6_Title Only">
    <p:bg>
      <p:bgPr>
        <a:solidFill>
          <a:srgbClr val="062184"/>
        </a:solidFill>
        <a:effectLst/>
      </p:bgPr>
    </p:bg>
    <p:spTree>
      <p:nvGrpSpPr>
        <p:cNvPr id="1" name=""/>
        <p:cNvGrpSpPr/>
        <p:nvPr/>
      </p:nvGrpSpPr>
      <p:grpSpPr>
        <a:xfrm>
          <a:off x="0" y="0"/>
          <a:ext cx="0" cy="0"/>
          <a:chOff x="0" y="0"/>
          <a:chExt cx="0" cy="0"/>
        </a:xfrm>
      </p:grpSpPr>
      <p:pic>
        <p:nvPicPr>
          <p:cNvPr id="9" name="Picture 8" descr="A blue and black gradient&#10;&#10;Description automatically generated">
            <a:extLst>
              <a:ext uri="{FF2B5EF4-FFF2-40B4-BE49-F238E27FC236}">
                <a16:creationId xmlns:a16="http://schemas.microsoft.com/office/drawing/2014/main" id="{9FE3BEF4-8A12-72FF-9ED8-9B327D6AA88E}"/>
              </a:ext>
            </a:extLst>
          </p:cNvPr>
          <p:cNvPicPr>
            <a:picLocks noChangeAspect="1"/>
          </p:cNvPicPr>
          <p:nvPr userDrawn="1"/>
        </p:nvPicPr>
        <p:blipFill>
          <a:blip r:embed="rId3">
            <a:alphaModFix amt="42000"/>
          </a:blip>
          <a:stretch>
            <a:fillRect/>
          </a:stretch>
        </p:blipFill>
        <p:spPr>
          <a:xfrm flipH="1">
            <a:off x="0" y="0"/>
            <a:ext cx="12192001" cy="6858000"/>
          </a:xfrm>
          <a:prstGeom prst="rect">
            <a:avLst/>
          </a:prstGeom>
        </p:spPr>
      </p:pic>
      <p:pic>
        <p:nvPicPr>
          <p:cNvPr id="8" name="Picture 7" descr="A white logo with a black background&#10;&#10;AI-generated content may be incorrect.">
            <a:extLst>
              <a:ext uri="{FF2B5EF4-FFF2-40B4-BE49-F238E27FC236}">
                <a16:creationId xmlns:a16="http://schemas.microsoft.com/office/drawing/2014/main" id="{4230650C-2673-3CCF-58A5-EBFA9566FD28}"/>
              </a:ext>
            </a:extLst>
          </p:cNvPr>
          <p:cNvPicPr>
            <a:picLocks noChangeAspect="1"/>
          </p:cNvPicPr>
          <p:nvPr userDrawn="1"/>
        </p:nvPicPr>
        <p:blipFill>
          <a:blip r:embed="rId4"/>
          <a:stretch>
            <a:fillRect/>
          </a:stretch>
        </p:blipFill>
        <p:spPr>
          <a:xfrm>
            <a:off x="5325657" y="971188"/>
            <a:ext cx="1540688" cy="1257634"/>
          </a:xfrm>
          <a:prstGeom prst="rect">
            <a:avLst/>
          </a:prstGeom>
        </p:spPr>
      </p:pic>
      <p:pic>
        <p:nvPicPr>
          <p:cNvPr id="11" name="Picture 10">
            <a:extLst>
              <a:ext uri="{FF2B5EF4-FFF2-40B4-BE49-F238E27FC236}">
                <a16:creationId xmlns:a16="http://schemas.microsoft.com/office/drawing/2014/main" id="{73499AF0-C415-CC75-D0BD-F8D5A64FE1C3}"/>
              </a:ext>
            </a:extLst>
          </p:cNvPr>
          <p:cNvPicPr>
            <a:picLocks noChangeAspect="1"/>
          </p:cNvPicPr>
          <p:nvPr userDrawn="1"/>
        </p:nvPicPr>
        <p:blipFill>
          <a:blip r:embed="rId5"/>
          <a:stretch>
            <a:fillRect/>
          </a:stretch>
        </p:blipFill>
        <p:spPr>
          <a:xfrm>
            <a:off x="4114283" y="2679700"/>
            <a:ext cx="3963432" cy="749300"/>
          </a:xfrm>
          <a:prstGeom prst="rect">
            <a:avLst/>
          </a:prstGeom>
        </p:spPr>
      </p:pic>
    </p:spTree>
    <p:custDataLst>
      <p:tags r:id="rId1"/>
    </p:custDataLst>
    <p:extLst>
      <p:ext uri="{BB962C8B-B14F-4D97-AF65-F5344CB8AC3E}">
        <p14:creationId xmlns:p14="http://schemas.microsoft.com/office/powerpoint/2010/main" val="34865683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8_Title Only">
    <p:bg>
      <p:bgPr>
        <a:solidFill>
          <a:srgbClr val="062184"/>
        </a:solidFill>
        <a:effectLst/>
      </p:bgPr>
    </p:bg>
    <p:spTree>
      <p:nvGrpSpPr>
        <p:cNvPr id="1" name=""/>
        <p:cNvGrpSpPr/>
        <p:nvPr/>
      </p:nvGrpSpPr>
      <p:grpSpPr>
        <a:xfrm>
          <a:off x="0" y="0"/>
          <a:ext cx="0" cy="0"/>
          <a:chOff x="0" y="0"/>
          <a:chExt cx="0" cy="0"/>
        </a:xfrm>
      </p:grpSpPr>
      <p:pic>
        <p:nvPicPr>
          <p:cNvPr id="31" name="Picture 30" descr="A white building with a dome&#10;&#10;AI-generated content may be incorrect.">
            <a:extLst>
              <a:ext uri="{FF2B5EF4-FFF2-40B4-BE49-F238E27FC236}">
                <a16:creationId xmlns:a16="http://schemas.microsoft.com/office/drawing/2014/main" id="{D7213F22-F7CF-87F4-440D-B7DB0DFA9DF5}"/>
              </a:ext>
            </a:extLst>
          </p:cNvPr>
          <p:cNvPicPr>
            <a:picLocks noChangeAspect="1"/>
          </p:cNvPicPr>
          <p:nvPr userDrawn="1"/>
        </p:nvPicPr>
        <p:blipFill>
          <a:blip r:embed="rId3"/>
          <a:stretch>
            <a:fillRect/>
          </a:stretch>
        </p:blipFill>
        <p:spPr>
          <a:xfrm>
            <a:off x="0" y="892"/>
            <a:ext cx="12193590" cy="6857108"/>
          </a:xfrm>
          <a:prstGeom prst="rect">
            <a:avLst/>
          </a:prstGeom>
        </p:spPr>
      </p:pic>
      <p:pic>
        <p:nvPicPr>
          <p:cNvPr id="9" name="Picture 8" descr="A blue and black gradient&#10;&#10;Description automatically generated">
            <a:extLst>
              <a:ext uri="{FF2B5EF4-FFF2-40B4-BE49-F238E27FC236}">
                <a16:creationId xmlns:a16="http://schemas.microsoft.com/office/drawing/2014/main" id="{9FE3BEF4-8A12-72FF-9ED8-9B327D6AA88E}"/>
              </a:ext>
            </a:extLst>
          </p:cNvPr>
          <p:cNvPicPr>
            <a:picLocks noChangeAspect="1"/>
          </p:cNvPicPr>
          <p:nvPr userDrawn="1"/>
        </p:nvPicPr>
        <p:blipFill>
          <a:blip r:embed="rId4">
            <a:alphaModFix amt="42000"/>
          </a:blip>
          <a:stretch>
            <a:fillRect/>
          </a:stretch>
        </p:blipFill>
        <p:spPr>
          <a:xfrm flipH="1">
            <a:off x="0" y="0"/>
            <a:ext cx="12192001" cy="6858000"/>
          </a:xfrm>
          <a:prstGeom prst="rect">
            <a:avLst/>
          </a:prstGeom>
        </p:spPr>
      </p:pic>
      <p:sp>
        <p:nvSpPr>
          <p:cNvPr id="30" name="Rectangle 29">
            <a:extLst>
              <a:ext uri="{FF2B5EF4-FFF2-40B4-BE49-F238E27FC236}">
                <a16:creationId xmlns:a16="http://schemas.microsoft.com/office/drawing/2014/main" id="{CA6BE0F3-A84B-9570-51BC-090AF4F8F938}"/>
              </a:ext>
            </a:extLst>
          </p:cNvPr>
          <p:cNvSpPr/>
          <p:nvPr userDrawn="1"/>
        </p:nvSpPr>
        <p:spPr bwMode="gray">
          <a:xfrm>
            <a:off x="-6810" y="0"/>
            <a:ext cx="5725114" cy="6858000"/>
          </a:xfrm>
          <a:prstGeom prst="rect">
            <a:avLst/>
          </a:prstGeom>
          <a:gradFill>
            <a:gsLst>
              <a:gs pos="100000">
                <a:srgbClr val="F2F4F8"/>
              </a:gs>
              <a:gs pos="0">
                <a:schemeClr val="bg1">
                  <a:lumMod val="90000"/>
                </a:schemeClr>
              </a:gs>
              <a:gs pos="48000">
                <a:schemeClr val="bg1"/>
              </a:gs>
            </a:gsLst>
            <a:lin ang="13500000" scaled="1"/>
          </a:gra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800" b="1">
              <a:solidFill>
                <a:schemeClr val="accent1"/>
              </a:solidFill>
              <a:latin typeface="+mj-lt"/>
            </a:endParaRPr>
          </a:p>
        </p:txBody>
      </p:sp>
      <p:grpSp>
        <p:nvGrpSpPr>
          <p:cNvPr id="2" name="Graphic 5">
            <a:extLst>
              <a:ext uri="{FF2B5EF4-FFF2-40B4-BE49-F238E27FC236}">
                <a16:creationId xmlns:a16="http://schemas.microsoft.com/office/drawing/2014/main" id="{877D95A9-E5F1-695A-6268-ACCE33EE2F41}"/>
              </a:ext>
            </a:extLst>
          </p:cNvPr>
          <p:cNvGrpSpPr/>
          <p:nvPr userDrawn="1"/>
        </p:nvGrpSpPr>
        <p:grpSpPr>
          <a:xfrm rot="16200000">
            <a:off x="3045988" y="2734077"/>
            <a:ext cx="7068361" cy="1323939"/>
            <a:chOff x="4608466" y="3149600"/>
            <a:chExt cx="2967961" cy="555769"/>
          </a:xfrm>
          <a:solidFill>
            <a:srgbClr val="0F34BA"/>
          </a:solidFill>
        </p:grpSpPr>
        <p:grpSp>
          <p:nvGrpSpPr>
            <p:cNvPr id="3" name="Graphic 5">
              <a:extLst>
                <a:ext uri="{FF2B5EF4-FFF2-40B4-BE49-F238E27FC236}">
                  <a16:creationId xmlns:a16="http://schemas.microsoft.com/office/drawing/2014/main" id="{F8FF8984-5CA7-9A6B-94D6-CD5581EE9F02}"/>
                </a:ext>
              </a:extLst>
            </p:cNvPr>
            <p:cNvGrpSpPr/>
            <p:nvPr/>
          </p:nvGrpSpPr>
          <p:grpSpPr>
            <a:xfrm>
              <a:off x="4608466" y="3149600"/>
              <a:ext cx="640074" cy="555011"/>
              <a:chOff x="4608466" y="3149600"/>
              <a:chExt cx="640074" cy="555011"/>
            </a:xfrm>
            <a:grpFill/>
          </p:grpSpPr>
          <p:sp>
            <p:nvSpPr>
              <p:cNvPr id="21" name="Freeform 20">
                <a:extLst>
                  <a:ext uri="{FF2B5EF4-FFF2-40B4-BE49-F238E27FC236}">
                    <a16:creationId xmlns:a16="http://schemas.microsoft.com/office/drawing/2014/main" id="{20579C5C-D98E-1CE3-A1E1-60E5EB07C41A}"/>
                  </a:ext>
                </a:extLst>
              </p:cNvPr>
              <p:cNvSpPr/>
              <p:nvPr/>
            </p:nvSpPr>
            <p:spPr>
              <a:xfrm>
                <a:off x="4608466" y="3150736"/>
                <a:ext cx="296750" cy="253543"/>
              </a:xfrm>
              <a:custGeom>
                <a:avLst/>
                <a:gdLst>
                  <a:gd name="csX0" fmla="*/ 296466 w 296750"/>
                  <a:gd name="csY0" fmla="*/ 253544 h 253543"/>
                  <a:gd name="csX1" fmla="*/ 46 w 296750"/>
                  <a:gd name="csY1" fmla="*/ 253544 h 253543"/>
                  <a:gd name="csX2" fmla="*/ 46 w 296750"/>
                  <a:gd name="csY2" fmla="*/ 180047 h 253543"/>
                  <a:gd name="csX3" fmla="*/ 27390 w 296750"/>
                  <a:gd name="csY3" fmla="*/ 127009 h 253543"/>
                  <a:gd name="csX4" fmla="*/ 85497 w 296750"/>
                  <a:gd name="csY4" fmla="*/ 116022 h 253543"/>
                  <a:gd name="csX5" fmla="*/ 181961 w 296750"/>
                  <a:gd name="csY5" fmla="*/ 108824 h 253543"/>
                  <a:gd name="csX6" fmla="*/ 212724 w 296750"/>
                  <a:gd name="csY6" fmla="*/ 103899 h 253543"/>
                  <a:gd name="csX7" fmla="*/ 225257 w 296750"/>
                  <a:gd name="csY7" fmla="*/ 79653 h 253543"/>
                  <a:gd name="csX8" fmla="*/ 215003 w 296750"/>
                  <a:gd name="csY8" fmla="*/ 55785 h 253543"/>
                  <a:gd name="csX9" fmla="*/ 148541 w 296750"/>
                  <a:gd name="csY9" fmla="*/ 51618 h 253543"/>
                  <a:gd name="csX10" fmla="*/ 85497 w 296750"/>
                  <a:gd name="csY10" fmla="*/ 56164 h 253543"/>
                  <a:gd name="csX11" fmla="*/ 69926 w 296750"/>
                  <a:gd name="csY11" fmla="*/ 86093 h 253543"/>
                  <a:gd name="csX12" fmla="*/ 69926 w 296750"/>
                  <a:gd name="csY12" fmla="*/ 92912 h 253543"/>
                  <a:gd name="csX13" fmla="*/ 46 w 296750"/>
                  <a:gd name="csY13" fmla="*/ 92912 h 253543"/>
                  <a:gd name="csX14" fmla="*/ 46 w 296750"/>
                  <a:gd name="csY14" fmla="*/ 72076 h 253543"/>
                  <a:gd name="csX15" fmla="*/ 4223 w 296750"/>
                  <a:gd name="csY15" fmla="*/ 36748 h 253543"/>
                  <a:gd name="csX16" fmla="*/ 56728 w 296750"/>
                  <a:gd name="csY16" fmla="*/ 3788 h 253543"/>
                  <a:gd name="csX17" fmla="*/ 152054 w 296750"/>
                  <a:gd name="csY17" fmla="*/ 0 h 253543"/>
                  <a:gd name="csX18" fmla="*/ 269786 w 296750"/>
                  <a:gd name="csY18" fmla="*/ 11744 h 253543"/>
                  <a:gd name="csX19" fmla="*/ 296751 w 296750"/>
                  <a:gd name="csY19" fmla="*/ 79179 h 253543"/>
                  <a:gd name="csX20" fmla="*/ 268267 w 296750"/>
                  <a:gd name="csY20" fmla="*/ 148887 h 253543"/>
                  <a:gd name="csX21" fmla="*/ 207502 w 296750"/>
                  <a:gd name="csY21" fmla="*/ 161010 h 253543"/>
                  <a:gd name="csX22" fmla="*/ 111797 w 296750"/>
                  <a:gd name="csY22" fmla="*/ 167451 h 253543"/>
                  <a:gd name="csX23" fmla="*/ 78755 w 296750"/>
                  <a:gd name="csY23" fmla="*/ 172754 h 253543"/>
                  <a:gd name="csX24" fmla="*/ 69641 w 296750"/>
                  <a:gd name="csY24" fmla="*/ 192833 h 253543"/>
                  <a:gd name="csX25" fmla="*/ 70020 w 296750"/>
                  <a:gd name="csY25" fmla="*/ 202305 h 253543"/>
                  <a:gd name="csX26" fmla="*/ 296466 w 296750"/>
                  <a:gd name="csY26" fmla="*/ 202305 h 253543"/>
                  <a:gd name="csX27" fmla="*/ 296466 w 296750"/>
                  <a:gd name="csY27" fmla="*/ 253449 h 25354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296750" h="253543">
                    <a:moveTo>
                      <a:pt x="296466" y="253544"/>
                    </a:moveTo>
                    <a:lnTo>
                      <a:pt x="46" y="253544"/>
                    </a:lnTo>
                    <a:lnTo>
                      <a:pt x="46" y="180047"/>
                    </a:lnTo>
                    <a:cubicBezTo>
                      <a:pt x="-714" y="154286"/>
                      <a:pt x="8021" y="137616"/>
                      <a:pt x="27390" y="127009"/>
                    </a:cubicBezTo>
                    <a:cubicBezTo>
                      <a:pt x="41442" y="120189"/>
                      <a:pt x="46759" y="119432"/>
                      <a:pt x="85497" y="116022"/>
                    </a:cubicBezTo>
                    <a:lnTo>
                      <a:pt x="181961" y="108824"/>
                    </a:lnTo>
                    <a:cubicBezTo>
                      <a:pt x="199811" y="107309"/>
                      <a:pt x="207027" y="106172"/>
                      <a:pt x="212724" y="103899"/>
                    </a:cubicBezTo>
                    <a:cubicBezTo>
                      <a:pt x="221079" y="100868"/>
                      <a:pt x="225257" y="92912"/>
                      <a:pt x="225257" y="79653"/>
                    </a:cubicBezTo>
                    <a:cubicBezTo>
                      <a:pt x="225257" y="67151"/>
                      <a:pt x="221459" y="58816"/>
                      <a:pt x="215003" y="55785"/>
                    </a:cubicBezTo>
                    <a:cubicBezTo>
                      <a:pt x="207027" y="51997"/>
                      <a:pt x="200571" y="51618"/>
                      <a:pt x="148541" y="51618"/>
                    </a:cubicBezTo>
                    <a:cubicBezTo>
                      <a:pt x="105625" y="51618"/>
                      <a:pt x="94611" y="52376"/>
                      <a:pt x="85497" y="56164"/>
                    </a:cubicBezTo>
                    <a:cubicBezTo>
                      <a:pt x="74103" y="60331"/>
                      <a:pt x="69926" y="68666"/>
                      <a:pt x="69926" y="86093"/>
                    </a:cubicBezTo>
                    <a:lnTo>
                      <a:pt x="69926" y="92912"/>
                    </a:lnTo>
                    <a:lnTo>
                      <a:pt x="46" y="92912"/>
                    </a:lnTo>
                    <a:lnTo>
                      <a:pt x="46" y="72076"/>
                    </a:lnTo>
                    <a:cubicBezTo>
                      <a:pt x="46" y="50766"/>
                      <a:pt x="425" y="47356"/>
                      <a:pt x="4223" y="36748"/>
                    </a:cubicBezTo>
                    <a:cubicBezTo>
                      <a:pt x="11154" y="17806"/>
                      <a:pt x="28624" y="6819"/>
                      <a:pt x="56728" y="3788"/>
                    </a:cubicBezTo>
                    <a:cubicBezTo>
                      <a:pt x="79515" y="1137"/>
                      <a:pt x="111417" y="0"/>
                      <a:pt x="152054" y="0"/>
                    </a:cubicBezTo>
                    <a:cubicBezTo>
                      <a:pt x="225731" y="0"/>
                      <a:pt x="251936" y="2652"/>
                      <a:pt x="269786" y="11744"/>
                    </a:cubicBezTo>
                    <a:cubicBezTo>
                      <a:pt x="289155" y="21594"/>
                      <a:pt x="296751" y="40158"/>
                      <a:pt x="296751" y="79179"/>
                    </a:cubicBezTo>
                    <a:cubicBezTo>
                      <a:pt x="296751" y="118200"/>
                      <a:pt x="289535" y="137143"/>
                      <a:pt x="268267" y="148887"/>
                    </a:cubicBezTo>
                    <a:cubicBezTo>
                      <a:pt x="256114" y="155706"/>
                      <a:pt x="239783" y="159116"/>
                      <a:pt x="207502" y="161010"/>
                    </a:cubicBezTo>
                    <a:lnTo>
                      <a:pt x="111797" y="167451"/>
                    </a:lnTo>
                    <a:cubicBezTo>
                      <a:pt x="85212" y="169724"/>
                      <a:pt x="83313" y="170103"/>
                      <a:pt x="78755" y="172754"/>
                    </a:cubicBezTo>
                    <a:cubicBezTo>
                      <a:pt x="72679" y="176922"/>
                      <a:pt x="69641" y="183362"/>
                      <a:pt x="69641" y="192833"/>
                    </a:cubicBezTo>
                    <a:cubicBezTo>
                      <a:pt x="69641" y="195106"/>
                      <a:pt x="69641" y="198895"/>
                      <a:pt x="70020" y="202305"/>
                    </a:cubicBezTo>
                    <a:lnTo>
                      <a:pt x="296466" y="202305"/>
                    </a:lnTo>
                    <a:lnTo>
                      <a:pt x="296466" y="253449"/>
                    </a:lnTo>
                    <a:close/>
                  </a:path>
                </a:pathLst>
              </a:custGeom>
              <a:grpFill/>
              <a:ln w="9495" cap="flat">
                <a:noFill/>
                <a:prstDash val="solid"/>
                <a:miter/>
              </a:ln>
            </p:spPr>
            <p:txBody>
              <a:bodyPr/>
              <a:lstStyle/>
              <a:p>
                <a:endParaRPr lang="en-US" sz="1800"/>
              </a:p>
            </p:txBody>
          </p:sp>
          <p:sp>
            <p:nvSpPr>
              <p:cNvPr id="22" name="Freeform 21">
                <a:extLst>
                  <a:ext uri="{FF2B5EF4-FFF2-40B4-BE49-F238E27FC236}">
                    <a16:creationId xmlns:a16="http://schemas.microsoft.com/office/drawing/2014/main" id="{9F2141C2-6B39-51A0-2B6B-C1A6FFB95E72}"/>
                  </a:ext>
                </a:extLst>
              </p:cNvPr>
              <p:cNvSpPr/>
              <p:nvPr/>
            </p:nvSpPr>
            <p:spPr>
              <a:xfrm>
                <a:off x="4933606" y="3149600"/>
                <a:ext cx="314934" cy="256479"/>
              </a:xfrm>
              <a:custGeom>
                <a:avLst/>
                <a:gdLst>
                  <a:gd name="csX0" fmla="*/ 288730 w 314934"/>
                  <a:gd name="csY0" fmla="*/ 19700 h 256479"/>
                  <a:gd name="csX1" fmla="*/ 314935 w 314934"/>
                  <a:gd name="csY1" fmla="*/ 126914 h 256479"/>
                  <a:gd name="csX2" fmla="*/ 292148 w 314934"/>
                  <a:gd name="csY2" fmla="*/ 234885 h 256479"/>
                  <a:gd name="csX3" fmla="*/ 163022 w 314934"/>
                  <a:gd name="csY3" fmla="*/ 256480 h 256479"/>
                  <a:gd name="csX4" fmla="*/ 20128 w 314934"/>
                  <a:gd name="csY4" fmla="*/ 234128 h 256479"/>
                  <a:gd name="csX5" fmla="*/ 0 w 314934"/>
                  <a:gd name="csY5" fmla="*/ 127672 h 256479"/>
                  <a:gd name="csX6" fmla="*/ 28863 w 314934"/>
                  <a:gd name="csY6" fmla="*/ 18942 h 256479"/>
                  <a:gd name="csX7" fmla="*/ 159889 w 314934"/>
                  <a:gd name="csY7" fmla="*/ 0 h 256479"/>
                  <a:gd name="csX8" fmla="*/ 288635 w 314934"/>
                  <a:gd name="csY8" fmla="*/ 19700 h 256479"/>
                  <a:gd name="csX9" fmla="*/ 72539 w 314934"/>
                  <a:gd name="csY9" fmla="*/ 130702 h 256479"/>
                  <a:gd name="csX10" fmla="*/ 159509 w 314934"/>
                  <a:gd name="csY10" fmla="*/ 196622 h 256479"/>
                  <a:gd name="csX11" fmla="*/ 230528 w 314934"/>
                  <a:gd name="csY11" fmla="*/ 185635 h 256479"/>
                  <a:gd name="csX12" fmla="*/ 242301 w 314934"/>
                  <a:gd name="csY12" fmla="*/ 125399 h 256479"/>
                  <a:gd name="csX13" fmla="*/ 157230 w 314934"/>
                  <a:gd name="csY13" fmla="*/ 58721 h 256479"/>
                  <a:gd name="csX14" fmla="*/ 72539 w 314934"/>
                  <a:gd name="csY14" fmla="*/ 130702 h 2564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14934" h="256479">
                    <a:moveTo>
                      <a:pt x="288730" y="19700"/>
                    </a:moveTo>
                    <a:cubicBezTo>
                      <a:pt x="308479" y="35612"/>
                      <a:pt x="314935" y="62131"/>
                      <a:pt x="314935" y="126914"/>
                    </a:cubicBezTo>
                    <a:cubicBezTo>
                      <a:pt x="314935" y="191697"/>
                      <a:pt x="309618" y="218595"/>
                      <a:pt x="292148" y="234885"/>
                    </a:cubicBezTo>
                    <a:cubicBezTo>
                      <a:pt x="273918" y="251934"/>
                      <a:pt x="247334" y="256480"/>
                      <a:pt x="163022" y="256480"/>
                    </a:cubicBezTo>
                    <a:cubicBezTo>
                      <a:pt x="55543" y="256480"/>
                      <a:pt x="38073" y="253828"/>
                      <a:pt x="20128" y="234128"/>
                    </a:cubicBezTo>
                    <a:cubicBezTo>
                      <a:pt x="4557" y="216701"/>
                      <a:pt x="0" y="192833"/>
                      <a:pt x="0" y="127672"/>
                    </a:cubicBezTo>
                    <a:cubicBezTo>
                      <a:pt x="0" y="62510"/>
                      <a:pt x="7216" y="34854"/>
                      <a:pt x="28863" y="18942"/>
                    </a:cubicBezTo>
                    <a:cubicBezTo>
                      <a:pt x="47473" y="4925"/>
                      <a:pt x="82413" y="0"/>
                      <a:pt x="159889" y="0"/>
                    </a:cubicBezTo>
                    <a:cubicBezTo>
                      <a:pt x="237364" y="0"/>
                      <a:pt x="270026" y="4546"/>
                      <a:pt x="288635" y="19700"/>
                    </a:cubicBezTo>
                    <a:close/>
                    <a:moveTo>
                      <a:pt x="72539" y="130702"/>
                    </a:moveTo>
                    <a:cubicBezTo>
                      <a:pt x="72539" y="192833"/>
                      <a:pt x="77476" y="196622"/>
                      <a:pt x="159509" y="196622"/>
                    </a:cubicBezTo>
                    <a:cubicBezTo>
                      <a:pt x="201665" y="196622"/>
                      <a:pt x="221034" y="193591"/>
                      <a:pt x="230528" y="185635"/>
                    </a:cubicBezTo>
                    <a:cubicBezTo>
                      <a:pt x="240402" y="177301"/>
                      <a:pt x="242301" y="167072"/>
                      <a:pt x="242301" y="125399"/>
                    </a:cubicBezTo>
                    <a:cubicBezTo>
                      <a:pt x="242301" y="62510"/>
                      <a:pt x="237744" y="58721"/>
                      <a:pt x="157230" y="58721"/>
                    </a:cubicBezTo>
                    <a:cubicBezTo>
                      <a:pt x="76716" y="58721"/>
                      <a:pt x="72539" y="63268"/>
                      <a:pt x="72539" y="130702"/>
                    </a:cubicBezTo>
                    <a:close/>
                  </a:path>
                </a:pathLst>
              </a:custGeom>
              <a:grpFill/>
              <a:ln w="9495" cap="flat">
                <a:noFill/>
                <a:prstDash val="solid"/>
                <a:miter/>
              </a:ln>
            </p:spPr>
            <p:txBody>
              <a:bodyPr/>
              <a:lstStyle/>
              <a:p>
                <a:endParaRPr lang="en-US" sz="1800"/>
              </a:p>
            </p:txBody>
          </p:sp>
          <p:sp>
            <p:nvSpPr>
              <p:cNvPr id="23" name="Freeform 22">
                <a:extLst>
                  <a:ext uri="{FF2B5EF4-FFF2-40B4-BE49-F238E27FC236}">
                    <a16:creationId xmlns:a16="http://schemas.microsoft.com/office/drawing/2014/main" id="{65BD3345-23EA-963A-8F2E-A9F8E62E41BA}"/>
                  </a:ext>
                </a:extLst>
              </p:cNvPr>
              <p:cNvSpPr/>
              <p:nvPr/>
            </p:nvSpPr>
            <p:spPr>
              <a:xfrm>
                <a:off x="4608466" y="3450026"/>
                <a:ext cx="296655" cy="253448"/>
              </a:xfrm>
              <a:custGeom>
                <a:avLst/>
                <a:gdLst>
                  <a:gd name="csX0" fmla="*/ 296466 w 296655"/>
                  <a:gd name="csY0" fmla="*/ 253449 h 253448"/>
                  <a:gd name="csX1" fmla="*/ 46 w 296655"/>
                  <a:gd name="csY1" fmla="*/ 253449 h 253448"/>
                  <a:gd name="csX2" fmla="*/ 46 w 296655"/>
                  <a:gd name="csY2" fmla="*/ 179953 h 253448"/>
                  <a:gd name="csX3" fmla="*/ 27390 w 296655"/>
                  <a:gd name="csY3" fmla="*/ 126914 h 253448"/>
                  <a:gd name="csX4" fmla="*/ 85497 w 296655"/>
                  <a:gd name="csY4" fmla="*/ 115927 h 253448"/>
                  <a:gd name="csX5" fmla="*/ 181961 w 296655"/>
                  <a:gd name="csY5" fmla="*/ 108729 h 253448"/>
                  <a:gd name="csX6" fmla="*/ 212724 w 296655"/>
                  <a:gd name="csY6" fmla="*/ 103804 h 253448"/>
                  <a:gd name="csX7" fmla="*/ 225257 w 296655"/>
                  <a:gd name="csY7" fmla="*/ 79558 h 253448"/>
                  <a:gd name="csX8" fmla="*/ 215003 w 296655"/>
                  <a:gd name="csY8" fmla="*/ 55691 h 253448"/>
                  <a:gd name="csX9" fmla="*/ 148541 w 296655"/>
                  <a:gd name="csY9" fmla="*/ 51523 h 253448"/>
                  <a:gd name="csX10" fmla="*/ 85497 w 296655"/>
                  <a:gd name="csY10" fmla="*/ 56069 h 253448"/>
                  <a:gd name="csX11" fmla="*/ 69926 w 296655"/>
                  <a:gd name="csY11" fmla="*/ 85998 h 253448"/>
                  <a:gd name="csX12" fmla="*/ 69926 w 296655"/>
                  <a:gd name="csY12" fmla="*/ 92818 h 253448"/>
                  <a:gd name="csX13" fmla="*/ 46 w 296655"/>
                  <a:gd name="csY13" fmla="*/ 92818 h 253448"/>
                  <a:gd name="csX14" fmla="*/ 46 w 296655"/>
                  <a:gd name="csY14" fmla="*/ 71981 h 253448"/>
                  <a:gd name="csX15" fmla="*/ 4223 w 296655"/>
                  <a:gd name="csY15" fmla="*/ 36748 h 253448"/>
                  <a:gd name="csX16" fmla="*/ 56633 w 296655"/>
                  <a:gd name="csY16" fmla="*/ 3788 h 253448"/>
                  <a:gd name="csX17" fmla="*/ 151959 w 296655"/>
                  <a:gd name="csY17" fmla="*/ 0 h 253448"/>
                  <a:gd name="csX18" fmla="*/ 269691 w 296655"/>
                  <a:gd name="csY18" fmla="*/ 11744 h 253448"/>
                  <a:gd name="csX19" fmla="*/ 296656 w 296655"/>
                  <a:gd name="csY19" fmla="*/ 79179 h 253448"/>
                  <a:gd name="csX20" fmla="*/ 268172 w 296655"/>
                  <a:gd name="csY20" fmla="*/ 148887 h 253448"/>
                  <a:gd name="csX21" fmla="*/ 207407 w 296655"/>
                  <a:gd name="csY21" fmla="*/ 161010 h 253448"/>
                  <a:gd name="csX22" fmla="*/ 111702 w 296655"/>
                  <a:gd name="csY22" fmla="*/ 167451 h 253448"/>
                  <a:gd name="csX23" fmla="*/ 78661 w 296655"/>
                  <a:gd name="csY23" fmla="*/ 172754 h 253448"/>
                  <a:gd name="csX24" fmla="*/ 69546 w 296655"/>
                  <a:gd name="csY24" fmla="*/ 192833 h 253448"/>
                  <a:gd name="csX25" fmla="*/ 69926 w 296655"/>
                  <a:gd name="csY25" fmla="*/ 202305 h 253448"/>
                  <a:gd name="csX26" fmla="*/ 296371 w 296655"/>
                  <a:gd name="csY26" fmla="*/ 202305 h 253448"/>
                  <a:gd name="csX27" fmla="*/ 296371 w 296655"/>
                  <a:gd name="csY27" fmla="*/ 253449 h 25344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296655" h="253448">
                    <a:moveTo>
                      <a:pt x="296466" y="253449"/>
                    </a:moveTo>
                    <a:lnTo>
                      <a:pt x="46" y="253449"/>
                    </a:lnTo>
                    <a:lnTo>
                      <a:pt x="46" y="179953"/>
                    </a:lnTo>
                    <a:cubicBezTo>
                      <a:pt x="-714" y="154191"/>
                      <a:pt x="8021" y="137522"/>
                      <a:pt x="27390" y="126914"/>
                    </a:cubicBezTo>
                    <a:cubicBezTo>
                      <a:pt x="41442" y="120095"/>
                      <a:pt x="46759" y="119337"/>
                      <a:pt x="85497" y="115927"/>
                    </a:cubicBezTo>
                    <a:lnTo>
                      <a:pt x="181961" y="108729"/>
                    </a:lnTo>
                    <a:cubicBezTo>
                      <a:pt x="199811" y="107214"/>
                      <a:pt x="207027" y="106077"/>
                      <a:pt x="212724" y="103804"/>
                    </a:cubicBezTo>
                    <a:cubicBezTo>
                      <a:pt x="221079" y="100773"/>
                      <a:pt x="225257" y="92818"/>
                      <a:pt x="225257" y="79558"/>
                    </a:cubicBezTo>
                    <a:cubicBezTo>
                      <a:pt x="225257" y="67056"/>
                      <a:pt x="221459" y="58721"/>
                      <a:pt x="215003" y="55691"/>
                    </a:cubicBezTo>
                    <a:cubicBezTo>
                      <a:pt x="207027" y="51902"/>
                      <a:pt x="200571" y="51523"/>
                      <a:pt x="148541" y="51523"/>
                    </a:cubicBezTo>
                    <a:cubicBezTo>
                      <a:pt x="105625" y="51523"/>
                      <a:pt x="94611" y="52281"/>
                      <a:pt x="85497" y="56069"/>
                    </a:cubicBezTo>
                    <a:cubicBezTo>
                      <a:pt x="74103" y="60237"/>
                      <a:pt x="69926" y="68571"/>
                      <a:pt x="69926" y="85998"/>
                    </a:cubicBezTo>
                    <a:lnTo>
                      <a:pt x="69926" y="92818"/>
                    </a:lnTo>
                    <a:lnTo>
                      <a:pt x="46" y="92818"/>
                    </a:lnTo>
                    <a:lnTo>
                      <a:pt x="46" y="71981"/>
                    </a:lnTo>
                    <a:cubicBezTo>
                      <a:pt x="46" y="50766"/>
                      <a:pt x="425" y="47356"/>
                      <a:pt x="4223" y="36748"/>
                    </a:cubicBezTo>
                    <a:cubicBezTo>
                      <a:pt x="11059" y="17806"/>
                      <a:pt x="28529" y="6819"/>
                      <a:pt x="56633" y="3788"/>
                    </a:cubicBezTo>
                    <a:cubicBezTo>
                      <a:pt x="79420" y="1137"/>
                      <a:pt x="111322" y="0"/>
                      <a:pt x="151959" y="0"/>
                    </a:cubicBezTo>
                    <a:cubicBezTo>
                      <a:pt x="225636" y="0"/>
                      <a:pt x="251841" y="2652"/>
                      <a:pt x="269691" y="11744"/>
                    </a:cubicBezTo>
                    <a:cubicBezTo>
                      <a:pt x="289060" y="21594"/>
                      <a:pt x="296656" y="40158"/>
                      <a:pt x="296656" y="79179"/>
                    </a:cubicBezTo>
                    <a:cubicBezTo>
                      <a:pt x="296656" y="118200"/>
                      <a:pt x="289440" y="137143"/>
                      <a:pt x="268172" y="148887"/>
                    </a:cubicBezTo>
                    <a:cubicBezTo>
                      <a:pt x="256019" y="155706"/>
                      <a:pt x="239688" y="159116"/>
                      <a:pt x="207407" y="161010"/>
                    </a:cubicBezTo>
                    <a:lnTo>
                      <a:pt x="111702" y="167451"/>
                    </a:lnTo>
                    <a:cubicBezTo>
                      <a:pt x="85117" y="169724"/>
                      <a:pt x="83218" y="170103"/>
                      <a:pt x="78661" y="172754"/>
                    </a:cubicBezTo>
                    <a:cubicBezTo>
                      <a:pt x="72584" y="176922"/>
                      <a:pt x="69546" y="183362"/>
                      <a:pt x="69546" y="192833"/>
                    </a:cubicBezTo>
                    <a:cubicBezTo>
                      <a:pt x="69546" y="195106"/>
                      <a:pt x="69546" y="198895"/>
                      <a:pt x="69926" y="202305"/>
                    </a:cubicBezTo>
                    <a:lnTo>
                      <a:pt x="296371" y="202305"/>
                    </a:lnTo>
                    <a:lnTo>
                      <a:pt x="296371" y="253449"/>
                    </a:lnTo>
                    <a:close/>
                  </a:path>
                </a:pathLst>
              </a:custGeom>
              <a:grpFill/>
              <a:ln w="9495" cap="flat">
                <a:noFill/>
                <a:prstDash val="solid"/>
                <a:miter/>
              </a:ln>
            </p:spPr>
            <p:txBody>
              <a:bodyPr/>
              <a:lstStyle/>
              <a:p>
                <a:endParaRPr lang="en-US" sz="1800"/>
              </a:p>
            </p:txBody>
          </p:sp>
          <p:sp>
            <p:nvSpPr>
              <p:cNvPr id="24" name="Freeform 23">
                <a:extLst>
                  <a:ext uri="{FF2B5EF4-FFF2-40B4-BE49-F238E27FC236}">
                    <a16:creationId xmlns:a16="http://schemas.microsoft.com/office/drawing/2014/main" id="{B563A1B2-DE75-B59B-9B40-4BAFA571ABAA}"/>
                  </a:ext>
                </a:extLst>
              </p:cNvPr>
              <p:cNvSpPr/>
              <p:nvPr/>
            </p:nvSpPr>
            <p:spPr>
              <a:xfrm>
                <a:off x="4937973" y="3449268"/>
                <a:ext cx="296230" cy="255343"/>
              </a:xfrm>
              <a:custGeom>
                <a:avLst/>
                <a:gdLst>
                  <a:gd name="csX0" fmla="*/ 221793 w 296230"/>
                  <a:gd name="csY0" fmla="*/ 72360 h 255343"/>
                  <a:gd name="csX1" fmla="*/ 145837 w 296230"/>
                  <a:gd name="csY1" fmla="*/ 52281 h 255343"/>
                  <a:gd name="csX2" fmla="*/ 83552 w 296230"/>
                  <a:gd name="csY2" fmla="*/ 61373 h 255343"/>
                  <a:gd name="csX3" fmla="*/ 71399 w 296230"/>
                  <a:gd name="csY3" fmla="*/ 112139 h 255343"/>
                  <a:gd name="csX4" fmla="*/ 71399 w 296230"/>
                  <a:gd name="csY4" fmla="*/ 124262 h 255343"/>
                  <a:gd name="csX5" fmla="*/ 108998 w 296230"/>
                  <a:gd name="csY5" fmla="*/ 97743 h 255343"/>
                  <a:gd name="csX6" fmla="*/ 161787 w 296230"/>
                  <a:gd name="csY6" fmla="*/ 95470 h 255343"/>
                  <a:gd name="csX7" fmla="*/ 261291 w 296230"/>
                  <a:gd name="csY7" fmla="*/ 102668 h 255343"/>
                  <a:gd name="csX8" fmla="*/ 296231 w 296230"/>
                  <a:gd name="csY8" fmla="*/ 171239 h 255343"/>
                  <a:gd name="csX9" fmla="*/ 270026 w 296230"/>
                  <a:gd name="csY9" fmla="*/ 241705 h 255343"/>
                  <a:gd name="csX10" fmla="*/ 218375 w 296230"/>
                  <a:gd name="csY10" fmla="*/ 253449 h 255343"/>
                  <a:gd name="csX11" fmla="*/ 150014 w 296230"/>
                  <a:gd name="csY11" fmla="*/ 255343 h 255343"/>
                  <a:gd name="csX12" fmla="*/ 54689 w 296230"/>
                  <a:gd name="csY12" fmla="*/ 249660 h 255343"/>
                  <a:gd name="csX13" fmla="*/ 3038 w 296230"/>
                  <a:gd name="csY13" fmla="*/ 199653 h 255343"/>
                  <a:gd name="csX14" fmla="*/ 0 w 296230"/>
                  <a:gd name="csY14" fmla="*/ 116685 h 255343"/>
                  <a:gd name="csX15" fmla="*/ 24686 w 296230"/>
                  <a:gd name="csY15" fmla="*/ 20079 h 255343"/>
                  <a:gd name="csX16" fmla="*/ 142798 w 296230"/>
                  <a:gd name="csY16" fmla="*/ 0 h 255343"/>
                  <a:gd name="csX17" fmla="*/ 230148 w 296230"/>
                  <a:gd name="csY17" fmla="*/ 3410 h 255343"/>
                  <a:gd name="csX18" fmla="*/ 291673 w 296230"/>
                  <a:gd name="csY18" fmla="*/ 72360 h 255343"/>
                  <a:gd name="csX19" fmla="*/ 221793 w 296230"/>
                  <a:gd name="csY19" fmla="*/ 72360 h 255343"/>
                  <a:gd name="csX20" fmla="*/ 82793 w 296230"/>
                  <a:gd name="csY20" fmla="*/ 151160 h 255343"/>
                  <a:gd name="csX21" fmla="*/ 71399 w 296230"/>
                  <a:gd name="csY21" fmla="*/ 174649 h 255343"/>
                  <a:gd name="csX22" fmla="*/ 79754 w 296230"/>
                  <a:gd name="csY22" fmla="*/ 197001 h 255343"/>
                  <a:gd name="csX23" fmla="*/ 123429 w 296230"/>
                  <a:gd name="csY23" fmla="*/ 203441 h 255343"/>
                  <a:gd name="csX24" fmla="*/ 210020 w 296230"/>
                  <a:gd name="csY24" fmla="*/ 199653 h 255343"/>
                  <a:gd name="csX25" fmla="*/ 225971 w 296230"/>
                  <a:gd name="csY25" fmla="*/ 174649 h 255343"/>
                  <a:gd name="csX26" fmla="*/ 213438 w 296230"/>
                  <a:gd name="csY26" fmla="*/ 150024 h 255343"/>
                  <a:gd name="csX27" fmla="*/ 152293 w 296230"/>
                  <a:gd name="csY27" fmla="*/ 146235 h 255343"/>
                  <a:gd name="csX28" fmla="*/ 82793 w 296230"/>
                  <a:gd name="csY28" fmla="*/ 151160 h 25534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296230" h="255343">
                    <a:moveTo>
                      <a:pt x="221793" y="72360"/>
                    </a:moveTo>
                    <a:cubicBezTo>
                      <a:pt x="219894" y="54554"/>
                      <a:pt x="210779" y="52281"/>
                      <a:pt x="145837" y="52281"/>
                    </a:cubicBezTo>
                    <a:cubicBezTo>
                      <a:pt x="110517" y="52281"/>
                      <a:pt x="93427" y="54554"/>
                      <a:pt x="83552" y="61373"/>
                    </a:cubicBezTo>
                    <a:cubicBezTo>
                      <a:pt x="74437" y="67056"/>
                      <a:pt x="71399" y="79558"/>
                      <a:pt x="71399" y="112139"/>
                    </a:cubicBezTo>
                    <a:lnTo>
                      <a:pt x="71399" y="124262"/>
                    </a:lnTo>
                    <a:cubicBezTo>
                      <a:pt x="79754" y="107972"/>
                      <a:pt x="88869" y="101531"/>
                      <a:pt x="108998" y="97743"/>
                    </a:cubicBezTo>
                    <a:cubicBezTo>
                      <a:pt x="118112" y="95848"/>
                      <a:pt x="129886" y="95470"/>
                      <a:pt x="161787" y="95470"/>
                    </a:cubicBezTo>
                    <a:cubicBezTo>
                      <a:pt x="216476" y="95470"/>
                      <a:pt x="247618" y="97743"/>
                      <a:pt x="261291" y="102668"/>
                    </a:cubicBezTo>
                    <a:cubicBezTo>
                      <a:pt x="287496" y="111760"/>
                      <a:pt x="296231" y="128808"/>
                      <a:pt x="296231" y="171239"/>
                    </a:cubicBezTo>
                    <a:cubicBezTo>
                      <a:pt x="296231" y="213670"/>
                      <a:pt x="289394" y="230339"/>
                      <a:pt x="270026" y="241705"/>
                    </a:cubicBezTo>
                    <a:cubicBezTo>
                      <a:pt x="256353" y="249282"/>
                      <a:pt x="246479" y="251555"/>
                      <a:pt x="218375" y="253449"/>
                    </a:cubicBezTo>
                    <a:cubicBezTo>
                      <a:pt x="202044" y="254207"/>
                      <a:pt x="166725" y="255343"/>
                      <a:pt x="150014" y="255343"/>
                    </a:cubicBezTo>
                    <a:cubicBezTo>
                      <a:pt x="108238" y="255343"/>
                      <a:pt x="74817" y="253449"/>
                      <a:pt x="54689" y="249660"/>
                    </a:cubicBezTo>
                    <a:cubicBezTo>
                      <a:pt x="26965" y="244357"/>
                      <a:pt x="7216" y="225035"/>
                      <a:pt x="3038" y="199653"/>
                    </a:cubicBezTo>
                    <a:cubicBezTo>
                      <a:pt x="1139" y="186772"/>
                      <a:pt x="0" y="156843"/>
                      <a:pt x="0" y="116685"/>
                    </a:cubicBezTo>
                    <a:cubicBezTo>
                      <a:pt x="0" y="55312"/>
                      <a:pt x="5317" y="34096"/>
                      <a:pt x="24686" y="20079"/>
                    </a:cubicBezTo>
                    <a:cubicBezTo>
                      <a:pt x="45194" y="5683"/>
                      <a:pt x="78995" y="0"/>
                      <a:pt x="142798" y="0"/>
                    </a:cubicBezTo>
                    <a:cubicBezTo>
                      <a:pt x="169383" y="0"/>
                      <a:pt x="213818" y="1894"/>
                      <a:pt x="230148" y="3410"/>
                    </a:cubicBezTo>
                    <a:cubicBezTo>
                      <a:pt x="278381" y="8335"/>
                      <a:pt x="292053" y="23489"/>
                      <a:pt x="291673" y="72360"/>
                    </a:cubicBezTo>
                    <a:lnTo>
                      <a:pt x="221793" y="72360"/>
                    </a:lnTo>
                    <a:close/>
                    <a:moveTo>
                      <a:pt x="82793" y="151160"/>
                    </a:moveTo>
                    <a:cubicBezTo>
                      <a:pt x="75197" y="154570"/>
                      <a:pt x="71399" y="162526"/>
                      <a:pt x="71399" y="174649"/>
                    </a:cubicBezTo>
                    <a:cubicBezTo>
                      <a:pt x="71399" y="184878"/>
                      <a:pt x="74437" y="192455"/>
                      <a:pt x="79754" y="197001"/>
                    </a:cubicBezTo>
                    <a:cubicBezTo>
                      <a:pt x="86211" y="201926"/>
                      <a:pt x="95705" y="203441"/>
                      <a:pt x="123429" y="203441"/>
                    </a:cubicBezTo>
                    <a:cubicBezTo>
                      <a:pt x="189132" y="203441"/>
                      <a:pt x="199766" y="203062"/>
                      <a:pt x="210020" y="199653"/>
                    </a:cubicBezTo>
                    <a:cubicBezTo>
                      <a:pt x="221413" y="196243"/>
                      <a:pt x="225971" y="189045"/>
                      <a:pt x="225971" y="174649"/>
                    </a:cubicBezTo>
                    <a:cubicBezTo>
                      <a:pt x="225971" y="161389"/>
                      <a:pt x="221793" y="153433"/>
                      <a:pt x="213438" y="150024"/>
                    </a:cubicBezTo>
                    <a:cubicBezTo>
                      <a:pt x="205083" y="146614"/>
                      <a:pt x="196348" y="146235"/>
                      <a:pt x="152293" y="146235"/>
                    </a:cubicBezTo>
                    <a:cubicBezTo>
                      <a:pt x="103681" y="146235"/>
                      <a:pt x="91907" y="146993"/>
                      <a:pt x="82793" y="151160"/>
                    </a:cubicBezTo>
                    <a:close/>
                  </a:path>
                </a:pathLst>
              </a:custGeom>
              <a:grpFill/>
              <a:ln w="9495" cap="flat">
                <a:noFill/>
                <a:prstDash val="solid"/>
                <a:miter/>
              </a:ln>
            </p:spPr>
            <p:txBody>
              <a:bodyPr/>
              <a:lstStyle/>
              <a:p>
                <a:endParaRPr lang="en-US" sz="1800"/>
              </a:p>
            </p:txBody>
          </p:sp>
        </p:grpSp>
        <p:grpSp>
          <p:nvGrpSpPr>
            <p:cNvPr id="4" name="Graphic 5">
              <a:extLst>
                <a:ext uri="{FF2B5EF4-FFF2-40B4-BE49-F238E27FC236}">
                  <a16:creationId xmlns:a16="http://schemas.microsoft.com/office/drawing/2014/main" id="{A793850F-FA5D-ABCC-5C69-87FF830B7EE3}"/>
                </a:ext>
              </a:extLst>
            </p:cNvPr>
            <p:cNvGrpSpPr/>
            <p:nvPr/>
          </p:nvGrpSpPr>
          <p:grpSpPr>
            <a:xfrm>
              <a:off x="5332662" y="3151494"/>
              <a:ext cx="2243764" cy="553874"/>
              <a:chOff x="5332662" y="3151494"/>
              <a:chExt cx="2243764" cy="553874"/>
            </a:xfrm>
            <a:grpFill/>
          </p:grpSpPr>
          <p:sp>
            <p:nvSpPr>
              <p:cNvPr id="5" name="Freeform 4">
                <a:extLst>
                  <a:ext uri="{FF2B5EF4-FFF2-40B4-BE49-F238E27FC236}">
                    <a16:creationId xmlns:a16="http://schemas.microsoft.com/office/drawing/2014/main" id="{A0B9622D-540F-72D4-BDE9-F87789283E10}"/>
                  </a:ext>
                </a:extLst>
              </p:cNvPr>
              <p:cNvSpPr/>
              <p:nvPr/>
            </p:nvSpPr>
            <p:spPr>
              <a:xfrm>
                <a:off x="5332662" y="3151494"/>
                <a:ext cx="384435" cy="252785"/>
              </a:xfrm>
              <a:custGeom>
                <a:avLst/>
                <a:gdLst>
                  <a:gd name="csX0" fmla="*/ 142419 w 384435"/>
                  <a:gd name="csY0" fmla="*/ 0 h 252785"/>
                  <a:gd name="csX1" fmla="*/ 245719 w 384435"/>
                  <a:gd name="csY1" fmla="*/ 0 h 252785"/>
                  <a:gd name="csX2" fmla="*/ 384435 w 384435"/>
                  <a:gd name="csY2" fmla="*/ 252786 h 252785"/>
                  <a:gd name="csX3" fmla="*/ 300123 w 384435"/>
                  <a:gd name="csY3" fmla="*/ 252786 h 252785"/>
                  <a:gd name="csX4" fmla="*/ 275058 w 384435"/>
                  <a:gd name="csY4" fmla="*/ 207703 h 252785"/>
                  <a:gd name="csX5" fmla="*/ 111656 w 384435"/>
                  <a:gd name="csY5" fmla="*/ 207703 h 252785"/>
                  <a:gd name="csX6" fmla="*/ 87350 w 384435"/>
                  <a:gd name="csY6" fmla="*/ 252786 h 252785"/>
                  <a:gd name="csX7" fmla="*/ 0 w 384435"/>
                  <a:gd name="csY7" fmla="*/ 252786 h 252785"/>
                  <a:gd name="csX8" fmla="*/ 142419 w 384435"/>
                  <a:gd name="csY8" fmla="*/ 0 h 252785"/>
                  <a:gd name="csX9" fmla="*/ 248093 w 384435"/>
                  <a:gd name="csY9" fmla="*/ 155043 h 252785"/>
                  <a:gd name="csX10" fmla="*/ 193404 w 384435"/>
                  <a:gd name="csY10" fmla="*/ 54270 h 252785"/>
                  <a:gd name="csX11" fmla="*/ 139475 w 384435"/>
                  <a:gd name="csY11" fmla="*/ 155043 h 252785"/>
                  <a:gd name="csX12" fmla="*/ 248093 w 384435"/>
                  <a:gd name="csY12" fmla="*/ 155043 h 2527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84435" h="252785">
                    <a:moveTo>
                      <a:pt x="142419" y="0"/>
                    </a:moveTo>
                    <a:lnTo>
                      <a:pt x="245719" y="0"/>
                    </a:lnTo>
                    <a:lnTo>
                      <a:pt x="384435" y="252786"/>
                    </a:lnTo>
                    <a:lnTo>
                      <a:pt x="300123" y="252786"/>
                    </a:lnTo>
                    <a:lnTo>
                      <a:pt x="275058" y="207703"/>
                    </a:lnTo>
                    <a:lnTo>
                      <a:pt x="111656" y="207703"/>
                    </a:lnTo>
                    <a:lnTo>
                      <a:pt x="87350" y="252786"/>
                    </a:lnTo>
                    <a:lnTo>
                      <a:pt x="0" y="252786"/>
                    </a:lnTo>
                    <a:lnTo>
                      <a:pt x="142419" y="0"/>
                    </a:lnTo>
                    <a:close/>
                    <a:moveTo>
                      <a:pt x="248093" y="155043"/>
                    </a:moveTo>
                    <a:lnTo>
                      <a:pt x="193404" y="54270"/>
                    </a:lnTo>
                    <a:lnTo>
                      <a:pt x="139475" y="155043"/>
                    </a:lnTo>
                    <a:lnTo>
                      <a:pt x="248093" y="155043"/>
                    </a:lnTo>
                    <a:close/>
                  </a:path>
                </a:pathLst>
              </a:custGeom>
              <a:grpFill/>
              <a:ln w="9495" cap="flat">
                <a:noFill/>
                <a:prstDash val="solid"/>
                <a:miter/>
              </a:ln>
            </p:spPr>
            <p:txBody>
              <a:bodyPr/>
              <a:lstStyle/>
              <a:p>
                <a:endParaRPr lang="en-US" sz="1800"/>
              </a:p>
            </p:txBody>
          </p:sp>
          <p:sp>
            <p:nvSpPr>
              <p:cNvPr id="6" name="Freeform 5">
                <a:extLst>
                  <a:ext uri="{FF2B5EF4-FFF2-40B4-BE49-F238E27FC236}">
                    <a16:creationId xmlns:a16="http://schemas.microsoft.com/office/drawing/2014/main" id="{50EB5AAD-9005-C81A-ECDD-88032DC2B59D}"/>
                  </a:ext>
                </a:extLst>
              </p:cNvPr>
              <p:cNvSpPr/>
              <p:nvPr/>
            </p:nvSpPr>
            <p:spPr>
              <a:xfrm>
                <a:off x="5737321" y="3151494"/>
                <a:ext cx="347216" cy="252785"/>
              </a:xfrm>
              <a:custGeom>
                <a:avLst/>
                <a:gdLst>
                  <a:gd name="csX0" fmla="*/ 0 w 347216"/>
                  <a:gd name="csY0" fmla="*/ 0 h 252785"/>
                  <a:gd name="csX1" fmla="*/ 122670 w 347216"/>
                  <a:gd name="csY1" fmla="*/ 0 h 252785"/>
                  <a:gd name="csX2" fmla="*/ 276197 w 347216"/>
                  <a:gd name="csY2" fmla="*/ 192170 h 252785"/>
                  <a:gd name="csX3" fmla="*/ 274298 w 347216"/>
                  <a:gd name="csY3" fmla="*/ 0 h 252785"/>
                  <a:gd name="csX4" fmla="*/ 347216 w 347216"/>
                  <a:gd name="csY4" fmla="*/ 0 h 252785"/>
                  <a:gd name="csX5" fmla="*/ 347216 w 347216"/>
                  <a:gd name="csY5" fmla="*/ 252786 h 252785"/>
                  <a:gd name="csX6" fmla="*/ 223407 w 347216"/>
                  <a:gd name="csY6" fmla="*/ 252786 h 252785"/>
                  <a:gd name="csX7" fmla="*/ 72159 w 347216"/>
                  <a:gd name="csY7" fmla="*/ 62510 h 252785"/>
                  <a:gd name="csX8" fmla="*/ 74058 w 347216"/>
                  <a:gd name="csY8" fmla="*/ 252786 h 252785"/>
                  <a:gd name="csX9" fmla="*/ 0 w 347216"/>
                  <a:gd name="csY9" fmla="*/ 252786 h 252785"/>
                  <a:gd name="csX10" fmla="*/ 0 w 347216"/>
                  <a:gd name="csY10" fmla="*/ 0 h 2527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347216" h="252785">
                    <a:moveTo>
                      <a:pt x="0" y="0"/>
                    </a:moveTo>
                    <a:lnTo>
                      <a:pt x="122670" y="0"/>
                    </a:lnTo>
                    <a:lnTo>
                      <a:pt x="276197" y="192170"/>
                    </a:lnTo>
                    <a:lnTo>
                      <a:pt x="274298" y="0"/>
                    </a:lnTo>
                    <a:lnTo>
                      <a:pt x="347216" y="0"/>
                    </a:lnTo>
                    <a:lnTo>
                      <a:pt x="347216" y="252786"/>
                    </a:lnTo>
                    <a:lnTo>
                      <a:pt x="223407" y="252786"/>
                    </a:lnTo>
                    <a:lnTo>
                      <a:pt x="72159" y="62510"/>
                    </a:lnTo>
                    <a:lnTo>
                      <a:pt x="74058" y="252786"/>
                    </a:lnTo>
                    <a:lnTo>
                      <a:pt x="0" y="252786"/>
                    </a:lnTo>
                    <a:lnTo>
                      <a:pt x="0" y="0"/>
                    </a:lnTo>
                    <a:close/>
                  </a:path>
                </a:pathLst>
              </a:custGeom>
              <a:grpFill/>
              <a:ln w="9495" cap="flat">
                <a:noFill/>
                <a:prstDash val="solid"/>
                <a:miter/>
              </a:ln>
            </p:spPr>
            <p:txBody>
              <a:bodyPr/>
              <a:lstStyle/>
              <a:p>
                <a:endParaRPr lang="en-US" sz="1800"/>
              </a:p>
            </p:txBody>
          </p:sp>
          <p:sp>
            <p:nvSpPr>
              <p:cNvPr id="7" name="Freeform 6">
                <a:extLst>
                  <a:ext uri="{FF2B5EF4-FFF2-40B4-BE49-F238E27FC236}">
                    <a16:creationId xmlns:a16="http://schemas.microsoft.com/office/drawing/2014/main" id="{CDB93555-A565-C193-EA27-4AD415318B33}"/>
                  </a:ext>
                </a:extLst>
              </p:cNvPr>
              <p:cNvSpPr/>
              <p:nvPr/>
            </p:nvSpPr>
            <p:spPr>
              <a:xfrm>
                <a:off x="6123845" y="3151494"/>
                <a:ext cx="347216" cy="252785"/>
              </a:xfrm>
              <a:custGeom>
                <a:avLst/>
                <a:gdLst>
                  <a:gd name="csX0" fmla="*/ 0 w 347216"/>
                  <a:gd name="csY0" fmla="*/ 0 h 252785"/>
                  <a:gd name="csX1" fmla="*/ 122670 w 347216"/>
                  <a:gd name="csY1" fmla="*/ 0 h 252785"/>
                  <a:gd name="csX2" fmla="*/ 276197 w 347216"/>
                  <a:gd name="csY2" fmla="*/ 192170 h 252785"/>
                  <a:gd name="csX3" fmla="*/ 274298 w 347216"/>
                  <a:gd name="csY3" fmla="*/ 0 h 252785"/>
                  <a:gd name="csX4" fmla="*/ 347216 w 347216"/>
                  <a:gd name="csY4" fmla="*/ 0 h 252785"/>
                  <a:gd name="csX5" fmla="*/ 347216 w 347216"/>
                  <a:gd name="csY5" fmla="*/ 252786 h 252785"/>
                  <a:gd name="csX6" fmla="*/ 223407 w 347216"/>
                  <a:gd name="csY6" fmla="*/ 252786 h 252785"/>
                  <a:gd name="csX7" fmla="*/ 72159 w 347216"/>
                  <a:gd name="csY7" fmla="*/ 62510 h 252785"/>
                  <a:gd name="csX8" fmla="*/ 74058 w 347216"/>
                  <a:gd name="csY8" fmla="*/ 252786 h 252785"/>
                  <a:gd name="csX9" fmla="*/ 0 w 347216"/>
                  <a:gd name="csY9" fmla="*/ 252786 h 252785"/>
                  <a:gd name="csX10" fmla="*/ 0 w 347216"/>
                  <a:gd name="csY10" fmla="*/ 0 h 2527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347216" h="252785">
                    <a:moveTo>
                      <a:pt x="0" y="0"/>
                    </a:moveTo>
                    <a:lnTo>
                      <a:pt x="122670" y="0"/>
                    </a:lnTo>
                    <a:lnTo>
                      <a:pt x="276197" y="192170"/>
                    </a:lnTo>
                    <a:lnTo>
                      <a:pt x="274298" y="0"/>
                    </a:lnTo>
                    <a:lnTo>
                      <a:pt x="347216" y="0"/>
                    </a:lnTo>
                    <a:lnTo>
                      <a:pt x="347216" y="252786"/>
                    </a:lnTo>
                    <a:lnTo>
                      <a:pt x="223407" y="252786"/>
                    </a:lnTo>
                    <a:lnTo>
                      <a:pt x="72159" y="62510"/>
                    </a:lnTo>
                    <a:lnTo>
                      <a:pt x="74058" y="252786"/>
                    </a:lnTo>
                    <a:lnTo>
                      <a:pt x="0" y="252786"/>
                    </a:lnTo>
                    <a:lnTo>
                      <a:pt x="0" y="0"/>
                    </a:lnTo>
                    <a:close/>
                  </a:path>
                </a:pathLst>
              </a:custGeom>
              <a:grpFill/>
              <a:ln w="9495" cap="flat">
                <a:noFill/>
                <a:prstDash val="solid"/>
                <a:miter/>
              </a:ln>
            </p:spPr>
            <p:txBody>
              <a:bodyPr/>
              <a:lstStyle/>
              <a:p>
                <a:endParaRPr lang="en-US" sz="1800"/>
              </a:p>
            </p:txBody>
          </p:sp>
          <p:sp>
            <p:nvSpPr>
              <p:cNvPr id="10" name="Freeform 9">
                <a:extLst>
                  <a:ext uri="{FF2B5EF4-FFF2-40B4-BE49-F238E27FC236}">
                    <a16:creationId xmlns:a16="http://schemas.microsoft.com/office/drawing/2014/main" id="{81BB6ACC-FD07-BAB1-7FD6-28810FCE85DA}"/>
                  </a:ext>
                </a:extLst>
              </p:cNvPr>
              <p:cNvSpPr/>
              <p:nvPr/>
            </p:nvSpPr>
            <p:spPr>
              <a:xfrm>
                <a:off x="6509062" y="3151494"/>
                <a:ext cx="324854" cy="254964"/>
              </a:xfrm>
              <a:custGeom>
                <a:avLst/>
                <a:gdLst>
                  <a:gd name="csX0" fmla="*/ 77168 w 324854"/>
                  <a:gd name="csY0" fmla="*/ 0 h 254964"/>
                  <a:gd name="csX1" fmla="*/ 77168 w 324854"/>
                  <a:gd name="csY1" fmla="*/ 125020 h 254964"/>
                  <a:gd name="csX2" fmla="*/ 78307 w 324854"/>
                  <a:gd name="csY2" fmla="*/ 160252 h 254964"/>
                  <a:gd name="csX3" fmla="*/ 152365 w 324854"/>
                  <a:gd name="csY3" fmla="*/ 194349 h 254964"/>
                  <a:gd name="csX4" fmla="*/ 235537 w 324854"/>
                  <a:gd name="csY4" fmla="*/ 185635 h 254964"/>
                  <a:gd name="csX5" fmla="*/ 247310 w 324854"/>
                  <a:gd name="csY5" fmla="*/ 149645 h 254964"/>
                  <a:gd name="csX6" fmla="*/ 247690 w 324854"/>
                  <a:gd name="csY6" fmla="*/ 115927 h 254964"/>
                  <a:gd name="csX7" fmla="*/ 247690 w 324854"/>
                  <a:gd name="csY7" fmla="*/ 0 h 254964"/>
                  <a:gd name="csX8" fmla="*/ 324786 w 324854"/>
                  <a:gd name="csY8" fmla="*/ 0 h 254964"/>
                  <a:gd name="csX9" fmla="*/ 324786 w 324854"/>
                  <a:gd name="csY9" fmla="*/ 132597 h 254964"/>
                  <a:gd name="csX10" fmla="*/ 297821 w 324854"/>
                  <a:gd name="csY10" fmla="*/ 233749 h 254964"/>
                  <a:gd name="csX11" fmla="*/ 223764 w 324854"/>
                  <a:gd name="csY11" fmla="*/ 254207 h 254964"/>
                  <a:gd name="csX12" fmla="*/ 189963 w 324854"/>
                  <a:gd name="csY12" fmla="*/ 254585 h 254964"/>
                  <a:gd name="csX13" fmla="*/ 161100 w 324854"/>
                  <a:gd name="csY13" fmla="*/ 254964 h 254964"/>
                  <a:gd name="csX14" fmla="*/ 57039 w 324854"/>
                  <a:gd name="csY14" fmla="*/ 248903 h 254964"/>
                  <a:gd name="csX15" fmla="*/ 72 w 324854"/>
                  <a:gd name="csY15" fmla="*/ 136006 h 254964"/>
                  <a:gd name="csX16" fmla="*/ 72 w 324854"/>
                  <a:gd name="csY16" fmla="*/ 0 h 254964"/>
                  <a:gd name="csX17" fmla="*/ 77168 w 324854"/>
                  <a:gd name="csY17" fmla="*/ 0 h 2549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324854" h="254964">
                    <a:moveTo>
                      <a:pt x="77168" y="0"/>
                    </a:moveTo>
                    <a:lnTo>
                      <a:pt x="77168" y="125020"/>
                    </a:lnTo>
                    <a:cubicBezTo>
                      <a:pt x="77168" y="152676"/>
                      <a:pt x="77168" y="153433"/>
                      <a:pt x="78307" y="160252"/>
                    </a:cubicBezTo>
                    <a:cubicBezTo>
                      <a:pt x="82105" y="188666"/>
                      <a:pt x="94638" y="194349"/>
                      <a:pt x="152365" y="194349"/>
                    </a:cubicBezTo>
                    <a:cubicBezTo>
                      <a:pt x="210092" y="194349"/>
                      <a:pt x="226042" y="192833"/>
                      <a:pt x="235537" y="185635"/>
                    </a:cubicBezTo>
                    <a:cubicBezTo>
                      <a:pt x="243133" y="179953"/>
                      <a:pt x="246930" y="168966"/>
                      <a:pt x="247310" y="149645"/>
                    </a:cubicBezTo>
                    <a:cubicBezTo>
                      <a:pt x="247564" y="145856"/>
                      <a:pt x="247690" y="134617"/>
                      <a:pt x="247690" y="115927"/>
                    </a:cubicBezTo>
                    <a:lnTo>
                      <a:pt x="247690" y="0"/>
                    </a:lnTo>
                    <a:lnTo>
                      <a:pt x="324786" y="0"/>
                    </a:lnTo>
                    <a:lnTo>
                      <a:pt x="324786" y="132597"/>
                    </a:lnTo>
                    <a:cubicBezTo>
                      <a:pt x="325546" y="195106"/>
                      <a:pt x="320229" y="213670"/>
                      <a:pt x="297821" y="233749"/>
                    </a:cubicBezTo>
                    <a:cubicBezTo>
                      <a:pt x="279592" y="247766"/>
                      <a:pt x="256805" y="253828"/>
                      <a:pt x="223764" y="254207"/>
                    </a:cubicBezTo>
                    <a:cubicBezTo>
                      <a:pt x="211991" y="254585"/>
                      <a:pt x="205154" y="254585"/>
                      <a:pt x="189963" y="254585"/>
                    </a:cubicBezTo>
                    <a:lnTo>
                      <a:pt x="161100" y="254964"/>
                    </a:lnTo>
                    <a:cubicBezTo>
                      <a:pt x="89700" y="254585"/>
                      <a:pt x="75649" y="253828"/>
                      <a:pt x="57039" y="248903"/>
                    </a:cubicBezTo>
                    <a:cubicBezTo>
                      <a:pt x="11085" y="234885"/>
                      <a:pt x="-1068" y="211018"/>
                      <a:pt x="72" y="136006"/>
                    </a:cubicBezTo>
                    <a:lnTo>
                      <a:pt x="72" y="0"/>
                    </a:lnTo>
                    <a:lnTo>
                      <a:pt x="77168" y="0"/>
                    </a:lnTo>
                    <a:close/>
                  </a:path>
                </a:pathLst>
              </a:custGeom>
              <a:grpFill/>
              <a:ln w="9495" cap="flat">
                <a:noFill/>
                <a:prstDash val="solid"/>
                <a:miter/>
              </a:ln>
            </p:spPr>
            <p:txBody>
              <a:bodyPr/>
              <a:lstStyle/>
              <a:p>
                <a:endParaRPr lang="en-US" sz="1800"/>
              </a:p>
            </p:txBody>
          </p:sp>
          <p:sp>
            <p:nvSpPr>
              <p:cNvPr id="12" name="Freeform 11">
                <a:extLst>
                  <a:ext uri="{FF2B5EF4-FFF2-40B4-BE49-F238E27FC236}">
                    <a16:creationId xmlns:a16="http://schemas.microsoft.com/office/drawing/2014/main" id="{AF175D61-79EA-93F6-580F-EBBACE385B07}"/>
                  </a:ext>
                </a:extLst>
              </p:cNvPr>
              <p:cNvSpPr/>
              <p:nvPr/>
            </p:nvSpPr>
            <p:spPr>
              <a:xfrm>
                <a:off x="6837741" y="3151494"/>
                <a:ext cx="384435" cy="252785"/>
              </a:xfrm>
              <a:custGeom>
                <a:avLst/>
                <a:gdLst>
                  <a:gd name="csX0" fmla="*/ 142419 w 384435"/>
                  <a:gd name="csY0" fmla="*/ 0 h 252785"/>
                  <a:gd name="csX1" fmla="*/ 245720 w 384435"/>
                  <a:gd name="csY1" fmla="*/ 0 h 252785"/>
                  <a:gd name="csX2" fmla="*/ 384435 w 384435"/>
                  <a:gd name="csY2" fmla="*/ 252786 h 252785"/>
                  <a:gd name="csX3" fmla="*/ 300123 w 384435"/>
                  <a:gd name="csY3" fmla="*/ 252786 h 252785"/>
                  <a:gd name="csX4" fmla="*/ 275058 w 384435"/>
                  <a:gd name="csY4" fmla="*/ 207703 h 252785"/>
                  <a:gd name="csX5" fmla="*/ 111656 w 384435"/>
                  <a:gd name="csY5" fmla="*/ 207703 h 252785"/>
                  <a:gd name="csX6" fmla="*/ 87350 w 384435"/>
                  <a:gd name="csY6" fmla="*/ 252786 h 252785"/>
                  <a:gd name="csX7" fmla="*/ 0 w 384435"/>
                  <a:gd name="csY7" fmla="*/ 252786 h 252785"/>
                  <a:gd name="csX8" fmla="*/ 142419 w 384435"/>
                  <a:gd name="csY8" fmla="*/ 0 h 252785"/>
                  <a:gd name="csX9" fmla="*/ 247998 w 384435"/>
                  <a:gd name="csY9" fmla="*/ 155043 h 252785"/>
                  <a:gd name="csX10" fmla="*/ 193309 w 384435"/>
                  <a:gd name="csY10" fmla="*/ 54270 h 252785"/>
                  <a:gd name="csX11" fmla="*/ 139380 w 384435"/>
                  <a:gd name="csY11" fmla="*/ 155043 h 252785"/>
                  <a:gd name="csX12" fmla="*/ 247998 w 384435"/>
                  <a:gd name="csY12" fmla="*/ 155043 h 2527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84435" h="252785">
                    <a:moveTo>
                      <a:pt x="142419" y="0"/>
                    </a:moveTo>
                    <a:lnTo>
                      <a:pt x="245720" y="0"/>
                    </a:lnTo>
                    <a:lnTo>
                      <a:pt x="384435" y="252786"/>
                    </a:lnTo>
                    <a:lnTo>
                      <a:pt x="300123" y="252786"/>
                    </a:lnTo>
                    <a:lnTo>
                      <a:pt x="275058" y="207703"/>
                    </a:lnTo>
                    <a:lnTo>
                      <a:pt x="111656" y="207703"/>
                    </a:lnTo>
                    <a:lnTo>
                      <a:pt x="87350" y="252786"/>
                    </a:lnTo>
                    <a:lnTo>
                      <a:pt x="0" y="252786"/>
                    </a:lnTo>
                    <a:lnTo>
                      <a:pt x="142419" y="0"/>
                    </a:lnTo>
                    <a:close/>
                    <a:moveTo>
                      <a:pt x="247998" y="155043"/>
                    </a:moveTo>
                    <a:lnTo>
                      <a:pt x="193309" y="54270"/>
                    </a:lnTo>
                    <a:lnTo>
                      <a:pt x="139380" y="155043"/>
                    </a:lnTo>
                    <a:lnTo>
                      <a:pt x="247998" y="155043"/>
                    </a:lnTo>
                    <a:close/>
                  </a:path>
                </a:pathLst>
              </a:custGeom>
              <a:grpFill/>
              <a:ln w="9495" cap="flat">
                <a:noFill/>
                <a:prstDash val="solid"/>
                <a:miter/>
              </a:ln>
            </p:spPr>
            <p:txBody>
              <a:bodyPr/>
              <a:lstStyle/>
              <a:p>
                <a:endParaRPr lang="en-US" sz="1800"/>
              </a:p>
            </p:txBody>
          </p:sp>
          <p:sp>
            <p:nvSpPr>
              <p:cNvPr id="14" name="Freeform 13">
                <a:extLst>
                  <a:ext uri="{FF2B5EF4-FFF2-40B4-BE49-F238E27FC236}">
                    <a16:creationId xmlns:a16="http://schemas.microsoft.com/office/drawing/2014/main" id="{5CFEC952-3373-3D76-13CE-6A7686CC2329}"/>
                  </a:ext>
                </a:extLst>
              </p:cNvPr>
              <p:cNvSpPr/>
              <p:nvPr/>
            </p:nvSpPr>
            <p:spPr>
              <a:xfrm>
                <a:off x="5339308" y="3450689"/>
                <a:ext cx="428015" cy="252785"/>
              </a:xfrm>
              <a:custGeom>
                <a:avLst/>
                <a:gdLst>
                  <a:gd name="csX0" fmla="*/ 0 w 428015"/>
                  <a:gd name="csY0" fmla="*/ 0 h 252785"/>
                  <a:gd name="csX1" fmla="*/ 122290 w 428015"/>
                  <a:gd name="csY1" fmla="*/ 0 h 252785"/>
                  <a:gd name="csX2" fmla="*/ 214577 w 428015"/>
                  <a:gd name="csY2" fmla="*/ 167924 h 252785"/>
                  <a:gd name="csX3" fmla="*/ 306485 w 428015"/>
                  <a:gd name="csY3" fmla="*/ 0 h 252785"/>
                  <a:gd name="csX4" fmla="*/ 428015 w 428015"/>
                  <a:gd name="csY4" fmla="*/ 0 h 252785"/>
                  <a:gd name="csX5" fmla="*/ 428015 w 428015"/>
                  <a:gd name="csY5" fmla="*/ 252786 h 252785"/>
                  <a:gd name="csX6" fmla="*/ 352818 w 428015"/>
                  <a:gd name="csY6" fmla="*/ 252786 h 252785"/>
                  <a:gd name="csX7" fmla="*/ 356616 w 428015"/>
                  <a:gd name="csY7" fmla="*/ 57585 h 252785"/>
                  <a:gd name="csX8" fmla="*/ 244200 w 428015"/>
                  <a:gd name="csY8" fmla="*/ 252786 h 252785"/>
                  <a:gd name="csX9" fmla="*/ 182675 w 428015"/>
                  <a:gd name="csY9" fmla="*/ 252786 h 252785"/>
                  <a:gd name="csX10" fmla="*/ 72159 w 428015"/>
                  <a:gd name="csY10" fmla="*/ 57585 h 252785"/>
                  <a:gd name="csX11" fmla="*/ 74437 w 428015"/>
                  <a:gd name="csY11" fmla="*/ 252786 h 252785"/>
                  <a:gd name="csX12" fmla="*/ 0 w 428015"/>
                  <a:gd name="csY12" fmla="*/ 252786 h 252785"/>
                  <a:gd name="csX13" fmla="*/ 0 w 428015"/>
                  <a:gd name="csY13" fmla="*/ 0 h 2527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428015" h="252785">
                    <a:moveTo>
                      <a:pt x="0" y="0"/>
                    </a:moveTo>
                    <a:lnTo>
                      <a:pt x="122290" y="0"/>
                    </a:lnTo>
                    <a:lnTo>
                      <a:pt x="214577" y="167924"/>
                    </a:lnTo>
                    <a:lnTo>
                      <a:pt x="306485" y="0"/>
                    </a:lnTo>
                    <a:lnTo>
                      <a:pt x="428015" y="0"/>
                    </a:lnTo>
                    <a:lnTo>
                      <a:pt x="428015" y="252786"/>
                    </a:lnTo>
                    <a:lnTo>
                      <a:pt x="352818" y="252786"/>
                    </a:lnTo>
                    <a:lnTo>
                      <a:pt x="356616" y="57585"/>
                    </a:lnTo>
                    <a:lnTo>
                      <a:pt x="244200" y="252786"/>
                    </a:lnTo>
                    <a:lnTo>
                      <a:pt x="182675" y="252786"/>
                    </a:lnTo>
                    <a:lnTo>
                      <a:pt x="72159" y="57585"/>
                    </a:lnTo>
                    <a:lnTo>
                      <a:pt x="74437" y="252786"/>
                    </a:lnTo>
                    <a:lnTo>
                      <a:pt x="0" y="252786"/>
                    </a:lnTo>
                    <a:lnTo>
                      <a:pt x="0" y="0"/>
                    </a:lnTo>
                    <a:close/>
                  </a:path>
                </a:pathLst>
              </a:custGeom>
              <a:grpFill/>
              <a:ln w="9495" cap="flat">
                <a:noFill/>
                <a:prstDash val="solid"/>
                <a:miter/>
              </a:ln>
            </p:spPr>
            <p:txBody>
              <a:bodyPr/>
              <a:lstStyle/>
              <a:p>
                <a:endParaRPr lang="en-US" sz="1800"/>
              </a:p>
            </p:txBody>
          </p:sp>
          <p:sp>
            <p:nvSpPr>
              <p:cNvPr id="15" name="Freeform 14">
                <a:extLst>
                  <a:ext uri="{FF2B5EF4-FFF2-40B4-BE49-F238E27FC236}">
                    <a16:creationId xmlns:a16="http://schemas.microsoft.com/office/drawing/2014/main" id="{35ABF605-9981-4381-A75E-C54D9D42ABBC}"/>
                  </a:ext>
                </a:extLst>
              </p:cNvPr>
              <p:cNvSpPr/>
              <p:nvPr/>
            </p:nvSpPr>
            <p:spPr>
              <a:xfrm>
                <a:off x="5807106" y="3450594"/>
                <a:ext cx="283412" cy="252785"/>
              </a:xfrm>
              <a:custGeom>
                <a:avLst/>
                <a:gdLst>
                  <a:gd name="csX0" fmla="*/ 280754 w 283412"/>
                  <a:gd name="csY0" fmla="*/ 95 h 252785"/>
                  <a:gd name="csX1" fmla="*/ 280754 w 283412"/>
                  <a:gd name="csY1" fmla="*/ 57301 h 252785"/>
                  <a:gd name="csX2" fmla="*/ 75957 w 283412"/>
                  <a:gd name="csY2" fmla="*/ 57301 h 252785"/>
                  <a:gd name="csX3" fmla="*/ 75957 w 283412"/>
                  <a:gd name="csY3" fmla="*/ 100868 h 252785"/>
                  <a:gd name="csX4" fmla="*/ 268981 w 283412"/>
                  <a:gd name="csY4" fmla="*/ 100868 h 252785"/>
                  <a:gd name="csX5" fmla="*/ 268981 w 283412"/>
                  <a:gd name="csY5" fmla="*/ 150876 h 252785"/>
                  <a:gd name="csX6" fmla="*/ 75957 w 283412"/>
                  <a:gd name="csY6" fmla="*/ 150876 h 252785"/>
                  <a:gd name="csX7" fmla="*/ 75957 w 283412"/>
                  <a:gd name="csY7" fmla="*/ 195580 h 252785"/>
                  <a:gd name="csX8" fmla="*/ 283413 w 283412"/>
                  <a:gd name="csY8" fmla="*/ 195580 h 252785"/>
                  <a:gd name="csX9" fmla="*/ 283413 w 283412"/>
                  <a:gd name="csY9" fmla="*/ 252786 h 252785"/>
                  <a:gd name="csX10" fmla="*/ 0 w 283412"/>
                  <a:gd name="csY10" fmla="*/ 252786 h 252785"/>
                  <a:gd name="csX11" fmla="*/ 0 w 283412"/>
                  <a:gd name="csY11" fmla="*/ 0 h 252785"/>
                  <a:gd name="csX12" fmla="*/ 280754 w 283412"/>
                  <a:gd name="csY12" fmla="*/ 0 h 2527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83412" h="252785">
                    <a:moveTo>
                      <a:pt x="280754" y="95"/>
                    </a:moveTo>
                    <a:lnTo>
                      <a:pt x="280754" y="57301"/>
                    </a:lnTo>
                    <a:lnTo>
                      <a:pt x="75957" y="57301"/>
                    </a:lnTo>
                    <a:lnTo>
                      <a:pt x="75957" y="100868"/>
                    </a:lnTo>
                    <a:lnTo>
                      <a:pt x="268981" y="100868"/>
                    </a:lnTo>
                    <a:lnTo>
                      <a:pt x="268981" y="150876"/>
                    </a:lnTo>
                    <a:lnTo>
                      <a:pt x="75957" y="150876"/>
                    </a:lnTo>
                    <a:lnTo>
                      <a:pt x="75957" y="195580"/>
                    </a:lnTo>
                    <a:lnTo>
                      <a:pt x="283413" y="195580"/>
                    </a:lnTo>
                    <a:lnTo>
                      <a:pt x="283413" y="252786"/>
                    </a:lnTo>
                    <a:lnTo>
                      <a:pt x="0" y="252786"/>
                    </a:lnTo>
                    <a:lnTo>
                      <a:pt x="0" y="0"/>
                    </a:lnTo>
                    <a:lnTo>
                      <a:pt x="280754" y="0"/>
                    </a:lnTo>
                    <a:close/>
                  </a:path>
                </a:pathLst>
              </a:custGeom>
              <a:grpFill/>
              <a:ln w="9495" cap="flat">
                <a:noFill/>
                <a:prstDash val="solid"/>
                <a:miter/>
              </a:ln>
            </p:spPr>
            <p:txBody>
              <a:bodyPr/>
              <a:lstStyle/>
              <a:p>
                <a:endParaRPr lang="en-US" sz="1800"/>
              </a:p>
            </p:txBody>
          </p:sp>
          <p:sp>
            <p:nvSpPr>
              <p:cNvPr id="16" name="Freeform 15">
                <a:extLst>
                  <a:ext uri="{FF2B5EF4-FFF2-40B4-BE49-F238E27FC236}">
                    <a16:creationId xmlns:a16="http://schemas.microsoft.com/office/drawing/2014/main" id="{196A9A38-2506-5C9B-0F47-AA85F19D7903}"/>
                  </a:ext>
                </a:extLst>
              </p:cNvPr>
              <p:cNvSpPr/>
              <p:nvPr/>
            </p:nvSpPr>
            <p:spPr>
              <a:xfrm>
                <a:off x="6122420" y="3450594"/>
                <a:ext cx="283412" cy="252785"/>
              </a:xfrm>
              <a:custGeom>
                <a:avLst/>
                <a:gdLst>
                  <a:gd name="csX0" fmla="*/ 280754 w 283412"/>
                  <a:gd name="csY0" fmla="*/ 95 h 252785"/>
                  <a:gd name="csX1" fmla="*/ 280754 w 283412"/>
                  <a:gd name="csY1" fmla="*/ 57301 h 252785"/>
                  <a:gd name="csX2" fmla="*/ 75957 w 283412"/>
                  <a:gd name="csY2" fmla="*/ 57301 h 252785"/>
                  <a:gd name="csX3" fmla="*/ 75957 w 283412"/>
                  <a:gd name="csY3" fmla="*/ 100868 h 252785"/>
                  <a:gd name="csX4" fmla="*/ 268981 w 283412"/>
                  <a:gd name="csY4" fmla="*/ 100868 h 252785"/>
                  <a:gd name="csX5" fmla="*/ 268981 w 283412"/>
                  <a:gd name="csY5" fmla="*/ 150876 h 252785"/>
                  <a:gd name="csX6" fmla="*/ 75957 w 283412"/>
                  <a:gd name="csY6" fmla="*/ 150876 h 252785"/>
                  <a:gd name="csX7" fmla="*/ 75957 w 283412"/>
                  <a:gd name="csY7" fmla="*/ 195580 h 252785"/>
                  <a:gd name="csX8" fmla="*/ 283413 w 283412"/>
                  <a:gd name="csY8" fmla="*/ 195580 h 252785"/>
                  <a:gd name="csX9" fmla="*/ 283413 w 283412"/>
                  <a:gd name="csY9" fmla="*/ 252786 h 252785"/>
                  <a:gd name="csX10" fmla="*/ 0 w 283412"/>
                  <a:gd name="csY10" fmla="*/ 252786 h 252785"/>
                  <a:gd name="csX11" fmla="*/ 0 w 283412"/>
                  <a:gd name="csY11" fmla="*/ 0 h 252785"/>
                  <a:gd name="csX12" fmla="*/ 280754 w 283412"/>
                  <a:gd name="csY12" fmla="*/ 0 h 2527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83412" h="252785">
                    <a:moveTo>
                      <a:pt x="280754" y="95"/>
                    </a:moveTo>
                    <a:lnTo>
                      <a:pt x="280754" y="57301"/>
                    </a:lnTo>
                    <a:lnTo>
                      <a:pt x="75957" y="57301"/>
                    </a:lnTo>
                    <a:lnTo>
                      <a:pt x="75957" y="100868"/>
                    </a:lnTo>
                    <a:lnTo>
                      <a:pt x="268981" y="100868"/>
                    </a:lnTo>
                    <a:lnTo>
                      <a:pt x="268981" y="150876"/>
                    </a:lnTo>
                    <a:lnTo>
                      <a:pt x="75957" y="150876"/>
                    </a:lnTo>
                    <a:lnTo>
                      <a:pt x="75957" y="195580"/>
                    </a:lnTo>
                    <a:lnTo>
                      <a:pt x="283413" y="195580"/>
                    </a:lnTo>
                    <a:lnTo>
                      <a:pt x="283413" y="252786"/>
                    </a:lnTo>
                    <a:lnTo>
                      <a:pt x="0" y="252786"/>
                    </a:lnTo>
                    <a:lnTo>
                      <a:pt x="0" y="0"/>
                    </a:lnTo>
                    <a:lnTo>
                      <a:pt x="280754" y="0"/>
                    </a:lnTo>
                    <a:close/>
                  </a:path>
                </a:pathLst>
              </a:custGeom>
              <a:grpFill/>
              <a:ln w="9495" cap="flat">
                <a:noFill/>
                <a:prstDash val="solid"/>
                <a:miter/>
              </a:ln>
            </p:spPr>
            <p:txBody>
              <a:bodyPr/>
              <a:lstStyle/>
              <a:p>
                <a:endParaRPr lang="en-US" sz="1800"/>
              </a:p>
            </p:txBody>
          </p:sp>
          <p:sp>
            <p:nvSpPr>
              <p:cNvPr id="17" name="Freeform 16">
                <a:extLst>
                  <a:ext uri="{FF2B5EF4-FFF2-40B4-BE49-F238E27FC236}">
                    <a16:creationId xmlns:a16="http://schemas.microsoft.com/office/drawing/2014/main" id="{D7CF0FE0-853B-688B-F3D9-CF7B5FECBDDC}"/>
                  </a:ext>
                </a:extLst>
              </p:cNvPr>
              <p:cNvSpPr/>
              <p:nvPr/>
            </p:nvSpPr>
            <p:spPr>
              <a:xfrm>
                <a:off x="6423683" y="3450783"/>
                <a:ext cx="302781" cy="252785"/>
              </a:xfrm>
              <a:custGeom>
                <a:avLst/>
                <a:gdLst>
                  <a:gd name="csX0" fmla="*/ 112796 w 302781"/>
                  <a:gd name="csY0" fmla="*/ 62510 h 252785"/>
                  <a:gd name="csX1" fmla="*/ 0 w 302781"/>
                  <a:gd name="csY1" fmla="*/ 62510 h 252785"/>
                  <a:gd name="csX2" fmla="*/ 0 w 302781"/>
                  <a:gd name="csY2" fmla="*/ 0 h 252785"/>
                  <a:gd name="csX3" fmla="*/ 302782 w 302781"/>
                  <a:gd name="csY3" fmla="*/ 0 h 252785"/>
                  <a:gd name="csX4" fmla="*/ 302782 w 302781"/>
                  <a:gd name="csY4" fmla="*/ 62510 h 252785"/>
                  <a:gd name="csX5" fmla="*/ 189986 w 302781"/>
                  <a:gd name="csY5" fmla="*/ 62510 h 252785"/>
                  <a:gd name="csX6" fmla="*/ 189986 w 302781"/>
                  <a:gd name="csY6" fmla="*/ 252786 h 252785"/>
                  <a:gd name="csX7" fmla="*/ 112891 w 302781"/>
                  <a:gd name="csY7" fmla="*/ 252786 h 252785"/>
                  <a:gd name="csX8" fmla="*/ 112891 w 302781"/>
                  <a:gd name="csY8" fmla="*/ 62510 h 2527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02781" h="252785">
                    <a:moveTo>
                      <a:pt x="112796" y="62510"/>
                    </a:moveTo>
                    <a:lnTo>
                      <a:pt x="0" y="62510"/>
                    </a:lnTo>
                    <a:lnTo>
                      <a:pt x="0" y="0"/>
                    </a:lnTo>
                    <a:lnTo>
                      <a:pt x="302782" y="0"/>
                    </a:lnTo>
                    <a:lnTo>
                      <a:pt x="302782" y="62510"/>
                    </a:lnTo>
                    <a:lnTo>
                      <a:pt x="189986" y="62510"/>
                    </a:lnTo>
                    <a:lnTo>
                      <a:pt x="189986" y="252786"/>
                    </a:lnTo>
                    <a:lnTo>
                      <a:pt x="112891" y="252786"/>
                    </a:lnTo>
                    <a:lnTo>
                      <a:pt x="112891" y="62510"/>
                    </a:lnTo>
                    <a:close/>
                  </a:path>
                </a:pathLst>
              </a:custGeom>
              <a:grpFill/>
              <a:ln w="9495" cap="flat">
                <a:noFill/>
                <a:prstDash val="solid"/>
                <a:miter/>
              </a:ln>
            </p:spPr>
            <p:txBody>
              <a:bodyPr/>
              <a:lstStyle/>
              <a:p>
                <a:endParaRPr lang="en-US" sz="1800"/>
              </a:p>
            </p:txBody>
          </p:sp>
          <p:sp>
            <p:nvSpPr>
              <p:cNvPr id="18" name="Freeform 17">
                <a:extLst>
                  <a:ext uri="{FF2B5EF4-FFF2-40B4-BE49-F238E27FC236}">
                    <a16:creationId xmlns:a16="http://schemas.microsoft.com/office/drawing/2014/main" id="{A8A16030-4B85-44F6-6929-67068D792073}"/>
                  </a:ext>
                </a:extLst>
              </p:cNvPr>
              <p:cNvSpPr/>
              <p:nvPr/>
            </p:nvSpPr>
            <p:spPr>
              <a:xfrm>
                <a:off x="6749632" y="3450689"/>
                <a:ext cx="77095" cy="252785"/>
              </a:xfrm>
              <a:custGeom>
                <a:avLst/>
                <a:gdLst>
                  <a:gd name="csX0" fmla="*/ 0 w 77095"/>
                  <a:gd name="csY0" fmla="*/ 0 h 252785"/>
                  <a:gd name="csX1" fmla="*/ 77096 w 77095"/>
                  <a:gd name="csY1" fmla="*/ 0 h 252785"/>
                  <a:gd name="csX2" fmla="*/ 77096 w 77095"/>
                  <a:gd name="csY2" fmla="*/ 252786 h 252785"/>
                  <a:gd name="csX3" fmla="*/ 0 w 77095"/>
                  <a:gd name="csY3" fmla="*/ 252786 h 252785"/>
                  <a:gd name="csX4" fmla="*/ 0 w 77095"/>
                  <a:gd name="csY4" fmla="*/ 0 h 252785"/>
                </a:gdLst>
                <a:ahLst/>
                <a:cxnLst>
                  <a:cxn ang="0">
                    <a:pos x="csX0" y="csY0"/>
                  </a:cxn>
                  <a:cxn ang="0">
                    <a:pos x="csX1" y="csY1"/>
                  </a:cxn>
                  <a:cxn ang="0">
                    <a:pos x="csX2" y="csY2"/>
                  </a:cxn>
                  <a:cxn ang="0">
                    <a:pos x="csX3" y="csY3"/>
                  </a:cxn>
                  <a:cxn ang="0">
                    <a:pos x="csX4" y="csY4"/>
                  </a:cxn>
                </a:cxnLst>
                <a:rect l="l" t="t" r="r" b="b"/>
                <a:pathLst>
                  <a:path w="77095" h="252785">
                    <a:moveTo>
                      <a:pt x="0" y="0"/>
                    </a:moveTo>
                    <a:lnTo>
                      <a:pt x="77096" y="0"/>
                    </a:lnTo>
                    <a:lnTo>
                      <a:pt x="77096" y="252786"/>
                    </a:lnTo>
                    <a:lnTo>
                      <a:pt x="0" y="252786"/>
                    </a:lnTo>
                    <a:lnTo>
                      <a:pt x="0" y="0"/>
                    </a:lnTo>
                    <a:close/>
                  </a:path>
                </a:pathLst>
              </a:custGeom>
              <a:grpFill/>
              <a:ln w="9495" cap="flat">
                <a:noFill/>
                <a:prstDash val="solid"/>
                <a:miter/>
              </a:ln>
            </p:spPr>
            <p:txBody>
              <a:bodyPr/>
              <a:lstStyle/>
              <a:p>
                <a:endParaRPr lang="en-US" sz="1800"/>
              </a:p>
            </p:txBody>
          </p:sp>
          <p:sp>
            <p:nvSpPr>
              <p:cNvPr id="19" name="Freeform 18">
                <a:extLst>
                  <a:ext uri="{FF2B5EF4-FFF2-40B4-BE49-F238E27FC236}">
                    <a16:creationId xmlns:a16="http://schemas.microsoft.com/office/drawing/2014/main" id="{AD3D7692-B345-DA23-C7D9-2783FF204340}"/>
                  </a:ext>
                </a:extLst>
              </p:cNvPr>
              <p:cNvSpPr/>
              <p:nvPr/>
            </p:nvSpPr>
            <p:spPr>
              <a:xfrm>
                <a:off x="6864991" y="3450689"/>
                <a:ext cx="347216" cy="252785"/>
              </a:xfrm>
              <a:custGeom>
                <a:avLst/>
                <a:gdLst>
                  <a:gd name="csX0" fmla="*/ 0 w 347216"/>
                  <a:gd name="csY0" fmla="*/ 0 h 252785"/>
                  <a:gd name="csX1" fmla="*/ 122670 w 347216"/>
                  <a:gd name="csY1" fmla="*/ 0 h 252785"/>
                  <a:gd name="csX2" fmla="*/ 276197 w 347216"/>
                  <a:gd name="csY2" fmla="*/ 192170 h 252785"/>
                  <a:gd name="csX3" fmla="*/ 274298 w 347216"/>
                  <a:gd name="csY3" fmla="*/ 0 h 252785"/>
                  <a:gd name="csX4" fmla="*/ 347216 w 347216"/>
                  <a:gd name="csY4" fmla="*/ 0 h 252785"/>
                  <a:gd name="csX5" fmla="*/ 347216 w 347216"/>
                  <a:gd name="csY5" fmla="*/ 252786 h 252785"/>
                  <a:gd name="csX6" fmla="*/ 223407 w 347216"/>
                  <a:gd name="csY6" fmla="*/ 252786 h 252785"/>
                  <a:gd name="csX7" fmla="*/ 72159 w 347216"/>
                  <a:gd name="csY7" fmla="*/ 62510 h 252785"/>
                  <a:gd name="csX8" fmla="*/ 74058 w 347216"/>
                  <a:gd name="csY8" fmla="*/ 252786 h 252785"/>
                  <a:gd name="csX9" fmla="*/ 0 w 347216"/>
                  <a:gd name="csY9" fmla="*/ 252786 h 252785"/>
                  <a:gd name="csX10" fmla="*/ 0 w 347216"/>
                  <a:gd name="csY10" fmla="*/ 0 h 2527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347216" h="252785">
                    <a:moveTo>
                      <a:pt x="0" y="0"/>
                    </a:moveTo>
                    <a:lnTo>
                      <a:pt x="122670" y="0"/>
                    </a:lnTo>
                    <a:lnTo>
                      <a:pt x="276197" y="192170"/>
                    </a:lnTo>
                    <a:lnTo>
                      <a:pt x="274298" y="0"/>
                    </a:lnTo>
                    <a:lnTo>
                      <a:pt x="347216" y="0"/>
                    </a:lnTo>
                    <a:lnTo>
                      <a:pt x="347216" y="252786"/>
                    </a:lnTo>
                    <a:lnTo>
                      <a:pt x="223407" y="252786"/>
                    </a:lnTo>
                    <a:lnTo>
                      <a:pt x="72159" y="62510"/>
                    </a:lnTo>
                    <a:lnTo>
                      <a:pt x="74058" y="252786"/>
                    </a:lnTo>
                    <a:lnTo>
                      <a:pt x="0" y="252786"/>
                    </a:lnTo>
                    <a:lnTo>
                      <a:pt x="0" y="0"/>
                    </a:lnTo>
                    <a:close/>
                  </a:path>
                </a:pathLst>
              </a:custGeom>
              <a:grpFill/>
              <a:ln w="9495" cap="flat">
                <a:noFill/>
                <a:prstDash val="solid"/>
                <a:miter/>
              </a:ln>
            </p:spPr>
            <p:txBody>
              <a:bodyPr/>
              <a:lstStyle/>
              <a:p>
                <a:endParaRPr lang="en-US" sz="1800"/>
              </a:p>
            </p:txBody>
          </p:sp>
          <p:sp>
            <p:nvSpPr>
              <p:cNvPr id="20" name="Freeform 19">
                <a:extLst>
                  <a:ext uri="{FF2B5EF4-FFF2-40B4-BE49-F238E27FC236}">
                    <a16:creationId xmlns:a16="http://schemas.microsoft.com/office/drawing/2014/main" id="{D87A6138-A0B3-9683-EE68-F8FC0293E572}"/>
                  </a:ext>
                </a:extLst>
              </p:cNvPr>
              <p:cNvSpPr/>
              <p:nvPr/>
            </p:nvSpPr>
            <p:spPr>
              <a:xfrm>
                <a:off x="7246767" y="3448889"/>
                <a:ext cx="329659" cy="256479"/>
              </a:xfrm>
              <a:custGeom>
                <a:avLst/>
                <a:gdLst>
                  <a:gd name="csX0" fmla="*/ 253980 w 329659"/>
                  <a:gd name="csY0" fmla="*/ 87514 h 256479"/>
                  <a:gd name="csX1" fmla="*/ 222078 w 329659"/>
                  <a:gd name="csY1" fmla="*/ 59479 h 256479"/>
                  <a:gd name="csX2" fmla="*/ 202709 w 329659"/>
                  <a:gd name="csY2" fmla="*/ 59479 h 256479"/>
                  <a:gd name="csX3" fmla="*/ 175365 w 329659"/>
                  <a:gd name="csY3" fmla="*/ 59100 h 256479"/>
                  <a:gd name="csX4" fmla="*/ 147261 w 329659"/>
                  <a:gd name="csY4" fmla="*/ 59479 h 256479"/>
                  <a:gd name="csX5" fmla="*/ 101307 w 329659"/>
                  <a:gd name="csY5" fmla="*/ 61752 h 256479"/>
                  <a:gd name="csX6" fmla="*/ 79280 w 329659"/>
                  <a:gd name="csY6" fmla="*/ 88271 h 256479"/>
                  <a:gd name="csX7" fmla="*/ 77381 w 329659"/>
                  <a:gd name="csY7" fmla="*/ 134491 h 256479"/>
                  <a:gd name="csX8" fmla="*/ 91433 w 329659"/>
                  <a:gd name="csY8" fmla="*/ 189424 h 256479"/>
                  <a:gd name="csX9" fmla="*/ 130930 w 329659"/>
                  <a:gd name="csY9" fmla="*/ 197758 h 256479"/>
                  <a:gd name="csX10" fmla="*/ 186758 w 329659"/>
                  <a:gd name="csY10" fmla="*/ 198137 h 256479"/>
                  <a:gd name="csX11" fmla="*/ 253220 w 329659"/>
                  <a:gd name="csY11" fmla="*/ 179195 h 256479"/>
                  <a:gd name="csX12" fmla="*/ 254360 w 329659"/>
                  <a:gd name="csY12" fmla="*/ 165178 h 256479"/>
                  <a:gd name="csX13" fmla="*/ 254360 w 329659"/>
                  <a:gd name="csY13" fmla="*/ 159116 h 256479"/>
                  <a:gd name="csX14" fmla="*/ 156755 w 329659"/>
                  <a:gd name="csY14" fmla="*/ 159116 h 256479"/>
                  <a:gd name="csX15" fmla="*/ 156755 w 329659"/>
                  <a:gd name="csY15" fmla="*/ 112139 h 256479"/>
                  <a:gd name="csX16" fmla="*/ 329651 w 329659"/>
                  <a:gd name="csY16" fmla="*/ 112139 h 256479"/>
                  <a:gd name="csX17" fmla="*/ 329651 w 329659"/>
                  <a:gd name="csY17" fmla="*/ 146993 h 256479"/>
                  <a:gd name="csX18" fmla="*/ 323195 w 329659"/>
                  <a:gd name="csY18" fmla="*/ 217080 h 256479"/>
                  <a:gd name="csX19" fmla="*/ 264709 w 329659"/>
                  <a:gd name="csY19" fmla="*/ 255343 h 256479"/>
                  <a:gd name="csX20" fmla="*/ 158749 w 329659"/>
                  <a:gd name="csY20" fmla="*/ 256480 h 256479"/>
                  <a:gd name="csX21" fmla="*/ 62284 w 329659"/>
                  <a:gd name="csY21" fmla="*/ 251934 h 256479"/>
                  <a:gd name="csX22" fmla="*/ 9495 w 329659"/>
                  <a:gd name="csY22" fmla="*/ 213291 h 256479"/>
                  <a:gd name="csX23" fmla="*/ 0 w 329659"/>
                  <a:gd name="csY23" fmla="*/ 131460 h 256479"/>
                  <a:gd name="csX24" fmla="*/ 12913 w 329659"/>
                  <a:gd name="csY24" fmla="*/ 37885 h 256479"/>
                  <a:gd name="csX25" fmla="*/ 74817 w 329659"/>
                  <a:gd name="csY25" fmla="*/ 3410 h 256479"/>
                  <a:gd name="csX26" fmla="*/ 171282 w 329659"/>
                  <a:gd name="csY26" fmla="*/ 0 h 256479"/>
                  <a:gd name="csX27" fmla="*/ 278381 w 329659"/>
                  <a:gd name="csY27" fmla="*/ 4925 h 256479"/>
                  <a:gd name="csX28" fmla="*/ 329651 w 329659"/>
                  <a:gd name="csY28" fmla="*/ 87514 h 256479"/>
                  <a:gd name="csX29" fmla="*/ 254075 w 329659"/>
                  <a:gd name="csY29" fmla="*/ 87514 h 2564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329659" h="256479">
                    <a:moveTo>
                      <a:pt x="253980" y="87514"/>
                    </a:moveTo>
                    <a:cubicBezTo>
                      <a:pt x="253980" y="67814"/>
                      <a:pt x="245245" y="60237"/>
                      <a:pt x="222078" y="59479"/>
                    </a:cubicBezTo>
                    <a:lnTo>
                      <a:pt x="202709" y="59479"/>
                    </a:lnTo>
                    <a:lnTo>
                      <a:pt x="175365" y="59100"/>
                    </a:lnTo>
                    <a:lnTo>
                      <a:pt x="147261" y="59479"/>
                    </a:lnTo>
                    <a:cubicBezTo>
                      <a:pt x="122702" y="59479"/>
                      <a:pt x="107384" y="60237"/>
                      <a:pt x="101307" y="61752"/>
                    </a:cubicBezTo>
                    <a:cubicBezTo>
                      <a:pt x="87255" y="65162"/>
                      <a:pt x="81179" y="72360"/>
                      <a:pt x="79280" y="88271"/>
                    </a:cubicBezTo>
                    <a:cubicBezTo>
                      <a:pt x="78140" y="95091"/>
                      <a:pt x="77381" y="118200"/>
                      <a:pt x="77381" y="134491"/>
                    </a:cubicBezTo>
                    <a:cubicBezTo>
                      <a:pt x="77381" y="168587"/>
                      <a:pt x="80799" y="182226"/>
                      <a:pt x="91433" y="189424"/>
                    </a:cubicBezTo>
                    <a:cubicBezTo>
                      <a:pt x="100168" y="195106"/>
                      <a:pt x="110802" y="197380"/>
                      <a:pt x="130930" y="197758"/>
                    </a:cubicBezTo>
                    <a:cubicBezTo>
                      <a:pt x="136500" y="198011"/>
                      <a:pt x="155110" y="198137"/>
                      <a:pt x="186758" y="198137"/>
                    </a:cubicBezTo>
                    <a:cubicBezTo>
                      <a:pt x="237269" y="198516"/>
                      <a:pt x="246764" y="195864"/>
                      <a:pt x="253220" y="179195"/>
                    </a:cubicBezTo>
                    <a:cubicBezTo>
                      <a:pt x="253980" y="176164"/>
                      <a:pt x="254360" y="172754"/>
                      <a:pt x="254360" y="165178"/>
                    </a:cubicBezTo>
                    <a:lnTo>
                      <a:pt x="254360" y="159116"/>
                    </a:lnTo>
                    <a:lnTo>
                      <a:pt x="156755" y="159116"/>
                    </a:lnTo>
                    <a:lnTo>
                      <a:pt x="156755" y="112139"/>
                    </a:lnTo>
                    <a:lnTo>
                      <a:pt x="329651" y="112139"/>
                    </a:lnTo>
                    <a:lnTo>
                      <a:pt x="329651" y="146993"/>
                    </a:lnTo>
                    <a:cubicBezTo>
                      <a:pt x="329651" y="188666"/>
                      <a:pt x="328132" y="203441"/>
                      <a:pt x="323195" y="217080"/>
                    </a:cubicBezTo>
                    <a:cubicBezTo>
                      <a:pt x="314460" y="240568"/>
                      <a:pt x="296610" y="251934"/>
                      <a:pt x="264709" y="255343"/>
                    </a:cubicBezTo>
                    <a:cubicBezTo>
                      <a:pt x="256733" y="256101"/>
                      <a:pt x="233566" y="256480"/>
                      <a:pt x="158749" y="256480"/>
                    </a:cubicBezTo>
                    <a:cubicBezTo>
                      <a:pt x="100642" y="256480"/>
                      <a:pt x="78235" y="255343"/>
                      <a:pt x="62284" y="251934"/>
                    </a:cubicBezTo>
                    <a:cubicBezTo>
                      <a:pt x="34560" y="245872"/>
                      <a:pt x="18230" y="234128"/>
                      <a:pt x="9495" y="213291"/>
                    </a:cubicBezTo>
                    <a:cubicBezTo>
                      <a:pt x="1899" y="196243"/>
                      <a:pt x="0" y="178437"/>
                      <a:pt x="0" y="131460"/>
                    </a:cubicBezTo>
                    <a:cubicBezTo>
                      <a:pt x="0" y="77285"/>
                      <a:pt x="3038" y="55691"/>
                      <a:pt x="12913" y="37885"/>
                    </a:cubicBezTo>
                    <a:cubicBezTo>
                      <a:pt x="24306" y="18185"/>
                      <a:pt x="42156" y="7956"/>
                      <a:pt x="74817" y="3410"/>
                    </a:cubicBezTo>
                    <a:cubicBezTo>
                      <a:pt x="92287" y="1137"/>
                      <a:pt x="123050" y="0"/>
                      <a:pt x="171282" y="0"/>
                    </a:cubicBezTo>
                    <a:cubicBezTo>
                      <a:pt x="240403" y="0"/>
                      <a:pt x="262430" y="1137"/>
                      <a:pt x="278381" y="4925"/>
                    </a:cubicBezTo>
                    <a:cubicBezTo>
                      <a:pt x="317498" y="14775"/>
                      <a:pt x="330031" y="34475"/>
                      <a:pt x="329651" y="87514"/>
                    </a:cubicBezTo>
                    <a:lnTo>
                      <a:pt x="254075" y="87514"/>
                    </a:lnTo>
                    <a:close/>
                  </a:path>
                </a:pathLst>
              </a:custGeom>
              <a:grpFill/>
              <a:ln w="9495" cap="flat">
                <a:noFill/>
                <a:prstDash val="solid"/>
                <a:miter/>
              </a:ln>
            </p:spPr>
            <p:txBody>
              <a:bodyPr/>
              <a:lstStyle/>
              <a:p>
                <a:endParaRPr lang="en-US" sz="1800"/>
              </a:p>
            </p:txBody>
          </p:sp>
          <p:sp>
            <p:nvSpPr>
              <p:cNvPr id="13" name="Freeform 12">
                <a:extLst>
                  <a:ext uri="{FF2B5EF4-FFF2-40B4-BE49-F238E27FC236}">
                    <a16:creationId xmlns:a16="http://schemas.microsoft.com/office/drawing/2014/main" id="{6FD89156-B9CC-A6C6-6477-AD9122B8C6D8}"/>
                  </a:ext>
                </a:extLst>
              </p:cNvPr>
              <p:cNvSpPr/>
              <p:nvPr/>
            </p:nvSpPr>
            <p:spPr>
              <a:xfrm>
                <a:off x="7242400" y="3151494"/>
                <a:ext cx="251511" cy="252785"/>
              </a:xfrm>
              <a:custGeom>
                <a:avLst/>
                <a:gdLst>
                  <a:gd name="csX0" fmla="*/ 0 w 251511"/>
                  <a:gd name="csY0" fmla="*/ 0 h 252785"/>
                  <a:gd name="csX1" fmla="*/ 77096 w 251511"/>
                  <a:gd name="csY1" fmla="*/ 0 h 252785"/>
                  <a:gd name="csX2" fmla="*/ 77096 w 251511"/>
                  <a:gd name="csY2" fmla="*/ 190276 h 252785"/>
                  <a:gd name="csX3" fmla="*/ 251511 w 251511"/>
                  <a:gd name="csY3" fmla="*/ 190276 h 252785"/>
                  <a:gd name="csX4" fmla="*/ 251511 w 251511"/>
                  <a:gd name="csY4" fmla="*/ 252786 h 252785"/>
                  <a:gd name="csX5" fmla="*/ 0 w 251511"/>
                  <a:gd name="csY5" fmla="*/ 252786 h 252785"/>
                  <a:gd name="csX6" fmla="*/ 0 w 251511"/>
                  <a:gd name="csY6" fmla="*/ 0 h 252785"/>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51511" h="252785">
                    <a:moveTo>
                      <a:pt x="0" y="0"/>
                    </a:moveTo>
                    <a:lnTo>
                      <a:pt x="77096" y="0"/>
                    </a:lnTo>
                    <a:lnTo>
                      <a:pt x="77096" y="190276"/>
                    </a:lnTo>
                    <a:lnTo>
                      <a:pt x="251511" y="190276"/>
                    </a:lnTo>
                    <a:lnTo>
                      <a:pt x="251511" y="252786"/>
                    </a:lnTo>
                    <a:lnTo>
                      <a:pt x="0" y="252786"/>
                    </a:lnTo>
                    <a:lnTo>
                      <a:pt x="0" y="0"/>
                    </a:lnTo>
                    <a:close/>
                  </a:path>
                </a:pathLst>
              </a:custGeom>
              <a:grpFill/>
              <a:ln w="9495" cap="flat">
                <a:noFill/>
                <a:prstDash val="solid"/>
                <a:miter/>
              </a:ln>
            </p:spPr>
            <p:txBody>
              <a:bodyPr/>
              <a:lstStyle/>
              <a:p>
                <a:endParaRPr lang="en-US" sz="1800"/>
              </a:p>
            </p:txBody>
          </p:sp>
        </p:grpSp>
      </p:grpSp>
    </p:spTree>
    <p:custDataLst>
      <p:tags r:id="rId1"/>
    </p:custDataLst>
    <p:extLst>
      <p:ext uri="{BB962C8B-B14F-4D97-AF65-F5344CB8AC3E}">
        <p14:creationId xmlns:p14="http://schemas.microsoft.com/office/powerpoint/2010/main" val="24558352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oxed Content _3 column">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4" name="Text Placeholder 4">
            <a:extLst>
              <a:ext uri="{FF2B5EF4-FFF2-40B4-BE49-F238E27FC236}">
                <a16:creationId xmlns:a16="http://schemas.microsoft.com/office/drawing/2014/main" id="{AE4EBFC5-472E-0D9D-4AC3-EA0789A5FC43}"/>
              </a:ext>
            </a:extLst>
          </p:cNvPr>
          <p:cNvSpPr>
            <a:spLocks noGrp="1"/>
          </p:cNvSpPr>
          <p:nvPr>
            <p:ph type="body" sz="quarter" idx="17"/>
          </p:nvPr>
        </p:nvSpPr>
        <p:spPr bwMode="gray">
          <a:xfrm>
            <a:off x="457320" y="1690688"/>
            <a:ext cx="3494224" cy="372731"/>
          </a:xfrm>
          <a:solidFill>
            <a:schemeClr val="bg1"/>
          </a:solidFill>
          <a:effectLst>
            <a:outerShdw dist="12700" dir="16200000" rotWithShape="0">
              <a:schemeClr val="bg1">
                <a:lumMod val="75000"/>
              </a:schemeClr>
            </a:outerShdw>
          </a:effectLst>
        </p:spPr>
        <p:txBody>
          <a:bodyPr lIns="0" tIns="91440" rIns="0">
            <a:spAutoFit/>
          </a:bodyPr>
          <a:lstStyle>
            <a:lvl1pPr marL="9525" indent="-9525">
              <a:spcBef>
                <a:spcPts val="0"/>
              </a:spcBef>
              <a:buNone/>
              <a:tabLst/>
              <a:defRPr sz="1500" b="1" spc="-30">
                <a:solidFill>
                  <a:schemeClr val="accent1"/>
                </a:solidFill>
              </a:defRPr>
            </a:lvl1pPr>
          </a:lstStyle>
          <a:p>
            <a:pPr lvl="0"/>
            <a:r>
              <a:rPr lang="en-US"/>
              <a:t>Click to edit Master text styles</a:t>
            </a:r>
          </a:p>
        </p:txBody>
      </p:sp>
      <p:sp>
        <p:nvSpPr>
          <p:cNvPr id="6" name="Text Placeholder 4">
            <a:extLst>
              <a:ext uri="{FF2B5EF4-FFF2-40B4-BE49-F238E27FC236}">
                <a16:creationId xmlns:a16="http://schemas.microsoft.com/office/drawing/2014/main" id="{749B7513-CADD-B609-D0CC-9832BAABBF38}"/>
              </a:ext>
            </a:extLst>
          </p:cNvPr>
          <p:cNvSpPr>
            <a:spLocks noGrp="1"/>
          </p:cNvSpPr>
          <p:nvPr>
            <p:ph type="body" sz="quarter" idx="19"/>
          </p:nvPr>
        </p:nvSpPr>
        <p:spPr bwMode="gray">
          <a:xfrm>
            <a:off x="4345682" y="1690688"/>
            <a:ext cx="3502241" cy="372731"/>
          </a:xfrm>
          <a:solidFill>
            <a:schemeClr val="bg1"/>
          </a:solidFill>
          <a:effectLst>
            <a:outerShdw dist="12700" dir="16200000" rotWithShape="0">
              <a:schemeClr val="bg1">
                <a:lumMod val="75000"/>
              </a:schemeClr>
            </a:outerShdw>
          </a:effectLst>
        </p:spPr>
        <p:txBody>
          <a:bodyPr lIns="0" tIns="91440" rIns="0">
            <a:spAutoFit/>
          </a:bodyPr>
          <a:lstStyle>
            <a:lvl1pPr marL="9525" indent="-9525">
              <a:spcBef>
                <a:spcPts val="0"/>
              </a:spcBef>
              <a:buNone/>
              <a:tabLst/>
              <a:defRPr sz="1500" b="1" spc="-30">
                <a:solidFill>
                  <a:schemeClr val="accent1"/>
                </a:solidFill>
              </a:defRPr>
            </a:lvl1pPr>
          </a:lstStyle>
          <a:p>
            <a:pPr lvl="0"/>
            <a:r>
              <a:rPr lang="en-US"/>
              <a:t>Click to edit Master text styles</a:t>
            </a:r>
          </a:p>
        </p:txBody>
      </p:sp>
      <p:sp>
        <p:nvSpPr>
          <p:cNvPr id="8" name="Text Placeholder 4">
            <a:extLst>
              <a:ext uri="{FF2B5EF4-FFF2-40B4-BE49-F238E27FC236}">
                <a16:creationId xmlns:a16="http://schemas.microsoft.com/office/drawing/2014/main" id="{EDD46EED-7958-B010-F1F8-86A97D735A08}"/>
              </a:ext>
            </a:extLst>
          </p:cNvPr>
          <p:cNvSpPr>
            <a:spLocks noGrp="1"/>
          </p:cNvSpPr>
          <p:nvPr>
            <p:ph type="body" sz="quarter" idx="21"/>
          </p:nvPr>
        </p:nvSpPr>
        <p:spPr bwMode="gray">
          <a:xfrm>
            <a:off x="8240455" y="1690688"/>
            <a:ext cx="3502241" cy="372731"/>
          </a:xfrm>
          <a:solidFill>
            <a:schemeClr val="bg1"/>
          </a:solidFill>
          <a:effectLst>
            <a:outerShdw dist="12700" dir="16200000" rotWithShape="0">
              <a:schemeClr val="bg1">
                <a:lumMod val="75000"/>
              </a:schemeClr>
            </a:outerShdw>
          </a:effectLst>
        </p:spPr>
        <p:txBody>
          <a:bodyPr lIns="0" tIns="91440" rIns="0">
            <a:spAutoFit/>
          </a:bodyPr>
          <a:lstStyle>
            <a:lvl1pPr marL="9525" indent="-9525">
              <a:spcBef>
                <a:spcPts val="0"/>
              </a:spcBef>
              <a:buNone/>
              <a:tabLst/>
              <a:defRPr sz="1500" b="1" spc="-30">
                <a:solidFill>
                  <a:schemeClr val="accent1"/>
                </a:solidFill>
              </a:defRPr>
            </a:lvl1pPr>
          </a:lstStyle>
          <a:p>
            <a:pPr lvl="0"/>
            <a:r>
              <a:rPr lang="en-US"/>
              <a:t>Click to edit Master text styles</a:t>
            </a:r>
          </a:p>
        </p:txBody>
      </p:sp>
      <p:sp>
        <p:nvSpPr>
          <p:cNvPr id="10" name="Content Placeholder 9">
            <a:extLst>
              <a:ext uri="{FF2B5EF4-FFF2-40B4-BE49-F238E27FC236}">
                <a16:creationId xmlns:a16="http://schemas.microsoft.com/office/drawing/2014/main" id="{D2B4DBFC-B5AC-8F31-409F-5956B0433B79}"/>
              </a:ext>
            </a:extLst>
          </p:cNvPr>
          <p:cNvSpPr>
            <a:spLocks noGrp="1"/>
          </p:cNvSpPr>
          <p:nvPr>
            <p:ph sz="quarter" idx="22"/>
          </p:nvPr>
        </p:nvSpPr>
        <p:spPr>
          <a:xfrm>
            <a:off x="457320" y="2368297"/>
            <a:ext cx="3494223" cy="3918204"/>
          </a:xfrm>
        </p:spPr>
        <p:txBody>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9">
            <a:extLst>
              <a:ext uri="{FF2B5EF4-FFF2-40B4-BE49-F238E27FC236}">
                <a16:creationId xmlns:a16="http://schemas.microsoft.com/office/drawing/2014/main" id="{91937E17-F968-3A38-DBAD-A48B9068998C}"/>
              </a:ext>
            </a:extLst>
          </p:cNvPr>
          <p:cNvSpPr>
            <a:spLocks noGrp="1"/>
          </p:cNvSpPr>
          <p:nvPr>
            <p:ph sz="quarter" idx="23"/>
          </p:nvPr>
        </p:nvSpPr>
        <p:spPr>
          <a:xfrm>
            <a:off x="4352698" y="2368297"/>
            <a:ext cx="3494223" cy="3918204"/>
          </a:xfrm>
        </p:spPr>
        <p:txBody>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9">
            <a:extLst>
              <a:ext uri="{FF2B5EF4-FFF2-40B4-BE49-F238E27FC236}">
                <a16:creationId xmlns:a16="http://schemas.microsoft.com/office/drawing/2014/main" id="{B0FB9E8E-981A-C14D-37FA-466C4D20BBE9}"/>
              </a:ext>
            </a:extLst>
          </p:cNvPr>
          <p:cNvSpPr>
            <a:spLocks noGrp="1"/>
          </p:cNvSpPr>
          <p:nvPr>
            <p:ph sz="quarter" idx="24"/>
          </p:nvPr>
        </p:nvSpPr>
        <p:spPr>
          <a:xfrm>
            <a:off x="8248076" y="2368297"/>
            <a:ext cx="3494223" cy="3918204"/>
          </a:xfrm>
        </p:spPr>
        <p:txBody>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96020956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7_Title Only">
    <p:bg>
      <p:bgPr>
        <a:gradFill>
          <a:gsLst>
            <a:gs pos="100000">
              <a:schemeClr val="tx2">
                <a:lumMod val="90000"/>
                <a:alpha val="75000"/>
              </a:schemeClr>
            </a:gs>
            <a:gs pos="13000">
              <a:schemeClr val="bg1">
                <a:lumMod val="90000"/>
                <a:alpha val="65000"/>
              </a:schemeClr>
            </a:gs>
            <a:gs pos="48000">
              <a:schemeClr val="bg1"/>
            </a:gs>
          </a:gsLst>
          <a:lin ang="13500000" scaled="1"/>
        </a:gradFill>
        <a:effectLst/>
      </p:bgPr>
    </p:bg>
    <p:spTree>
      <p:nvGrpSpPr>
        <p:cNvPr id="1" name=""/>
        <p:cNvGrpSpPr/>
        <p:nvPr/>
      </p:nvGrpSpPr>
      <p:grpSpPr>
        <a:xfrm>
          <a:off x="0" y="0"/>
          <a:ext cx="0" cy="0"/>
          <a:chOff x="0" y="0"/>
          <a:chExt cx="0" cy="0"/>
        </a:xfrm>
      </p:grpSpPr>
      <p:grpSp>
        <p:nvGrpSpPr>
          <p:cNvPr id="7" name="Graphic 5">
            <a:extLst>
              <a:ext uri="{FF2B5EF4-FFF2-40B4-BE49-F238E27FC236}">
                <a16:creationId xmlns:a16="http://schemas.microsoft.com/office/drawing/2014/main" id="{7366C781-9F31-73C9-4BD5-2B2202D053ED}"/>
              </a:ext>
            </a:extLst>
          </p:cNvPr>
          <p:cNvGrpSpPr/>
          <p:nvPr/>
        </p:nvGrpSpPr>
        <p:grpSpPr>
          <a:xfrm>
            <a:off x="4114284" y="2679702"/>
            <a:ext cx="4002507" cy="749299"/>
            <a:chOff x="4608466" y="3149600"/>
            <a:chExt cx="2967961" cy="555769"/>
          </a:xfrm>
          <a:solidFill>
            <a:srgbClr val="0E34BB"/>
          </a:solidFill>
        </p:grpSpPr>
        <p:grpSp>
          <p:nvGrpSpPr>
            <p:cNvPr id="8" name="Graphic 5">
              <a:extLst>
                <a:ext uri="{FF2B5EF4-FFF2-40B4-BE49-F238E27FC236}">
                  <a16:creationId xmlns:a16="http://schemas.microsoft.com/office/drawing/2014/main" id="{33D682CF-EECD-661B-F0AC-776F1F4F8165}"/>
                </a:ext>
              </a:extLst>
            </p:cNvPr>
            <p:cNvGrpSpPr/>
            <p:nvPr/>
          </p:nvGrpSpPr>
          <p:grpSpPr>
            <a:xfrm>
              <a:off x="4608466" y="3149600"/>
              <a:ext cx="640074" cy="555011"/>
              <a:chOff x="4608466" y="3149600"/>
              <a:chExt cx="640074" cy="555011"/>
            </a:xfrm>
            <a:grpFill/>
          </p:grpSpPr>
          <p:sp>
            <p:nvSpPr>
              <p:cNvPr id="9" name="Freeform 8">
                <a:extLst>
                  <a:ext uri="{FF2B5EF4-FFF2-40B4-BE49-F238E27FC236}">
                    <a16:creationId xmlns:a16="http://schemas.microsoft.com/office/drawing/2014/main" id="{BB31DE5F-D338-F711-3567-9F04749B046A}"/>
                  </a:ext>
                </a:extLst>
              </p:cNvPr>
              <p:cNvSpPr/>
              <p:nvPr/>
            </p:nvSpPr>
            <p:spPr>
              <a:xfrm>
                <a:off x="4608466" y="3150736"/>
                <a:ext cx="296750" cy="253543"/>
              </a:xfrm>
              <a:custGeom>
                <a:avLst/>
                <a:gdLst>
                  <a:gd name="csX0" fmla="*/ 296466 w 296750"/>
                  <a:gd name="csY0" fmla="*/ 253544 h 253543"/>
                  <a:gd name="csX1" fmla="*/ 46 w 296750"/>
                  <a:gd name="csY1" fmla="*/ 253544 h 253543"/>
                  <a:gd name="csX2" fmla="*/ 46 w 296750"/>
                  <a:gd name="csY2" fmla="*/ 180047 h 253543"/>
                  <a:gd name="csX3" fmla="*/ 27390 w 296750"/>
                  <a:gd name="csY3" fmla="*/ 127009 h 253543"/>
                  <a:gd name="csX4" fmla="*/ 85497 w 296750"/>
                  <a:gd name="csY4" fmla="*/ 116022 h 253543"/>
                  <a:gd name="csX5" fmla="*/ 181961 w 296750"/>
                  <a:gd name="csY5" fmla="*/ 108824 h 253543"/>
                  <a:gd name="csX6" fmla="*/ 212724 w 296750"/>
                  <a:gd name="csY6" fmla="*/ 103899 h 253543"/>
                  <a:gd name="csX7" fmla="*/ 225257 w 296750"/>
                  <a:gd name="csY7" fmla="*/ 79653 h 253543"/>
                  <a:gd name="csX8" fmla="*/ 215003 w 296750"/>
                  <a:gd name="csY8" fmla="*/ 55785 h 253543"/>
                  <a:gd name="csX9" fmla="*/ 148541 w 296750"/>
                  <a:gd name="csY9" fmla="*/ 51618 h 253543"/>
                  <a:gd name="csX10" fmla="*/ 85497 w 296750"/>
                  <a:gd name="csY10" fmla="*/ 56164 h 253543"/>
                  <a:gd name="csX11" fmla="*/ 69926 w 296750"/>
                  <a:gd name="csY11" fmla="*/ 86093 h 253543"/>
                  <a:gd name="csX12" fmla="*/ 69926 w 296750"/>
                  <a:gd name="csY12" fmla="*/ 92912 h 253543"/>
                  <a:gd name="csX13" fmla="*/ 46 w 296750"/>
                  <a:gd name="csY13" fmla="*/ 92912 h 253543"/>
                  <a:gd name="csX14" fmla="*/ 46 w 296750"/>
                  <a:gd name="csY14" fmla="*/ 72076 h 253543"/>
                  <a:gd name="csX15" fmla="*/ 4223 w 296750"/>
                  <a:gd name="csY15" fmla="*/ 36748 h 253543"/>
                  <a:gd name="csX16" fmla="*/ 56728 w 296750"/>
                  <a:gd name="csY16" fmla="*/ 3788 h 253543"/>
                  <a:gd name="csX17" fmla="*/ 152054 w 296750"/>
                  <a:gd name="csY17" fmla="*/ 0 h 253543"/>
                  <a:gd name="csX18" fmla="*/ 269786 w 296750"/>
                  <a:gd name="csY18" fmla="*/ 11744 h 253543"/>
                  <a:gd name="csX19" fmla="*/ 296751 w 296750"/>
                  <a:gd name="csY19" fmla="*/ 79179 h 253543"/>
                  <a:gd name="csX20" fmla="*/ 268267 w 296750"/>
                  <a:gd name="csY20" fmla="*/ 148887 h 253543"/>
                  <a:gd name="csX21" fmla="*/ 207502 w 296750"/>
                  <a:gd name="csY21" fmla="*/ 161010 h 253543"/>
                  <a:gd name="csX22" fmla="*/ 111797 w 296750"/>
                  <a:gd name="csY22" fmla="*/ 167451 h 253543"/>
                  <a:gd name="csX23" fmla="*/ 78755 w 296750"/>
                  <a:gd name="csY23" fmla="*/ 172754 h 253543"/>
                  <a:gd name="csX24" fmla="*/ 69641 w 296750"/>
                  <a:gd name="csY24" fmla="*/ 192833 h 253543"/>
                  <a:gd name="csX25" fmla="*/ 70020 w 296750"/>
                  <a:gd name="csY25" fmla="*/ 202305 h 253543"/>
                  <a:gd name="csX26" fmla="*/ 296466 w 296750"/>
                  <a:gd name="csY26" fmla="*/ 202305 h 253543"/>
                  <a:gd name="csX27" fmla="*/ 296466 w 296750"/>
                  <a:gd name="csY27" fmla="*/ 253449 h 25354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296750" h="253543">
                    <a:moveTo>
                      <a:pt x="296466" y="253544"/>
                    </a:moveTo>
                    <a:lnTo>
                      <a:pt x="46" y="253544"/>
                    </a:lnTo>
                    <a:lnTo>
                      <a:pt x="46" y="180047"/>
                    </a:lnTo>
                    <a:cubicBezTo>
                      <a:pt x="-714" y="154286"/>
                      <a:pt x="8021" y="137616"/>
                      <a:pt x="27390" y="127009"/>
                    </a:cubicBezTo>
                    <a:cubicBezTo>
                      <a:pt x="41442" y="120189"/>
                      <a:pt x="46759" y="119432"/>
                      <a:pt x="85497" y="116022"/>
                    </a:cubicBezTo>
                    <a:lnTo>
                      <a:pt x="181961" y="108824"/>
                    </a:lnTo>
                    <a:cubicBezTo>
                      <a:pt x="199811" y="107309"/>
                      <a:pt x="207027" y="106172"/>
                      <a:pt x="212724" y="103899"/>
                    </a:cubicBezTo>
                    <a:cubicBezTo>
                      <a:pt x="221079" y="100868"/>
                      <a:pt x="225257" y="92912"/>
                      <a:pt x="225257" y="79653"/>
                    </a:cubicBezTo>
                    <a:cubicBezTo>
                      <a:pt x="225257" y="67151"/>
                      <a:pt x="221459" y="58816"/>
                      <a:pt x="215003" y="55785"/>
                    </a:cubicBezTo>
                    <a:cubicBezTo>
                      <a:pt x="207027" y="51997"/>
                      <a:pt x="200571" y="51618"/>
                      <a:pt x="148541" y="51618"/>
                    </a:cubicBezTo>
                    <a:cubicBezTo>
                      <a:pt x="105625" y="51618"/>
                      <a:pt x="94611" y="52376"/>
                      <a:pt x="85497" y="56164"/>
                    </a:cubicBezTo>
                    <a:cubicBezTo>
                      <a:pt x="74103" y="60331"/>
                      <a:pt x="69926" y="68666"/>
                      <a:pt x="69926" y="86093"/>
                    </a:cubicBezTo>
                    <a:lnTo>
                      <a:pt x="69926" y="92912"/>
                    </a:lnTo>
                    <a:lnTo>
                      <a:pt x="46" y="92912"/>
                    </a:lnTo>
                    <a:lnTo>
                      <a:pt x="46" y="72076"/>
                    </a:lnTo>
                    <a:cubicBezTo>
                      <a:pt x="46" y="50766"/>
                      <a:pt x="425" y="47356"/>
                      <a:pt x="4223" y="36748"/>
                    </a:cubicBezTo>
                    <a:cubicBezTo>
                      <a:pt x="11154" y="17806"/>
                      <a:pt x="28624" y="6819"/>
                      <a:pt x="56728" y="3788"/>
                    </a:cubicBezTo>
                    <a:cubicBezTo>
                      <a:pt x="79515" y="1137"/>
                      <a:pt x="111417" y="0"/>
                      <a:pt x="152054" y="0"/>
                    </a:cubicBezTo>
                    <a:cubicBezTo>
                      <a:pt x="225731" y="0"/>
                      <a:pt x="251936" y="2652"/>
                      <a:pt x="269786" y="11744"/>
                    </a:cubicBezTo>
                    <a:cubicBezTo>
                      <a:pt x="289155" y="21594"/>
                      <a:pt x="296751" y="40158"/>
                      <a:pt x="296751" y="79179"/>
                    </a:cubicBezTo>
                    <a:cubicBezTo>
                      <a:pt x="296751" y="118200"/>
                      <a:pt x="289535" y="137143"/>
                      <a:pt x="268267" y="148887"/>
                    </a:cubicBezTo>
                    <a:cubicBezTo>
                      <a:pt x="256114" y="155706"/>
                      <a:pt x="239783" y="159116"/>
                      <a:pt x="207502" y="161010"/>
                    </a:cubicBezTo>
                    <a:lnTo>
                      <a:pt x="111797" y="167451"/>
                    </a:lnTo>
                    <a:cubicBezTo>
                      <a:pt x="85212" y="169724"/>
                      <a:pt x="83313" y="170103"/>
                      <a:pt x="78755" y="172754"/>
                    </a:cubicBezTo>
                    <a:cubicBezTo>
                      <a:pt x="72679" y="176922"/>
                      <a:pt x="69641" y="183362"/>
                      <a:pt x="69641" y="192833"/>
                    </a:cubicBezTo>
                    <a:cubicBezTo>
                      <a:pt x="69641" y="195106"/>
                      <a:pt x="69641" y="198895"/>
                      <a:pt x="70020" y="202305"/>
                    </a:cubicBezTo>
                    <a:lnTo>
                      <a:pt x="296466" y="202305"/>
                    </a:lnTo>
                    <a:lnTo>
                      <a:pt x="296466" y="253449"/>
                    </a:lnTo>
                    <a:close/>
                  </a:path>
                </a:pathLst>
              </a:custGeom>
              <a:grpFill/>
              <a:ln w="9495" cap="flat">
                <a:noFill/>
                <a:prstDash val="solid"/>
                <a:miter/>
              </a:ln>
            </p:spPr>
            <p:txBody>
              <a:bodyPr/>
              <a:lstStyle/>
              <a:p>
                <a:endParaRPr lang="en-US" sz="1800"/>
              </a:p>
            </p:txBody>
          </p:sp>
          <p:sp>
            <p:nvSpPr>
              <p:cNvPr id="10" name="Freeform 9">
                <a:extLst>
                  <a:ext uri="{FF2B5EF4-FFF2-40B4-BE49-F238E27FC236}">
                    <a16:creationId xmlns:a16="http://schemas.microsoft.com/office/drawing/2014/main" id="{3E7F9082-8957-F920-BA48-006703B06F4A}"/>
                  </a:ext>
                </a:extLst>
              </p:cNvPr>
              <p:cNvSpPr/>
              <p:nvPr/>
            </p:nvSpPr>
            <p:spPr>
              <a:xfrm>
                <a:off x="4933606" y="3149600"/>
                <a:ext cx="314934" cy="256479"/>
              </a:xfrm>
              <a:custGeom>
                <a:avLst/>
                <a:gdLst>
                  <a:gd name="csX0" fmla="*/ 288730 w 314934"/>
                  <a:gd name="csY0" fmla="*/ 19700 h 256479"/>
                  <a:gd name="csX1" fmla="*/ 314935 w 314934"/>
                  <a:gd name="csY1" fmla="*/ 126914 h 256479"/>
                  <a:gd name="csX2" fmla="*/ 292148 w 314934"/>
                  <a:gd name="csY2" fmla="*/ 234885 h 256479"/>
                  <a:gd name="csX3" fmla="*/ 163022 w 314934"/>
                  <a:gd name="csY3" fmla="*/ 256480 h 256479"/>
                  <a:gd name="csX4" fmla="*/ 20128 w 314934"/>
                  <a:gd name="csY4" fmla="*/ 234128 h 256479"/>
                  <a:gd name="csX5" fmla="*/ 0 w 314934"/>
                  <a:gd name="csY5" fmla="*/ 127672 h 256479"/>
                  <a:gd name="csX6" fmla="*/ 28863 w 314934"/>
                  <a:gd name="csY6" fmla="*/ 18942 h 256479"/>
                  <a:gd name="csX7" fmla="*/ 159889 w 314934"/>
                  <a:gd name="csY7" fmla="*/ 0 h 256479"/>
                  <a:gd name="csX8" fmla="*/ 288635 w 314934"/>
                  <a:gd name="csY8" fmla="*/ 19700 h 256479"/>
                  <a:gd name="csX9" fmla="*/ 72539 w 314934"/>
                  <a:gd name="csY9" fmla="*/ 130702 h 256479"/>
                  <a:gd name="csX10" fmla="*/ 159509 w 314934"/>
                  <a:gd name="csY10" fmla="*/ 196622 h 256479"/>
                  <a:gd name="csX11" fmla="*/ 230528 w 314934"/>
                  <a:gd name="csY11" fmla="*/ 185635 h 256479"/>
                  <a:gd name="csX12" fmla="*/ 242301 w 314934"/>
                  <a:gd name="csY12" fmla="*/ 125399 h 256479"/>
                  <a:gd name="csX13" fmla="*/ 157230 w 314934"/>
                  <a:gd name="csY13" fmla="*/ 58721 h 256479"/>
                  <a:gd name="csX14" fmla="*/ 72539 w 314934"/>
                  <a:gd name="csY14" fmla="*/ 130702 h 2564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14934" h="256479">
                    <a:moveTo>
                      <a:pt x="288730" y="19700"/>
                    </a:moveTo>
                    <a:cubicBezTo>
                      <a:pt x="308479" y="35612"/>
                      <a:pt x="314935" y="62131"/>
                      <a:pt x="314935" y="126914"/>
                    </a:cubicBezTo>
                    <a:cubicBezTo>
                      <a:pt x="314935" y="191697"/>
                      <a:pt x="309618" y="218595"/>
                      <a:pt x="292148" y="234885"/>
                    </a:cubicBezTo>
                    <a:cubicBezTo>
                      <a:pt x="273918" y="251934"/>
                      <a:pt x="247334" y="256480"/>
                      <a:pt x="163022" y="256480"/>
                    </a:cubicBezTo>
                    <a:cubicBezTo>
                      <a:pt x="55543" y="256480"/>
                      <a:pt x="38073" y="253828"/>
                      <a:pt x="20128" y="234128"/>
                    </a:cubicBezTo>
                    <a:cubicBezTo>
                      <a:pt x="4557" y="216701"/>
                      <a:pt x="0" y="192833"/>
                      <a:pt x="0" y="127672"/>
                    </a:cubicBezTo>
                    <a:cubicBezTo>
                      <a:pt x="0" y="62510"/>
                      <a:pt x="7216" y="34854"/>
                      <a:pt x="28863" y="18942"/>
                    </a:cubicBezTo>
                    <a:cubicBezTo>
                      <a:pt x="47473" y="4925"/>
                      <a:pt x="82413" y="0"/>
                      <a:pt x="159889" y="0"/>
                    </a:cubicBezTo>
                    <a:cubicBezTo>
                      <a:pt x="237364" y="0"/>
                      <a:pt x="270026" y="4546"/>
                      <a:pt x="288635" y="19700"/>
                    </a:cubicBezTo>
                    <a:close/>
                    <a:moveTo>
                      <a:pt x="72539" y="130702"/>
                    </a:moveTo>
                    <a:cubicBezTo>
                      <a:pt x="72539" y="192833"/>
                      <a:pt x="77476" y="196622"/>
                      <a:pt x="159509" y="196622"/>
                    </a:cubicBezTo>
                    <a:cubicBezTo>
                      <a:pt x="201665" y="196622"/>
                      <a:pt x="221034" y="193591"/>
                      <a:pt x="230528" y="185635"/>
                    </a:cubicBezTo>
                    <a:cubicBezTo>
                      <a:pt x="240402" y="177301"/>
                      <a:pt x="242301" y="167072"/>
                      <a:pt x="242301" y="125399"/>
                    </a:cubicBezTo>
                    <a:cubicBezTo>
                      <a:pt x="242301" y="62510"/>
                      <a:pt x="237744" y="58721"/>
                      <a:pt x="157230" y="58721"/>
                    </a:cubicBezTo>
                    <a:cubicBezTo>
                      <a:pt x="76716" y="58721"/>
                      <a:pt x="72539" y="63268"/>
                      <a:pt x="72539" y="130702"/>
                    </a:cubicBezTo>
                    <a:close/>
                  </a:path>
                </a:pathLst>
              </a:custGeom>
              <a:grpFill/>
              <a:ln w="9495" cap="flat">
                <a:noFill/>
                <a:prstDash val="solid"/>
                <a:miter/>
              </a:ln>
            </p:spPr>
            <p:txBody>
              <a:bodyPr/>
              <a:lstStyle/>
              <a:p>
                <a:endParaRPr lang="en-US" sz="1800"/>
              </a:p>
            </p:txBody>
          </p:sp>
          <p:sp>
            <p:nvSpPr>
              <p:cNvPr id="11" name="Freeform 10">
                <a:extLst>
                  <a:ext uri="{FF2B5EF4-FFF2-40B4-BE49-F238E27FC236}">
                    <a16:creationId xmlns:a16="http://schemas.microsoft.com/office/drawing/2014/main" id="{4765A9C4-2963-4292-DAB8-DD3976B9330F}"/>
                  </a:ext>
                </a:extLst>
              </p:cNvPr>
              <p:cNvSpPr/>
              <p:nvPr/>
            </p:nvSpPr>
            <p:spPr>
              <a:xfrm>
                <a:off x="4608466" y="3450026"/>
                <a:ext cx="296655" cy="253448"/>
              </a:xfrm>
              <a:custGeom>
                <a:avLst/>
                <a:gdLst>
                  <a:gd name="csX0" fmla="*/ 296466 w 296655"/>
                  <a:gd name="csY0" fmla="*/ 253449 h 253448"/>
                  <a:gd name="csX1" fmla="*/ 46 w 296655"/>
                  <a:gd name="csY1" fmla="*/ 253449 h 253448"/>
                  <a:gd name="csX2" fmla="*/ 46 w 296655"/>
                  <a:gd name="csY2" fmla="*/ 179953 h 253448"/>
                  <a:gd name="csX3" fmla="*/ 27390 w 296655"/>
                  <a:gd name="csY3" fmla="*/ 126914 h 253448"/>
                  <a:gd name="csX4" fmla="*/ 85497 w 296655"/>
                  <a:gd name="csY4" fmla="*/ 115927 h 253448"/>
                  <a:gd name="csX5" fmla="*/ 181961 w 296655"/>
                  <a:gd name="csY5" fmla="*/ 108729 h 253448"/>
                  <a:gd name="csX6" fmla="*/ 212724 w 296655"/>
                  <a:gd name="csY6" fmla="*/ 103804 h 253448"/>
                  <a:gd name="csX7" fmla="*/ 225257 w 296655"/>
                  <a:gd name="csY7" fmla="*/ 79558 h 253448"/>
                  <a:gd name="csX8" fmla="*/ 215003 w 296655"/>
                  <a:gd name="csY8" fmla="*/ 55691 h 253448"/>
                  <a:gd name="csX9" fmla="*/ 148541 w 296655"/>
                  <a:gd name="csY9" fmla="*/ 51523 h 253448"/>
                  <a:gd name="csX10" fmla="*/ 85497 w 296655"/>
                  <a:gd name="csY10" fmla="*/ 56069 h 253448"/>
                  <a:gd name="csX11" fmla="*/ 69926 w 296655"/>
                  <a:gd name="csY11" fmla="*/ 85998 h 253448"/>
                  <a:gd name="csX12" fmla="*/ 69926 w 296655"/>
                  <a:gd name="csY12" fmla="*/ 92818 h 253448"/>
                  <a:gd name="csX13" fmla="*/ 46 w 296655"/>
                  <a:gd name="csY13" fmla="*/ 92818 h 253448"/>
                  <a:gd name="csX14" fmla="*/ 46 w 296655"/>
                  <a:gd name="csY14" fmla="*/ 71981 h 253448"/>
                  <a:gd name="csX15" fmla="*/ 4223 w 296655"/>
                  <a:gd name="csY15" fmla="*/ 36748 h 253448"/>
                  <a:gd name="csX16" fmla="*/ 56633 w 296655"/>
                  <a:gd name="csY16" fmla="*/ 3788 h 253448"/>
                  <a:gd name="csX17" fmla="*/ 151959 w 296655"/>
                  <a:gd name="csY17" fmla="*/ 0 h 253448"/>
                  <a:gd name="csX18" fmla="*/ 269691 w 296655"/>
                  <a:gd name="csY18" fmla="*/ 11744 h 253448"/>
                  <a:gd name="csX19" fmla="*/ 296656 w 296655"/>
                  <a:gd name="csY19" fmla="*/ 79179 h 253448"/>
                  <a:gd name="csX20" fmla="*/ 268172 w 296655"/>
                  <a:gd name="csY20" fmla="*/ 148887 h 253448"/>
                  <a:gd name="csX21" fmla="*/ 207407 w 296655"/>
                  <a:gd name="csY21" fmla="*/ 161010 h 253448"/>
                  <a:gd name="csX22" fmla="*/ 111702 w 296655"/>
                  <a:gd name="csY22" fmla="*/ 167451 h 253448"/>
                  <a:gd name="csX23" fmla="*/ 78661 w 296655"/>
                  <a:gd name="csY23" fmla="*/ 172754 h 253448"/>
                  <a:gd name="csX24" fmla="*/ 69546 w 296655"/>
                  <a:gd name="csY24" fmla="*/ 192833 h 253448"/>
                  <a:gd name="csX25" fmla="*/ 69926 w 296655"/>
                  <a:gd name="csY25" fmla="*/ 202305 h 253448"/>
                  <a:gd name="csX26" fmla="*/ 296371 w 296655"/>
                  <a:gd name="csY26" fmla="*/ 202305 h 253448"/>
                  <a:gd name="csX27" fmla="*/ 296371 w 296655"/>
                  <a:gd name="csY27" fmla="*/ 253449 h 25344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296655" h="253448">
                    <a:moveTo>
                      <a:pt x="296466" y="253449"/>
                    </a:moveTo>
                    <a:lnTo>
                      <a:pt x="46" y="253449"/>
                    </a:lnTo>
                    <a:lnTo>
                      <a:pt x="46" y="179953"/>
                    </a:lnTo>
                    <a:cubicBezTo>
                      <a:pt x="-714" y="154191"/>
                      <a:pt x="8021" y="137522"/>
                      <a:pt x="27390" y="126914"/>
                    </a:cubicBezTo>
                    <a:cubicBezTo>
                      <a:pt x="41442" y="120095"/>
                      <a:pt x="46759" y="119337"/>
                      <a:pt x="85497" y="115927"/>
                    </a:cubicBezTo>
                    <a:lnTo>
                      <a:pt x="181961" y="108729"/>
                    </a:lnTo>
                    <a:cubicBezTo>
                      <a:pt x="199811" y="107214"/>
                      <a:pt x="207027" y="106077"/>
                      <a:pt x="212724" y="103804"/>
                    </a:cubicBezTo>
                    <a:cubicBezTo>
                      <a:pt x="221079" y="100773"/>
                      <a:pt x="225257" y="92818"/>
                      <a:pt x="225257" y="79558"/>
                    </a:cubicBezTo>
                    <a:cubicBezTo>
                      <a:pt x="225257" y="67056"/>
                      <a:pt x="221459" y="58721"/>
                      <a:pt x="215003" y="55691"/>
                    </a:cubicBezTo>
                    <a:cubicBezTo>
                      <a:pt x="207027" y="51902"/>
                      <a:pt x="200571" y="51523"/>
                      <a:pt x="148541" y="51523"/>
                    </a:cubicBezTo>
                    <a:cubicBezTo>
                      <a:pt x="105625" y="51523"/>
                      <a:pt x="94611" y="52281"/>
                      <a:pt x="85497" y="56069"/>
                    </a:cubicBezTo>
                    <a:cubicBezTo>
                      <a:pt x="74103" y="60237"/>
                      <a:pt x="69926" y="68571"/>
                      <a:pt x="69926" y="85998"/>
                    </a:cubicBezTo>
                    <a:lnTo>
                      <a:pt x="69926" y="92818"/>
                    </a:lnTo>
                    <a:lnTo>
                      <a:pt x="46" y="92818"/>
                    </a:lnTo>
                    <a:lnTo>
                      <a:pt x="46" y="71981"/>
                    </a:lnTo>
                    <a:cubicBezTo>
                      <a:pt x="46" y="50766"/>
                      <a:pt x="425" y="47356"/>
                      <a:pt x="4223" y="36748"/>
                    </a:cubicBezTo>
                    <a:cubicBezTo>
                      <a:pt x="11059" y="17806"/>
                      <a:pt x="28529" y="6819"/>
                      <a:pt x="56633" y="3788"/>
                    </a:cubicBezTo>
                    <a:cubicBezTo>
                      <a:pt x="79420" y="1137"/>
                      <a:pt x="111322" y="0"/>
                      <a:pt x="151959" y="0"/>
                    </a:cubicBezTo>
                    <a:cubicBezTo>
                      <a:pt x="225636" y="0"/>
                      <a:pt x="251841" y="2652"/>
                      <a:pt x="269691" y="11744"/>
                    </a:cubicBezTo>
                    <a:cubicBezTo>
                      <a:pt x="289060" y="21594"/>
                      <a:pt x="296656" y="40158"/>
                      <a:pt x="296656" y="79179"/>
                    </a:cubicBezTo>
                    <a:cubicBezTo>
                      <a:pt x="296656" y="118200"/>
                      <a:pt x="289440" y="137143"/>
                      <a:pt x="268172" y="148887"/>
                    </a:cubicBezTo>
                    <a:cubicBezTo>
                      <a:pt x="256019" y="155706"/>
                      <a:pt x="239688" y="159116"/>
                      <a:pt x="207407" y="161010"/>
                    </a:cubicBezTo>
                    <a:lnTo>
                      <a:pt x="111702" y="167451"/>
                    </a:lnTo>
                    <a:cubicBezTo>
                      <a:pt x="85117" y="169724"/>
                      <a:pt x="83218" y="170103"/>
                      <a:pt x="78661" y="172754"/>
                    </a:cubicBezTo>
                    <a:cubicBezTo>
                      <a:pt x="72584" y="176922"/>
                      <a:pt x="69546" y="183362"/>
                      <a:pt x="69546" y="192833"/>
                    </a:cubicBezTo>
                    <a:cubicBezTo>
                      <a:pt x="69546" y="195106"/>
                      <a:pt x="69546" y="198895"/>
                      <a:pt x="69926" y="202305"/>
                    </a:cubicBezTo>
                    <a:lnTo>
                      <a:pt x="296371" y="202305"/>
                    </a:lnTo>
                    <a:lnTo>
                      <a:pt x="296371" y="253449"/>
                    </a:lnTo>
                    <a:close/>
                  </a:path>
                </a:pathLst>
              </a:custGeom>
              <a:grpFill/>
              <a:ln w="9495" cap="flat">
                <a:noFill/>
                <a:prstDash val="solid"/>
                <a:miter/>
              </a:ln>
            </p:spPr>
            <p:txBody>
              <a:bodyPr/>
              <a:lstStyle/>
              <a:p>
                <a:endParaRPr lang="en-US" sz="1800"/>
              </a:p>
            </p:txBody>
          </p:sp>
          <p:sp>
            <p:nvSpPr>
              <p:cNvPr id="12" name="Freeform 11">
                <a:extLst>
                  <a:ext uri="{FF2B5EF4-FFF2-40B4-BE49-F238E27FC236}">
                    <a16:creationId xmlns:a16="http://schemas.microsoft.com/office/drawing/2014/main" id="{19AFD4D4-8179-4DC6-3DBF-0A36AB9C5997}"/>
                  </a:ext>
                </a:extLst>
              </p:cNvPr>
              <p:cNvSpPr/>
              <p:nvPr/>
            </p:nvSpPr>
            <p:spPr>
              <a:xfrm>
                <a:off x="4937973" y="3449268"/>
                <a:ext cx="296230" cy="255343"/>
              </a:xfrm>
              <a:custGeom>
                <a:avLst/>
                <a:gdLst>
                  <a:gd name="csX0" fmla="*/ 221793 w 296230"/>
                  <a:gd name="csY0" fmla="*/ 72360 h 255343"/>
                  <a:gd name="csX1" fmla="*/ 145837 w 296230"/>
                  <a:gd name="csY1" fmla="*/ 52281 h 255343"/>
                  <a:gd name="csX2" fmla="*/ 83552 w 296230"/>
                  <a:gd name="csY2" fmla="*/ 61373 h 255343"/>
                  <a:gd name="csX3" fmla="*/ 71399 w 296230"/>
                  <a:gd name="csY3" fmla="*/ 112139 h 255343"/>
                  <a:gd name="csX4" fmla="*/ 71399 w 296230"/>
                  <a:gd name="csY4" fmla="*/ 124262 h 255343"/>
                  <a:gd name="csX5" fmla="*/ 108998 w 296230"/>
                  <a:gd name="csY5" fmla="*/ 97743 h 255343"/>
                  <a:gd name="csX6" fmla="*/ 161787 w 296230"/>
                  <a:gd name="csY6" fmla="*/ 95470 h 255343"/>
                  <a:gd name="csX7" fmla="*/ 261291 w 296230"/>
                  <a:gd name="csY7" fmla="*/ 102668 h 255343"/>
                  <a:gd name="csX8" fmla="*/ 296231 w 296230"/>
                  <a:gd name="csY8" fmla="*/ 171239 h 255343"/>
                  <a:gd name="csX9" fmla="*/ 270026 w 296230"/>
                  <a:gd name="csY9" fmla="*/ 241705 h 255343"/>
                  <a:gd name="csX10" fmla="*/ 218375 w 296230"/>
                  <a:gd name="csY10" fmla="*/ 253449 h 255343"/>
                  <a:gd name="csX11" fmla="*/ 150014 w 296230"/>
                  <a:gd name="csY11" fmla="*/ 255343 h 255343"/>
                  <a:gd name="csX12" fmla="*/ 54689 w 296230"/>
                  <a:gd name="csY12" fmla="*/ 249660 h 255343"/>
                  <a:gd name="csX13" fmla="*/ 3038 w 296230"/>
                  <a:gd name="csY13" fmla="*/ 199653 h 255343"/>
                  <a:gd name="csX14" fmla="*/ 0 w 296230"/>
                  <a:gd name="csY14" fmla="*/ 116685 h 255343"/>
                  <a:gd name="csX15" fmla="*/ 24686 w 296230"/>
                  <a:gd name="csY15" fmla="*/ 20079 h 255343"/>
                  <a:gd name="csX16" fmla="*/ 142798 w 296230"/>
                  <a:gd name="csY16" fmla="*/ 0 h 255343"/>
                  <a:gd name="csX17" fmla="*/ 230148 w 296230"/>
                  <a:gd name="csY17" fmla="*/ 3410 h 255343"/>
                  <a:gd name="csX18" fmla="*/ 291673 w 296230"/>
                  <a:gd name="csY18" fmla="*/ 72360 h 255343"/>
                  <a:gd name="csX19" fmla="*/ 221793 w 296230"/>
                  <a:gd name="csY19" fmla="*/ 72360 h 255343"/>
                  <a:gd name="csX20" fmla="*/ 82793 w 296230"/>
                  <a:gd name="csY20" fmla="*/ 151160 h 255343"/>
                  <a:gd name="csX21" fmla="*/ 71399 w 296230"/>
                  <a:gd name="csY21" fmla="*/ 174649 h 255343"/>
                  <a:gd name="csX22" fmla="*/ 79754 w 296230"/>
                  <a:gd name="csY22" fmla="*/ 197001 h 255343"/>
                  <a:gd name="csX23" fmla="*/ 123429 w 296230"/>
                  <a:gd name="csY23" fmla="*/ 203441 h 255343"/>
                  <a:gd name="csX24" fmla="*/ 210020 w 296230"/>
                  <a:gd name="csY24" fmla="*/ 199653 h 255343"/>
                  <a:gd name="csX25" fmla="*/ 225971 w 296230"/>
                  <a:gd name="csY25" fmla="*/ 174649 h 255343"/>
                  <a:gd name="csX26" fmla="*/ 213438 w 296230"/>
                  <a:gd name="csY26" fmla="*/ 150024 h 255343"/>
                  <a:gd name="csX27" fmla="*/ 152293 w 296230"/>
                  <a:gd name="csY27" fmla="*/ 146235 h 255343"/>
                  <a:gd name="csX28" fmla="*/ 82793 w 296230"/>
                  <a:gd name="csY28" fmla="*/ 151160 h 25534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296230" h="255343">
                    <a:moveTo>
                      <a:pt x="221793" y="72360"/>
                    </a:moveTo>
                    <a:cubicBezTo>
                      <a:pt x="219894" y="54554"/>
                      <a:pt x="210779" y="52281"/>
                      <a:pt x="145837" y="52281"/>
                    </a:cubicBezTo>
                    <a:cubicBezTo>
                      <a:pt x="110517" y="52281"/>
                      <a:pt x="93427" y="54554"/>
                      <a:pt x="83552" y="61373"/>
                    </a:cubicBezTo>
                    <a:cubicBezTo>
                      <a:pt x="74437" y="67056"/>
                      <a:pt x="71399" y="79558"/>
                      <a:pt x="71399" y="112139"/>
                    </a:cubicBezTo>
                    <a:lnTo>
                      <a:pt x="71399" y="124262"/>
                    </a:lnTo>
                    <a:cubicBezTo>
                      <a:pt x="79754" y="107972"/>
                      <a:pt x="88869" y="101531"/>
                      <a:pt x="108998" y="97743"/>
                    </a:cubicBezTo>
                    <a:cubicBezTo>
                      <a:pt x="118112" y="95848"/>
                      <a:pt x="129886" y="95470"/>
                      <a:pt x="161787" y="95470"/>
                    </a:cubicBezTo>
                    <a:cubicBezTo>
                      <a:pt x="216476" y="95470"/>
                      <a:pt x="247618" y="97743"/>
                      <a:pt x="261291" y="102668"/>
                    </a:cubicBezTo>
                    <a:cubicBezTo>
                      <a:pt x="287496" y="111760"/>
                      <a:pt x="296231" y="128808"/>
                      <a:pt x="296231" y="171239"/>
                    </a:cubicBezTo>
                    <a:cubicBezTo>
                      <a:pt x="296231" y="213670"/>
                      <a:pt x="289394" y="230339"/>
                      <a:pt x="270026" y="241705"/>
                    </a:cubicBezTo>
                    <a:cubicBezTo>
                      <a:pt x="256353" y="249282"/>
                      <a:pt x="246479" y="251555"/>
                      <a:pt x="218375" y="253449"/>
                    </a:cubicBezTo>
                    <a:cubicBezTo>
                      <a:pt x="202044" y="254207"/>
                      <a:pt x="166725" y="255343"/>
                      <a:pt x="150014" y="255343"/>
                    </a:cubicBezTo>
                    <a:cubicBezTo>
                      <a:pt x="108238" y="255343"/>
                      <a:pt x="74817" y="253449"/>
                      <a:pt x="54689" y="249660"/>
                    </a:cubicBezTo>
                    <a:cubicBezTo>
                      <a:pt x="26965" y="244357"/>
                      <a:pt x="7216" y="225035"/>
                      <a:pt x="3038" y="199653"/>
                    </a:cubicBezTo>
                    <a:cubicBezTo>
                      <a:pt x="1139" y="186772"/>
                      <a:pt x="0" y="156843"/>
                      <a:pt x="0" y="116685"/>
                    </a:cubicBezTo>
                    <a:cubicBezTo>
                      <a:pt x="0" y="55312"/>
                      <a:pt x="5317" y="34096"/>
                      <a:pt x="24686" y="20079"/>
                    </a:cubicBezTo>
                    <a:cubicBezTo>
                      <a:pt x="45194" y="5683"/>
                      <a:pt x="78995" y="0"/>
                      <a:pt x="142798" y="0"/>
                    </a:cubicBezTo>
                    <a:cubicBezTo>
                      <a:pt x="169383" y="0"/>
                      <a:pt x="213818" y="1894"/>
                      <a:pt x="230148" y="3410"/>
                    </a:cubicBezTo>
                    <a:cubicBezTo>
                      <a:pt x="278381" y="8335"/>
                      <a:pt x="292053" y="23489"/>
                      <a:pt x="291673" y="72360"/>
                    </a:cubicBezTo>
                    <a:lnTo>
                      <a:pt x="221793" y="72360"/>
                    </a:lnTo>
                    <a:close/>
                    <a:moveTo>
                      <a:pt x="82793" y="151160"/>
                    </a:moveTo>
                    <a:cubicBezTo>
                      <a:pt x="75197" y="154570"/>
                      <a:pt x="71399" y="162526"/>
                      <a:pt x="71399" y="174649"/>
                    </a:cubicBezTo>
                    <a:cubicBezTo>
                      <a:pt x="71399" y="184878"/>
                      <a:pt x="74437" y="192455"/>
                      <a:pt x="79754" y="197001"/>
                    </a:cubicBezTo>
                    <a:cubicBezTo>
                      <a:pt x="86211" y="201926"/>
                      <a:pt x="95705" y="203441"/>
                      <a:pt x="123429" y="203441"/>
                    </a:cubicBezTo>
                    <a:cubicBezTo>
                      <a:pt x="189132" y="203441"/>
                      <a:pt x="199766" y="203062"/>
                      <a:pt x="210020" y="199653"/>
                    </a:cubicBezTo>
                    <a:cubicBezTo>
                      <a:pt x="221413" y="196243"/>
                      <a:pt x="225971" y="189045"/>
                      <a:pt x="225971" y="174649"/>
                    </a:cubicBezTo>
                    <a:cubicBezTo>
                      <a:pt x="225971" y="161389"/>
                      <a:pt x="221793" y="153433"/>
                      <a:pt x="213438" y="150024"/>
                    </a:cubicBezTo>
                    <a:cubicBezTo>
                      <a:pt x="205083" y="146614"/>
                      <a:pt x="196348" y="146235"/>
                      <a:pt x="152293" y="146235"/>
                    </a:cubicBezTo>
                    <a:cubicBezTo>
                      <a:pt x="103681" y="146235"/>
                      <a:pt x="91907" y="146993"/>
                      <a:pt x="82793" y="151160"/>
                    </a:cubicBezTo>
                    <a:close/>
                  </a:path>
                </a:pathLst>
              </a:custGeom>
              <a:grpFill/>
              <a:ln w="9495" cap="flat">
                <a:noFill/>
                <a:prstDash val="solid"/>
                <a:miter/>
              </a:ln>
            </p:spPr>
            <p:txBody>
              <a:bodyPr/>
              <a:lstStyle/>
              <a:p>
                <a:endParaRPr lang="en-US" sz="1800"/>
              </a:p>
            </p:txBody>
          </p:sp>
        </p:grpSp>
        <p:grpSp>
          <p:nvGrpSpPr>
            <p:cNvPr id="13" name="Graphic 5">
              <a:extLst>
                <a:ext uri="{FF2B5EF4-FFF2-40B4-BE49-F238E27FC236}">
                  <a16:creationId xmlns:a16="http://schemas.microsoft.com/office/drawing/2014/main" id="{DEB4D74C-9246-B600-7EEC-A0FD7BB578B3}"/>
                </a:ext>
              </a:extLst>
            </p:cNvPr>
            <p:cNvGrpSpPr/>
            <p:nvPr/>
          </p:nvGrpSpPr>
          <p:grpSpPr>
            <a:xfrm>
              <a:off x="5332662" y="3151494"/>
              <a:ext cx="2243764" cy="553874"/>
              <a:chOff x="5332662" y="3151494"/>
              <a:chExt cx="2243764" cy="553874"/>
            </a:xfrm>
            <a:grpFill/>
          </p:grpSpPr>
          <p:sp>
            <p:nvSpPr>
              <p:cNvPr id="14" name="Freeform 13">
                <a:extLst>
                  <a:ext uri="{FF2B5EF4-FFF2-40B4-BE49-F238E27FC236}">
                    <a16:creationId xmlns:a16="http://schemas.microsoft.com/office/drawing/2014/main" id="{171F10C4-CF7F-0BE3-8C7E-6509482593A7}"/>
                  </a:ext>
                </a:extLst>
              </p:cNvPr>
              <p:cNvSpPr/>
              <p:nvPr/>
            </p:nvSpPr>
            <p:spPr>
              <a:xfrm>
                <a:off x="5332662" y="3151494"/>
                <a:ext cx="384435" cy="252785"/>
              </a:xfrm>
              <a:custGeom>
                <a:avLst/>
                <a:gdLst>
                  <a:gd name="csX0" fmla="*/ 142419 w 384435"/>
                  <a:gd name="csY0" fmla="*/ 0 h 252785"/>
                  <a:gd name="csX1" fmla="*/ 245719 w 384435"/>
                  <a:gd name="csY1" fmla="*/ 0 h 252785"/>
                  <a:gd name="csX2" fmla="*/ 384435 w 384435"/>
                  <a:gd name="csY2" fmla="*/ 252786 h 252785"/>
                  <a:gd name="csX3" fmla="*/ 300123 w 384435"/>
                  <a:gd name="csY3" fmla="*/ 252786 h 252785"/>
                  <a:gd name="csX4" fmla="*/ 275058 w 384435"/>
                  <a:gd name="csY4" fmla="*/ 207703 h 252785"/>
                  <a:gd name="csX5" fmla="*/ 111656 w 384435"/>
                  <a:gd name="csY5" fmla="*/ 207703 h 252785"/>
                  <a:gd name="csX6" fmla="*/ 87350 w 384435"/>
                  <a:gd name="csY6" fmla="*/ 252786 h 252785"/>
                  <a:gd name="csX7" fmla="*/ 0 w 384435"/>
                  <a:gd name="csY7" fmla="*/ 252786 h 252785"/>
                  <a:gd name="csX8" fmla="*/ 142419 w 384435"/>
                  <a:gd name="csY8" fmla="*/ 0 h 252785"/>
                  <a:gd name="csX9" fmla="*/ 248093 w 384435"/>
                  <a:gd name="csY9" fmla="*/ 155043 h 252785"/>
                  <a:gd name="csX10" fmla="*/ 193404 w 384435"/>
                  <a:gd name="csY10" fmla="*/ 54270 h 252785"/>
                  <a:gd name="csX11" fmla="*/ 139475 w 384435"/>
                  <a:gd name="csY11" fmla="*/ 155043 h 252785"/>
                  <a:gd name="csX12" fmla="*/ 248093 w 384435"/>
                  <a:gd name="csY12" fmla="*/ 155043 h 2527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84435" h="252785">
                    <a:moveTo>
                      <a:pt x="142419" y="0"/>
                    </a:moveTo>
                    <a:lnTo>
                      <a:pt x="245719" y="0"/>
                    </a:lnTo>
                    <a:lnTo>
                      <a:pt x="384435" y="252786"/>
                    </a:lnTo>
                    <a:lnTo>
                      <a:pt x="300123" y="252786"/>
                    </a:lnTo>
                    <a:lnTo>
                      <a:pt x="275058" y="207703"/>
                    </a:lnTo>
                    <a:lnTo>
                      <a:pt x="111656" y="207703"/>
                    </a:lnTo>
                    <a:lnTo>
                      <a:pt x="87350" y="252786"/>
                    </a:lnTo>
                    <a:lnTo>
                      <a:pt x="0" y="252786"/>
                    </a:lnTo>
                    <a:lnTo>
                      <a:pt x="142419" y="0"/>
                    </a:lnTo>
                    <a:close/>
                    <a:moveTo>
                      <a:pt x="248093" y="155043"/>
                    </a:moveTo>
                    <a:lnTo>
                      <a:pt x="193404" y="54270"/>
                    </a:lnTo>
                    <a:lnTo>
                      <a:pt x="139475" y="155043"/>
                    </a:lnTo>
                    <a:lnTo>
                      <a:pt x="248093" y="155043"/>
                    </a:lnTo>
                    <a:close/>
                  </a:path>
                </a:pathLst>
              </a:custGeom>
              <a:grpFill/>
              <a:ln w="9495" cap="flat">
                <a:noFill/>
                <a:prstDash val="solid"/>
                <a:miter/>
              </a:ln>
            </p:spPr>
            <p:txBody>
              <a:bodyPr/>
              <a:lstStyle/>
              <a:p>
                <a:endParaRPr lang="en-US" sz="1800"/>
              </a:p>
            </p:txBody>
          </p:sp>
          <p:sp>
            <p:nvSpPr>
              <p:cNvPr id="15" name="Freeform 14">
                <a:extLst>
                  <a:ext uri="{FF2B5EF4-FFF2-40B4-BE49-F238E27FC236}">
                    <a16:creationId xmlns:a16="http://schemas.microsoft.com/office/drawing/2014/main" id="{3EBC3C1E-27BD-E8FC-D668-898DF3AA1423}"/>
                  </a:ext>
                </a:extLst>
              </p:cNvPr>
              <p:cNvSpPr/>
              <p:nvPr/>
            </p:nvSpPr>
            <p:spPr>
              <a:xfrm>
                <a:off x="5737321" y="3151494"/>
                <a:ext cx="347216" cy="252785"/>
              </a:xfrm>
              <a:custGeom>
                <a:avLst/>
                <a:gdLst>
                  <a:gd name="csX0" fmla="*/ 0 w 347216"/>
                  <a:gd name="csY0" fmla="*/ 0 h 252785"/>
                  <a:gd name="csX1" fmla="*/ 122670 w 347216"/>
                  <a:gd name="csY1" fmla="*/ 0 h 252785"/>
                  <a:gd name="csX2" fmla="*/ 276197 w 347216"/>
                  <a:gd name="csY2" fmla="*/ 192170 h 252785"/>
                  <a:gd name="csX3" fmla="*/ 274298 w 347216"/>
                  <a:gd name="csY3" fmla="*/ 0 h 252785"/>
                  <a:gd name="csX4" fmla="*/ 347216 w 347216"/>
                  <a:gd name="csY4" fmla="*/ 0 h 252785"/>
                  <a:gd name="csX5" fmla="*/ 347216 w 347216"/>
                  <a:gd name="csY5" fmla="*/ 252786 h 252785"/>
                  <a:gd name="csX6" fmla="*/ 223407 w 347216"/>
                  <a:gd name="csY6" fmla="*/ 252786 h 252785"/>
                  <a:gd name="csX7" fmla="*/ 72159 w 347216"/>
                  <a:gd name="csY7" fmla="*/ 62510 h 252785"/>
                  <a:gd name="csX8" fmla="*/ 74058 w 347216"/>
                  <a:gd name="csY8" fmla="*/ 252786 h 252785"/>
                  <a:gd name="csX9" fmla="*/ 0 w 347216"/>
                  <a:gd name="csY9" fmla="*/ 252786 h 252785"/>
                  <a:gd name="csX10" fmla="*/ 0 w 347216"/>
                  <a:gd name="csY10" fmla="*/ 0 h 2527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347216" h="252785">
                    <a:moveTo>
                      <a:pt x="0" y="0"/>
                    </a:moveTo>
                    <a:lnTo>
                      <a:pt x="122670" y="0"/>
                    </a:lnTo>
                    <a:lnTo>
                      <a:pt x="276197" y="192170"/>
                    </a:lnTo>
                    <a:lnTo>
                      <a:pt x="274298" y="0"/>
                    </a:lnTo>
                    <a:lnTo>
                      <a:pt x="347216" y="0"/>
                    </a:lnTo>
                    <a:lnTo>
                      <a:pt x="347216" y="252786"/>
                    </a:lnTo>
                    <a:lnTo>
                      <a:pt x="223407" y="252786"/>
                    </a:lnTo>
                    <a:lnTo>
                      <a:pt x="72159" y="62510"/>
                    </a:lnTo>
                    <a:lnTo>
                      <a:pt x="74058" y="252786"/>
                    </a:lnTo>
                    <a:lnTo>
                      <a:pt x="0" y="252786"/>
                    </a:lnTo>
                    <a:lnTo>
                      <a:pt x="0" y="0"/>
                    </a:lnTo>
                    <a:close/>
                  </a:path>
                </a:pathLst>
              </a:custGeom>
              <a:grpFill/>
              <a:ln w="9495" cap="flat">
                <a:noFill/>
                <a:prstDash val="solid"/>
                <a:miter/>
              </a:ln>
            </p:spPr>
            <p:txBody>
              <a:bodyPr/>
              <a:lstStyle/>
              <a:p>
                <a:endParaRPr lang="en-US" sz="1800"/>
              </a:p>
            </p:txBody>
          </p:sp>
          <p:sp>
            <p:nvSpPr>
              <p:cNvPr id="16" name="Freeform 15">
                <a:extLst>
                  <a:ext uri="{FF2B5EF4-FFF2-40B4-BE49-F238E27FC236}">
                    <a16:creationId xmlns:a16="http://schemas.microsoft.com/office/drawing/2014/main" id="{EA9FFABC-7B91-FBA3-61BF-2336F1C01EB3}"/>
                  </a:ext>
                </a:extLst>
              </p:cNvPr>
              <p:cNvSpPr/>
              <p:nvPr/>
            </p:nvSpPr>
            <p:spPr>
              <a:xfrm>
                <a:off x="6123845" y="3151494"/>
                <a:ext cx="347216" cy="252785"/>
              </a:xfrm>
              <a:custGeom>
                <a:avLst/>
                <a:gdLst>
                  <a:gd name="csX0" fmla="*/ 0 w 347216"/>
                  <a:gd name="csY0" fmla="*/ 0 h 252785"/>
                  <a:gd name="csX1" fmla="*/ 122670 w 347216"/>
                  <a:gd name="csY1" fmla="*/ 0 h 252785"/>
                  <a:gd name="csX2" fmla="*/ 276197 w 347216"/>
                  <a:gd name="csY2" fmla="*/ 192170 h 252785"/>
                  <a:gd name="csX3" fmla="*/ 274298 w 347216"/>
                  <a:gd name="csY3" fmla="*/ 0 h 252785"/>
                  <a:gd name="csX4" fmla="*/ 347216 w 347216"/>
                  <a:gd name="csY4" fmla="*/ 0 h 252785"/>
                  <a:gd name="csX5" fmla="*/ 347216 w 347216"/>
                  <a:gd name="csY5" fmla="*/ 252786 h 252785"/>
                  <a:gd name="csX6" fmla="*/ 223407 w 347216"/>
                  <a:gd name="csY6" fmla="*/ 252786 h 252785"/>
                  <a:gd name="csX7" fmla="*/ 72159 w 347216"/>
                  <a:gd name="csY7" fmla="*/ 62510 h 252785"/>
                  <a:gd name="csX8" fmla="*/ 74058 w 347216"/>
                  <a:gd name="csY8" fmla="*/ 252786 h 252785"/>
                  <a:gd name="csX9" fmla="*/ 0 w 347216"/>
                  <a:gd name="csY9" fmla="*/ 252786 h 252785"/>
                  <a:gd name="csX10" fmla="*/ 0 w 347216"/>
                  <a:gd name="csY10" fmla="*/ 0 h 2527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347216" h="252785">
                    <a:moveTo>
                      <a:pt x="0" y="0"/>
                    </a:moveTo>
                    <a:lnTo>
                      <a:pt x="122670" y="0"/>
                    </a:lnTo>
                    <a:lnTo>
                      <a:pt x="276197" y="192170"/>
                    </a:lnTo>
                    <a:lnTo>
                      <a:pt x="274298" y="0"/>
                    </a:lnTo>
                    <a:lnTo>
                      <a:pt x="347216" y="0"/>
                    </a:lnTo>
                    <a:lnTo>
                      <a:pt x="347216" y="252786"/>
                    </a:lnTo>
                    <a:lnTo>
                      <a:pt x="223407" y="252786"/>
                    </a:lnTo>
                    <a:lnTo>
                      <a:pt x="72159" y="62510"/>
                    </a:lnTo>
                    <a:lnTo>
                      <a:pt x="74058" y="252786"/>
                    </a:lnTo>
                    <a:lnTo>
                      <a:pt x="0" y="252786"/>
                    </a:lnTo>
                    <a:lnTo>
                      <a:pt x="0" y="0"/>
                    </a:lnTo>
                    <a:close/>
                  </a:path>
                </a:pathLst>
              </a:custGeom>
              <a:grpFill/>
              <a:ln w="9495" cap="flat">
                <a:noFill/>
                <a:prstDash val="solid"/>
                <a:miter/>
              </a:ln>
            </p:spPr>
            <p:txBody>
              <a:bodyPr/>
              <a:lstStyle/>
              <a:p>
                <a:endParaRPr lang="en-US" sz="1800"/>
              </a:p>
            </p:txBody>
          </p:sp>
          <p:sp>
            <p:nvSpPr>
              <p:cNvPr id="17" name="Freeform 16">
                <a:extLst>
                  <a:ext uri="{FF2B5EF4-FFF2-40B4-BE49-F238E27FC236}">
                    <a16:creationId xmlns:a16="http://schemas.microsoft.com/office/drawing/2014/main" id="{B4BF4481-887C-CD7A-A160-D5807D4537FB}"/>
                  </a:ext>
                </a:extLst>
              </p:cNvPr>
              <p:cNvSpPr/>
              <p:nvPr/>
            </p:nvSpPr>
            <p:spPr>
              <a:xfrm>
                <a:off x="6509062" y="3151494"/>
                <a:ext cx="324854" cy="254964"/>
              </a:xfrm>
              <a:custGeom>
                <a:avLst/>
                <a:gdLst>
                  <a:gd name="csX0" fmla="*/ 77168 w 324854"/>
                  <a:gd name="csY0" fmla="*/ 0 h 254964"/>
                  <a:gd name="csX1" fmla="*/ 77168 w 324854"/>
                  <a:gd name="csY1" fmla="*/ 125020 h 254964"/>
                  <a:gd name="csX2" fmla="*/ 78307 w 324854"/>
                  <a:gd name="csY2" fmla="*/ 160252 h 254964"/>
                  <a:gd name="csX3" fmla="*/ 152365 w 324854"/>
                  <a:gd name="csY3" fmla="*/ 194349 h 254964"/>
                  <a:gd name="csX4" fmla="*/ 235537 w 324854"/>
                  <a:gd name="csY4" fmla="*/ 185635 h 254964"/>
                  <a:gd name="csX5" fmla="*/ 247310 w 324854"/>
                  <a:gd name="csY5" fmla="*/ 149645 h 254964"/>
                  <a:gd name="csX6" fmla="*/ 247690 w 324854"/>
                  <a:gd name="csY6" fmla="*/ 115927 h 254964"/>
                  <a:gd name="csX7" fmla="*/ 247690 w 324854"/>
                  <a:gd name="csY7" fmla="*/ 0 h 254964"/>
                  <a:gd name="csX8" fmla="*/ 324786 w 324854"/>
                  <a:gd name="csY8" fmla="*/ 0 h 254964"/>
                  <a:gd name="csX9" fmla="*/ 324786 w 324854"/>
                  <a:gd name="csY9" fmla="*/ 132597 h 254964"/>
                  <a:gd name="csX10" fmla="*/ 297821 w 324854"/>
                  <a:gd name="csY10" fmla="*/ 233749 h 254964"/>
                  <a:gd name="csX11" fmla="*/ 223764 w 324854"/>
                  <a:gd name="csY11" fmla="*/ 254207 h 254964"/>
                  <a:gd name="csX12" fmla="*/ 189963 w 324854"/>
                  <a:gd name="csY12" fmla="*/ 254585 h 254964"/>
                  <a:gd name="csX13" fmla="*/ 161100 w 324854"/>
                  <a:gd name="csY13" fmla="*/ 254964 h 254964"/>
                  <a:gd name="csX14" fmla="*/ 57039 w 324854"/>
                  <a:gd name="csY14" fmla="*/ 248903 h 254964"/>
                  <a:gd name="csX15" fmla="*/ 72 w 324854"/>
                  <a:gd name="csY15" fmla="*/ 136006 h 254964"/>
                  <a:gd name="csX16" fmla="*/ 72 w 324854"/>
                  <a:gd name="csY16" fmla="*/ 0 h 254964"/>
                  <a:gd name="csX17" fmla="*/ 77168 w 324854"/>
                  <a:gd name="csY17" fmla="*/ 0 h 2549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324854" h="254964">
                    <a:moveTo>
                      <a:pt x="77168" y="0"/>
                    </a:moveTo>
                    <a:lnTo>
                      <a:pt x="77168" y="125020"/>
                    </a:lnTo>
                    <a:cubicBezTo>
                      <a:pt x="77168" y="152676"/>
                      <a:pt x="77168" y="153433"/>
                      <a:pt x="78307" y="160252"/>
                    </a:cubicBezTo>
                    <a:cubicBezTo>
                      <a:pt x="82105" y="188666"/>
                      <a:pt x="94638" y="194349"/>
                      <a:pt x="152365" y="194349"/>
                    </a:cubicBezTo>
                    <a:cubicBezTo>
                      <a:pt x="210092" y="194349"/>
                      <a:pt x="226042" y="192833"/>
                      <a:pt x="235537" y="185635"/>
                    </a:cubicBezTo>
                    <a:cubicBezTo>
                      <a:pt x="243133" y="179953"/>
                      <a:pt x="246930" y="168966"/>
                      <a:pt x="247310" y="149645"/>
                    </a:cubicBezTo>
                    <a:cubicBezTo>
                      <a:pt x="247564" y="145856"/>
                      <a:pt x="247690" y="134617"/>
                      <a:pt x="247690" y="115927"/>
                    </a:cubicBezTo>
                    <a:lnTo>
                      <a:pt x="247690" y="0"/>
                    </a:lnTo>
                    <a:lnTo>
                      <a:pt x="324786" y="0"/>
                    </a:lnTo>
                    <a:lnTo>
                      <a:pt x="324786" y="132597"/>
                    </a:lnTo>
                    <a:cubicBezTo>
                      <a:pt x="325546" y="195106"/>
                      <a:pt x="320229" y="213670"/>
                      <a:pt x="297821" y="233749"/>
                    </a:cubicBezTo>
                    <a:cubicBezTo>
                      <a:pt x="279592" y="247766"/>
                      <a:pt x="256805" y="253828"/>
                      <a:pt x="223764" y="254207"/>
                    </a:cubicBezTo>
                    <a:cubicBezTo>
                      <a:pt x="211991" y="254585"/>
                      <a:pt x="205154" y="254585"/>
                      <a:pt x="189963" y="254585"/>
                    </a:cubicBezTo>
                    <a:lnTo>
                      <a:pt x="161100" y="254964"/>
                    </a:lnTo>
                    <a:cubicBezTo>
                      <a:pt x="89700" y="254585"/>
                      <a:pt x="75649" y="253828"/>
                      <a:pt x="57039" y="248903"/>
                    </a:cubicBezTo>
                    <a:cubicBezTo>
                      <a:pt x="11085" y="234885"/>
                      <a:pt x="-1068" y="211018"/>
                      <a:pt x="72" y="136006"/>
                    </a:cubicBezTo>
                    <a:lnTo>
                      <a:pt x="72" y="0"/>
                    </a:lnTo>
                    <a:lnTo>
                      <a:pt x="77168" y="0"/>
                    </a:lnTo>
                    <a:close/>
                  </a:path>
                </a:pathLst>
              </a:custGeom>
              <a:grpFill/>
              <a:ln w="9495" cap="flat">
                <a:noFill/>
                <a:prstDash val="solid"/>
                <a:miter/>
              </a:ln>
            </p:spPr>
            <p:txBody>
              <a:bodyPr/>
              <a:lstStyle/>
              <a:p>
                <a:endParaRPr lang="en-US" sz="1800"/>
              </a:p>
            </p:txBody>
          </p:sp>
          <p:sp>
            <p:nvSpPr>
              <p:cNvPr id="18" name="Freeform 17">
                <a:extLst>
                  <a:ext uri="{FF2B5EF4-FFF2-40B4-BE49-F238E27FC236}">
                    <a16:creationId xmlns:a16="http://schemas.microsoft.com/office/drawing/2014/main" id="{1BC19BB1-4F1A-9C2D-DD6B-1EF0C6CB7B81}"/>
                  </a:ext>
                </a:extLst>
              </p:cNvPr>
              <p:cNvSpPr/>
              <p:nvPr/>
            </p:nvSpPr>
            <p:spPr>
              <a:xfrm>
                <a:off x="6837741" y="3151494"/>
                <a:ext cx="384435" cy="252785"/>
              </a:xfrm>
              <a:custGeom>
                <a:avLst/>
                <a:gdLst>
                  <a:gd name="csX0" fmla="*/ 142419 w 384435"/>
                  <a:gd name="csY0" fmla="*/ 0 h 252785"/>
                  <a:gd name="csX1" fmla="*/ 245720 w 384435"/>
                  <a:gd name="csY1" fmla="*/ 0 h 252785"/>
                  <a:gd name="csX2" fmla="*/ 384435 w 384435"/>
                  <a:gd name="csY2" fmla="*/ 252786 h 252785"/>
                  <a:gd name="csX3" fmla="*/ 300123 w 384435"/>
                  <a:gd name="csY3" fmla="*/ 252786 h 252785"/>
                  <a:gd name="csX4" fmla="*/ 275058 w 384435"/>
                  <a:gd name="csY4" fmla="*/ 207703 h 252785"/>
                  <a:gd name="csX5" fmla="*/ 111656 w 384435"/>
                  <a:gd name="csY5" fmla="*/ 207703 h 252785"/>
                  <a:gd name="csX6" fmla="*/ 87350 w 384435"/>
                  <a:gd name="csY6" fmla="*/ 252786 h 252785"/>
                  <a:gd name="csX7" fmla="*/ 0 w 384435"/>
                  <a:gd name="csY7" fmla="*/ 252786 h 252785"/>
                  <a:gd name="csX8" fmla="*/ 142419 w 384435"/>
                  <a:gd name="csY8" fmla="*/ 0 h 252785"/>
                  <a:gd name="csX9" fmla="*/ 247998 w 384435"/>
                  <a:gd name="csY9" fmla="*/ 155043 h 252785"/>
                  <a:gd name="csX10" fmla="*/ 193309 w 384435"/>
                  <a:gd name="csY10" fmla="*/ 54270 h 252785"/>
                  <a:gd name="csX11" fmla="*/ 139380 w 384435"/>
                  <a:gd name="csY11" fmla="*/ 155043 h 252785"/>
                  <a:gd name="csX12" fmla="*/ 247998 w 384435"/>
                  <a:gd name="csY12" fmla="*/ 155043 h 2527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84435" h="252785">
                    <a:moveTo>
                      <a:pt x="142419" y="0"/>
                    </a:moveTo>
                    <a:lnTo>
                      <a:pt x="245720" y="0"/>
                    </a:lnTo>
                    <a:lnTo>
                      <a:pt x="384435" y="252786"/>
                    </a:lnTo>
                    <a:lnTo>
                      <a:pt x="300123" y="252786"/>
                    </a:lnTo>
                    <a:lnTo>
                      <a:pt x="275058" y="207703"/>
                    </a:lnTo>
                    <a:lnTo>
                      <a:pt x="111656" y="207703"/>
                    </a:lnTo>
                    <a:lnTo>
                      <a:pt x="87350" y="252786"/>
                    </a:lnTo>
                    <a:lnTo>
                      <a:pt x="0" y="252786"/>
                    </a:lnTo>
                    <a:lnTo>
                      <a:pt x="142419" y="0"/>
                    </a:lnTo>
                    <a:close/>
                    <a:moveTo>
                      <a:pt x="247998" y="155043"/>
                    </a:moveTo>
                    <a:lnTo>
                      <a:pt x="193309" y="54270"/>
                    </a:lnTo>
                    <a:lnTo>
                      <a:pt x="139380" y="155043"/>
                    </a:lnTo>
                    <a:lnTo>
                      <a:pt x="247998" y="155043"/>
                    </a:lnTo>
                    <a:close/>
                  </a:path>
                </a:pathLst>
              </a:custGeom>
              <a:grpFill/>
              <a:ln w="9495" cap="flat">
                <a:noFill/>
                <a:prstDash val="solid"/>
                <a:miter/>
              </a:ln>
            </p:spPr>
            <p:txBody>
              <a:bodyPr/>
              <a:lstStyle/>
              <a:p>
                <a:endParaRPr lang="en-US" sz="1800"/>
              </a:p>
            </p:txBody>
          </p:sp>
          <p:sp>
            <p:nvSpPr>
              <p:cNvPr id="19" name="Freeform 18">
                <a:extLst>
                  <a:ext uri="{FF2B5EF4-FFF2-40B4-BE49-F238E27FC236}">
                    <a16:creationId xmlns:a16="http://schemas.microsoft.com/office/drawing/2014/main" id="{CEE2BC1E-C1FD-3CDB-2DC9-BF51129246CD}"/>
                  </a:ext>
                </a:extLst>
              </p:cNvPr>
              <p:cNvSpPr/>
              <p:nvPr/>
            </p:nvSpPr>
            <p:spPr>
              <a:xfrm>
                <a:off x="7242400" y="3151494"/>
                <a:ext cx="251511" cy="252785"/>
              </a:xfrm>
              <a:custGeom>
                <a:avLst/>
                <a:gdLst>
                  <a:gd name="csX0" fmla="*/ 0 w 251511"/>
                  <a:gd name="csY0" fmla="*/ 0 h 252785"/>
                  <a:gd name="csX1" fmla="*/ 77096 w 251511"/>
                  <a:gd name="csY1" fmla="*/ 0 h 252785"/>
                  <a:gd name="csX2" fmla="*/ 77096 w 251511"/>
                  <a:gd name="csY2" fmla="*/ 190276 h 252785"/>
                  <a:gd name="csX3" fmla="*/ 251511 w 251511"/>
                  <a:gd name="csY3" fmla="*/ 190276 h 252785"/>
                  <a:gd name="csX4" fmla="*/ 251511 w 251511"/>
                  <a:gd name="csY4" fmla="*/ 252786 h 252785"/>
                  <a:gd name="csX5" fmla="*/ 0 w 251511"/>
                  <a:gd name="csY5" fmla="*/ 252786 h 252785"/>
                  <a:gd name="csX6" fmla="*/ 0 w 251511"/>
                  <a:gd name="csY6" fmla="*/ 0 h 252785"/>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51511" h="252785">
                    <a:moveTo>
                      <a:pt x="0" y="0"/>
                    </a:moveTo>
                    <a:lnTo>
                      <a:pt x="77096" y="0"/>
                    </a:lnTo>
                    <a:lnTo>
                      <a:pt x="77096" y="190276"/>
                    </a:lnTo>
                    <a:lnTo>
                      <a:pt x="251511" y="190276"/>
                    </a:lnTo>
                    <a:lnTo>
                      <a:pt x="251511" y="252786"/>
                    </a:lnTo>
                    <a:lnTo>
                      <a:pt x="0" y="252786"/>
                    </a:lnTo>
                    <a:lnTo>
                      <a:pt x="0" y="0"/>
                    </a:lnTo>
                    <a:close/>
                  </a:path>
                </a:pathLst>
              </a:custGeom>
              <a:grpFill/>
              <a:ln w="9495" cap="flat">
                <a:noFill/>
                <a:prstDash val="solid"/>
                <a:miter/>
              </a:ln>
            </p:spPr>
            <p:txBody>
              <a:bodyPr/>
              <a:lstStyle/>
              <a:p>
                <a:endParaRPr lang="en-US" sz="1800"/>
              </a:p>
            </p:txBody>
          </p:sp>
          <p:sp>
            <p:nvSpPr>
              <p:cNvPr id="20" name="Freeform 19">
                <a:extLst>
                  <a:ext uri="{FF2B5EF4-FFF2-40B4-BE49-F238E27FC236}">
                    <a16:creationId xmlns:a16="http://schemas.microsoft.com/office/drawing/2014/main" id="{12EB4B02-43D3-59FC-00EA-9F6A6FC19BC0}"/>
                  </a:ext>
                </a:extLst>
              </p:cNvPr>
              <p:cNvSpPr/>
              <p:nvPr/>
            </p:nvSpPr>
            <p:spPr>
              <a:xfrm>
                <a:off x="5339308" y="3450689"/>
                <a:ext cx="428015" cy="252785"/>
              </a:xfrm>
              <a:custGeom>
                <a:avLst/>
                <a:gdLst>
                  <a:gd name="csX0" fmla="*/ 0 w 428015"/>
                  <a:gd name="csY0" fmla="*/ 0 h 252785"/>
                  <a:gd name="csX1" fmla="*/ 122290 w 428015"/>
                  <a:gd name="csY1" fmla="*/ 0 h 252785"/>
                  <a:gd name="csX2" fmla="*/ 214577 w 428015"/>
                  <a:gd name="csY2" fmla="*/ 167924 h 252785"/>
                  <a:gd name="csX3" fmla="*/ 306485 w 428015"/>
                  <a:gd name="csY3" fmla="*/ 0 h 252785"/>
                  <a:gd name="csX4" fmla="*/ 428015 w 428015"/>
                  <a:gd name="csY4" fmla="*/ 0 h 252785"/>
                  <a:gd name="csX5" fmla="*/ 428015 w 428015"/>
                  <a:gd name="csY5" fmla="*/ 252786 h 252785"/>
                  <a:gd name="csX6" fmla="*/ 352818 w 428015"/>
                  <a:gd name="csY6" fmla="*/ 252786 h 252785"/>
                  <a:gd name="csX7" fmla="*/ 356616 w 428015"/>
                  <a:gd name="csY7" fmla="*/ 57585 h 252785"/>
                  <a:gd name="csX8" fmla="*/ 244200 w 428015"/>
                  <a:gd name="csY8" fmla="*/ 252786 h 252785"/>
                  <a:gd name="csX9" fmla="*/ 182675 w 428015"/>
                  <a:gd name="csY9" fmla="*/ 252786 h 252785"/>
                  <a:gd name="csX10" fmla="*/ 72159 w 428015"/>
                  <a:gd name="csY10" fmla="*/ 57585 h 252785"/>
                  <a:gd name="csX11" fmla="*/ 74437 w 428015"/>
                  <a:gd name="csY11" fmla="*/ 252786 h 252785"/>
                  <a:gd name="csX12" fmla="*/ 0 w 428015"/>
                  <a:gd name="csY12" fmla="*/ 252786 h 252785"/>
                  <a:gd name="csX13" fmla="*/ 0 w 428015"/>
                  <a:gd name="csY13" fmla="*/ 0 h 2527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428015" h="252785">
                    <a:moveTo>
                      <a:pt x="0" y="0"/>
                    </a:moveTo>
                    <a:lnTo>
                      <a:pt x="122290" y="0"/>
                    </a:lnTo>
                    <a:lnTo>
                      <a:pt x="214577" y="167924"/>
                    </a:lnTo>
                    <a:lnTo>
                      <a:pt x="306485" y="0"/>
                    </a:lnTo>
                    <a:lnTo>
                      <a:pt x="428015" y="0"/>
                    </a:lnTo>
                    <a:lnTo>
                      <a:pt x="428015" y="252786"/>
                    </a:lnTo>
                    <a:lnTo>
                      <a:pt x="352818" y="252786"/>
                    </a:lnTo>
                    <a:lnTo>
                      <a:pt x="356616" y="57585"/>
                    </a:lnTo>
                    <a:lnTo>
                      <a:pt x="244200" y="252786"/>
                    </a:lnTo>
                    <a:lnTo>
                      <a:pt x="182675" y="252786"/>
                    </a:lnTo>
                    <a:lnTo>
                      <a:pt x="72159" y="57585"/>
                    </a:lnTo>
                    <a:lnTo>
                      <a:pt x="74437" y="252786"/>
                    </a:lnTo>
                    <a:lnTo>
                      <a:pt x="0" y="252786"/>
                    </a:lnTo>
                    <a:lnTo>
                      <a:pt x="0" y="0"/>
                    </a:lnTo>
                    <a:close/>
                  </a:path>
                </a:pathLst>
              </a:custGeom>
              <a:grpFill/>
              <a:ln w="9495" cap="flat">
                <a:noFill/>
                <a:prstDash val="solid"/>
                <a:miter/>
              </a:ln>
            </p:spPr>
            <p:txBody>
              <a:bodyPr/>
              <a:lstStyle/>
              <a:p>
                <a:endParaRPr lang="en-US" sz="1800"/>
              </a:p>
            </p:txBody>
          </p:sp>
          <p:sp>
            <p:nvSpPr>
              <p:cNvPr id="21" name="Freeform 20">
                <a:extLst>
                  <a:ext uri="{FF2B5EF4-FFF2-40B4-BE49-F238E27FC236}">
                    <a16:creationId xmlns:a16="http://schemas.microsoft.com/office/drawing/2014/main" id="{B3B17E77-25C3-03D9-EDAB-C24DA6DFF181}"/>
                  </a:ext>
                </a:extLst>
              </p:cNvPr>
              <p:cNvSpPr/>
              <p:nvPr/>
            </p:nvSpPr>
            <p:spPr>
              <a:xfrm>
                <a:off x="5807106" y="3450594"/>
                <a:ext cx="283412" cy="252785"/>
              </a:xfrm>
              <a:custGeom>
                <a:avLst/>
                <a:gdLst>
                  <a:gd name="csX0" fmla="*/ 280754 w 283412"/>
                  <a:gd name="csY0" fmla="*/ 95 h 252785"/>
                  <a:gd name="csX1" fmla="*/ 280754 w 283412"/>
                  <a:gd name="csY1" fmla="*/ 57301 h 252785"/>
                  <a:gd name="csX2" fmla="*/ 75957 w 283412"/>
                  <a:gd name="csY2" fmla="*/ 57301 h 252785"/>
                  <a:gd name="csX3" fmla="*/ 75957 w 283412"/>
                  <a:gd name="csY3" fmla="*/ 100868 h 252785"/>
                  <a:gd name="csX4" fmla="*/ 268981 w 283412"/>
                  <a:gd name="csY4" fmla="*/ 100868 h 252785"/>
                  <a:gd name="csX5" fmla="*/ 268981 w 283412"/>
                  <a:gd name="csY5" fmla="*/ 150876 h 252785"/>
                  <a:gd name="csX6" fmla="*/ 75957 w 283412"/>
                  <a:gd name="csY6" fmla="*/ 150876 h 252785"/>
                  <a:gd name="csX7" fmla="*/ 75957 w 283412"/>
                  <a:gd name="csY7" fmla="*/ 195580 h 252785"/>
                  <a:gd name="csX8" fmla="*/ 283413 w 283412"/>
                  <a:gd name="csY8" fmla="*/ 195580 h 252785"/>
                  <a:gd name="csX9" fmla="*/ 283413 w 283412"/>
                  <a:gd name="csY9" fmla="*/ 252786 h 252785"/>
                  <a:gd name="csX10" fmla="*/ 0 w 283412"/>
                  <a:gd name="csY10" fmla="*/ 252786 h 252785"/>
                  <a:gd name="csX11" fmla="*/ 0 w 283412"/>
                  <a:gd name="csY11" fmla="*/ 0 h 252785"/>
                  <a:gd name="csX12" fmla="*/ 280754 w 283412"/>
                  <a:gd name="csY12" fmla="*/ 0 h 2527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83412" h="252785">
                    <a:moveTo>
                      <a:pt x="280754" y="95"/>
                    </a:moveTo>
                    <a:lnTo>
                      <a:pt x="280754" y="57301"/>
                    </a:lnTo>
                    <a:lnTo>
                      <a:pt x="75957" y="57301"/>
                    </a:lnTo>
                    <a:lnTo>
                      <a:pt x="75957" y="100868"/>
                    </a:lnTo>
                    <a:lnTo>
                      <a:pt x="268981" y="100868"/>
                    </a:lnTo>
                    <a:lnTo>
                      <a:pt x="268981" y="150876"/>
                    </a:lnTo>
                    <a:lnTo>
                      <a:pt x="75957" y="150876"/>
                    </a:lnTo>
                    <a:lnTo>
                      <a:pt x="75957" y="195580"/>
                    </a:lnTo>
                    <a:lnTo>
                      <a:pt x="283413" y="195580"/>
                    </a:lnTo>
                    <a:lnTo>
                      <a:pt x="283413" y="252786"/>
                    </a:lnTo>
                    <a:lnTo>
                      <a:pt x="0" y="252786"/>
                    </a:lnTo>
                    <a:lnTo>
                      <a:pt x="0" y="0"/>
                    </a:lnTo>
                    <a:lnTo>
                      <a:pt x="280754" y="0"/>
                    </a:lnTo>
                    <a:close/>
                  </a:path>
                </a:pathLst>
              </a:custGeom>
              <a:grpFill/>
              <a:ln w="9495" cap="flat">
                <a:noFill/>
                <a:prstDash val="solid"/>
                <a:miter/>
              </a:ln>
            </p:spPr>
            <p:txBody>
              <a:bodyPr/>
              <a:lstStyle/>
              <a:p>
                <a:endParaRPr lang="en-US" sz="1800"/>
              </a:p>
            </p:txBody>
          </p:sp>
          <p:sp>
            <p:nvSpPr>
              <p:cNvPr id="22" name="Freeform 21">
                <a:extLst>
                  <a:ext uri="{FF2B5EF4-FFF2-40B4-BE49-F238E27FC236}">
                    <a16:creationId xmlns:a16="http://schemas.microsoft.com/office/drawing/2014/main" id="{7522085D-C3F8-8361-AC84-B85558FADE52}"/>
                  </a:ext>
                </a:extLst>
              </p:cNvPr>
              <p:cNvSpPr/>
              <p:nvPr/>
            </p:nvSpPr>
            <p:spPr>
              <a:xfrm>
                <a:off x="6122420" y="3450594"/>
                <a:ext cx="283412" cy="252785"/>
              </a:xfrm>
              <a:custGeom>
                <a:avLst/>
                <a:gdLst>
                  <a:gd name="csX0" fmla="*/ 280754 w 283412"/>
                  <a:gd name="csY0" fmla="*/ 95 h 252785"/>
                  <a:gd name="csX1" fmla="*/ 280754 w 283412"/>
                  <a:gd name="csY1" fmla="*/ 57301 h 252785"/>
                  <a:gd name="csX2" fmla="*/ 75957 w 283412"/>
                  <a:gd name="csY2" fmla="*/ 57301 h 252785"/>
                  <a:gd name="csX3" fmla="*/ 75957 w 283412"/>
                  <a:gd name="csY3" fmla="*/ 100868 h 252785"/>
                  <a:gd name="csX4" fmla="*/ 268981 w 283412"/>
                  <a:gd name="csY4" fmla="*/ 100868 h 252785"/>
                  <a:gd name="csX5" fmla="*/ 268981 w 283412"/>
                  <a:gd name="csY5" fmla="*/ 150876 h 252785"/>
                  <a:gd name="csX6" fmla="*/ 75957 w 283412"/>
                  <a:gd name="csY6" fmla="*/ 150876 h 252785"/>
                  <a:gd name="csX7" fmla="*/ 75957 w 283412"/>
                  <a:gd name="csY7" fmla="*/ 195580 h 252785"/>
                  <a:gd name="csX8" fmla="*/ 283413 w 283412"/>
                  <a:gd name="csY8" fmla="*/ 195580 h 252785"/>
                  <a:gd name="csX9" fmla="*/ 283413 w 283412"/>
                  <a:gd name="csY9" fmla="*/ 252786 h 252785"/>
                  <a:gd name="csX10" fmla="*/ 0 w 283412"/>
                  <a:gd name="csY10" fmla="*/ 252786 h 252785"/>
                  <a:gd name="csX11" fmla="*/ 0 w 283412"/>
                  <a:gd name="csY11" fmla="*/ 0 h 252785"/>
                  <a:gd name="csX12" fmla="*/ 280754 w 283412"/>
                  <a:gd name="csY12" fmla="*/ 0 h 2527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83412" h="252785">
                    <a:moveTo>
                      <a:pt x="280754" y="95"/>
                    </a:moveTo>
                    <a:lnTo>
                      <a:pt x="280754" y="57301"/>
                    </a:lnTo>
                    <a:lnTo>
                      <a:pt x="75957" y="57301"/>
                    </a:lnTo>
                    <a:lnTo>
                      <a:pt x="75957" y="100868"/>
                    </a:lnTo>
                    <a:lnTo>
                      <a:pt x="268981" y="100868"/>
                    </a:lnTo>
                    <a:lnTo>
                      <a:pt x="268981" y="150876"/>
                    </a:lnTo>
                    <a:lnTo>
                      <a:pt x="75957" y="150876"/>
                    </a:lnTo>
                    <a:lnTo>
                      <a:pt x="75957" y="195580"/>
                    </a:lnTo>
                    <a:lnTo>
                      <a:pt x="283413" y="195580"/>
                    </a:lnTo>
                    <a:lnTo>
                      <a:pt x="283413" y="252786"/>
                    </a:lnTo>
                    <a:lnTo>
                      <a:pt x="0" y="252786"/>
                    </a:lnTo>
                    <a:lnTo>
                      <a:pt x="0" y="0"/>
                    </a:lnTo>
                    <a:lnTo>
                      <a:pt x="280754" y="0"/>
                    </a:lnTo>
                    <a:close/>
                  </a:path>
                </a:pathLst>
              </a:custGeom>
              <a:grpFill/>
              <a:ln w="9495" cap="flat">
                <a:noFill/>
                <a:prstDash val="solid"/>
                <a:miter/>
              </a:ln>
            </p:spPr>
            <p:txBody>
              <a:bodyPr/>
              <a:lstStyle/>
              <a:p>
                <a:endParaRPr lang="en-US" sz="1800"/>
              </a:p>
            </p:txBody>
          </p:sp>
          <p:sp>
            <p:nvSpPr>
              <p:cNvPr id="23" name="Freeform 22">
                <a:extLst>
                  <a:ext uri="{FF2B5EF4-FFF2-40B4-BE49-F238E27FC236}">
                    <a16:creationId xmlns:a16="http://schemas.microsoft.com/office/drawing/2014/main" id="{F6613EEE-4E44-AC5B-4E32-9F4C4462CF4B}"/>
                  </a:ext>
                </a:extLst>
              </p:cNvPr>
              <p:cNvSpPr/>
              <p:nvPr/>
            </p:nvSpPr>
            <p:spPr>
              <a:xfrm>
                <a:off x="6423683" y="3450783"/>
                <a:ext cx="302781" cy="252785"/>
              </a:xfrm>
              <a:custGeom>
                <a:avLst/>
                <a:gdLst>
                  <a:gd name="csX0" fmla="*/ 112796 w 302781"/>
                  <a:gd name="csY0" fmla="*/ 62510 h 252785"/>
                  <a:gd name="csX1" fmla="*/ 0 w 302781"/>
                  <a:gd name="csY1" fmla="*/ 62510 h 252785"/>
                  <a:gd name="csX2" fmla="*/ 0 w 302781"/>
                  <a:gd name="csY2" fmla="*/ 0 h 252785"/>
                  <a:gd name="csX3" fmla="*/ 302782 w 302781"/>
                  <a:gd name="csY3" fmla="*/ 0 h 252785"/>
                  <a:gd name="csX4" fmla="*/ 302782 w 302781"/>
                  <a:gd name="csY4" fmla="*/ 62510 h 252785"/>
                  <a:gd name="csX5" fmla="*/ 189986 w 302781"/>
                  <a:gd name="csY5" fmla="*/ 62510 h 252785"/>
                  <a:gd name="csX6" fmla="*/ 189986 w 302781"/>
                  <a:gd name="csY6" fmla="*/ 252786 h 252785"/>
                  <a:gd name="csX7" fmla="*/ 112891 w 302781"/>
                  <a:gd name="csY7" fmla="*/ 252786 h 252785"/>
                  <a:gd name="csX8" fmla="*/ 112891 w 302781"/>
                  <a:gd name="csY8" fmla="*/ 62510 h 2527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02781" h="252785">
                    <a:moveTo>
                      <a:pt x="112796" y="62510"/>
                    </a:moveTo>
                    <a:lnTo>
                      <a:pt x="0" y="62510"/>
                    </a:lnTo>
                    <a:lnTo>
                      <a:pt x="0" y="0"/>
                    </a:lnTo>
                    <a:lnTo>
                      <a:pt x="302782" y="0"/>
                    </a:lnTo>
                    <a:lnTo>
                      <a:pt x="302782" y="62510"/>
                    </a:lnTo>
                    <a:lnTo>
                      <a:pt x="189986" y="62510"/>
                    </a:lnTo>
                    <a:lnTo>
                      <a:pt x="189986" y="252786"/>
                    </a:lnTo>
                    <a:lnTo>
                      <a:pt x="112891" y="252786"/>
                    </a:lnTo>
                    <a:lnTo>
                      <a:pt x="112891" y="62510"/>
                    </a:lnTo>
                    <a:close/>
                  </a:path>
                </a:pathLst>
              </a:custGeom>
              <a:grpFill/>
              <a:ln w="9495" cap="flat">
                <a:noFill/>
                <a:prstDash val="solid"/>
                <a:miter/>
              </a:ln>
            </p:spPr>
            <p:txBody>
              <a:bodyPr/>
              <a:lstStyle/>
              <a:p>
                <a:endParaRPr lang="en-US" sz="1800"/>
              </a:p>
            </p:txBody>
          </p:sp>
          <p:sp>
            <p:nvSpPr>
              <p:cNvPr id="24" name="Freeform 23">
                <a:extLst>
                  <a:ext uri="{FF2B5EF4-FFF2-40B4-BE49-F238E27FC236}">
                    <a16:creationId xmlns:a16="http://schemas.microsoft.com/office/drawing/2014/main" id="{E087E674-A0DC-1F1C-B21F-C2C64D31FA37}"/>
                  </a:ext>
                </a:extLst>
              </p:cNvPr>
              <p:cNvSpPr/>
              <p:nvPr/>
            </p:nvSpPr>
            <p:spPr>
              <a:xfrm>
                <a:off x="6749632" y="3450689"/>
                <a:ext cx="77095" cy="252785"/>
              </a:xfrm>
              <a:custGeom>
                <a:avLst/>
                <a:gdLst>
                  <a:gd name="csX0" fmla="*/ 0 w 77095"/>
                  <a:gd name="csY0" fmla="*/ 0 h 252785"/>
                  <a:gd name="csX1" fmla="*/ 77096 w 77095"/>
                  <a:gd name="csY1" fmla="*/ 0 h 252785"/>
                  <a:gd name="csX2" fmla="*/ 77096 w 77095"/>
                  <a:gd name="csY2" fmla="*/ 252786 h 252785"/>
                  <a:gd name="csX3" fmla="*/ 0 w 77095"/>
                  <a:gd name="csY3" fmla="*/ 252786 h 252785"/>
                  <a:gd name="csX4" fmla="*/ 0 w 77095"/>
                  <a:gd name="csY4" fmla="*/ 0 h 252785"/>
                </a:gdLst>
                <a:ahLst/>
                <a:cxnLst>
                  <a:cxn ang="0">
                    <a:pos x="csX0" y="csY0"/>
                  </a:cxn>
                  <a:cxn ang="0">
                    <a:pos x="csX1" y="csY1"/>
                  </a:cxn>
                  <a:cxn ang="0">
                    <a:pos x="csX2" y="csY2"/>
                  </a:cxn>
                  <a:cxn ang="0">
                    <a:pos x="csX3" y="csY3"/>
                  </a:cxn>
                  <a:cxn ang="0">
                    <a:pos x="csX4" y="csY4"/>
                  </a:cxn>
                </a:cxnLst>
                <a:rect l="l" t="t" r="r" b="b"/>
                <a:pathLst>
                  <a:path w="77095" h="252785">
                    <a:moveTo>
                      <a:pt x="0" y="0"/>
                    </a:moveTo>
                    <a:lnTo>
                      <a:pt x="77096" y="0"/>
                    </a:lnTo>
                    <a:lnTo>
                      <a:pt x="77096" y="252786"/>
                    </a:lnTo>
                    <a:lnTo>
                      <a:pt x="0" y="252786"/>
                    </a:lnTo>
                    <a:lnTo>
                      <a:pt x="0" y="0"/>
                    </a:lnTo>
                    <a:close/>
                  </a:path>
                </a:pathLst>
              </a:custGeom>
              <a:grpFill/>
              <a:ln w="9495" cap="flat">
                <a:noFill/>
                <a:prstDash val="solid"/>
                <a:miter/>
              </a:ln>
            </p:spPr>
            <p:txBody>
              <a:bodyPr/>
              <a:lstStyle/>
              <a:p>
                <a:endParaRPr lang="en-US" sz="1800"/>
              </a:p>
            </p:txBody>
          </p:sp>
          <p:sp>
            <p:nvSpPr>
              <p:cNvPr id="25" name="Freeform 24">
                <a:extLst>
                  <a:ext uri="{FF2B5EF4-FFF2-40B4-BE49-F238E27FC236}">
                    <a16:creationId xmlns:a16="http://schemas.microsoft.com/office/drawing/2014/main" id="{D186F8AF-2D9D-7684-1D8F-5D0B8FCFBDA0}"/>
                  </a:ext>
                </a:extLst>
              </p:cNvPr>
              <p:cNvSpPr/>
              <p:nvPr/>
            </p:nvSpPr>
            <p:spPr>
              <a:xfrm>
                <a:off x="6864991" y="3450689"/>
                <a:ext cx="347216" cy="252785"/>
              </a:xfrm>
              <a:custGeom>
                <a:avLst/>
                <a:gdLst>
                  <a:gd name="csX0" fmla="*/ 0 w 347216"/>
                  <a:gd name="csY0" fmla="*/ 0 h 252785"/>
                  <a:gd name="csX1" fmla="*/ 122670 w 347216"/>
                  <a:gd name="csY1" fmla="*/ 0 h 252785"/>
                  <a:gd name="csX2" fmla="*/ 276197 w 347216"/>
                  <a:gd name="csY2" fmla="*/ 192170 h 252785"/>
                  <a:gd name="csX3" fmla="*/ 274298 w 347216"/>
                  <a:gd name="csY3" fmla="*/ 0 h 252785"/>
                  <a:gd name="csX4" fmla="*/ 347216 w 347216"/>
                  <a:gd name="csY4" fmla="*/ 0 h 252785"/>
                  <a:gd name="csX5" fmla="*/ 347216 w 347216"/>
                  <a:gd name="csY5" fmla="*/ 252786 h 252785"/>
                  <a:gd name="csX6" fmla="*/ 223407 w 347216"/>
                  <a:gd name="csY6" fmla="*/ 252786 h 252785"/>
                  <a:gd name="csX7" fmla="*/ 72159 w 347216"/>
                  <a:gd name="csY7" fmla="*/ 62510 h 252785"/>
                  <a:gd name="csX8" fmla="*/ 74058 w 347216"/>
                  <a:gd name="csY8" fmla="*/ 252786 h 252785"/>
                  <a:gd name="csX9" fmla="*/ 0 w 347216"/>
                  <a:gd name="csY9" fmla="*/ 252786 h 252785"/>
                  <a:gd name="csX10" fmla="*/ 0 w 347216"/>
                  <a:gd name="csY10" fmla="*/ 0 h 2527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347216" h="252785">
                    <a:moveTo>
                      <a:pt x="0" y="0"/>
                    </a:moveTo>
                    <a:lnTo>
                      <a:pt x="122670" y="0"/>
                    </a:lnTo>
                    <a:lnTo>
                      <a:pt x="276197" y="192170"/>
                    </a:lnTo>
                    <a:lnTo>
                      <a:pt x="274298" y="0"/>
                    </a:lnTo>
                    <a:lnTo>
                      <a:pt x="347216" y="0"/>
                    </a:lnTo>
                    <a:lnTo>
                      <a:pt x="347216" y="252786"/>
                    </a:lnTo>
                    <a:lnTo>
                      <a:pt x="223407" y="252786"/>
                    </a:lnTo>
                    <a:lnTo>
                      <a:pt x="72159" y="62510"/>
                    </a:lnTo>
                    <a:lnTo>
                      <a:pt x="74058" y="252786"/>
                    </a:lnTo>
                    <a:lnTo>
                      <a:pt x="0" y="252786"/>
                    </a:lnTo>
                    <a:lnTo>
                      <a:pt x="0" y="0"/>
                    </a:lnTo>
                    <a:close/>
                  </a:path>
                </a:pathLst>
              </a:custGeom>
              <a:grpFill/>
              <a:ln w="9495" cap="flat">
                <a:noFill/>
                <a:prstDash val="solid"/>
                <a:miter/>
              </a:ln>
            </p:spPr>
            <p:txBody>
              <a:bodyPr/>
              <a:lstStyle/>
              <a:p>
                <a:endParaRPr lang="en-US" sz="1800"/>
              </a:p>
            </p:txBody>
          </p:sp>
          <p:sp>
            <p:nvSpPr>
              <p:cNvPr id="26" name="Freeform 25">
                <a:extLst>
                  <a:ext uri="{FF2B5EF4-FFF2-40B4-BE49-F238E27FC236}">
                    <a16:creationId xmlns:a16="http://schemas.microsoft.com/office/drawing/2014/main" id="{FE26C1EC-C993-39B3-D29D-46A6F86C461D}"/>
                  </a:ext>
                </a:extLst>
              </p:cNvPr>
              <p:cNvSpPr/>
              <p:nvPr/>
            </p:nvSpPr>
            <p:spPr>
              <a:xfrm>
                <a:off x="7246767" y="3448889"/>
                <a:ext cx="329659" cy="256479"/>
              </a:xfrm>
              <a:custGeom>
                <a:avLst/>
                <a:gdLst>
                  <a:gd name="csX0" fmla="*/ 253980 w 329659"/>
                  <a:gd name="csY0" fmla="*/ 87514 h 256479"/>
                  <a:gd name="csX1" fmla="*/ 222078 w 329659"/>
                  <a:gd name="csY1" fmla="*/ 59479 h 256479"/>
                  <a:gd name="csX2" fmla="*/ 202709 w 329659"/>
                  <a:gd name="csY2" fmla="*/ 59479 h 256479"/>
                  <a:gd name="csX3" fmla="*/ 175365 w 329659"/>
                  <a:gd name="csY3" fmla="*/ 59100 h 256479"/>
                  <a:gd name="csX4" fmla="*/ 147261 w 329659"/>
                  <a:gd name="csY4" fmla="*/ 59479 h 256479"/>
                  <a:gd name="csX5" fmla="*/ 101307 w 329659"/>
                  <a:gd name="csY5" fmla="*/ 61752 h 256479"/>
                  <a:gd name="csX6" fmla="*/ 79280 w 329659"/>
                  <a:gd name="csY6" fmla="*/ 88271 h 256479"/>
                  <a:gd name="csX7" fmla="*/ 77381 w 329659"/>
                  <a:gd name="csY7" fmla="*/ 134491 h 256479"/>
                  <a:gd name="csX8" fmla="*/ 91433 w 329659"/>
                  <a:gd name="csY8" fmla="*/ 189424 h 256479"/>
                  <a:gd name="csX9" fmla="*/ 130930 w 329659"/>
                  <a:gd name="csY9" fmla="*/ 197758 h 256479"/>
                  <a:gd name="csX10" fmla="*/ 186758 w 329659"/>
                  <a:gd name="csY10" fmla="*/ 198137 h 256479"/>
                  <a:gd name="csX11" fmla="*/ 253220 w 329659"/>
                  <a:gd name="csY11" fmla="*/ 179195 h 256479"/>
                  <a:gd name="csX12" fmla="*/ 254360 w 329659"/>
                  <a:gd name="csY12" fmla="*/ 165178 h 256479"/>
                  <a:gd name="csX13" fmla="*/ 254360 w 329659"/>
                  <a:gd name="csY13" fmla="*/ 159116 h 256479"/>
                  <a:gd name="csX14" fmla="*/ 156755 w 329659"/>
                  <a:gd name="csY14" fmla="*/ 159116 h 256479"/>
                  <a:gd name="csX15" fmla="*/ 156755 w 329659"/>
                  <a:gd name="csY15" fmla="*/ 112139 h 256479"/>
                  <a:gd name="csX16" fmla="*/ 329651 w 329659"/>
                  <a:gd name="csY16" fmla="*/ 112139 h 256479"/>
                  <a:gd name="csX17" fmla="*/ 329651 w 329659"/>
                  <a:gd name="csY17" fmla="*/ 146993 h 256479"/>
                  <a:gd name="csX18" fmla="*/ 323195 w 329659"/>
                  <a:gd name="csY18" fmla="*/ 217080 h 256479"/>
                  <a:gd name="csX19" fmla="*/ 264709 w 329659"/>
                  <a:gd name="csY19" fmla="*/ 255343 h 256479"/>
                  <a:gd name="csX20" fmla="*/ 158749 w 329659"/>
                  <a:gd name="csY20" fmla="*/ 256480 h 256479"/>
                  <a:gd name="csX21" fmla="*/ 62284 w 329659"/>
                  <a:gd name="csY21" fmla="*/ 251934 h 256479"/>
                  <a:gd name="csX22" fmla="*/ 9495 w 329659"/>
                  <a:gd name="csY22" fmla="*/ 213291 h 256479"/>
                  <a:gd name="csX23" fmla="*/ 0 w 329659"/>
                  <a:gd name="csY23" fmla="*/ 131460 h 256479"/>
                  <a:gd name="csX24" fmla="*/ 12913 w 329659"/>
                  <a:gd name="csY24" fmla="*/ 37885 h 256479"/>
                  <a:gd name="csX25" fmla="*/ 74817 w 329659"/>
                  <a:gd name="csY25" fmla="*/ 3410 h 256479"/>
                  <a:gd name="csX26" fmla="*/ 171282 w 329659"/>
                  <a:gd name="csY26" fmla="*/ 0 h 256479"/>
                  <a:gd name="csX27" fmla="*/ 278381 w 329659"/>
                  <a:gd name="csY27" fmla="*/ 4925 h 256479"/>
                  <a:gd name="csX28" fmla="*/ 329651 w 329659"/>
                  <a:gd name="csY28" fmla="*/ 87514 h 256479"/>
                  <a:gd name="csX29" fmla="*/ 254075 w 329659"/>
                  <a:gd name="csY29" fmla="*/ 87514 h 2564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329659" h="256479">
                    <a:moveTo>
                      <a:pt x="253980" y="87514"/>
                    </a:moveTo>
                    <a:cubicBezTo>
                      <a:pt x="253980" y="67814"/>
                      <a:pt x="245245" y="60237"/>
                      <a:pt x="222078" y="59479"/>
                    </a:cubicBezTo>
                    <a:lnTo>
                      <a:pt x="202709" y="59479"/>
                    </a:lnTo>
                    <a:lnTo>
                      <a:pt x="175365" y="59100"/>
                    </a:lnTo>
                    <a:lnTo>
                      <a:pt x="147261" y="59479"/>
                    </a:lnTo>
                    <a:cubicBezTo>
                      <a:pt x="122702" y="59479"/>
                      <a:pt x="107384" y="60237"/>
                      <a:pt x="101307" y="61752"/>
                    </a:cubicBezTo>
                    <a:cubicBezTo>
                      <a:pt x="87255" y="65162"/>
                      <a:pt x="81179" y="72360"/>
                      <a:pt x="79280" y="88271"/>
                    </a:cubicBezTo>
                    <a:cubicBezTo>
                      <a:pt x="78140" y="95091"/>
                      <a:pt x="77381" y="118200"/>
                      <a:pt x="77381" y="134491"/>
                    </a:cubicBezTo>
                    <a:cubicBezTo>
                      <a:pt x="77381" y="168587"/>
                      <a:pt x="80799" y="182226"/>
                      <a:pt x="91433" y="189424"/>
                    </a:cubicBezTo>
                    <a:cubicBezTo>
                      <a:pt x="100168" y="195106"/>
                      <a:pt x="110802" y="197380"/>
                      <a:pt x="130930" y="197758"/>
                    </a:cubicBezTo>
                    <a:cubicBezTo>
                      <a:pt x="136500" y="198011"/>
                      <a:pt x="155110" y="198137"/>
                      <a:pt x="186758" y="198137"/>
                    </a:cubicBezTo>
                    <a:cubicBezTo>
                      <a:pt x="237269" y="198516"/>
                      <a:pt x="246764" y="195864"/>
                      <a:pt x="253220" y="179195"/>
                    </a:cubicBezTo>
                    <a:cubicBezTo>
                      <a:pt x="253980" y="176164"/>
                      <a:pt x="254360" y="172754"/>
                      <a:pt x="254360" y="165178"/>
                    </a:cubicBezTo>
                    <a:lnTo>
                      <a:pt x="254360" y="159116"/>
                    </a:lnTo>
                    <a:lnTo>
                      <a:pt x="156755" y="159116"/>
                    </a:lnTo>
                    <a:lnTo>
                      <a:pt x="156755" y="112139"/>
                    </a:lnTo>
                    <a:lnTo>
                      <a:pt x="329651" y="112139"/>
                    </a:lnTo>
                    <a:lnTo>
                      <a:pt x="329651" y="146993"/>
                    </a:lnTo>
                    <a:cubicBezTo>
                      <a:pt x="329651" y="188666"/>
                      <a:pt x="328132" y="203441"/>
                      <a:pt x="323195" y="217080"/>
                    </a:cubicBezTo>
                    <a:cubicBezTo>
                      <a:pt x="314460" y="240568"/>
                      <a:pt x="296610" y="251934"/>
                      <a:pt x="264709" y="255343"/>
                    </a:cubicBezTo>
                    <a:cubicBezTo>
                      <a:pt x="256733" y="256101"/>
                      <a:pt x="233566" y="256480"/>
                      <a:pt x="158749" y="256480"/>
                    </a:cubicBezTo>
                    <a:cubicBezTo>
                      <a:pt x="100642" y="256480"/>
                      <a:pt x="78235" y="255343"/>
                      <a:pt x="62284" y="251934"/>
                    </a:cubicBezTo>
                    <a:cubicBezTo>
                      <a:pt x="34560" y="245872"/>
                      <a:pt x="18230" y="234128"/>
                      <a:pt x="9495" y="213291"/>
                    </a:cubicBezTo>
                    <a:cubicBezTo>
                      <a:pt x="1899" y="196243"/>
                      <a:pt x="0" y="178437"/>
                      <a:pt x="0" y="131460"/>
                    </a:cubicBezTo>
                    <a:cubicBezTo>
                      <a:pt x="0" y="77285"/>
                      <a:pt x="3038" y="55691"/>
                      <a:pt x="12913" y="37885"/>
                    </a:cubicBezTo>
                    <a:cubicBezTo>
                      <a:pt x="24306" y="18185"/>
                      <a:pt x="42156" y="7956"/>
                      <a:pt x="74817" y="3410"/>
                    </a:cubicBezTo>
                    <a:cubicBezTo>
                      <a:pt x="92287" y="1137"/>
                      <a:pt x="123050" y="0"/>
                      <a:pt x="171282" y="0"/>
                    </a:cubicBezTo>
                    <a:cubicBezTo>
                      <a:pt x="240403" y="0"/>
                      <a:pt x="262430" y="1137"/>
                      <a:pt x="278381" y="4925"/>
                    </a:cubicBezTo>
                    <a:cubicBezTo>
                      <a:pt x="317498" y="14775"/>
                      <a:pt x="330031" y="34475"/>
                      <a:pt x="329651" y="87514"/>
                    </a:cubicBezTo>
                    <a:lnTo>
                      <a:pt x="254075" y="87514"/>
                    </a:lnTo>
                    <a:close/>
                  </a:path>
                </a:pathLst>
              </a:custGeom>
              <a:grpFill/>
              <a:ln w="9495" cap="flat">
                <a:noFill/>
                <a:prstDash val="solid"/>
                <a:miter/>
              </a:ln>
            </p:spPr>
            <p:txBody>
              <a:bodyPr/>
              <a:lstStyle/>
              <a:p>
                <a:endParaRPr lang="en-US" sz="1800"/>
              </a:p>
            </p:txBody>
          </p:sp>
        </p:grpSp>
      </p:grpSp>
      <p:pic>
        <p:nvPicPr>
          <p:cNvPr id="29" name="Graphic 28">
            <a:extLst>
              <a:ext uri="{FF2B5EF4-FFF2-40B4-BE49-F238E27FC236}">
                <a16:creationId xmlns:a16="http://schemas.microsoft.com/office/drawing/2014/main" id="{23FD7D6A-F471-B110-9565-67DBC37E203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7040" y="954803"/>
            <a:ext cx="1577918" cy="1290404"/>
          </a:xfrm>
          <a:prstGeom prst="rect">
            <a:avLst/>
          </a:prstGeom>
        </p:spPr>
      </p:pic>
    </p:spTree>
    <p:custDataLst>
      <p:tags r:id="rId1"/>
    </p:custDataLst>
    <p:extLst>
      <p:ext uri="{BB962C8B-B14F-4D97-AF65-F5344CB8AC3E}">
        <p14:creationId xmlns:p14="http://schemas.microsoft.com/office/powerpoint/2010/main" val="38446859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oxed Content _4 column">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5" name="Text Placeholder 4">
            <a:extLst>
              <a:ext uri="{FF2B5EF4-FFF2-40B4-BE49-F238E27FC236}">
                <a16:creationId xmlns:a16="http://schemas.microsoft.com/office/drawing/2014/main" id="{4D6BC15F-9414-4FEE-B69B-9BD23E3FE336}"/>
              </a:ext>
            </a:extLst>
          </p:cNvPr>
          <p:cNvSpPr>
            <a:spLocks noGrp="1"/>
          </p:cNvSpPr>
          <p:nvPr>
            <p:ph type="body" sz="quarter" idx="17"/>
          </p:nvPr>
        </p:nvSpPr>
        <p:spPr bwMode="gray">
          <a:xfrm>
            <a:off x="457318" y="1690688"/>
            <a:ext cx="5478682" cy="372731"/>
          </a:xfrm>
          <a:solidFill>
            <a:schemeClr val="bg1"/>
          </a:solidFill>
          <a:effectLst>
            <a:outerShdw dist="12700" dir="16200000" rotWithShape="0">
              <a:schemeClr val="bg1">
                <a:lumMod val="75000"/>
              </a:schemeClr>
            </a:outerShdw>
          </a:effectLst>
        </p:spPr>
        <p:txBody>
          <a:bodyPr lIns="0" tIns="91440" rIns="0">
            <a:spAutoFit/>
          </a:bodyPr>
          <a:lstStyle>
            <a:lvl1pPr marL="9525" indent="-9525">
              <a:spcBef>
                <a:spcPts val="0"/>
              </a:spcBef>
              <a:buNone/>
              <a:tabLst/>
              <a:defRPr sz="1500" b="1" spc="-30">
                <a:solidFill>
                  <a:schemeClr val="accent1"/>
                </a:solidFill>
              </a:defRPr>
            </a:lvl1pPr>
          </a:lstStyle>
          <a:p>
            <a:pPr lvl="0"/>
            <a:r>
              <a:rPr lang="en-US"/>
              <a:t>Click to edit Master text styles</a:t>
            </a:r>
          </a:p>
        </p:txBody>
      </p:sp>
      <p:sp>
        <p:nvSpPr>
          <p:cNvPr id="6" name="Content Placeholder 5">
            <a:extLst>
              <a:ext uri="{FF2B5EF4-FFF2-40B4-BE49-F238E27FC236}">
                <a16:creationId xmlns:a16="http://schemas.microsoft.com/office/drawing/2014/main" id="{93279178-3313-1462-07C7-4D0B94B28C9C}"/>
              </a:ext>
            </a:extLst>
          </p:cNvPr>
          <p:cNvSpPr>
            <a:spLocks noGrp="1"/>
          </p:cNvSpPr>
          <p:nvPr>
            <p:ph sz="quarter" idx="24"/>
          </p:nvPr>
        </p:nvSpPr>
        <p:spPr>
          <a:xfrm>
            <a:off x="457319" y="2257463"/>
            <a:ext cx="5478302" cy="1276312"/>
          </a:xfrm>
        </p:spPr>
        <p:txBody>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E25AED0C-FBF4-70C9-7712-606F401A3650}"/>
              </a:ext>
            </a:extLst>
          </p:cNvPr>
          <p:cNvSpPr>
            <a:spLocks noGrp="1"/>
          </p:cNvSpPr>
          <p:nvPr>
            <p:ph type="body" sz="quarter" idx="25"/>
          </p:nvPr>
        </p:nvSpPr>
        <p:spPr bwMode="gray">
          <a:xfrm>
            <a:off x="6267496" y="1690688"/>
            <a:ext cx="5478682" cy="372731"/>
          </a:xfrm>
          <a:solidFill>
            <a:schemeClr val="bg1"/>
          </a:solidFill>
          <a:effectLst>
            <a:outerShdw dist="12700" dir="16200000" rotWithShape="0">
              <a:schemeClr val="bg1">
                <a:lumMod val="75000"/>
              </a:schemeClr>
            </a:outerShdw>
          </a:effectLst>
        </p:spPr>
        <p:txBody>
          <a:bodyPr lIns="0" tIns="91440" rIns="0">
            <a:spAutoFit/>
          </a:bodyPr>
          <a:lstStyle>
            <a:lvl1pPr marL="9525" indent="-9525">
              <a:spcBef>
                <a:spcPts val="0"/>
              </a:spcBef>
              <a:buNone/>
              <a:tabLst/>
              <a:defRPr sz="1500" b="1" spc="-30">
                <a:solidFill>
                  <a:schemeClr val="accent1"/>
                </a:solidFill>
              </a:defRPr>
            </a:lvl1pPr>
          </a:lstStyle>
          <a:p>
            <a:pPr lvl="0"/>
            <a:r>
              <a:rPr lang="en-US"/>
              <a:t>Click to edit Master text styles</a:t>
            </a:r>
          </a:p>
        </p:txBody>
      </p:sp>
      <p:sp>
        <p:nvSpPr>
          <p:cNvPr id="9" name="Content Placeholder 5">
            <a:extLst>
              <a:ext uri="{FF2B5EF4-FFF2-40B4-BE49-F238E27FC236}">
                <a16:creationId xmlns:a16="http://schemas.microsoft.com/office/drawing/2014/main" id="{FBA25819-7F4C-2C1C-68A8-78EBCC86CA47}"/>
              </a:ext>
            </a:extLst>
          </p:cNvPr>
          <p:cNvSpPr>
            <a:spLocks noGrp="1"/>
          </p:cNvSpPr>
          <p:nvPr>
            <p:ph sz="quarter" idx="26"/>
          </p:nvPr>
        </p:nvSpPr>
        <p:spPr>
          <a:xfrm>
            <a:off x="6267496" y="2257463"/>
            <a:ext cx="5478302" cy="1276312"/>
          </a:xfrm>
        </p:spPr>
        <p:txBody>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a:extLst>
              <a:ext uri="{FF2B5EF4-FFF2-40B4-BE49-F238E27FC236}">
                <a16:creationId xmlns:a16="http://schemas.microsoft.com/office/drawing/2014/main" id="{AA9CA79B-75C0-274E-DB0B-DBE8792C8818}"/>
              </a:ext>
            </a:extLst>
          </p:cNvPr>
          <p:cNvSpPr>
            <a:spLocks noGrp="1"/>
          </p:cNvSpPr>
          <p:nvPr>
            <p:ph type="body" sz="quarter" idx="27"/>
          </p:nvPr>
        </p:nvSpPr>
        <p:spPr bwMode="gray">
          <a:xfrm>
            <a:off x="457318" y="3816351"/>
            <a:ext cx="5478682" cy="372731"/>
          </a:xfrm>
          <a:solidFill>
            <a:schemeClr val="bg1"/>
          </a:solidFill>
          <a:effectLst>
            <a:outerShdw dist="12700" dir="16200000" rotWithShape="0">
              <a:schemeClr val="bg1">
                <a:lumMod val="75000"/>
              </a:schemeClr>
            </a:outerShdw>
          </a:effectLst>
        </p:spPr>
        <p:txBody>
          <a:bodyPr lIns="0" tIns="91440" rIns="0">
            <a:spAutoFit/>
          </a:bodyPr>
          <a:lstStyle>
            <a:lvl1pPr marL="9525" indent="-9525">
              <a:spcBef>
                <a:spcPts val="0"/>
              </a:spcBef>
              <a:buNone/>
              <a:tabLst/>
              <a:defRPr sz="1500" b="1" spc="-30">
                <a:solidFill>
                  <a:schemeClr val="accent1"/>
                </a:solidFill>
              </a:defRPr>
            </a:lvl1pPr>
          </a:lstStyle>
          <a:p>
            <a:pPr lvl="0"/>
            <a:r>
              <a:rPr lang="en-US"/>
              <a:t>Click to edit Master text styles</a:t>
            </a:r>
          </a:p>
        </p:txBody>
      </p:sp>
      <p:sp>
        <p:nvSpPr>
          <p:cNvPr id="13" name="Content Placeholder 5">
            <a:extLst>
              <a:ext uri="{FF2B5EF4-FFF2-40B4-BE49-F238E27FC236}">
                <a16:creationId xmlns:a16="http://schemas.microsoft.com/office/drawing/2014/main" id="{A0E0EAB2-23C5-C823-ADF7-920387F8E95F}"/>
              </a:ext>
            </a:extLst>
          </p:cNvPr>
          <p:cNvSpPr>
            <a:spLocks noGrp="1"/>
          </p:cNvSpPr>
          <p:nvPr>
            <p:ph sz="quarter" idx="28"/>
          </p:nvPr>
        </p:nvSpPr>
        <p:spPr>
          <a:xfrm>
            <a:off x="457319" y="4383125"/>
            <a:ext cx="5478302" cy="1276312"/>
          </a:xfrm>
        </p:spPr>
        <p:txBody>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4">
            <a:extLst>
              <a:ext uri="{FF2B5EF4-FFF2-40B4-BE49-F238E27FC236}">
                <a16:creationId xmlns:a16="http://schemas.microsoft.com/office/drawing/2014/main" id="{FDDD128D-2BE9-98E3-CEDB-956CD6F70F89}"/>
              </a:ext>
            </a:extLst>
          </p:cNvPr>
          <p:cNvSpPr>
            <a:spLocks noGrp="1"/>
          </p:cNvSpPr>
          <p:nvPr>
            <p:ph type="body" sz="quarter" idx="29"/>
          </p:nvPr>
        </p:nvSpPr>
        <p:spPr bwMode="gray">
          <a:xfrm>
            <a:off x="6267496" y="3816351"/>
            <a:ext cx="5478682" cy="372731"/>
          </a:xfrm>
          <a:solidFill>
            <a:schemeClr val="bg1"/>
          </a:solidFill>
          <a:effectLst>
            <a:outerShdw dist="12700" dir="16200000" rotWithShape="0">
              <a:schemeClr val="bg1">
                <a:lumMod val="75000"/>
              </a:schemeClr>
            </a:outerShdw>
          </a:effectLst>
        </p:spPr>
        <p:txBody>
          <a:bodyPr lIns="0" tIns="91440" rIns="0">
            <a:spAutoFit/>
          </a:bodyPr>
          <a:lstStyle>
            <a:lvl1pPr marL="9525" indent="-9525">
              <a:spcBef>
                <a:spcPts val="0"/>
              </a:spcBef>
              <a:buNone/>
              <a:tabLst/>
              <a:defRPr sz="1500" b="1" spc="-30">
                <a:solidFill>
                  <a:schemeClr val="accent1"/>
                </a:solidFill>
              </a:defRPr>
            </a:lvl1pPr>
          </a:lstStyle>
          <a:p>
            <a:pPr lvl="0"/>
            <a:r>
              <a:rPr lang="en-US"/>
              <a:t>Click to edit Master text styles</a:t>
            </a:r>
          </a:p>
        </p:txBody>
      </p:sp>
      <p:sp>
        <p:nvSpPr>
          <p:cNvPr id="15" name="Content Placeholder 5">
            <a:extLst>
              <a:ext uri="{FF2B5EF4-FFF2-40B4-BE49-F238E27FC236}">
                <a16:creationId xmlns:a16="http://schemas.microsoft.com/office/drawing/2014/main" id="{BBEBC001-218F-22F4-BB36-1A98F8C669E9}"/>
              </a:ext>
            </a:extLst>
          </p:cNvPr>
          <p:cNvSpPr>
            <a:spLocks noGrp="1"/>
          </p:cNvSpPr>
          <p:nvPr>
            <p:ph sz="quarter" idx="30"/>
          </p:nvPr>
        </p:nvSpPr>
        <p:spPr>
          <a:xfrm>
            <a:off x="6267496" y="4383125"/>
            <a:ext cx="5478302" cy="1276312"/>
          </a:xfrm>
        </p:spPr>
        <p:txBody>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7784603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enter Content_Focused">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2145883" y="2368296"/>
            <a:ext cx="7521141" cy="2850818"/>
          </a:xfrm>
        </p:spPr>
        <p:txBody>
          <a:bodyPr/>
          <a:lstStyle>
            <a:lvl1pPr marL="0" indent="0">
              <a:spcBef>
                <a:spcPts val="1000"/>
              </a:spcBef>
              <a:buNone/>
              <a:defRPr sz="1400">
                <a:solidFill>
                  <a:schemeClr val="accent2"/>
                </a:solidFill>
              </a:defRPr>
            </a:lvl1pPr>
            <a:lvl2pPr marL="347663" indent="-119063">
              <a:spcBef>
                <a:spcPts val="500"/>
              </a:spcBef>
              <a:defRPr sz="1400">
                <a:solidFill>
                  <a:schemeClr val="accent2"/>
                </a:solidFill>
              </a:defRPr>
            </a:lvl2pPr>
            <a:lvl3pPr marL="512763" indent="-107950">
              <a:spcBef>
                <a:spcPts val="200"/>
              </a:spcBef>
              <a:defRPr sz="1200">
                <a:solidFill>
                  <a:schemeClr val="accent2"/>
                </a:solidFill>
              </a:defRPr>
            </a:lvl3pPr>
            <a:lvl4pPr marL="685800" indent="-109538">
              <a:spcBef>
                <a:spcPts val="200"/>
              </a:spcBef>
              <a:defRPr sz="1100">
                <a:solidFill>
                  <a:schemeClr val="accent2"/>
                </a:solidFill>
              </a:defRPr>
            </a:lvl4pPr>
            <a:lvl5pPr marL="858838" indent="-117475">
              <a:spcBef>
                <a:spcPts val="200"/>
              </a:spcBef>
              <a:defRPr sz="1050">
                <a:solidFill>
                  <a:schemeClr val="accent2"/>
                </a:solidFill>
              </a:defRPr>
            </a:lvl5pPr>
          </a:lstStyle>
          <a:p>
            <a:pPr lvl="0"/>
            <a:r>
              <a:rPr lang="en-US"/>
              <a:t>Click to edit Master text styles</a:t>
            </a:r>
          </a:p>
        </p:txBody>
      </p:sp>
      <p:sp>
        <p:nvSpPr>
          <p:cNvPr id="2" name="Title 1"/>
          <p:cNvSpPr>
            <a:spLocks noGrp="1"/>
          </p:cNvSpPr>
          <p:nvPr>
            <p:ph type="title"/>
          </p:nvPr>
        </p:nvSpPr>
        <p:spPr bwMode="gray"/>
        <p:txBody>
          <a:bodyPr/>
          <a:lstStyle/>
          <a:p>
            <a:r>
              <a:rPr lang="en-US"/>
              <a:t>Click to edit Master title style</a:t>
            </a:r>
          </a:p>
        </p:txBody>
      </p:sp>
      <p:sp>
        <p:nvSpPr>
          <p:cNvPr id="4" name="Text Placeholder 4">
            <a:extLst>
              <a:ext uri="{FF2B5EF4-FFF2-40B4-BE49-F238E27FC236}">
                <a16:creationId xmlns:a16="http://schemas.microsoft.com/office/drawing/2014/main" id="{AE4EBFC5-472E-0D9D-4AC3-EA0789A5FC43}"/>
              </a:ext>
            </a:extLst>
          </p:cNvPr>
          <p:cNvSpPr>
            <a:spLocks noGrp="1"/>
          </p:cNvSpPr>
          <p:nvPr>
            <p:ph type="body" sz="quarter" idx="17" hasCustomPrompt="1"/>
          </p:nvPr>
        </p:nvSpPr>
        <p:spPr bwMode="gray">
          <a:xfrm>
            <a:off x="2145883" y="1782604"/>
            <a:ext cx="7521141" cy="493776"/>
          </a:xfrm>
          <a:noFill/>
          <a:effectLst/>
        </p:spPr>
        <p:txBody>
          <a:bodyPr lIns="0" tIns="91440" rIns="0"/>
          <a:lstStyle>
            <a:lvl1pPr marL="9525" indent="-9525">
              <a:spcBef>
                <a:spcPts val="0"/>
              </a:spcBef>
              <a:buNone/>
              <a:tabLst/>
              <a:defRPr sz="1700" b="1">
                <a:solidFill>
                  <a:schemeClr val="accent1"/>
                </a:solidFill>
              </a:defRPr>
            </a:lvl1pPr>
          </a:lstStyle>
          <a:p>
            <a:pPr lvl="0"/>
            <a:r>
              <a:rPr lang="en-US"/>
              <a:t>Headline</a:t>
            </a:r>
          </a:p>
        </p:txBody>
      </p:sp>
    </p:spTree>
    <p:custDataLst>
      <p:tags r:id="rId1"/>
    </p:custDataLst>
    <p:extLst>
      <p:ext uri="{BB962C8B-B14F-4D97-AF65-F5344CB8AC3E}">
        <p14:creationId xmlns:p14="http://schemas.microsoft.com/office/powerpoint/2010/main" val="7899824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8E8C2-5945-3D6A-8B9E-DC4E3584451E}"/>
              </a:ext>
            </a:extLst>
          </p:cNvPr>
          <p:cNvSpPr>
            <a:spLocks noGrp="1"/>
          </p:cNvSpPr>
          <p:nvPr>
            <p:ph type="title"/>
          </p:nvPr>
        </p:nvSpPr>
        <p:spPr/>
        <p:txBody>
          <a:bodyPr/>
          <a:lstStyle>
            <a:lvl1pPr>
              <a:defRPr b="0" spc="-50"/>
            </a:lvl1pPr>
          </a:lstStyle>
          <a:p>
            <a:r>
              <a:rPr lang="en-US"/>
              <a:t>Click to edit Master title style</a:t>
            </a:r>
          </a:p>
        </p:txBody>
      </p:sp>
      <p:sp>
        <p:nvSpPr>
          <p:cNvPr id="8" name="Text Placeholder 10">
            <a:extLst>
              <a:ext uri="{FF2B5EF4-FFF2-40B4-BE49-F238E27FC236}">
                <a16:creationId xmlns:a16="http://schemas.microsoft.com/office/drawing/2014/main" id="{0B690C78-265B-C177-00EC-C03891FECC5C}"/>
              </a:ext>
            </a:extLst>
          </p:cNvPr>
          <p:cNvSpPr>
            <a:spLocks noGrp="1"/>
          </p:cNvSpPr>
          <p:nvPr>
            <p:ph type="body" sz="quarter" idx="12" hasCustomPrompt="1"/>
          </p:nvPr>
        </p:nvSpPr>
        <p:spPr>
          <a:xfrm>
            <a:off x="709597" y="1736750"/>
            <a:ext cx="1838234" cy="161841"/>
          </a:xfrm>
          <a:prstGeom prst="rect">
            <a:avLst/>
          </a:prstGeom>
        </p:spPr>
        <p:txBody>
          <a:bodyPr/>
          <a:lstStyle>
            <a:lvl1pPr marL="0" indent="0">
              <a:buNone/>
              <a:defRPr lang="en-US" sz="1000" b="1" kern="1200" spc="-25" dirty="0">
                <a:solidFill>
                  <a:schemeClr val="accent1"/>
                </a:solidFill>
                <a:latin typeface="+mn-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01</a:t>
            </a:r>
          </a:p>
        </p:txBody>
      </p:sp>
      <p:sp>
        <p:nvSpPr>
          <p:cNvPr id="9" name="Text Placeholder 10">
            <a:extLst>
              <a:ext uri="{FF2B5EF4-FFF2-40B4-BE49-F238E27FC236}">
                <a16:creationId xmlns:a16="http://schemas.microsoft.com/office/drawing/2014/main" id="{97B75870-34EF-B172-9DC5-7B3B469DD535}"/>
              </a:ext>
            </a:extLst>
          </p:cNvPr>
          <p:cNvSpPr>
            <a:spLocks noGrp="1"/>
          </p:cNvSpPr>
          <p:nvPr>
            <p:ph type="body" sz="quarter" idx="13" hasCustomPrompt="1"/>
          </p:nvPr>
        </p:nvSpPr>
        <p:spPr>
          <a:xfrm>
            <a:off x="701092" y="1926725"/>
            <a:ext cx="1838234" cy="305112"/>
          </a:xfrm>
          <a:prstGeom prst="rect">
            <a:avLst/>
          </a:prstGeom>
        </p:spPr>
        <p:txBody>
          <a:bodyPr/>
          <a:lstStyle>
            <a:lvl1pPr marL="0" indent="0">
              <a:buNone/>
              <a:defRPr lang="en-US" sz="1800" b="1" kern="1200" spc="-25" dirty="0">
                <a:solidFill>
                  <a:schemeClr val="accent1"/>
                </a:solidFill>
                <a:latin typeface="+mj-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10" name="Text Placeholder 10">
            <a:extLst>
              <a:ext uri="{FF2B5EF4-FFF2-40B4-BE49-F238E27FC236}">
                <a16:creationId xmlns:a16="http://schemas.microsoft.com/office/drawing/2014/main" id="{E32C26DF-97A8-85FD-1197-8C10436F56BC}"/>
              </a:ext>
            </a:extLst>
          </p:cNvPr>
          <p:cNvSpPr>
            <a:spLocks noGrp="1"/>
          </p:cNvSpPr>
          <p:nvPr>
            <p:ph type="body" sz="quarter" idx="14" hasCustomPrompt="1"/>
          </p:nvPr>
        </p:nvSpPr>
        <p:spPr>
          <a:xfrm>
            <a:off x="701092" y="2436468"/>
            <a:ext cx="1838234" cy="2821335"/>
          </a:xfrm>
          <a:prstGeom prst="rect">
            <a:avLst/>
          </a:prstGeom>
        </p:spPr>
        <p:txBody>
          <a:bodyPr/>
          <a:lstStyle>
            <a:lvl1pPr marL="0" indent="0">
              <a:buNone/>
              <a:defRPr lang="en-US" sz="1100" b="0" i="0" kern="1200" spc="-30" dirty="0" smtClean="0">
                <a:solidFill>
                  <a:srgbClr val="02005E"/>
                </a:solidFill>
                <a:latin typeface="+mn-lt"/>
                <a:ea typeface="+mn-ea"/>
                <a:cs typeface="+mn-cs"/>
              </a:defRPr>
            </a:lvl1pPr>
            <a:lvl2pPr>
              <a:defRPr lang="en-US" sz="1100" b="0" i="0" kern="1200" spc="-30" dirty="0" smtClean="0">
                <a:solidFill>
                  <a:srgbClr val="02005E"/>
                </a:solidFill>
                <a:latin typeface="+mn-lt"/>
                <a:ea typeface="+mn-ea"/>
                <a:cs typeface="+mn-cs"/>
              </a:defRPr>
            </a:lvl2pPr>
            <a:lvl3pPr marL="914171"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
        <p:nvSpPr>
          <p:cNvPr id="11" name="Text Placeholder 10">
            <a:extLst>
              <a:ext uri="{FF2B5EF4-FFF2-40B4-BE49-F238E27FC236}">
                <a16:creationId xmlns:a16="http://schemas.microsoft.com/office/drawing/2014/main" id="{98CDD658-3E19-2918-02C4-5E395910A8E7}"/>
              </a:ext>
            </a:extLst>
          </p:cNvPr>
          <p:cNvSpPr>
            <a:spLocks noGrp="1"/>
          </p:cNvSpPr>
          <p:nvPr>
            <p:ph type="body" sz="quarter" idx="15" hasCustomPrompt="1"/>
          </p:nvPr>
        </p:nvSpPr>
        <p:spPr>
          <a:xfrm>
            <a:off x="2973591" y="1736750"/>
            <a:ext cx="1838234" cy="161841"/>
          </a:xfrm>
          <a:prstGeom prst="rect">
            <a:avLst/>
          </a:prstGeom>
        </p:spPr>
        <p:txBody>
          <a:bodyPr/>
          <a:lstStyle>
            <a:lvl1pPr marL="0" indent="0">
              <a:buNone/>
              <a:defRPr lang="en-US" sz="1000" b="1" kern="1200" spc="-25" dirty="0">
                <a:solidFill>
                  <a:schemeClr val="accent1"/>
                </a:solidFill>
                <a:latin typeface="+mn-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02</a:t>
            </a:r>
          </a:p>
        </p:txBody>
      </p:sp>
      <p:sp>
        <p:nvSpPr>
          <p:cNvPr id="12" name="Text Placeholder 10">
            <a:extLst>
              <a:ext uri="{FF2B5EF4-FFF2-40B4-BE49-F238E27FC236}">
                <a16:creationId xmlns:a16="http://schemas.microsoft.com/office/drawing/2014/main" id="{993A77F2-571C-DD91-C115-B580B6A1E223}"/>
              </a:ext>
            </a:extLst>
          </p:cNvPr>
          <p:cNvSpPr>
            <a:spLocks noGrp="1"/>
          </p:cNvSpPr>
          <p:nvPr>
            <p:ph type="body" sz="quarter" idx="16" hasCustomPrompt="1"/>
          </p:nvPr>
        </p:nvSpPr>
        <p:spPr>
          <a:xfrm>
            <a:off x="2965085" y="1926725"/>
            <a:ext cx="1838234" cy="305112"/>
          </a:xfrm>
          <a:prstGeom prst="rect">
            <a:avLst/>
          </a:prstGeom>
        </p:spPr>
        <p:txBody>
          <a:bodyPr/>
          <a:lstStyle>
            <a:lvl1pPr marL="0" indent="0">
              <a:buNone/>
              <a:defRPr lang="en-US" sz="1800" b="1" kern="1200" spc="-25" dirty="0">
                <a:solidFill>
                  <a:schemeClr val="accent1"/>
                </a:solidFill>
                <a:latin typeface="+mj-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13" name="Text Placeholder 10">
            <a:extLst>
              <a:ext uri="{FF2B5EF4-FFF2-40B4-BE49-F238E27FC236}">
                <a16:creationId xmlns:a16="http://schemas.microsoft.com/office/drawing/2014/main" id="{8C50AFBE-858F-695A-1B2B-0D7F45840AA9}"/>
              </a:ext>
            </a:extLst>
          </p:cNvPr>
          <p:cNvSpPr>
            <a:spLocks noGrp="1"/>
          </p:cNvSpPr>
          <p:nvPr>
            <p:ph type="body" sz="quarter" idx="17" hasCustomPrompt="1"/>
          </p:nvPr>
        </p:nvSpPr>
        <p:spPr>
          <a:xfrm>
            <a:off x="2965085" y="2436468"/>
            <a:ext cx="1838234" cy="2821335"/>
          </a:xfrm>
          <a:prstGeom prst="rect">
            <a:avLst/>
          </a:prstGeom>
        </p:spPr>
        <p:txBody>
          <a:bodyPr/>
          <a:lstStyle>
            <a:lvl1pPr marL="0" indent="0">
              <a:buNone/>
              <a:defRPr lang="en-US" sz="1100" b="0" i="0" kern="1200" spc="-30" dirty="0" smtClean="0">
                <a:solidFill>
                  <a:srgbClr val="02005E"/>
                </a:solidFill>
                <a:latin typeface="+mn-lt"/>
                <a:ea typeface="+mn-ea"/>
                <a:cs typeface="+mn-cs"/>
              </a:defRPr>
            </a:lvl1pPr>
            <a:lvl2pPr>
              <a:defRPr lang="en-US" sz="1100" b="0" i="0" kern="1200" spc="-30" dirty="0" smtClean="0">
                <a:solidFill>
                  <a:srgbClr val="02005E"/>
                </a:solidFill>
                <a:latin typeface="+mn-lt"/>
                <a:ea typeface="+mn-ea"/>
                <a:cs typeface="+mn-cs"/>
              </a:defRPr>
            </a:lvl2pPr>
            <a:lvl3pPr marL="914171"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
        <p:nvSpPr>
          <p:cNvPr id="14" name="Text Placeholder 10">
            <a:extLst>
              <a:ext uri="{FF2B5EF4-FFF2-40B4-BE49-F238E27FC236}">
                <a16:creationId xmlns:a16="http://schemas.microsoft.com/office/drawing/2014/main" id="{1159A50A-6E6C-77FA-D12E-13DD6B103C87}"/>
              </a:ext>
            </a:extLst>
          </p:cNvPr>
          <p:cNvSpPr>
            <a:spLocks noGrp="1"/>
          </p:cNvSpPr>
          <p:nvPr>
            <p:ph type="body" sz="quarter" idx="18" hasCustomPrompt="1"/>
          </p:nvPr>
        </p:nvSpPr>
        <p:spPr>
          <a:xfrm>
            <a:off x="5192972" y="1736750"/>
            <a:ext cx="1838234" cy="161841"/>
          </a:xfrm>
          <a:prstGeom prst="rect">
            <a:avLst/>
          </a:prstGeom>
        </p:spPr>
        <p:txBody>
          <a:bodyPr/>
          <a:lstStyle>
            <a:lvl1pPr marL="0" indent="0">
              <a:buNone/>
              <a:defRPr lang="en-US" sz="1000" b="1" kern="1200" spc="-25" dirty="0">
                <a:solidFill>
                  <a:schemeClr val="accent1"/>
                </a:solidFill>
                <a:latin typeface="+mn-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03</a:t>
            </a:r>
          </a:p>
        </p:txBody>
      </p:sp>
      <p:sp>
        <p:nvSpPr>
          <p:cNvPr id="15" name="Text Placeholder 10">
            <a:extLst>
              <a:ext uri="{FF2B5EF4-FFF2-40B4-BE49-F238E27FC236}">
                <a16:creationId xmlns:a16="http://schemas.microsoft.com/office/drawing/2014/main" id="{8F837DAE-3A62-3E10-09B8-EB0D617D1C7E}"/>
              </a:ext>
            </a:extLst>
          </p:cNvPr>
          <p:cNvSpPr>
            <a:spLocks noGrp="1"/>
          </p:cNvSpPr>
          <p:nvPr>
            <p:ph type="body" sz="quarter" idx="19" hasCustomPrompt="1"/>
          </p:nvPr>
        </p:nvSpPr>
        <p:spPr>
          <a:xfrm>
            <a:off x="5184466" y="1926725"/>
            <a:ext cx="1838234" cy="305112"/>
          </a:xfrm>
          <a:prstGeom prst="rect">
            <a:avLst/>
          </a:prstGeom>
        </p:spPr>
        <p:txBody>
          <a:bodyPr/>
          <a:lstStyle>
            <a:lvl1pPr marL="0" indent="0">
              <a:buNone/>
              <a:defRPr lang="en-US" sz="1800" b="1" kern="1200" spc="-25" dirty="0">
                <a:solidFill>
                  <a:schemeClr val="accent1"/>
                </a:solidFill>
                <a:latin typeface="+mj-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16" name="Text Placeholder 10">
            <a:extLst>
              <a:ext uri="{FF2B5EF4-FFF2-40B4-BE49-F238E27FC236}">
                <a16:creationId xmlns:a16="http://schemas.microsoft.com/office/drawing/2014/main" id="{C40A9B8B-164D-59C0-3DD7-6EDA592028F6}"/>
              </a:ext>
            </a:extLst>
          </p:cNvPr>
          <p:cNvSpPr>
            <a:spLocks noGrp="1"/>
          </p:cNvSpPr>
          <p:nvPr>
            <p:ph type="body" sz="quarter" idx="20" hasCustomPrompt="1"/>
          </p:nvPr>
        </p:nvSpPr>
        <p:spPr>
          <a:xfrm>
            <a:off x="5184466" y="2436468"/>
            <a:ext cx="1838234" cy="2821335"/>
          </a:xfrm>
          <a:prstGeom prst="rect">
            <a:avLst/>
          </a:prstGeom>
        </p:spPr>
        <p:txBody>
          <a:bodyPr/>
          <a:lstStyle>
            <a:lvl1pPr marL="0" indent="0">
              <a:buNone/>
              <a:defRPr lang="en-US" sz="1100" b="0" i="0" kern="1200" spc="-30" dirty="0" smtClean="0">
                <a:solidFill>
                  <a:srgbClr val="02005E"/>
                </a:solidFill>
                <a:latin typeface="+mn-lt"/>
                <a:ea typeface="+mn-ea"/>
                <a:cs typeface="+mn-cs"/>
              </a:defRPr>
            </a:lvl1pPr>
            <a:lvl2pPr>
              <a:defRPr lang="en-US" sz="1100" b="0" i="0" kern="1200" spc="-30" dirty="0" smtClean="0">
                <a:solidFill>
                  <a:srgbClr val="02005E"/>
                </a:solidFill>
                <a:latin typeface="+mn-lt"/>
                <a:ea typeface="+mn-ea"/>
                <a:cs typeface="+mn-cs"/>
              </a:defRPr>
            </a:lvl2pPr>
            <a:lvl3pPr marL="914171"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
        <p:nvSpPr>
          <p:cNvPr id="17" name="Text Placeholder 10">
            <a:extLst>
              <a:ext uri="{FF2B5EF4-FFF2-40B4-BE49-F238E27FC236}">
                <a16:creationId xmlns:a16="http://schemas.microsoft.com/office/drawing/2014/main" id="{8DC7A8FD-72FE-188B-65D5-CADA1F348649}"/>
              </a:ext>
            </a:extLst>
          </p:cNvPr>
          <p:cNvSpPr>
            <a:spLocks noGrp="1"/>
          </p:cNvSpPr>
          <p:nvPr>
            <p:ph type="body" sz="quarter" idx="21" hasCustomPrompt="1"/>
          </p:nvPr>
        </p:nvSpPr>
        <p:spPr>
          <a:xfrm>
            <a:off x="7412354" y="1736750"/>
            <a:ext cx="1838234" cy="161841"/>
          </a:xfrm>
          <a:prstGeom prst="rect">
            <a:avLst/>
          </a:prstGeom>
        </p:spPr>
        <p:txBody>
          <a:bodyPr/>
          <a:lstStyle>
            <a:lvl1pPr marL="0" indent="0">
              <a:buNone/>
              <a:defRPr lang="en-US" sz="1000" b="1" kern="1200" spc="-25" dirty="0">
                <a:solidFill>
                  <a:schemeClr val="accent1"/>
                </a:solidFill>
                <a:latin typeface="+mn-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04</a:t>
            </a:r>
          </a:p>
        </p:txBody>
      </p:sp>
      <p:sp>
        <p:nvSpPr>
          <p:cNvPr id="18" name="Text Placeholder 10">
            <a:extLst>
              <a:ext uri="{FF2B5EF4-FFF2-40B4-BE49-F238E27FC236}">
                <a16:creationId xmlns:a16="http://schemas.microsoft.com/office/drawing/2014/main" id="{9C6C264E-5E38-3B0E-6C23-3D7B5B8FC82C}"/>
              </a:ext>
            </a:extLst>
          </p:cNvPr>
          <p:cNvSpPr>
            <a:spLocks noGrp="1"/>
          </p:cNvSpPr>
          <p:nvPr>
            <p:ph type="body" sz="quarter" idx="22" hasCustomPrompt="1"/>
          </p:nvPr>
        </p:nvSpPr>
        <p:spPr>
          <a:xfrm>
            <a:off x="7403848" y="1926725"/>
            <a:ext cx="1838234" cy="305112"/>
          </a:xfrm>
          <a:prstGeom prst="rect">
            <a:avLst/>
          </a:prstGeom>
        </p:spPr>
        <p:txBody>
          <a:bodyPr/>
          <a:lstStyle>
            <a:lvl1pPr marL="0" indent="0">
              <a:buNone/>
              <a:defRPr lang="en-US" sz="1800" b="1" kern="1200" spc="-25" dirty="0">
                <a:solidFill>
                  <a:schemeClr val="accent1"/>
                </a:solidFill>
                <a:latin typeface="+mj-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19" name="Text Placeholder 10">
            <a:extLst>
              <a:ext uri="{FF2B5EF4-FFF2-40B4-BE49-F238E27FC236}">
                <a16:creationId xmlns:a16="http://schemas.microsoft.com/office/drawing/2014/main" id="{A2CD696B-11DA-B4A3-9DD7-4D267A6C0720}"/>
              </a:ext>
            </a:extLst>
          </p:cNvPr>
          <p:cNvSpPr>
            <a:spLocks noGrp="1"/>
          </p:cNvSpPr>
          <p:nvPr>
            <p:ph type="body" sz="quarter" idx="23" hasCustomPrompt="1"/>
          </p:nvPr>
        </p:nvSpPr>
        <p:spPr>
          <a:xfrm>
            <a:off x="7403848" y="2436468"/>
            <a:ext cx="1838234" cy="2821335"/>
          </a:xfrm>
          <a:prstGeom prst="rect">
            <a:avLst/>
          </a:prstGeom>
        </p:spPr>
        <p:txBody>
          <a:bodyPr/>
          <a:lstStyle>
            <a:lvl1pPr marL="0" indent="0">
              <a:buNone/>
              <a:defRPr lang="en-US" sz="1100" b="0" i="0" kern="1200" spc="-30" dirty="0" smtClean="0">
                <a:solidFill>
                  <a:srgbClr val="02005E"/>
                </a:solidFill>
                <a:latin typeface="+mn-lt"/>
                <a:ea typeface="+mn-ea"/>
                <a:cs typeface="+mn-cs"/>
              </a:defRPr>
            </a:lvl1pPr>
            <a:lvl2pPr>
              <a:defRPr lang="en-US" sz="1100" b="0" i="0" kern="1200" spc="-30" dirty="0" smtClean="0">
                <a:solidFill>
                  <a:srgbClr val="02005E"/>
                </a:solidFill>
                <a:latin typeface="+mn-lt"/>
                <a:ea typeface="+mn-ea"/>
                <a:cs typeface="+mn-cs"/>
              </a:defRPr>
            </a:lvl2pPr>
            <a:lvl3pPr marL="914171"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
        <p:nvSpPr>
          <p:cNvPr id="20" name="Text Placeholder 10">
            <a:extLst>
              <a:ext uri="{FF2B5EF4-FFF2-40B4-BE49-F238E27FC236}">
                <a16:creationId xmlns:a16="http://schemas.microsoft.com/office/drawing/2014/main" id="{9A66A8BB-0E11-5EA2-4897-9F538BCA44B0}"/>
              </a:ext>
            </a:extLst>
          </p:cNvPr>
          <p:cNvSpPr>
            <a:spLocks noGrp="1"/>
          </p:cNvSpPr>
          <p:nvPr>
            <p:ph type="body" sz="quarter" idx="24" hasCustomPrompt="1"/>
          </p:nvPr>
        </p:nvSpPr>
        <p:spPr>
          <a:xfrm>
            <a:off x="9654041" y="1736750"/>
            <a:ext cx="1838234" cy="161841"/>
          </a:xfrm>
          <a:prstGeom prst="rect">
            <a:avLst/>
          </a:prstGeom>
        </p:spPr>
        <p:txBody>
          <a:bodyPr/>
          <a:lstStyle>
            <a:lvl1pPr marL="0" indent="0">
              <a:buNone/>
              <a:defRPr lang="en-US" sz="1000" b="1" kern="1200" spc="-25" dirty="0">
                <a:solidFill>
                  <a:schemeClr val="accent1"/>
                </a:solidFill>
                <a:latin typeface="+mn-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05</a:t>
            </a:r>
          </a:p>
        </p:txBody>
      </p:sp>
      <p:sp>
        <p:nvSpPr>
          <p:cNvPr id="21" name="Text Placeholder 10">
            <a:extLst>
              <a:ext uri="{FF2B5EF4-FFF2-40B4-BE49-F238E27FC236}">
                <a16:creationId xmlns:a16="http://schemas.microsoft.com/office/drawing/2014/main" id="{A01DE684-F768-8F57-7C8F-CC046C303635}"/>
              </a:ext>
            </a:extLst>
          </p:cNvPr>
          <p:cNvSpPr>
            <a:spLocks noGrp="1"/>
          </p:cNvSpPr>
          <p:nvPr>
            <p:ph type="body" sz="quarter" idx="25" hasCustomPrompt="1"/>
          </p:nvPr>
        </p:nvSpPr>
        <p:spPr>
          <a:xfrm>
            <a:off x="9645535" y="1926725"/>
            <a:ext cx="1838234" cy="305112"/>
          </a:xfrm>
          <a:prstGeom prst="rect">
            <a:avLst/>
          </a:prstGeom>
        </p:spPr>
        <p:txBody>
          <a:bodyPr/>
          <a:lstStyle>
            <a:lvl1pPr marL="0" indent="0">
              <a:buNone/>
              <a:defRPr lang="en-US" sz="1800" b="1" kern="1200" spc="-25" dirty="0">
                <a:solidFill>
                  <a:schemeClr val="accent1"/>
                </a:solidFill>
                <a:latin typeface="+mj-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22" name="Text Placeholder 10">
            <a:extLst>
              <a:ext uri="{FF2B5EF4-FFF2-40B4-BE49-F238E27FC236}">
                <a16:creationId xmlns:a16="http://schemas.microsoft.com/office/drawing/2014/main" id="{A02A5519-1CE1-4609-D45C-0470D73BE0A7}"/>
              </a:ext>
            </a:extLst>
          </p:cNvPr>
          <p:cNvSpPr>
            <a:spLocks noGrp="1"/>
          </p:cNvSpPr>
          <p:nvPr>
            <p:ph type="body" sz="quarter" idx="26" hasCustomPrompt="1"/>
          </p:nvPr>
        </p:nvSpPr>
        <p:spPr>
          <a:xfrm>
            <a:off x="9645535" y="2436468"/>
            <a:ext cx="1838234" cy="2821335"/>
          </a:xfrm>
          <a:prstGeom prst="rect">
            <a:avLst/>
          </a:prstGeom>
        </p:spPr>
        <p:txBody>
          <a:bodyPr/>
          <a:lstStyle>
            <a:lvl1pPr marL="0" indent="0">
              <a:buNone/>
              <a:defRPr lang="en-US" sz="1100" b="0" i="0" kern="1200" spc="-30" dirty="0" smtClean="0">
                <a:solidFill>
                  <a:srgbClr val="02005E"/>
                </a:solidFill>
                <a:latin typeface="+mn-lt"/>
                <a:ea typeface="+mn-ea"/>
                <a:cs typeface="+mn-cs"/>
              </a:defRPr>
            </a:lvl1pPr>
            <a:lvl2pPr>
              <a:defRPr lang="en-US" sz="1100" b="0" i="0" kern="1200" spc="-30" dirty="0" smtClean="0">
                <a:solidFill>
                  <a:srgbClr val="02005E"/>
                </a:solidFill>
                <a:latin typeface="+mn-lt"/>
                <a:ea typeface="+mn-ea"/>
                <a:cs typeface="+mn-cs"/>
              </a:defRPr>
            </a:lvl2pPr>
            <a:lvl3pPr marL="914171"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Tree>
    <p:extLst>
      <p:ext uri="{BB962C8B-B14F-4D97-AF65-F5344CB8AC3E}">
        <p14:creationId xmlns:p14="http://schemas.microsoft.com/office/powerpoint/2010/main" val="40797810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Lis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4143C-A5A9-FE98-CA67-6BFF4C11E50E}"/>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72B20804-76F7-AC08-BFA3-62FAEA685389}"/>
              </a:ext>
            </a:extLst>
          </p:cNvPr>
          <p:cNvGrpSpPr/>
          <p:nvPr userDrawn="1"/>
        </p:nvGrpSpPr>
        <p:grpSpPr>
          <a:xfrm>
            <a:off x="606162" y="1501332"/>
            <a:ext cx="2611618" cy="4283242"/>
            <a:chOff x="1212167" y="7796463"/>
            <a:chExt cx="4206238" cy="8566483"/>
          </a:xfrm>
        </p:grpSpPr>
        <p:sp>
          <p:nvSpPr>
            <p:cNvPr id="4" name="Rounded Rectangle 3">
              <a:extLst>
                <a:ext uri="{FF2B5EF4-FFF2-40B4-BE49-F238E27FC236}">
                  <a16:creationId xmlns:a16="http://schemas.microsoft.com/office/drawing/2014/main" id="{F2CB0E43-F339-C002-0D88-BA99393E2044}"/>
                </a:ext>
              </a:extLst>
            </p:cNvPr>
            <p:cNvSpPr/>
            <p:nvPr/>
          </p:nvSpPr>
          <p:spPr>
            <a:xfrm>
              <a:off x="1220788" y="7796463"/>
              <a:ext cx="4197617" cy="8566483"/>
            </a:xfrm>
            <a:prstGeom prst="roundRect">
              <a:avLst>
                <a:gd name="adj" fmla="val 6397"/>
              </a:avLst>
            </a:prstGeom>
            <a:solidFill>
              <a:schemeClr val="bg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a:latin typeface="+mn-lt"/>
              </a:endParaRPr>
            </a:p>
          </p:txBody>
        </p:sp>
        <p:sp>
          <p:nvSpPr>
            <p:cNvPr id="5" name="Round Same Side Corner Rectangle 4">
              <a:extLst>
                <a:ext uri="{FF2B5EF4-FFF2-40B4-BE49-F238E27FC236}">
                  <a16:creationId xmlns:a16="http://schemas.microsoft.com/office/drawing/2014/main" id="{709D0EBC-CAFC-8A91-8050-FAE9621EF174}"/>
                </a:ext>
              </a:extLst>
            </p:cNvPr>
            <p:cNvSpPr/>
            <p:nvPr/>
          </p:nvSpPr>
          <p:spPr>
            <a:xfrm>
              <a:off x="1212167" y="7796463"/>
              <a:ext cx="4197617" cy="923331"/>
            </a:xfrm>
            <a:prstGeom prst="round2SameRect">
              <a:avLst>
                <a:gd name="adj1" fmla="val 29698"/>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a:latin typeface="+mn-lt"/>
              </a:endParaRPr>
            </a:p>
          </p:txBody>
        </p:sp>
      </p:grpSp>
      <p:sp>
        <p:nvSpPr>
          <p:cNvPr id="6" name="Text Placeholder 10">
            <a:extLst>
              <a:ext uri="{FF2B5EF4-FFF2-40B4-BE49-F238E27FC236}">
                <a16:creationId xmlns:a16="http://schemas.microsoft.com/office/drawing/2014/main" id="{4255C7B2-32E1-2F4F-8FBB-9CAD9C5B1665}"/>
              </a:ext>
            </a:extLst>
          </p:cNvPr>
          <p:cNvSpPr>
            <a:spLocks noGrp="1"/>
          </p:cNvSpPr>
          <p:nvPr>
            <p:ph type="body" sz="quarter" idx="19" hasCustomPrompt="1"/>
          </p:nvPr>
        </p:nvSpPr>
        <p:spPr>
          <a:xfrm>
            <a:off x="722703" y="1618360"/>
            <a:ext cx="2353202" cy="294296"/>
          </a:xfrm>
          <a:prstGeom prst="rect">
            <a:avLst/>
          </a:prstGeom>
        </p:spPr>
        <p:txBody>
          <a:bodyPr/>
          <a:lstStyle>
            <a:lvl1pPr marL="0" indent="0">
              <a:buNone/>
              <a:defRPr lang="en-US" sz="1800" b="1" kern="1200" spc="-25" dirty="0">
                <a:solidFill>
                  <a:schemeClr val="bg1"/>
                </a:solidFill>
                <a:latin typeface="+mj-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7" name="Text Placeholder 10">
            <a:extLst>
              <a:ext uri="{FF2B5EF4-FFF2-40B4-BE49-F238E27FC236}">
                <a16:creationId xmlns:a16="http://schemas.microsoft.com/office/drawing/2014/main" id="{AAB47943-B880-6748-2578-A67748773C9A}"/>
              </a:ext>
            </a:extLst>
          </p:cNvPr>
          <p:cNvSpPr>
            <a:spLocks noGrp="1"/>
          </p:cNvSpPr>
          <p:nvPr>
            <p:ph type="body" sz="quarter" idx="20" hasCustomPrompt="1"/>
          </p:nvPr>
        </p:nvSpPr>
        <p:spPr>
          <a:xfrm>
            <a:off x="724461" y="2090392"/>
            <a:ext cx="2316808" cy="615553"/>
          </a:xfrm>
          <a:prstGeom prst="rect">
            <a:avLst/>
          </a:prstGeom>
        </p:spPr>
        <p:txBody>
          <a:bodyPr/>
          <a:lstStyle>
            <a:lvl1pPr marL="0" indent="0">
              <a:buNone/>
              <a:defRPr lang="en-US" sz="1000" b="0" i="0" kern="1200" spc="-50" dirty="0" smtClean="0">
                <a:solidFill>
                  <a:schemeClr val="accent2"/>
                </a:solidFill>
                <a:latin typeface="+mn-lt"/>
                <a:ea typeface="+mn-ea"/>
                <a:cs typeface="+mn-cs"/>
              </a:defRPr>
            </a:lvl1pPr>
            <a:lvl2pPr>
              <a:defRPr lang="en-US" sz="1000" b="0" i="0" kern="1200" spc="-50" dirty="0" smtClean="0">
                <a:solidFill>
                  <a:schemeClr val="accent2"/>
                </a:solidFill>
                <a:latin typeface="+mn-lt"/>
                <a:ea typeface="+mn-ea"/>
                <a:cs typeface="+mn-cs"/>
              </a:defRPr>
            </a:lvl2pPr>
            <a:lvl3pPr marL="914171"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
        <p:nvSpPr>
          <p:cNvPr id="8" name="Text Placeholder 10">
            <a:extLst>
              <a:ext uri="{FF2B5EF4-FFF2-40B4-BE49-F238E27FC236}">
                <a16:creationId xmlns:a16="http://schemas.microsoft.com/office/drawing/2014/main" id="{2DA983BF-E2E2-88E4-FB81-F2B04FB9475C}"/>
              </a:ext>
            </a:extLst>
          </p:cNvPr>
          <p:cNvSpPr>
            <a:spLocks noGrp="1"/>
          </p:cNvSpPr>
          <p:nvPr>
            <p:ph type="body" sz="quarter" idx="27" hasCustomPrompt="1"/>
          </p:nvPr>
        </p:nvSpPr>
        <p:spPr>
          <a:xfrm>
            <a:off x="724461" y="4768276"/>
            <a:ext cx="2316808" cy="861816"/>
          </a:xfrm>
          <a:prstGeom prst="rect">
            <a:avLst/>
          </a:prstGeom>
        </p:spPr>
        <p:txBody>
          <a:bodyPr/>
          <a:lstStyle>
            <a:lvl1pPr marL="0" indent="0">
              <a:buNone/>
              <a:defRPr lang="en-US" sz="1000" b="0" i="0" kern="1200" spc="-50" dirty="0" smtClean="0">
                <a:solidFill>
                  <a:schemeClr val="accent2"/>
                </a:solidFill>
                <a:latin typeface="+mn-lt"/>
                <a:ea typeface="+mn-ea"/>
                <a:cs typeface="+mn-cs"/>
              </a:defRPr>
            </a:lvl1pPr>
            <a:lvl2pPr>
              <a:defRPr lang="en-US" sz="1000" b="0" i="0" kern="1200" spc="-50" dirty="0" smtClean="0">
                <a:solidFill>
                  <a:schemeClr val="accent2"/>
                </a:solidFill>
                <a:latin typeface="+mn-lt"/>
                <a:ea typeface="+mn-ea"/>
                <a:cs typeface="+mn-cs"/>
              </a:defRPr>
            </a:lvl2pPr>
            <a:lvl3pPr marL="914171"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
        <p:nvSpPr>
          <p:cNvPr id="9" name="Text Placeholder 10">
            <a:extLst>
              <a:ext uri="{FF2B5EF4-FFF2-40B4-BE49-F238E27FC236}">
                <a16:creationId xmlns:a16="http://schemas.microsoft.com/office/drawing/2014/main" id="{DB6E0C73-A58D-E05B-46A9-AE9AA1064C5D}"/>
              </a:ext>
            </a:extLst>
          </p:cNvPr>
          <p:cNvSpPr>
            <a:spLocks noGrp="1"/>
          </p:cNvSpPr>
          <p:nvPr>
            <p:ph type="body" sz="quarter" idx="28" hasCustomPrompt="1"/>
          </p:nvPr>
        </p:nvSpPr>
        <p:spPr>
          <a:xfrm>
            <a:off x="722703" y="2950772"/>
            <a:ext cx="2353202" cy="184666"/>
          </a:xfrm>
          <a:prstGeom prst="rect">
            <a:avLst/>
          </a:prstGeom>
        </p:spPr>
        <p:txBody>
          <a:bodyPr/>
          <a:lstStyle>
            <a:lvl1pPr marL="0" indent="0">
              <a:buNone/>
              <a:defRPr lang="en-US" sz="1200" b="0" i="0" kern="1200" spc="-25" dirty="0">
                <a:solidFill>
                  <a:schemeClr val="accent2"/>
                </a:solidFill>
                <a:latin typeface="+mn-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10" name="Text Placeholder 10">
            <a:extLst>
              <a:ext uri="{FF2B5EF4-FFF2-40B4-BE49-F238E27FC236}">
                <a16:creationId xmlns:a16="http://schemas.microsoft.com/office/drawing/2014/main" id="{7D309799-92DC-4945-6AC4-579DD41554C0}"/>
              </a:ext>
            </a:extLst>
          </p:cNvPr>
          <p:cNvSpPr>
            <a:spLocks noGrp="1"/>
          </p:cNvSpPr>
          <p:nvPr>
            <p:ph type="body" sz="quarter" idx="29" hasCustomPrompt="1"/>
          </p:nvPr>
        </p:nvSpPr>
        <p:spPr>
          <a:xfrm>
            <a:off x="722703" y="4557503"/>
            <a:ext cx="2353202" cy="184666"/>
          </a:xfrm>
          <a:prstGeom prst="rect">
            <a:avLst/>
          </a:prstGeom>
        </p:spPr>
        <p:txBody>
          <a:bodyPr/>
          <a:lstStyle>
            <a:lvl1pPr marL="0" indent="0">
              <a:buNone/>
              <a:defRPr lang="en-US" sz="1200" b="0" i="0" kern="1200" spc="-25" dirty="0">
                <a:solidFill>
                  <a:schemeClr val="accent2"/>
                </a:solidFill>
                <a:latin typeface="+mn-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Headline</a:t>
            </a:r>
          </a:p>
        </p:txBody>
      </p:sp>
      <p:grpSp>
        <p:nvGrpSpPr>
          <p:cNvPr id="11" name="Group 10">
            <a:extLst>
              <a:ext uri="{FF2B5EF4-FFF2-40B4-BE49-F238E27FC236}">
                <a16:creationId xmlns:a16="http://schemas.microsoft.com/office/drawing/2014/main" id="{18B6878F-33FA-0C96-7F79-CBD5F47ED763}"/>
              </a:ext>
            </a:extLst>
          </p:cNvPr>
          <p:cNvGrpSpPr/>
          <p:nvPr userDrawn="1"/>
        </p:nvGrpSpPr>
        <p:grpSpPr>
          <a:xfrm>
            <a:off x="3396574" y="1501332"/>
            <a:ext cx="2611618" cy="4283242"/>
            <a:chOff x="1212167" y="7796463"/>
            <a:chExt cx="4206238" cy="8566483"/>
          </a:xfrm>
        </p:grpSpPr>
        <p:sp>
          <p:nvSpPr>
            <p:cNvPr id="12" name="Rounded Rectangle 11">
              <a:extLst>
                <a:ext uri="{FF2B5EF4-FFF2-40B4-BE49-F238E27FC236}">
                  <a16:creationId xmlns:a16="http://schemas.microsoft.com/office/drawing/2014/main" id="{FB37763D-5ED9-7665-0CF1-DEFD0A412A49}"/>
                </a:ext>
              </a:extLst>
            </p:cNvPr>
            <p:cNvSpPr/>
            <p:nvPr/>
          </p:nvSpPr>
          <p:spPr>
            <a:xfrm>
              <a:off x="1220788" y="7796463"/>
              <a:ext cx="4197617" cy="8566483"/>
            </a:xfrm>
            <a:prstGeom prst="roundRect">
              <a:avLst>
                <a:gd name="adj" fmla="val 6397"/>
              </a:avLst>
            </a:prstGeom>
            <a:solidFill>
              <a:schemeClr val="bg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a:latin typeface="+mn-lt"/>
              </a:endParaRPr>
            </a:p>
          </p:txBody>
        </p:sp>
        <p:sp>
          <p:nvSpPr>
            <p:cNvPr id="13" name="Round Same Side Corner Rectangle 12">
              <a:extLst>
                <a:ext uri="{FF2B5EF4-FFF2-40B4-BE49-F238E27FC236}">
                  <a16:creationId xmlns:a16="http://schemas.microsoft.com/office/drawing/2014/main" id="{C849C530-A9E9-CFEA-99B6-BC30344FCCE4}"/>
                </a:ext>
              </a:extLst>
            </p:cNvPr>
            <p:cNvSpPr/>
            <p:nvPr/>
          </p:nvSpPr>
          <p:spPr>
            <a:xfrm>
              <a:off x="1212167" y="7796463"/>
              <a:ext cx="4197617" cy="923331"/>
            </a:xfrm>
            <a:prstGeom prst="round2SameRect">
              <a:avLst>
                <a:gd name="adj1" fmla="val 29698"/>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a:latin typeface="+mn-lt"/>
              </a:endParaRPr>
            </a:p>
          </p:txBody>
        </p:sp>
      </p:grpSp>
      <p:grpSp>
        <p:nvGrpSpPr>
          <p:cNvPr id="14" name="Group 13">
            <a:extLst>
              <a:ext uri="{FF2B5EF4-FFF2-40B4-BE49-F238E27FC236}">
                <a16:creationId xmlns:a16="http://schemas.microsoft.com/office/drawing/2014/main" id="{8C85518D-FA01-ACC7-ED17-890CDD6936BA}"/>
              </a:ext>
            </a:extLst>
          </p:cNvPr>
          <p:cNvGrpSpPr/>
          <p:nvPr userDrawn="1"/>
        </p:nvGrpSpPr>
        <p:grpSpPr>
          <a:xfrm>
            <a:off x="6186985" y="1501332"/>
            <a:ext cx="2611618" cy="4283242"/>
            <a:chOff x="1212167" y="7796463"/>
            <a:chExt cx="4206238" cy="8566483"/>
          </a:xfrm>
        </p:grpSpPr>
        <p:sp>
          <p:nvSpPr>
            <p:cNvPr id="15" name="Rounded Rectangle 14">
              <a:extLst>
                <a:ext uri="{FF2B5EF4-FFF2-40B4-BE49-F238E27FC236}">
                  <a16:creationId xmlns:a16="http://schemas.microsoft.com/office/drawing/2014/main" id="{0645ADD3-1610-1AC4-9F05-30DF8A77D04D}"/>
                </a:ext>
              </a:extLst>
            </p:cNvPr>
            <p:cNvSpPr/>
            <p:nvPr/>
          </p:nvSpPr>
          <p:spPr>
            <a:xfrm>
              <a:off x="1220788" y="7796463"/>
              <a:ext cx="4197617" cy="8566483"/>
            </a:xfrm>
            <a:prstGeom prst="roundRect">
              <a:avLst>
                <a:gd name="adj" fmla="val 6397"/>
              </a:avLst>
            </a:prstGeom>
            <a:solidFill>
              <a:schemeClr val="bg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a:latin typeface="+mn-lt"/>
              </a:endParaRPr>
            </a:p>
          </p:txBody>
        </p:sp>
        <p:sp>
          <p:nvSpPr>
            <p:cNvPr id="16" name="Round Same Side Corner Rectangle 15">
              <a:extLst>
                <a:ext uri="{FF2B5EF4-FFF2-40B4-BE49-F238E27FC236}">
                  <a16:creationId xmlns:a16="http://schemas.microsoft.com/office/drawing/2014/main" id="{5989CC60-4326-9130-A926-92E0DC46F7CB}"/>
                </a:ext>
              </a:extLst>
            </p:cNvPr>
            <p:cNvSpPr/>
            <p:nvPr/>
          </p:nvSpPr>
          <p:spPr>
            <a:xfrm>
              <a:off x="1212167" y="7796463"/>
              <a:ext cx="4197617" cy="923331"/>
            </a:xfrm>
            <a:prstGeom prst="round2SameRect">
              <a:avLst>
                <a:gd name="adj1" fmla="val 29698"/>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a:latin typeface="+mn-lt"/>
              </a:endParaRPr>
            </a:p>
          </p:txBody>
        </p:sp>
      </p:grpSp>
      <p:grpSp>
        <p:nvGrpSpPr>
          <p:cNvPr id="17" name="Group 16">
            <a:extLst>
              <a:ext uri="{FF2B5EF4-FFF2-40B4-BE49-F238E27FC236}">
                <a16:creationId xmlns:a16="http://schemas.microsoft.com/office/drawing/2014/main" id="{4101290E-FEB7-C4F8-1B1C-EF1122AB3914}"/>
              </a:ext>
            </a:extLst>
          </p:cNvPr>
          <p:cNvGrpSpPr/>
          <p:nvPr userDrawn="1"/>
        </p:nvGrpSpPr>
        <p:grpSpPr>
          <a:xfrm>
            <a:off x="8977396" y="1501332"/>
            <a:ext cx="2611618" cy="4283242"/>
            <a:chOff x="1212167" y="7796463"/>
            <a:chExt cx="4206238" cy="8566483"/>
          </a:xfrm>
        </p:grpSpPr>
        <p:sp>
          <p:nvSpPr>
            <p:cNvPr id="18" name="Rounded Rectangle 17">
              <a:extLst>
                <a:ext uri="{FF2B5EF4-FFF2-40B4-BE49-F238E27FC236}">
                  <a16:creationId xmlns:a16="http://schemas.microsoft.com/office/drawing/2014/main" id="{C00FE991-A144-0AEC-756B-AE88BC5B2D5F}"/>
                </a:ext>
              </a:extLst>
            </p:cNvPr>
            <p:cNvSpPr/>
            <p:nvPr/>
          </p:nvSpPr>
          <p:spPr>
            <a:xfrm>
              <a:off x="1220788" y="7796463"/>
              <a:ext cx="4197617" cy="8566483"/>
            </a:xfrm>
            <a:prstGeom prst="roundRect">
              <a:avLst>
                <a:gd name="adj" fmla="val 6397"/>
              </a:avLst>
            </a:prstGeom>
            <a:solidFill>
              <a:schemeClr val="bg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a:latin typeface="+mn-lt"/>
              </a:endParaRPr>
            </a:p>
          </p:txBody>
        </p:sp>
        <p:sp>
          <p:nvSpPr>
            <p:cNvPr id="19" name="Round Same Side Corner Rectangle 18">
              <a:extLst>
                <a:ext uri="{FF2B5EF4-FFF2-40B4-BE49-F238E27FC236}">
                  <a16:creationId xmlns:a16="http://schemas.microsoft.com/office/drawing/2014/main" id="{89E4A6D7-CFBB-72B2-3887-77E6A452E775}"/>
                </a:ext>
              </a:extLst>
            </p:cNvPr>
            <p:cNvSpPr/>
            <p:nvPr/>
          </p:nvSpPr>
          <p:spPr>
            <a:xfrm>
              <a:off x="1212167" y="7796463"/>
              <a:ext cx="4197617" cy="923331"/>
            </a:xfrm>
            <a:prstGeom prst="round2SameRect">
              <a:avLst>
                <a:gd name="adj1" fmla="val 29698"/>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a:latin typeface="+mn-lt"/>
              </a:endParaRPr>
            </a:p>
          </p:txBody>
        </p:sp>
      </p:grpSp>
      <p:sp>
        <p:nvSpPr>
          <p:cNvPr id="20" name="Text Placeholder 10">
            <a:extLst>
              <a:ext uri="{FF2B5EF4-FFF2-40B4-BE49-F238E27FC236}">
                <a16:creationId xmlns:a16="http://schemas.microsoft.com/office/drawing/2014/main" id="{6341F0B4-7E3D-2228-639E-0FF645790214}"/>
              </a:ext>
            </a:extLst>
          </p:cNvPr>
          <p:cNvSpPr>
            <a:spLocks noGrp="1"/>
          </p:cNvSpPr>
          <p:nvPr>
            <p:ph type="body" sz="quarter" idx="30" hasCustomPrompt="1"/>
          </p:nvPr>
        </p:nvSpPr>
        <p:spPr>
          <a:xfrm>
            <a:off x="3518519" y="1618360"/>
            <a:ext cx="2353202" cy="294296"/>
          </a:xfrm>
          <a:prstGeom prst="rect">
            <a:avLst/>
          </a:prstGeom>
        </p:spPr>
        <p:txBody>
          <a:bodyPr/>
          <a:lstStyle>
            <a:lvl1pPr marL="0" indent="0">
              <a:buNone/>
              <a:defRPr lang="en-US" sz="1800" b="1" kern="1200" spc="-25" dirty="0">
                <a:solidFill>
                  <a:schemeClr val="bg1"/>
                </a:solidFill>
                <a:latin typeface="+mj-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21" name="Text Placeholder 10">
            <a:extLst>
              <a:ext uri="{FF2B5EF4-FFF2-40B4-BE49-F238E27FC236}">
                <a16:creationId xmlns:a16="http://schemas.microsoft.com/office/drawing/2014/main" id="{8BFB5FFA-A9D2-E47F-5680-42748F20D3E5}"/>
              </a:ext>
            </a:extLst>
          </p:cNvPr>
          <p:cNvSpPr>
            <a:spLocks noGrp="1"/>
          </p:cNvSpPr>
          <p:nvPr>
            <p:ph type="body" sz="quarter" idx="31" hasCustomPrompt="1"/>
          </p:nvPr>
        </p:nvSpPr>
        <p:spPr>
          <a:xfrm>
            <a:off x="3520276" y="2090392"/>
            <a:ext cx="2316808" cy="615553"/>
          </a:xfrm>
          <a:prstGeom prst="rect">
            <a:avLst/>
          </a:prstGeom>
        </p:spPr>
        <p:txBody>
          <a:bodyPr/>
          <a:lstStyle>
            <a:lvl1pPr marL="0" indent="0">
              <a:buNone/>
              <a:defRPr lang="en-US" sz="1000" b="0" i="0" kern="1200" spc="-50" dirty="0" smtClean="0">
                <a:solidFill>
                  <a:schemeClr val="accent2"/>
                </a:solidFill>
                <a:latin typeface="+mn-lt"/>
                <a:ea typeface="+mn-ea"/>
                <a:cs typeface="+mn-cs"/>
              </a:defRPr>
            </a:lvl1pPr>
            <a:lvl2pPr>
              <a:defRPr lang="en-US" sz="1000" b="0" i="0" kern="1200" spc="-50" dirty="0" smtClean="0">
                <a:solidFill>
                  <a:schemeClr val="accent2"/>
                </a:solidFill>
                <a:latin typeface="+mn-lt"/>
                <a:ea typeface="+mn-ea"/>
                <a:cs typeface="+mn-cs"/>
              </a:defRPr>
            </a:lvl2pPr>
            <a:lvl3pPr marL="914171"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
        <p:nvSpPr>
          <p:cNvPr id="22" name="Text Placeholder 10">
            <a:extLst>
              <a:ext uri="{FF2B5EF4-FFF2-40B4-BE49-F238E27FC236}">
                <a16:creationId xmlns:a16="http://schemas.microsoft.com/office/drawing/2014/main" id="{7866FA86-6238-414B-2D50-D3BB71EA3825}"/>
              </a:ext>
            </a:extLst>
          </p:cNvPr>
          <p:cNvSpPr>
            <a:spLocks noGrp="1"/>
          </p:cNvSpPr>
          <p:nvPr>
            <p:ph type="body" sz="quarter" idx="32" hasCustomPrompt="1"/>
          </p:nvPr>
        </p:nvSpPr>
        <p:spPr>
          <a:xfrm>
            <a:off x="3520276" y="4768276"/>
            <a:ext cx="2316808" cy="861816"/>
          </a:xfrm>
          <a:prstGeom prst="rect">
            <a:avLst/>
          </a:prstGeom>
        </p:spPr>
        <p:txBody>
          <a:bodyPr/>
          <a:lstStyle>
            <a:lvl1pPr marL="0" indent="0">
              <a:buNone/>
              <a:defRPr lang="en-US" sz="1000" b="0" i="0" kern="1200" spc="-50" dirty="0" smtClean="0">
                <a:solidFill>
                  <a:schemeClr val="accent2"/>
                </a:solidFill>
                <a:latin typeface="+mn-lt"/>
                <a:ea typeface="+mn-ea"/>
                <a:cs typeface="+mn-cs"/>
              </a:defRPr>
            </a:lvl1pPr>
            <a:lvl2pPr>
              <a:defRPr lang="en-US" sz="1000" b="0" i="0" kern="1200" spc="-50" dirty="0" smtClean="0">
                <a:solidFill>
                  <a:schemeClr val="accent2"/>
                </a:solidFill>
                <a:latin typeface="+mn-lt"/>
                <a:ea typeface="+mn-ea"/>
                <a:cs typeface="+mn-cs"/>
              </a:defRPr>
            </a:lvl2pPr>
            <a:lvl3pPr marL="914171"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
        <p:nvSpPr>
          <p:cNvPr id="23" name="Text Placeholder 10">
            <a:extLst>
              <a:ext uri="{FF2B5EF4-FFF2-40B4-BE49-F238E27FC236}">
                <a16:creationId xmlns:a16="http://schemas.microsoft.com/office/drawing/2014/main" id="{DF0E6D47-73D0-385D-192D-25D854388AB7}"/>
              </a:ext>
            </a:extLst>
          </p:cNvPr>
          <p:cNvSpPr>
            <a:spLocks noGrp="1"/>
          </p:cNvSpPr>
          <p:nvPr>
            <p:ph type="body" sz="quarter" idx="33" hasCustomPrompt="1"/>
          </p:nvPr>
        </p:nvSpPr>
        <p:spPr>
          <a:xfrm>
            <a:off x="3518519" y="2950772"/>
            <a:ext cx="2353202" cy="184666"/>
          </a:xfrm>
          <a:prstGeom prst="rect">
            <a:avLst/>
          </a:prstGeom>
        </p:spPr>
        <p:txBody>
          <a:bodyPr/>
          <a:lstStyle>
            <a:lvl1pPr marL="0" indent="0">
              <a:buNone/>
              <a:defRPr lang="en-US" sz="1200" b="0" i="0" kern="1200" spc="-25" dirty="0">
                <a:solidFill>
                  <a:schemeClr val="accent2"/>
                </a:solidFill>
                <a:latin typeface="+mn-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24" name="Text Placeholder 10">
            <a:extLst>
              <a:ext uri="{FF2B5EF4-FFF2-40B4-BE49-F238E27FC236}">
                <a16:creationId xmlns:a16="http://schemas.microsoft.com/office/drawing/2014/main" id="{2F440A1E-ABA2-F732-5E71-54F2B6903F4B}"/>
              </a:ext>
            </a:extLst>
          </p:cNvPr>
          <p:cNvSpPr>
            <a:spLocks noGrp="1"/>
          </p:cNvSpPr>
          <p:nvPr>
            <p:ph type="body" sz="quarter" idx="34" hasCustomPrompt="1"/>
          </p:nvPr>
        </p:nvSpPr>
        <p:spPr>
          <a:xfrm>
            <a:off x="3518519" y="4557503"/>
            <a:ext cx="2353202" cy="184666"/>
          </a:xfrm>
          <a:prstGeom prst="rect">
            <a:avLst/>
          </a:prstGeom>
        </p:spPr>
        <p:txBody>
          <a:bodyPr/>
          <a:lstStyle>
            <a:lvl1pPr marL="0" indent="0">
              <a:buNone/>
              <a:defRPr lang="en-US" sz="1200" b="0" i="0" kern="1200" spc="-25" dirty="0">
                <a:solidFill>
                  <a:schemeClr val="accent2"/>
                </a:solidFill>
                <a:latin typeface="+mn-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25" name="Text Placeholder 10">
            <a:extLst>
              <a:ext uri="{FF2B5EF4-FFF2-40B4-BE49-F238E27FC236}">
                <a16:creationId xmlns:a16="http://schemas.microsoft.com/office/drawing/2014/main" id="{6E02CCC6-4D4B-9F25-FEB1-D3C1D3412AC6}"/>
              </a:ext>
            </a:extLst>
          </p:cNvPr>
          <p:cNvSpPr>
            <a:spLocks noGrp="1"/>
          </p:cNvSpPr>
          <p:nvPr>
            <p:ph type="body" sz="quarter" idx="35" hasCustomPrompt="1"/>
          </p:nvPr>
        </p:nvSpPr>
        <p:spPr>
          <a:xfrm>
            <a:off x="6314334" y="1618360"/>
            <a:ext cx="2353202" cy="294296"/>
          </a:xfrm>
          <a:prstGeom prst="rect">
            <a:avLst/>
          </a:prstGeom>
        </p:spPr>
        <p:txBody>
          <a:bodyPr/>
          <a:lstStyle>
            <a:lvl1pPr marL="0" indent="0">
              <a:buNone/>
              <a:defRPr lang="en-US" sz="1800" b="1" kern="1200" spc="-25" dirty="0">
                <a:solidFill>
                  <a:schemeClr val="bg1"/>
                </a:solidFill>
                <a:latin typeface="+mj-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26" name="Text Placeholder 10">
            <a:extLst>
              <a:ext uri="{FF2B5EF4-FFF2-40B4-BE49-F238E27FC236}">
                <a16:creationId xmlns:a16="http://schemas.microsoft.com/office/drawing/2014/main" id="{503A8F46-97A4-B8F6-2A8D-DAC62F2E23FE}"/>
              </a:ext>
            </a:extLst>
          </p:cNvPr>
          <p:cNvSpPr>
            <a:spLocks noGrp="1"/>
          </p:cNvSpPr>
          <p:nvPr>
            <p:ph type="body" sz="quarter" idx="36" hasCustomPrompt="1"/>
          </p:nvPr>
        </p:nvSpPr>
        <p:spPr>
          <a:xfrm>
            <a:off x="6316092" y="2090392"/>
            <a:ext cx="2316808" cy="615553"/>
          </a:xfrm>
          <a:prstGeom prst="rect">
            <a:avLst/>
          </a:prstGeom>
        </p:spPr>
        <p:txBody>
          <a:bodyPr/>
          <a:lstStyle>
            <a:lvl1pPr marL="0" indent="0">
              <a:buNone/>
              <a:defRPr lang="en-US" sz="1000" b="0" i="0" kern="1200" spc="-50" dirty="0" smtClean="0">
                <a:solidFill>
                  <a:schemeClr val="accent2"/>
                </a:solidFill>
                <a:latin typeface="+mn-lt"/>
                <a:ea typeface="+mn-ea"/>
                <a:cs typeface="+mn-cs"/>
              </a:defRPr>
            </a:lvl1pPr>
            <a:lvl2pPr>
              <a:defRPr lang="en-US" sz="1000" b="0" i="0" kern="1200" spc="-50" dirty="0" smtClean="0">
                <a:solidFill>
                  <a:schemeClr val="accent2"/>
                </a:solidFill>
                <a:latin typeface="+mn-lt"/>
                <a:ea typeface="+mn-ea"/>
                <a:cs typeface="+mn-cs"/>
              </a:defRPr>
            </a:lvl2pPr>
            <a:lvl3pPr marL="914171"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
        <p:nvSpPr>
          <p:cNvPr id="27" name="Text Placeholder 10">
            <a:extLst>
              <a:ext uri="{FF2B5EF4-FFF2-40B4-BE49-F238E27FC236}">
                <a16:creationId xmlns:a16="http://schemas.microsoft.com/office/drawing/2014/main" id="{21FC83A8-D81F-419A-BD5A-27101B4D384E}"/>
              </a:ext>
            </a:extLst>
          </p:cNvPr>
          <p:cNvSpPr>
            <a:spLocks noGrp="1"/>
          </p:cNvSpPr>
          <p:nvPr>
            <p:ph type="body" sz="quarter" idx="37" hasCustomPrompt="1"/>
          </p:nvPr>
        </p:nvSpPr>
        <p:spPr>
          <a:xfrm>
            <a:off x="6316092" y="4768276"/>
            <a:ext cx="2316808" cy="861816"/>
          </a:xfrm>
          <a:prstGeom prst="rect">
            <a:avLst/>
          </a:prstGeom>
        </p:spPr>
        <p:txBody>
          <a:bodyPr/>
          <a:lstStyle>
            <a:lvl1pPr marL="0" indent="0">
              <a:buNone/>
              <a:defRPr lang="en-US" sz="1000" b="0" i="0" kern="1200" spc="-50" dirty="0" smtClean="0">
                <a:solidFill>
                  <a:schemeClr val="accent2"/>
                </a:solidFill>
                <a:latin typeface="+mn-lt"/>
                <a:ea typeface="+mn-ea"/>
                <a:cs typeface="+mn-cs"/>
              </a:defRPr>
            </a:lvl1pPr>
            <a:lvl2pPr>
              <a:defRPr lang="en-US" sz="1000" b="0" i="0" kern="1200" spc="-50" dirty="0" smtClean="0">
                <a:solidFill>
                  <a:schemeClr val="accent2"/>
                </a:solidFill>
                <a:latin typeface="+mn-lt"/>
                <a:ea typeface="+mn-ea"/>
                <a:cs typeface="+mn-cs"/>
              </a:defRPr>
            </a:lvl2pPr>
            <a:lvl3pPr marL="914171"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
        <p:nvSpPr>
          <p:cNvPr id="28" name="Text Placeholder 10">
            <a:extLst>
              <a:ext uri="{FF2B5EF4-FFF2-40B4-BE49-F238E27FC236}">
                <a16:creationId xmlns:a16="http://schemas.microsoft.com/office/drawing/2014/main" id="{0A0F467B-163F-266B-7C26-23BB52843298}"/>
              </a:ext>
            </a:extLst>
          </p:cNvPr>
          <p:cNvSpPr>
            <a:spLocks noGrp="1"/>
          </p:cNvSpPr>
          <p:nvPr>
            <p:ph type="body" sz="quarter" idx="38" hasCustomPrompt="1"/>
          </p:nvPr>
        </p:nvSpPr>
        <p:spPr>
          <a:xfrm>
            <a:off x="6314334" y="2950772"/>
            <a:ext cx="2353202" cy="184666"/>
          </a:xfrm>
          <a:prstGeom prst="rect">
            <a:avLst/>
          </a:prstGeom>
        </p:spPr>
        <p:txBody>
          <a:bodyPr/>
          <a:lstStyle>
            <a:lvl1pPr marL="0" indent="0">
              <a:buNone/>
              <a:defRPr lang="en-US" sz="1200" b="0" i="0" kern="1200" spc="-25" dirty="0">
                <a:solidFill>
                  <a:schemeClr val="accent2"/>
                </a:solidFill>
                <a:latin typeface="+mn-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29" name="Text Placeholder 10">
            <a:extLst>
              <a:ext uri="{FF2B5EF4-FFF2-40B4-BE49-F238E27FC236}">
                <a16:creationId xmlns:a16="http://schemas.microsoft.com/office/drawing/2014/main" id="{71CFC3D6-851F-6E71-5EC2-ED03DEB567CC}"/>
              </a:ext>
            </a:extLst>
          </p:cNvPr>
          <p:cNvSpPr>
            <a:spLocks noGrp="1"/>
          </p:cNvSpPr>
          <p:nvPr>
            <p:ph type="body" sz="quarter" idx="39" hasCustomPrompt="1"/>
          </p:nvPr>
        </p:nvSpPr>
        <p:spPr>
          <a:xfrm>
            <a:off x="6314334" y="4557503"/>
            <a:ext cx="2353202" cy="184666"/>
          </a:xfrm>
          <a:prstGeom prst="rect">
            <a:avLst/>
          </a:prstGeom>
        </p:spPr>
        <p:txBody>
          <a:bodyPr/>
          <a:lstStyle>
            <a:lvl1pPr marL="0" indent="0">
              <a:buNone/>
              <a:defRPr lang="en-US" sz="1200" b="0" i="0" kern="1200" spc="-25" dirty="0">
                <a:solidFill>
                  <a:schemeClr val="accent2"/>
                </a:solidFill>
                <a:latin typeface="+mn-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30" name="Text Placeholder 10">
            <a:extLst>
              <a:ext uri="{FF2B5EF4-FFF2-40B4-BE49-F238E27FC236}">
                <a16:creationId xmlns:a16="http://schemas.microsoft.com/office/drawing/2014/main" id="{E7FE67AA-B325-A229-C814-EC30C0EBB014}"/>
              </a:ext>
            </a:extLst>
          </p:cNvPr>
          <p:cNvSpPr>
            <a:spLocks noGrp="1"/>
          </p:cNvSpPr>
          <p:nvPr>
            <p:ph type="body" sz="quarter" idx="40" hasCustomPrompt="1"/>
          </p:nvPr>
        </p:nvSpPr>
        <p:spPr>
          <a:xfrm>
            <a:off x="9110150" y="1618360"/>
            <a:ext cx="2353202" cy="294296"/>
          </a:xfrm>
          <a:prstGeom prst="rect">
            <a:avLst/>
          </a:prstGeom>
        </p:spPr>
        <p:txBody>
          <a:bodyPr/>
          <a:lstStyle>
            <a:lvl1pPr marL="0" indent="0">
              <a:buNone/>
              <a:defRPr lang="en-US" sz="1800" b="1" kern="1200" spc="-25" dirty="0">
                <a:solidFill>
                  <a:schemeClr val="bg1"/>
                </a:solidFill>
                <a:latin typeface="+mj-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31" name="Text Placeholder 10">
            <a:extLst>
              <a:ext uri="{FF2B5EF4-FFF2-40B4-BE49-F238E27FC236}">
                <a16:creationId xmlns:a16="http://schemas.microsoft.com/office/drawing/2014/main" id="{98077EFB-6439-AB69-5BA8-AF821B3D5EF6}"/>
              </a:ext>
            </a:extLst>
          </p:cNvPr>
          <p:cNvSpPr>
            <a:spLocks noGrp="1"/>
          </p:cNvSpPr>
          <p:nvPr>
            <p:ph type="body" sz="quarter" idx="41" hasCustomPrompt="1"/>
          </p:nvPr>
        </p:nvSpPr>
        <p:spPr>
          <a:xfrm>
            <a:off x="9111909" y="2090392"/>
            <a:ext cx="2316808" cy="615553"/>
          </a:xfrm>
          <a:prstGeom prst="rect">
            <a:avLst/>
          </a:prstGeom>
        </p:spPr>
        <p:txBody>
          <a:bodyPr/>
          <a:lstStyle>
            <a:lvl1pPr marL="0" indent="0">
              <a:buNone/>
              <a:defRPr lang="en-US" sz="1000" b="0" i="0" kern="1200" spc="-50" dirty="0" smtClean="0">
                <a:solidFill>
                  <a:schemeClr val="accent2"/>
                </a:solidFill>
                <a:latin typeface="+mn-lt"/>
                <a:ea typeface="+mn-ea"/>
                <a:cs typeface="+mn-cs"/>
              </a:defRPr>
            </a:lvl1pPr>
            <a:lvl2pPr>
              <a:defRPr lang="en-US" sz="1000" b="0" i="0" kern="1200" spc="-50" dirty="0" smtClean="0">
                <a:solidFill>
                  <a:schemeClr val="accent2"/>
                </a:solidFill>
                <a:latin typeface="+mn-lt"/>
                <a:ea typeface="+mn-ea"/>
                <a:cs typeface="+mn-cs"/>
              </a:defRPr>
            </a:lvl2pPr>
            <a:lvl3pPr marL="914171"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
        <p:nvSpPr>
          <p:cNvPr id="32" name="Text Placeholder 10">
            <a:extLst>
              <a:ext uri="{FF2B5EF4-FFF2-40B4-BE49-F238E27FC236}">
                <a16:creationId xmlns:a16="http://schemas.microsoft.com/office/drawing/2014/main" id="{0351A87E-D4F7-BC45-340D-A1FAFFECCF9E}"/>
              </a:ext>
            </a:extLst>
          </p:cNvPr>
          <p:cNvSpPr>
            <a:spLocks noGrp="1"/>
          </p:cNvSpPr>
          <p:nvPr>
            <p:ph type="body" sz="quarter" idx="42" hasCustomPrompt="1"/>
          </p:nvPr>
        </p:nvSpPr>
        <p:spPr>
          <a:xfrm>
            <a:off x="9111909" y="4768276"/>
            <a:ext cx="2316808" cy="861816"/>
          </a:xfrm>
          <a:prstGeom prst="rect">
            <a:avLst/>
          </a:prstGeom>
        </p:spPr>
        <p:txBody>
          <a:bodyPr/>
          <a:lstStyle>
            <a:lvl1pPr marL="0" indent="0">
              <a:buNone/>
              <a:defRPr lang="en-US" sz="1000" b="0" i="0" kern="1200" spc="-50" dirty="0" smtClean="0">
                <a:solidFill>
                  <a:schemeClr val="accent2"/>
                </a:solidFill>
                <a:latin typeface="+mn-lt"/>
                <a:ea typeface="+mn-ea"/>
                <a:cs typeface="+mn-cs"/>
              </a:defRPr>
            </a:lvl1pPr>
            <a:lvl2pPr>
              <a:defRPr lang="en-US" sz="1000" b="0" i="0" kern="1200" spc="-50" dirty="0" smtClean="0">
                <a:solidFill>
                  <a:schemeClr val="accent2"/>
                </a:solidFill>
                <a:latin typeface="+mn-lt"/>
                <a:ea typeface="+mn-ea"/>
                <a:cs typeface="+mn-cs"/>
              </a:defRPr>
            </a:lvl2pPr>
            <a:lvl3pPr marL="914171"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
        <p:nvSpPr>
          <p:cNvPr id="33" name="Text Placeholder 10">
            <a:extLst>
              <a:ext uri="{FF2B5EF4-FFF2-40B4-BE49-F238E27FC236}">
                <a16:creationId xmlns:a16="http://schemas.microsoft.com/office/drawing/2014/main" id="{29ACC8F4-930E-6946-495C-723DDB87DA26}"/>
              </a:ext>
            </a:extLst>
          </p:cNvPr>
          <p:cNvSpPr>
            <a:spLocks noGrp="1"/>
          </p:cNvSpPr>
          <p:nvPr>
            <p:ph type="body" sz="quarter" idx="43" hasCustomPrompt="1"/>
          </p:nvPr>
        </p:nvSpPr>
        <p:spPr>
          <a:xfrm>
            <a:off x="9110150" y="2950772"/>
            <a:ext cx="2353202" cy="184666"/>
          </a:xfrm>
          <a:prstGeom prst="rect">
            <a:avLst/>
          </a:prstGeom>
        </p:spPr>
        <p:txBody>
          <a:bodyPr/>
          <a:lstStyle>
            <a:lvl1pPr marL="0" indent="0">
              <a:buNone/>
              <a:defRPr lang="en-US" sz="1200" b="0" i="0" kern="1200" spc="-25" dirty="0">
                <a:solidFill>
                  <a:schemeClr val="accent2"/>
                </a:solidFill>
                <a:latin typeface="+mn-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34" name="Text Placeholder 10">
            <a:extLst>
              <a:ext uri="{FF2B5EF4-FFF2-40B4-BE49-F238E27FC236}">
                <a16:creationId xmlns:a16="http://schemas.microsoft.com/office/drawing/2014/main" id="{CC50F1B7-9DDA-C00B-E830-C7F579F20E25}"/>
              </a:ext>
            </a:extLst>
          </p:cNvPr>
          <p:cNvSpPr>
            <a:spLocks noGrp="1"/>
          </p:cNvSpPr>
          <p:nvPr>
            <p:ph type="body" sz="quarter" idx="44" hasCustomPrompt="1"/>
          </p:nvPr>
        </p:nvSpPr>
        <p:spPr>
          <a:xfrm>
            <a:off x="9110150" y="4557503"/>
            <a:ext cx="2353202" cy="184666"/>
          </a:xfrm>
          <a:prstGeom prst="rect">
            <a:avLst/>
          </a:prstGeom>
        </p:spPr>
        <p:txBody>
          <a:bodyPr/>
          <a:lstStyle>
            <a:lvl1pPr marL="0" indent="0">
              <a:buNone/>
              <a:defRPr lang="en-US" sz="1200" b="0" i="0" kern="1200" spc="-25" dirty="0">
                <a:solidFill>
                  <a:schemeClr val="accent2"/>
                </a:solidFill>
                <a:latin typeface="+mn-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Headline</a:t>
            </a:r>
          </a:p>
        </p:txBody>
      </p:sp>
    </p:spTree>
    <p:extLst>
      <p:ext uri="{BB962C8B-B14F-4D97-AF65-F5344CB8AC3E}">
        <p14:creationId xmlns:p14="http://schemas.microsoft.com/office/powerpoint/2010/main" val="10039079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 Lis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FF97C-2908-17BF-53D2-2CEA0DD5200E}"/>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D24DCE5D-9297-E391-FE34-B09869D00FC8}"/>
              </a:ext>
            </a:extLst>
          </p:cNvPr>
          <p:cNvSpPr>
            <a:spLocks noGrp="1"/>
          </p:cNvSpPr>
          <p:nvPr>
            <p:ph sz="quarter" idx="10" hasCustomPrompt="1"/>
          </p:nvPr>
        </p:nvSpPr>
        <p:spPr>
          <a:xfrm>
            <a:off x="457319" y="1690689"/>
            <a:ext cx="2561305" cy="484621"/>
          </a:xfrm>
          <a:solidFill>
            <a:schemeClr val="bg2"/>
          </a:solidFill>
        </p:spPr>
        <p:txBody>
          <a:bodyPr lIns="137160" tIns="137160" anchor="t" anchorCtr="0"/>
          <a:lstStyle>
            <a:lvl1pPr marL="0" indent="0">
              <a:buNone/>
              <a:defRPr sz="1400" b="1">
                <a:solidFill>
                  <a:schemeClr val="accent1"/>
                </a:solidFill>
              </a:defRPr>
            </a:lvl1pPr>
          </a:lstStyle>
          <a:p>
            <a:pPr lvl="0"/>
            <a:r>
              <a:rPr lang="en-US"/>
              <a:t>Headline</a:t>
            </a:r>
          </a:p>
        </p:txBody>
      </p:sp>
      <p:sp>
        <p:nvSpPr>
          <p:cNvPr id="6" name="Content Placeholder 4">
            <a:extLst>
              <a:ext uri="{FF2B5EF4-FFF2-40B4-BE49-F238E27FC236}">
                <a16:creationId xmlns:a16="http://schemas.microsoft.com/office/drawing/2014/main" id="{920E944A-BB56-E105-B1A9-E3B54DFE1A40}"/>
              </a:ext>
            </a:extLst>
          </p:cNvPr>
          <p:cNvSpPr>
            <a:spLocks noGrp="1"/>
          </p:cNvSpPr>
          <p:nvPr>
            <p:ph sz="quarter" idx="11" hasCustomPrompt="1"/>
          </p:nvPr>
        </p:nvSpPr>
        <p:spPr>
          <a:xfrm>
            <a:off x="3374534" y="1690689"/>
            <a:ext cx="2561305" cy="484621"/>
          </a:xfrm>
          <a:solidFill>
            <a:schemeClr val="bg2"/>
          </a:solidFill>
        </p:spPr>
        <p:txBody>
          <a:bodyPr lIns="137160" tIns="137160" anchor="t" anchorCtr="0"/>
          <a:lstStyle>
            <a:lvl1pPr marL="0" indent="0">
              <a:buNone/>
              <a:defRPr sz="1400" b="1">
                <a:solidFill>
                  <a:schemeClr val="accent1"/>
                </a:solidFill>
              </a:defRPr>
            </a:lvl1pPr>
          </a:lstStyle>
          <a:p>
            <a:pPr lvl="0"/>
            <a:r>
              <a:rPr lang="en-US"/>
              <a:t>Headline</a:t>
            </a:r>
          </a:p>
        </p:txBody>
      </p:sp>
      <p:sp>
        <p:nvSpPr>
          <p:cNvPr id="10" name="Content Placeholder 9">
            <a:extLst>
              <a:ext uri="{FF2B5EF4-FFF2-40B4-BE49-F238E27FC236}">
                <a16:creationId xmlns:a16="http://schemas.microsoft.com/office/drawing/2014/main" id="{C348AFB4-3ABA-AB2C-4D82-568574CA1694}"/>
              </a:ext>
            </a:extLst>
          </p:cNvPr>
          <p:cNvSpPr>
            <a:spLocks noGrp="1"/>
          </p:cNvSpPr>
          <p:nvPr>
            <p:ph sz="quarter" idx="14"/>
          </p:nvPr>
        </p:nvSpPr>
        <p:spPr>
          <a:xfrm>
            <a:off x="457319" y="2290814"/>
            <a:ext cx="2561305" cy="3032075"/>
          </a:xfrm>
        </p:spPr>
        <p:txBody>
          <a:bodyPr/>
          <a:lstStyle>
            <a:lvl1pPr>
              <a:lnSpc>
                <a:spcPct val="100000"/>
              </a:lnSpc>
              <a:defRPr sz="1200"/>
            </a:lvl1pPr>
            <a:lvl2pPr>
              <a:defRPr sz="1050"/>
            </a:lvl2pPr>
            <a:lvl3pPr>
              <a:defRPr sz="900"/>
            </a:lvl3pPr>
            <a:lvl4pPr>
              <a:defRPr sz="800"/>
            </a:lvl4pPr>
            <a:lvl5pPr>
              <a:defRPr sz="800"/>
            </a:lvl5pPr>
          </a:lstStyle>
          <a:p>
            <a:pPr lvl="0"/>
            <a:r>
              <a:rPr lang="en-US"/>
              <a:t>Click to edit Master text styles</a:t>
            </a:r>
          </a:p>
          <a:p>
            <a:pPr lvl="1"/>
            <a:r>
              <a:rPr lang="en-US"/>
              <a:t>Second level</a:t>
            </a:r>
          </a:p>
          <a:p>
            <a:pPr lvl="2"/>
            <a:r>
              <a:rPr lang="en-US"/>
              <a:t>Third level</a:t>
            </a:r>
          </a:p>
        </p:txBody>
      </p:sp>
      <p:sp>
        <p:nvSpPr>
          <p:cNvPr id="11" name="Content Placeholder 9">
            <a:extLst>
              <a:ext uri="{FF2B5EF4-FFF2-40B4-BE49-F238E27FC236}">
                <a16:creationId xmlns:a16="http://schemas.microsoft.com/office/drawing/2014/main" id="{CC99DD03-A1D6-3DBE-08B2-180AEF31DFA4}"/>
              </a:ext>
            </a:extLst>
          </p:cNvPr>
          <p:cNvSpPr>
            <a:spLocks noGrp="1"/>
          </p:cNvSpPr>
          <p:nvPr>
            <p:ph sz="quarter" idx="15"/>
          </p:nvPr>
        </p:nvSpPr>
        <p:spPr>
          <a:xfrm>
            <a:off x="3374534" y="2290814"/>
            <a:ext cx="2561305" cy="3032075"/>
          </a:xfrm>
        </p:spPr>
        <p:txBody>
          <a:bodyPr/>
          <a:lstStyle>
            <a:lvl1pPr>
              <a:lnSpc>
                <a:spcPct val="100000"/>
              </a:lnSpc>
              <a:defRPr sz="1200"/>
            </a:lvl1pPr>
            <a:lvl2pPr>
              <a:defRPr sz="1050"/>
            </a:lvl2pPr>
            <a:lvl3pPr>
              <a:defRPr sz="900"/>
            </a:lvl3pPr>
          </a:lstStyle>
          <a:p>
            <a:pPr lvl="0"/>
            <a:r>
              <a:rPr lang="en-US"/>
              <a:t>Click to edit Master text styles</a:t>
            </a:r>
          </a:p>
          <a:p>
            <a:pPr lvl="1"/>
            <a:r>
              <a:rPr lang="en-US"/>
              <a:t>Second level</a:t>
            </a:r>
          </a:p>
          <a:p>
            <a:pPr lvl="2"/>
            <a:r>
              <a:rPr lang="en-US"/>
              <a:t>Third level</a:t>
            </a:r>
          </a:p>
        </p:txBody>
      </p:sp>
      <p:sp>
        <p:nvSpPr>
          <p:cNvPr id="3" name="Content Placeholder 4">
            <a:extLst>
              <a:ext uri="{FF2B5EF4-FFF2-40B4-BE49-F238E27FC236}">
                <a16:creationId xmlns:a16="http://schemas.microsoft.com/office/drawing/2014/main" id="{D6D6736C-C7CC-B078-341C-4284C75379FA}"/>
              </a:ext>
            </a:extLst>
          </p:cNvPr>
          <p:cNvSpPr>
            <a:spLocks noGrp="1"/>
          </p:cNvSpPr>
          <p:nvPr>
            <p:ph sz="quarter" idx="16" hasCustomPrompt="1"/>
          </p:nvPr>
        </p:nvSpPr>
        <p:spPr>
          <a:xfrm>
            <a:off x="6268116" y="1690689"/>
            <a:ext cx="2561305" cy="484621"/>
          </a:xfrm>
          <a:solidFill>
            <a:schemeClr val="bg2"/>
          </a:solidFill>
        </p:spPr>
        <p:txBody>
          <a:bodyPr lIns="137160" tIns="137160" anchor="t" anchorCtr="0"/>
          <a:lstStyle>
            <a:lvl1pPr marL="0" indent="0">
              <a:buNone/>
              <a:defRPr sz="1400" b="1">
                <a:solidFill>
                  <a:schemeClr val="accent1"/>
                </a:solidFill>
              </a:defRPr>
            </a:lvl1pPr>
          </a:lstStyle>
          <a:p>
            <a:pPr lvl="0"/>
            <a:r>
              <a:rPr lang="en-US"/>
              <a:t>Headline</a:t>
            </a:r>
          </a:p>
        </p:txBody>
      </p:sp>
      <p:sp>
        <p:nvSpPr>
          <p:cNvPr id="4" name="Content Placeholder 9">
            <a:extLst>
              <a:ext uri="{FF2B5EF4-FFF2-40B4-BE49-F238E27FC236}">
                <a16:creationId xmlns:a16="http://schemas.microsoft.com/office/drawing/2014/main" id="{4B650904-E19B-DCC1-4E68-3F333BE7845C}"/>
              </a:ext>
            </a:extLst>
          </p:cNvPr>
          <p:cNvSpPr>
            <a:spLocks noGrp="1"/>
          </p:cNvSpPr>
          <p:nvPr>
            <p:ph sz="quarter" idx="17"/>
          </p:nvPr>
        </p:nvSpPr>
        <p:spPr>
          <a:xfrm>
            <a:off x="6268116" y="2290814"/>
            <a:ext cx="2561305" cy="3032075"/>
          </a:xfrm>
        </p:spPr>
        <p:txBody>
          <a:bodyPr/>
          <a:lstStyle>
            <a:lvl1pPr>
              <a:lnSpc>
                <a:spcPct val="100000"/>
              </a:lnSpc>
              <a:defRPr sz="1200"/>
            </a:lvl1pPr>
            <a:lvl2pPr>
              <a:defRPr sz="1050"/>
            </a:lvl2pPr>
            <a:lvl3pPr>
              <a:defRPr sz="900"/>
            </a:lvl3pPr>
          </a:lstStyle>
          <a:p>
            <a:pPr lvl="0"/>
            <a:r>
              <a:rPr lang="en-US"/>
              <a:t>Click to edit Master text styles</a:t>
            </a:r>
          </a:p>
          <a:p>
            <a:pPr lvl="1"/>
            <a:r>
              <a:rPr lang="en-US"/>
              <a:t>Second level</a:t>
            </a:r>
          </a:p>
          <a:p>
            <a:pPr lvl="2"/>
            <a:r>
              <a:rPr lang="en-US"/>
              <a:t>Third level</a:t>
            </a:r>
          </a:p>
        </p:txBody>
      </p:sp>
      <p:sp>
        <p:nvSpPr>
          <p:cNvPr id="7" name="Content Placeholder 4">
            <a:extLst>
              <a:ext uri="{FF2B5EF4-FFF2-40B4-BE49-F238E27FC236}">
                <a16:creationId xmlns:a16="http://schemas.microsoft.com/office/drawing/2014/main" id="{787F8F6B-0565-EA0E-2EF4-ED921D661DA9}"/>
              </a:ext>
            </a:extLst>
          </p:cNvPr>
          <p:cNvSpPr>
            <a:spLocks noGrp="1"/>
          </p:cNvSpPr>
          <p:nvPr>
            <p:ph sz="quarter" idx="18" hasCustomPrompt="1"/>
          </p:nvPr>
        </p:nvSpPr>
        <p:spPr>
          <a:xfrm>
            <a:off x="9161699" y="1690689"/>
            <a:ext cx="2561305" cy="484621"/>
          </a:xfrm>
          <a:solidFill>
            <a:schemeClr val="bg2"/>
          </a:solidFill>
        </p:spPr>
        <p:txBody>
          <a:bodyPr lIns="137160" tIns="137160" anchor="t" anchorCtr="0"/>
          <a:lstStyle>
            <a:lvl1pPr marL="0" indent="0">
              <a:buNone/>
              <a:defRPr sz="1400" b="1">
                <a:solidFill>
                  <a:schemeClr val="accent1"/>
                </a:solidFill>
              </a:defRPr>
            </a:lvl1pPr>
          </a:lstStyle>
          <a:p>
            <a:pPr lvl="0"/>
            <a:r>
              <a:rPr lang="en-US"/>
              <a:t>Headline</a:t>
            </a:r>
          </a:p>
        </p:txBody>
      </p:sp>
      <p:sp>
        <p:nvSpPr>
          <p:cNvPr id="8" name="Content Placeholder 9">
            <a:extLst>
              <a:ext uri="{FF2B5EF4-FFF2-40B4-BE49-F238E27FC236}">
                <a16:creationId xmlns:a16="http://schemas.microsoft.com/office/drawing/2014/main" id="{C7251808-078C-4BAC-EB96-A91DA02E01C6}"/>
              </a:ext>
            </a:extLst>
          </p:cNvPr>
          <p:cNvSpPr>
            <a:spLocks noGrp="1"/>
          </p:cNvSpPr>
          <p:nvPr>
            <p:ph sz="quarter" idx="19"/>
          </p:nvPr>
        </p:nvSpPr>
        <p:spPr>
          <a:xfrm>
            <a:off x="9161699" y="2290814"/>
            <a:ext cx="2561305" cy="3032075"/>
          </a:xfrm>
        </p:spPr>
        <p:txBody>
          <a:bodyPr/>
          <a:lstStyle>
            <a:lvl1pPr>
              <a:lnSpc>
                <a:spcPct val="100000"/>
              </a:lnSpc>
              <a:defRPr sz="1200"/>
            </a:lvl1pPr>
            <a:lvl2pPr>
              <a:defRPr sz="1050"/>
            </a:lvl2pPr>
            <a:lvl3pPr>
              <a:defRPr sz="9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15839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Dark">
    <p:bg bwMode="gray">
      <p:bgPr>
        <a:solidFill>
          <a:schemeClr val="accent2"/>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F15F220E-1442-823D-C0CB-123C0505D7CD}"/>
              </a:ext>
              <a:ext uri="{C183D7F6-B498-43B3-948B-1728B52AA6E4}">
                <adec:decorative xmlns:adec="http://schemas.microsoft.com/office/drawing/2017/decorative" val="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31208" t="-6667" b="6667"/>
          <a:stretch/>
        </p:blipFill>
        <p:spPr>
          <a:xfrm>
            <a:off x="7473011" y="0"/>
            <a:ext cx="4718990" cy="6858000"/>
          </a:xfrm>
          <a:prstGeom prst="rect">
            <a:avLst/>
          </a:prstGeom>
        </p:spPr>
      </p:pic>
      <p:sp>
        <p:nvSpPr>
          <p:cNvPr id="4" name="Rectangle 3">
            <a:extLst>
              <a:ext uri="{FF2B5EF4-FFF2-40B4-BE49-F238E27FC236}">
                <a16:creationId xmlns:a16="http://schemas.microsoft.com/office/drawing/2014/main" id="{34373061-45D8-7DD4-41AF-36D53D59DA73}"/>
              </a:ext>
              <a:ext uri="{C183D7F6-B498-43B3-948B-1728B52AA6E4}">
                <adec:decorative xmlns:adec="http://schemas.microsoft.com/office/drawing/2017/decorative" val="1"/>
              </a:ext>
            </a:extLst>
          </p:cNvPr>
          <p:cNvSpPr/>
          <p:nvPr userDrawn="1"/>
        </p:nvSpPr>
        <p:spPr bwMode="gray">
          <a:xfrm>
            <a:off x="1" y="0"/>
            <a:ext cx="7473009" cy="6858000"/>
          </a:xfrm>
          <a:prstGeom prst="rect">
            <a:avLst/>
          </a:prstGeom>
          <a:solidFill>
            <a:srgbClr val="0A2999"/>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800" b="1">
              <a:solidFill>
                <a:schemeClr val="accent1"/>
              </a:solidFill>
              <a:latin typeface="+mj-lt"/>
            </a:endParaRPr>
          </a:p>
        </p:txBody>
      </p:sp>
      <p:sp>
        <p:nvSpPr>
          <p:cNvPr id="55" name="Slide Number Placeholder 5">
            <a:extLst>
              <a:ext uri="{FF2B5EF4-FFF2-40B4-BE49-F238E27FC236}">
                <a16:creationId xmlns:a16="http://schemas.microsoft.com/office/drawing/2014/main" id="{F466006E-96B1-4AD4-A9B9-84F544D50C40}"/>
              </a:ext>
            </a:extLst>
          </p:cNvPr>
          <p:cNvSpPr txBox="1">
            <a:spLocks/>
          </p:cNvSpPr>
          <p:nvPr userDrawn="1"/>
        </p:nvSpPr>
        <p:spPr bwMode="gray">
          <a:xfrm>
            <a:off x="11466324" y="6303596"/>
            <a:ext cx="276370" cy="335382"/>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sz="800" smtClean="0">
                <a:solidFill>
                  <a:srgbClr val="A1AAB1"/>
                </a:solidFill>
                <a:latin typeface="+mn-lt"/>
              </a:rPr>
              <a:pPr/>
              <a:t>‹#›</a:t>
            </a:fld>
            <a:endParaRPr lang="en-US" sz="800">
              <a:solidFill>
                <a:srgbClr val="A1AAB1"/>
              </a:solidFill>
              <a:latin typeface="+mn-lt"/>
            </a:endParaRPr>
          </a:p>
        </p:txBody>
      </p:sp>
      <p:sp>
        <p:nvSpPr>
          <p:cNvPr id="2" name="Title 1">
            <a:extLst>
              <a:ext uri="{FF2B5EF4-FFF2-40B4-BE49-F238E27FC236}">
                <a16:creationId xmlns:a16="http://schemas.microsoft.com/office/drawing/2014/main" id="{DA94A963-C850-E282-B7DA-BC0F263CA1CE}"/>
              </a:ext>
            </a:extLst>
          </p:cNvPr>
          <p:cNvSpPr>
            <a:spLocks noGrp="1"/>
          </p:cNvSpPr>
          <p:nvPr>
            <p:ph type="ctrTitle"/>
          </p:nvPr>
        </p:nvSpPr>
        <p:spPr bwMode="gray">
          <a:xfrm>
            <a:off x="457318" y="2193926"/>
            <a:ext cx="6553320" cy="1235074"/>
          </a:xfrm>
        </p:spPr>
        <p:txBody>
          <a:bodyPr vert="horz" lIns="0" tIns="0" rIns="0" bIns="0" rtlCol="0" anchor="b" anchorCtr="0">
            <a:noAutofit/>
          </a:bodyPr>
          <a:lstStyle>
            <a:lvl1pPr>
              <a:spcBef>
                <a:spcPts val="0"/>
              </a:spcBef>
              <a:defRPr lang="en-US" sz="3400" b="1" dirty="0">
                <a:solidFill>
                  <a:schemeClr val="bg1"/>
                </a:solidFill>
                <a:latin typeface="+mj-lt"/>
              </a:defRPr>
            </a:lvl1pPr>
          </a:lstStyle>
          <a:p>
            <a:pPr lvl="0"/>
            <a:r>
              <a:rPr lang="en-US"/>
              <a:t>Click to edit Master title style</a:t>
            </a:r>
          </a:p>
        </p:txBody>
      </p:sp>
      <p:sp>
        <p:nvSpPr>
          <p:cNvPr id="5" name="Text Placeholder 5">
            <a:extLst>
              <a:ext uri="{FF2B5EF4-FFF2-40B4-BE49-F238E27FC236}">
                <a16:creationId xmlns:a16="http://schemas.microsoft.com/office/drawing/2014/main" id="{9C6A64CE-3F9B-820E-DFED-E239AB1B011C}"/>
              </a:ext>
            </a:extLst>
          </p:cNvPr>
          <p:cNvSpPr>
            <a:spLocks noGrp="1"/>
          </p:cNvSpPr>
          <p:nvPr>
            <p:ph type="body" sz="quarter" idx="10"/>
          </p:nvPr>
        </p:nvSpPr>
        <p:spPr bwMode="gray">
          <a:xfrm>
            <a:off x="484216" y="3585672"/>
            <a:ext cx="4234775" cy="876363"/>
          </a:xfrm>
        </p:spPr>
        <p:txBody>
          <a:bodyPr lIns="0" tIns="0" rIns="0" bIns="0" anchor="t" anchorCtr="0"/>
          <a:lstStyle>
            <a:lvl1pPr marL="0" indent="0">
              <a:spcBef>
                <a:spcPts val="600"/>
              </a:spcBef>
              <a:buNone/>
              <a:defRPr sz="1800">
                <a:solidFill>
                  <a:schemeClr val="bg1"/>
                </a:solidFill>
                <a:latin typeface="+mn-lt"/>
              </a:defRPr>
            </a:lvl1pPr>
            <a:lvl2pPr marL="400050" indent="0">
              <a:buNone/>
              <a:defRPr/>
            </a:lvl2pPr>
            <a:lvl3pPr marL="742950" indent="0">
              <a:buNone/>
              <a:defRPr/>
            </a:lvl3pPr>
            <a:lvl4pPr marL="1095375" indent="0">
              <a:buNone/>
              <a:defRPr/>
            </a:lvl4pPr>
            <a:lvl5pPr marL="1370012" indent="0">
              <a:buNone/>
              <a:defRPr/>
            </a:lvl5pPr>
          </a:lstStyle>
          <a:p>
            <a:pPr lvl="0"/>
            <a:r>
              <a:rPr lang="en-US"/>
              <a:t>Click to edit Master text styles</a:t>
            </a:r>
          </a:p>
        </p:txBody>
      </p:sp>
      <p:sp>
        <p:nvSpPr>
          <p:cNvPr id="9" name="Text Placeholder 2">
            <a:extLst>
              <a:ext uri="{FF2B5EF4-FFF2-40B4-BE49-F238E27FC236}">
                <a16:creationId xmlns:a16="http://schemas.microsoft.com/office/drawing/2014/main" id="{1FAFD5B1-7597-7F37-59FC-A85E019E7331}"/>
              </a:ext>
            </a:extLst>
          </p:cNvPr>
          <p:cNvSpPr>
            <a:spLocks noGrp="1"/>
          </p:cNvSpPr>
          <p:nvPr>
            <p:ph type="body" sz="quarter" idx="11"/>
          </p:nvPr>
        </p:nvSpPr>
        <p:spPr bwMode="gray">
          <a:xfrm>
            <a:off x="484216" y="5865446"/>
            <a:ext cx="6526422" cy="438150"/>
          </a:xfrm>
        </p:spPr>
        <p:txBody>
          <a:bodyPr lIns="0" tIns="0" rIns="0" bIns="0" anchor="b" anchorCtr="0"/>
          <a:lstStyle>
            <a:lvl1pPr marL="0" indent="0">
              <a:spcBef>
                <a:spcPts val="300"/>
              </a:spcBef>
              <a:buNone/>
              <a:defRPr sz="1200">
                <a:solidFill>
                  <a:schemeClr val="bg1">
                    <a:lumMod val="75000"/>
                  </a:schemeClr>
                </a:solidFill>
              </a:defRPr>
            </a:lvl1pPr>
          </a:lstStyle>
          <a:p>
            <a:pPr lvl="0"/>
            <a:r>
              <a:rPr lang="en-US"/>
              <a:t>Click to edit Master text styles</a:t>
            </a:r>
          </a:p>
        </p:txBody>
      </p:sp>
      <p:pic>
        <p:nvPicPr>
          <p:cNvPr id="6" name="Graphic 5" descr="ASTP logo">
            <a:extLst>
              <a:ext uri="{FF2B5EF4-FFF2-40B4-BE49-F238E27FC236}">
                <a16:creationId xmlns:a16="http://schemas.microsoft.com/office/drawing/2014/main" id="{9826F96B-BF7D-1670-DA32-830BE7676E9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57320" y="457200"/>
            <a:ext cx="2561306" cy="409402"/>
          </a:xfrm>
          <a:prstGeom prst="rect">
            <a:avLst/>
          </a:prstGeom>
        </p:spPr>
      </p:pic>
    </p:spTree>
    <p:custDataLst>
      <p:tags r:id="rId1"/>
    </p:custDataLst>
    <p:extLst>
      <p:ext uri="{BB962C8B-B14F-4D97-AF65-F5344CB8AC3E}">
        <p14:creationId xmlns:p14="http://schemas.microsoft.com/office/powerpoint/2010/main" val="3295893701"/>
      </p:ext>
    </p:extLst>
  </p:cSld>
  <p:clrMapOvr>
    <a:masterClrMapping/>
  </p:clrMapOvr>
  <p:extLst>
    <p:ext uri="{DCECCB84-F9BA-43D5-87BE-67443E8EF086}">
      <p15:sldGuideLst xmlns:p15="http://schemas.microsoft.com/office/powerpoint/2012/main">
        <p15:guide id="1" orient="horz" pos="2160">
          <p15:clr>
            <a:srgbClr val="FBAE40"/>
          </p15:clr>
        </p15:guide>
        <p15:guide id="2" pos="4415">
          <p15:clr>
            <a:srgbClr val="FBAE40"/>
          </p15:clr>
        </p15:guide>
        <p15:guide id="3" pos="4703">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losin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21D1736-F448-387E-D060-35654F3C5272}"/>
              </a:ext>
            </a:extLst>
          </p:cNvPr>
          <p:cNvSpPr>
            <a:spLocks noGrp="1"/>
          </p:cNvSpPr>
          <p:nvPr>
            <p:ph type="body" sz="quarter" idx="10"/>
          </p:nvPr>
        </p:nvSpPr>
        <p:spPr>
          <a:xfrm>
            <a:off x="4870924" y="2937431"/>
            <a:ext cx="6591429" cy="366486"/>
          </a:xfrm>
          <a:solidFill>
            <a:schemeClr val="bg1"/>
          </a:solidFill>
          <a:effectLst>
            <a:outerShdw dist="12700" dir="16200000" rotWithShape="0">
              <a:schemeClr val="bg1">
                <a:lumMod val="75000"/>
              </a:schemeClr>
            </a:outerShdw>
          </a:effectLst>
        </p:spPr>
        <p:txBody>
          <a:bodyPr/>
          <a:lstStyle>
            <a:lvl1pPr marL="0" indent="0">
              <a:buNone/>
              <a:defRPr sz="1500" b="1">
                <a:solidFill>
                  <a:schemeClr val="accent2"/>
                </a:solidFill>
              </a:defRPr>
            </a:lvl1pPr>
            <a:lvl2pPr marL="287337"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8550CA50-2BCA-3324-6A41-4D1EDFBE8C36}"/>
              </a:ext>
            </a:extLst>
          </p:cNvPr>
          <p:cNvSpPr>
            <a:spLocks noGrp="1"/>
          </p:cNvSpPr>
          <p:nvPr>
            <p:ph type="body" sz="quarter" idx="11"/>
          </p:nvPr>
        </p:nvSpPr>
        <p:spPr>
          <a:xfrm>
            <a:off x="4870924" y="904299"/>
            <a:ext cx="6591429" cy="366486"/>
          </a:xfrm>
          <a:solidFill>
            <a:schemeClr val="bg1"/>
          </a:solidFill>
          <a:effectLst>
            <a:outerShdw dist="12700" dir="16200000" rotWithShape="0">
              <a:schemeClr val="bg1">
                <a:lumMod val="75000"/>
              </a:schemeClr>
            </a:outerShdw>
          </a:effectLst>
        </p:spPr>
        <p:txBody>
          <a:bodyPr/>
          <a:lstStyle>
            <a:lvl1pPr marL="0" indent="0">
              <a:buNone/>
              <a:defRPr sz="1500" b="1">
                <a:solidFill>
                  <a:schemeClr val="accent2"/>
                </a:solidFill>
              </a:defRPr>
            </a:lvl1pPr>
            <a:lvl2pPr marL="287337" indent="0">
              <a:buNone/>
              <a:defRPr/>
            </a:lvl2pPr>
          </a:lstStyle>
          <a:p>
            <a:pPr lvl="0"/>
            <a:r>
              <a:rPr lang="en-US"/>
              <a:t>Click to edit Master text styles</a:t>
            </a:r>
          </a:p>
        </p:txBody>
      </p:sp>
      <p:sp>
        <p:nvSpPr>
          <p:cNvPr id="2" name="Rectangle 1">
            <a:extLst>
              <a:ext uri="{FF2B5EF4-FFF2-40B4-BE49-F238E27FC236}">
                <a16:creationId xmlns:a16="http://schemas.microsoft.com/office/drawing/2014/main" id="{DE726761-15ED-1C9F-009A-27DAD199FFA4}"/>
              </a:ext>
              <a:ext uri="{C183D7F6-B498-43B3-948B-1728B52AA6E4}">
                <adec:decorative xmlns:adec="http://schemas.microsoft.com/office/drawing/2017/decorative" val="1"/>
              </a:ext>
            </a:extLst>
          </p:cNvPr>
          <p:cNvSpPr/>
          <p:nvPr userDrawn="1"/>
        </p:nvSpPr>
        <p:spPr bwMode="gray">
          <a:xfrm>
            <a:off x="0" y="0"/>
            <a:ext cx="4141278" cy="6858000"/>
          </a:xfrm>
          <a:prstGeom prst="rect">
            <a:avLst/>
          </a:prstGeom>
          <a:solidFill>
            <a:srgbClr val="0A2999"/>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800" b="1">
              <a:solidFill>
                <a:schemeClr val="accent1"/>
              </a:solidFill>
              <a:latin typeface="+mj-lt"/>
            </a:endParaRPr>
          </a:p>
        </p:txBody>
      </p:sp>
      <p:sp>
        <p:nvSpPr>
          <p:cNvPr id="6" name="Rectangle 5">
            <a:extLst>
              <a:ext uri="{FF2B5EF4-FFF2-40B4-BE49-F238E27FC236}">
                <a16:creationId xmlns:a16="http://schemas.microsoft.com/office/drawing/2014/main" id="{4379C19C-0D35-E6D2-BF44-FC396C21A6C4}"/>
              </a:ext>
              <a:ext uri="{C183D7F6-B498-43B3-948B-1728B52AA6E4}">
                <adec:decorative xmlns:adec="http://schemas.microsoft.com/office/drawing/2017/decorative" val="1"/>
              </a:ext>
            </a:extLst>
          </p:cNvPr>
          <p:cNvSpPr/>
          <p:nvPr userDrawn="1"/>
        </p:nvSpPr>
        <p:spPr bwMode="gray">
          <a:xfrm>
            <a:off x="4141278" y="5953701"/>
            <a:ext cx="8050723" cy="904298"/>
          </a:xfrm>
          <a:prstGeom prst="rect">
            <a:avLst/>
          </a:prstGeom>
          <a:solidFill>
            <a:schemeClr val="bg2">
              <a:alpha val="74837"/>
            </a:schemeClr>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800" b="1">
              <a:solidFill>
                <a:schemeClr val="accent1"/>
              </a:solidFill>
              <a:latin typeface="+mj-lt"/>
            </a:endParaRPr>
          </a:p>
        </p:txBody>
      </p:sp>
      <p:pic>
        <p:nvPicPr>
          <p:cNvPr id="11" name="Graphic 10">
            <a:extLst>
              <a:ext uri="{FF2B5EF4-FFF2-40B4-BE49-F238E27FC236}">
                <a16:creationId xmlns:a16="http://schemas.microsoft.com/office/drawing/2014/main" id="{A9913015-2B21-01FE-F90D-AA4E09410D7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l="29262"/>
          <a:stretch/>
        </p:blipFill>
        <p:spPr>
          <a:xfrm>
            <a:off x="-1" y="502551"/>
            <a:ext cx="4141278" cy="5852899"/>
          </a:xfrm>
          <a:prstGeom prst="rect">
            <a:avLst/>
          </a:prstGeom>
        </p:spPr>
      </p:pic>
    </p:spTree>
    <p:extLst>
      <p:ext uri="{BB962C8B-B14F-4D97-AF65-F5344CB8AC3E}">
        <p14:creationId xmlns:p14="http://schemas.microsoft.com/office/powerpoint/2010/main" val="6994478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2 Column Content and Image">
    <p:spTree>
      <p:nvGrpSpPr>
        <p:cNvPr id="1" name=""/>
        <p:cNvGrpSpPr/>
        <p:nvPr/>
      </p:nvGrpSpPr>
      <p:grpSpPr>
        <a:xfrm>
          <a:off x="0" y="0"/>
          <a:ext cx="0" cy="0"/>
          <a:chOff x="0" y="0"/>
          <a:chExt cx="0" cy="0"/>
        </a:xfrm>
      </p:grpSpPr>
      <p:sp>
        <p:nvSpPr>
          <p:cNvPr id="22" name="Content Placeholder 3">
            <a:extLst>
              <a:ext uri="{FF2B5EF4-FFF2-40B4-BE49-F238E27FC236}">
                <a16:creationId xmlns:a16="http://schemas.microsoft.com/office/drawing/2014/main" id="{0BA3573D-047C-E642-BB28-F06B1E7FADFE}"/>
              </a:ext>
            </a:extLst>
          </p:cNvPr>
          <p:cNvSpPr>
            <a:spLocks noGrp="1"/>
          </p:cNvSpPr>
          <p:nvPr>
            <p:ph sz="half" idx="2"/>
          </p:nvPr>
        </p:nvSpPr>
        <p:spPr>
          <a:xfrm>
            <a:off x="7407965" y="1749289"/>
            <a:ext cx="3998843" cy="4731025"/>
          </a:xfrm>
          <a:prstGeom prst="rect">
            <a:avLst/>
          </a:prstGeom>
          <a:solidFill>
            <a:schemeClr val="bg1">
              <a:lumMod val="95000"/>
            </a:schemeClr>
          </a:solidFill>
        </p:spPr>
        <p:txBody>
          <a:bodyPr>
            <a:normAutofit/>
          </a:bodyPr>
          <a:lstStyle>
            <a:lvl1pPr marL="0" indent="0">
              <a:buNone/>
              <a:defRPr sz="1799">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 name="Content Placeholder 2">
            <a:extLst>
              <a:ext uri="{FF2B5EF4-FFF2-40B4-BE49-F238E27FC236}">
                <a16:creationId xmlns:a16="http://schemas.microsoft.com/office/drawing/2014/main" id="{F5484D10-A49C-5A4E-AFCB-93697C6F10CB}"/>
              </a:ext>
            </a:extLst>
          </p:cNvPr>
          <p:cNvSpPr>
            <a:spLocks noGrp="1"/>
          </p:cNvSpPr>
          <p:nvPr>
            <p:ph idx="1"/>
          </p:nvPr>
        </p:nvSpPr>
        <p:spPr>
          <a:xfrm>
            <a:off x="736779" y="1749288"/>
            <a:ext cx="6392893" cy="4731027"/>
          </a:xfrm>
          <a:prstGeom prst="rect">
            <a:avLst/>
          </a:prstGeom>
        </p:spPr>
        <p:txBody>
          <a:bodyPr>
            <a:normAutofit/>
          </a:bodyPr>
          <a:lstStyle>
            <a:lvl1pPr>
              <a:lnSpc>
                <a:spcPct val="100000"/>
              </a:lnSpc>
              <a:spcBef>
                <a:spcPts val="2199"/>
              </a:spcBef>
              <a:spcAft>
                <a:spcPts val="0"/>
              </a:spcAft>
              <a:buClr>
                <a:schemeClr val="accent1"/>
              </a:buClr>
              <a:defRPr sz="1999">
                <a:solidFill>
                  <a:schemeClr val="tx1"/>
                </a:solidFill>
                <a:latin typeface="Arial" panose="020B0604020202020204" pitchFamily="34" charset="0"/>
                <a:cs typeface="Arial" panose="020B0604020202020204" pitchFamily="34" charset="0"/>
              </a:defRPr>
            </a:lvl1pPr>
            <a:lvl2pPr>
              <a:lnSpc>
                <a:spcPct val="100000"/>
              </a:lnSpc>
              <a:spcBef>
                <a:spcPts val="600"/>
              </a:spcBef>
              <a:spcAft>
                <a:spcPts val="600"/>
              </a:spcAft>
              <a:buClr>
                <a:schemeClr val="tx2"/>
              </a:buClr>
              <a:defRPr sz="1799">
                <a:solidFill>
                  <a:schemeClr val="tx1"/>
                </a:solidFill>
                <a:latin typeface="Arial" panose="020B0604020202020204" pitchFamily="34" charset="0"/>
                <a:cs typeface="Arial" panose="020B0604020202020204" pitchFamily="34" charset="0"/>
              </a:defRPr>
            </a:lvl2pPr>
            <a:lvl3pPr>
              <a:lnSpc>
                <a:spcPct val="100000"/>
              </a:lnSpc>
              <a:spcBef>
                <a:spcPts val="300"/>
              </a:spcBef>
              <a:spcAft>
                <a:spcPts val="600"/>
              </a:spcAft>
              <a:defRPr sz="1799">
                <a:solidFill>
                  <a:schemeClr val="tx1"/>
                </a:solidFill>
                <a:latin typeface="Arial" panose="020B0604020202020204" pitchFamily="34" charset="0"/>
                <a:cs typeface="Arial" panose="020B0604020202020204" pitchFamily="34" charset="0"/>
              </a:defRPr>
            </a:lvl3pPr>
            <a:lvl4pPr>
              <a:spcAft>
                <a:spcPts val="1200"/>
              </a:spcAft>
              <a:defRPr sz="1799">
                <a:solidFill>
                  <a:schemeClr val="tx1"/>
                </a:solidFill>
                <a:latin typeface="Arial" panose="020B0604020202020204" pitchFamily="34" charset="0"/>
                <a:cs typeface="Arial" panose="020B0604020202020204" pitchFamily="34" charset="0"/>
              </a:defRPr>
            </a:lvl4pPr>
            <a:lvl5pPr>
              <a:spcAft>
                <a:spcPts val="1200"/>
              </a:spcAft>
              <a:defRPr sz="1799">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4CEC87AC-E1F0-A647-B21A-A0B823880D78}"/>
              </a:ext>
            </a:extLst>
          </p:cNvPr>
          <p:cNvSpPr>
            <a:spLocks noGrp="1"/>
          </p:cNvSpPr>
          <p:nvPr>
            <p:ph type="title" hasCustomPrompt="1"/>
          </p:nvPr>
        </p:nvSpPr>
        <p:spPr>
          <a:xfrm>
            <a:off x="740994" y="595891"/>
            <a:ext cx="9655779" cy="831811"/>
          </a:xfrm>
          <a:prstGeom prst="rect">
            <a:avLst/>
          </a:prstGeom>
        </p:spPr>
        <p:txBody>
          <a:bodyPr anchor="t">
            <a:noAutofit/>
          </a:bodyPr>
          <a:lstStyle>
            <a:lvl1pPr>
              <a:defRPr sz="2799">
                <a:solidFill>
                  <a:schemeClr val="tx2"/>
                </a:solidFill>
                <a:latin typeface="Arial" panose="020B0604020202020204" pitchFamily="34" charset="0"/>
                <a:cs typeface="Arial" panose="020B0604020202020204" pitchFamily="34" charset="0"/>
              </a:defRPr>
            </a:lvl1pPr>
          </a:lstStyle>
          <a:p>
            <a:r>
              <a:rPr lang="en-US"/>
              <a:t>Click to edit Master title text. Limit titles to 2 lines. Longer descriptions should be placed in text below</a:t>
            </a:r>
          </a:p>
        </p:txBody>
      </p:sp>
    </p:spTree>
    <p:extLst>
      <p:ext uri="{BB962C8B-B14F-4D97-AF65-F5344CB8AC3E}">
        <p14:creationId xmlns:p14="http://schemas.microsoft.com/office/powerpoint/2010/main" val="42360930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E45B2844-9C59-4F4A-A23F-C56225ED1138}"/>
              </a:ext>
            </a:extLst>
          </p:cNvPr>
          <p:cNvSpPr>
            <a:spLocks noGrp="1"/>
          </p:cNvSpPr>
          <p:nvPr>
            <p:ph idx="1"/>
          </p:nvPr>
        </p:nvSpPr>
        <p:spPr>
          <a:xfrm>
            <a:off x="736778" y="1749288"/>
            <a:ext cx="10601990" cy="4731027"/>
          </a:xfrm>
          <a:prstGeom prst="rect">
            <a:avLst/>
          </a:prstGeom>
        </p:spPr>
        <p:txBody>
          <a:bodyPr>
            <a:normAutofit/>
          </a:bodyPr>
          <a:lstStyle>
            <a:lvl1pPr>
              <a:lnSpc>
                <a:spcPct val="100000"/>
              </a:lnSpc>
              <a:spcBef>
                <a:spcPts val="2199"/>
              </a:spcBef>
              <a:spcAft>
                <a:spcPts val="0"/>
              </a:spcAft>
              <a:buClr>
                <a:schemeClr val="accent1"/>
              </a:buClr>
              <a:defRPr sz="1999">
                <a:solidFill>
                  <a:schemeClr val="tx1"/>
                </a:solidFill>
                <a:latin typeface="Arial" panose="020B0604020202020204" pitchFamily="34" charset="0"/>
                <a:cs typeface="Arial" panose="020B0604020202020204" pitchFamily="34" charset="0"/>
              </a:defRPr>
            </a:lvl1pPr>
            <a:lvl2pPr>
              <a:lnSpc>
                <a:spcPct val="100000"/>
              </a:lnSpc>
              <a:spcBef>
                <a:spcPts val="600"/>
              </a:spcBef>
              <a:spcAft>
                <a:spcPts val="600"/>
              </a:spcAft>
              <a:buClr>
                <a:schemeClr val="tx2"/>
              </a:buClr>
              <a:defRPr sz="1799">
                <a:solidFill>
                  <a:schemeClr val="tx1"/>
                </a:solidFill>
                <a:latin typeface="Arial" panose="020B0604020202020204" pitchFamily="34" charset="0"/>
                <a:cs typeface="Arial" panose="020B0604020202020204" pitchFamily="34" charset="0"/>
              </a:defRPr>
            </a:lvl2pPr>
            <a:lvl3pPr>
              <a:lnSpc>
                <a:spcPct val="100000"/>
              </a:lnSpc>
              <a:spcBef>
                <a:spcPts val="300"/>
              </a:spcBef>
              <a:spcAft>
                <a:spcPts val="600"/>
              </a:spcAft>
              <a:buClr>
                <a:schemeClr val="tx1">
                  <a:lumMod val="50000"/>
                  <a:lumOff val="50000"/>
                </a:schemeClr>
              </a:buClr>
              <a:defRPr sz="1799">
                <a:solidFill>
                  <a:schemeClr val="tx1"/>
                </a:solidFill>
                <a:latin typeface="Arial" panose="020B0604020202020204" pitchFamily="34" charset="0"/>
                <a:cs typeface="Arial" panose="020B0604020202020204" pitchFamily="34" charset="0"/>
              </a:defRPr>
            </a:lvl3pPr>
            <a:lvl4pPr>
              <a:spcAft>
                <a:spcPts val="1200"/>
              </a:spcAft>
              <a:defRPr sz="1799">
                <a:solidFill>
                  <a:schemeClr val="tx1"/>
                </a:solidFill>
                <a:latin typeface="Arial" panose="020B0604020202020204" pitchFamily="34" charset="0"/>
                <a:cs typeface="Arial" panose="020B0604020202020204" pitchFamily="34" charset="0"/>
              </a:defRPr>
            </a:lvl4pPr>
            <a:lvl5pPr>
              <a:spcAft>
                <a:spcPts val="1200"/>
              </a:spcAft>
              <a:defRPr sz="1799">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9" name="Title 1">
            <a:extLst>
              <a:ext uri="{FF2B5EF4-FFF2-40B4-BE49-F238E27FC236}">
                <a16:creationId xmlns:a16="http://schemas.microsoft.com/office/drawing/2014/main" id="{C792172F-024B-A640-80DA-4146BE83054E}"/>
              </a:ext>
            </a:extLst>
          </p:cNvPr>
          <p:cNvSpPr>
            <a:spLocks noGrp="1"/>
          </p:cNvSpPr>
          <p:nvPr>
            <p:ph type="title" hasCustomPrompt="1"/>
          </p:nvPr>
        </p:nvSpPr>
        <p:spPr>
          <a:xfrm>
            <a:off x="740994" y="595891"/>
            <a:ext cx="8631607" cy="831811"/>
          </a:xfrm>
          <a:prstGeom prst="rect">
            <a:avLst/>
          </a:prstGeom>
        </p:spPr>
        <p:txBody>
          <a:bodyPr anchor="t">
            <a:noAutofit/>
          </a:bodyPr>
          <a:lstStyle>
            <a:lvl1pPr>
              <a:defRPr sz="2799">
                <a:solidFill>
                  <a:schemeClr val="tx2"/>
                </a:solidFill>
                <a:latin typeface="Arial" panose="020B0604020202020204" pitchFamily="34" charset="0"/>
                <a:cs typeface="Arial" panose="020B0604020202020204" pitchFamily="34" charset="0"/>
              </a:defRPr>
            </a:lvl1pPr>
          </a:lstStyle>
          <a:p>
            <a:r>
              <a:rPr lang="en-US"/>
              <a:t>Click to edit Master title text. Limit titles to 2 lines. Longer descriptions should be placed below</a:t>
            </a:r>
          </a:p>
        </p:txBody>
      </p:sp>
      <p:sp>
        <p:nvSpPr>
          <p:cNvPr id="20" name="Footer Placeholder 4">
            <a:extLst>
              <a:ext uri="{FF2B5EF4-FFF2-40B4-BE49-F238E27FC236}">
                <a16:creationId xmlns:a16="http://schemas.microsoft.com/office/drawing/2014/main" id="{1B57C602-E421-454F-B361-24B062289829}"/>
              </a:ext>
            </a:extLst>
          </p:cNvPr>
          <p:cNvSpPr>
            <a:spLocks noGrp="1"/>
          </p:cNvSpPr>
          <p:nvPr>
            <p:ph type="ftr" sz="quarter" idx="11"/>
          </p:nvPr>
        </p:nvSpPr>
        <p:spPr>
          <a:xfrm>
            <a:off x="739317" y="221362"/>
            <a:ext cx="8143831" cy="348027"/>
          </a:xfrm>
          <a:prstGeom prst="rect">
            <a:avLst/>
          </a:prstGeom>
        </p:spPr>
        <p:txBody>
          <a:bodyPr/>
          <a:lstStyle>
            <a:lvl1pPr algn="l">
              <a:defRPr sz="1100">
                <a:solidFill>
                  <a:schemeClr val="tx1">
                    <a:lumMod val="50000"/>
                    <a:lumOff val="50000"/>
                  </a:schemeClr>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9232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Light">
    <p:bg bwMode="gray">
      <p:bgPr>
        <a:solidFill>
          <a:srgbClr val="0A2999"/>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F15F220E-1442-823D-C0CB-123C0505D7CD}"/>
              </a:ext>
              <a:ext uri="{C183D7F6-B498-43B3-948B-1728B52AA6E4}">
                <adec:decorative xmlns:adec="http://schemas.microsoft.com/office/drawing/2017/decorative" val="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31208" t="-6667" b="6667"/>
          <a:stretch/>
        </p:blipFill>
        <p:spPr>
          <a:xfrm>
            <a:off x="7473012" y="0"/>
            <a:ext cx="4718990" cy="6858000"/>
          </a:xfrm>
          <a:prstGeom prst="rect">
            <a:avLst/>
          </a:prstGeom>
        </p:spPr>
      </p:pic>
      <p:sp>
        <p:nvSpPr>
          <p:cNvPr id="2" name="Rectangle 1">
            <a:extLst>
              <a:ext uri="{FF2B5EF4-FFF2-40B4-BE49-F238E27FC236}">
                <a16:creationId xmlns:a16="http://schemas.microsoft.com/office/drawing/2014/main" id="{0E3F32BF-68C5-9040-2D9D-D2B58ECB6E1B}"/>
              </a:ext>
              <a:ext uri="{C183D7F6-B498-43B3-948B-1728B52AA6E4}">
                <adec:decorative xmlns:adec="http://schemas.microsoft.com/office/drawing/2017/decorative" val="1"/>
              </a:ext>
            </a:extLst>
          </p:cNvPr>
          <p:cNvSpPr/>
          <p:nvPr userDrawn="1"/>
        </p:nvSpPr>
        <p:spPr bwMode="gray">
          <a:xfrm>
            <a:off x="2" y="0"/>
            <a:ext cx="7473009" cy="6858000"/>
          </a:xfrm>
          <a:prstGeom prst="rect">
            <a:avLst/>
          </a:prstGeom>
          <a:solidFill>
            <a:schemeClr val="bg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a:solidFill>
                <a:schemeClr val="accent1"/>
              </a:solidFill>
              <a:latin typeface="+mj-lt"/>
            </a:endParaRPr>
          </a:p>
        </p:txBody>
      </p:sp>
      <p:sp>
        <p:nvSpPr>
          <p:cNvPr id="49" name="Title 1"/>
          <p:cNvSpPr>
            <a:spLocks noGrp="1"/>
          </p:cNvSpPr>
          <p:nvPr userDrawn="1">
            <p:ph type="ctrTitle"/>
          </p:nvPr>
        </p:nvSpPr>
        <p:spPr bwMode="gray">
          <a:xfrm>
            <a:off x="457318" y="2193926"/>
            <a:ext cx="6553320" cy="1235074"/>
          </a:xfrm>
        </p:spPr>
        <p:txBody>
          <a:bodyPr vert="horz" lIns="0" tIns="0" rIns="0" bIns="0" rtlCol="0" anchor="b" anchorCtr="0">
            <a:noAutofit/>
          </a:bodyPr>
          <a:lstStyle>
            <a:lvl1pPr>
              <a:spcBef>
                <a:spcPts val="0"/>
              </a:spcBef>
              <a:defRPr lang="en-US" sz="3399" b="1" dirty="0">
                <a:solidFill>
                  <a:schemeClr val="accent2"/>
                </a:solidFill>
                <a:latin typeface="+mj-lt"/>
              </a:defRPr>
            </a:lvl1pPr>
          </a:lstStyle>
          <a:p>
            <a:pPr lvl="0"/>
            <a:r>
              <a:rPr lang="en-US"/>
              <a:t>Click to edit Master title style</a:t>
            </a:r>
          </a:p>
        </p:txBody>
      </p:sp>
      <p:sp>
        <p:nvSpPr>
          <p:cNvPr id="6" name="Text Placeholder 5"/>
          <p:cNvSpPr>
            <a:spLocks noGrp="1"/>
          </p:cNvSpPr>
          <p:nvPr userDrawn="1">
            <p:ph type="body" sz="quarter" idx="10"/>
          </p:nvPr>
        </p:nvSpPr>
        <p:spPr bwMode="gray">
          <a:xfrm>
            <a:off x="484216" y="3585674"/>
            <a:ext cx="4234775" cy="876363"/>
          </a:xfrm>
        </p:spPr>
        <p:txBody>
          <a:bodyPr lIns="0" tIns="0" rIns="0" bIns="0" anchor="t" anchorCtr="0"/>
          <a:lstStyle>
            <a:lvl1pPr marL="0" indent="0">
              <a:spcBef>
                <a:spcPts val="600"/>
              </a:spcBef>
              <a:buNone/>
              <a:defRPr sz="1799">
                <a:solidFill>
                  <a:schemeClr val="accent2"/>
                </a:solidFill>
                <a:latin typeface="+mn-lt"/>
              </a:defRPr>
            </a:lvl1pPr>
            <a:lvl2pPr marL="399930" indent="0">
              <a:buNone/>
              <a:defRPr/>
            </a:lvl2pPr>
            <a:lvl3pPr marL="742727" indent="0">
              <a:buNone/>
              <a:defRPr/>
            </a:lvl3pPr>
            <a:lvl4pPr marL="1095046" indent="0">
              <a:buNone/>
              <a:defRPr/>
            </a:lvl4pPr>
            <a:lvl5pPr marL="1369601" indent="0">
              <a:buNone/>
              <a:defRPr/>
            </a:lvl5pPr>
          </a:lstStyle>
          <a:p>
            <a:pPr lvl="0"/>
            <a:r>
              <a:rPr lang="en-US"/>
              <a:t>Click to edit Master text styles</a:t>
            </a:r>
          </a:p>
        </p:txBody>
      </p:sp>
      <p:sp>
        <p:nvSpPr>
          <p:cNvPr id="3" name="Text Placeholder 2"/>
          <p:cNvSpPr>
            <a:spLocks noGrp="1"/>
          </p:cNvSpPr>
          <p:nvPr userDrawn="1">
            <p:ph type="body" sz="quarter" idx="11"/>
          </p:nvPr>
        </p:nvSpPr>
        <p:spPr bwMode="gray">
          <a:xfrm>
            <a:off x="484216" y="5865446"/>
            <a:ext cx="6526422" cy="438150"/>
          </a:xfrm>
        </p:spPr>
        <p:txBody>
          <a:bodyPr lIns="0" tIns="0" rIns="0" bIns="0" anchor="b" anchorCtr="0"/>
          <a:lstStyle>
            <a:lvl1pPr marL="0" indent="0">
              <a:spcBef>
                <a:spcPts val="300"/>
              </a:spcBef>
              <a:buNone/>
              <a:defRPr sz="1200">
                <a:solidFill>
                  <a:schemeClr val="bg1">
                    <a:lumMod val="50000"/>
                  </a:schemeClr>
                </a:solidFill>
              </a:defRPr>
            </a:lvl1pPr>
          </a:lstStyle>
          <a:p>
            <a:pPr lvl="0"/>
            <a:r>
              <a:rPr lang="en-US"/>
              <a:t>Click to edit Master text styles</a:t>
            </a:r>
          </a:p>
        </p:txBody>
      </p:sp>
      <p:sp>
        <p:nvSpPr>
          <p:cNvPr id="55" name="Slide Number Placeholder 5">
            <a:extLst>
              <a:ext uri="{FF2B5EF4-FFF2-40B4-BE49-F238E27FC236}">
                <a16:creationId xmlns:a16="http://schemas.microsoft.com/office/drawing/2014/main" id="{F466006E-96B1-4AD4-A9B9-84F544D50C40}"/>
              </a:ext>
            </a:extLst>
          </p:cNvPr>
          <p:cNvSpPr txBox="1">
            <a:spLocks/>
          </p:cNvSpPr>
          <p:nvPr userDrawn="1"/>
        </p:nvSpPr>
        <p:spPr bwMode="gray">
          <a:xfrm>
            <a:off x="11466324" y="6303596"/>
            <a:ext cx="276370" cy="335382"/>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sz="800" smtClean="0">
                <a:solidFill>
                  <a:srgbClr val="A1AAB1"/>
                </a:solidFill>
                <a:latin typeface="+mn-lt"/>
              </a:rPr>
              <a:pPr/>
              <a:t>‹#›</a:t>
            </a:fld>
            <a:endParaRPr lang="en-US" sz="800">
              <a:solidFill>
                <a:srgbClr val="A1AAB1"/>
              </a:solidFill>
              <a:latin typeface="+mn-lt"/>
            </a:endParaRPr>
          </a:p>
        </p:txBody>
      </p:sp>
      <p:pic>
        <p:nvPicPr>
          <p:cNvPr id="5" name="Graphic 4" descr="ASTP logo">
            <a:extLst>
              <a:ext uri="{FF2B5EF4-FFF2-40B4-BE49-F238E27FC236}">
                <a16:creationId xmlns:a16="http://schemas.microsoft.com/office/drawing/2014/main" id="{721A8959-C237-407F-E690-90C92728E1E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57320" y="457203"/>
            <a:ext cx="2561306" cy="410163"/>
          </a:xfrm>
          <a:prstGeom prst="rect">
            <a:avLst/>
          </a:prstGeom>
        </p:spPr>
      </p:pic>
    </p:spTree>
    <p:custDataLst>
      <p:tags r:id="rId1"/>
    </p:custDataLst>
    <p:extLst>
      <p:ext uri="{BB962C8B-B14F-4D97-AF65-F5344CB8AC3E}">
        <p14:creationId xmlns:p14="http://schemas.microsoft.com/office/powerpoint/2010/main" val="3111493972"/>
      </p:ext>
    </p:extLst>
  </p:cSld>
  <p:clrMapOvr>
    <a:masterClrMapping/>
  </p:clrMapOvr>
  <p:extLst>
    <p:ext uri="{DCECCB84-F9BA-43D5-87BE-67443E8EF086}">
      <p15:sldGuideLst xmlns:p15="http://schemas.microsoft.com/office/powerpoint/2012/main">
        <p15:guide id="1" orient="horz" pos="2160">
          <p15:clr>
            <a:srgbClr val="FBAE40"/>
          </p15:clr>
        </p15:guide>
        <p15:guide id="2" pos="4415">
          <p15:clr>
            <a:srgbClr val="FBAE40"/>
          </p15:clr>
        </p15:guide>
        <p15:guide id="3" pos="4703">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Dark">
    <p:bg bwMode="gray">
      <p:bgPr>
        <a:solidFill>
          <a:schemeClr val="accent2"/>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F15F220E-1442-823D-C0CB-123C0505D7CD}"/>
              </a:ext>
              <a:ext uri="{C183D7F6-B498-43B3-948B-1728B52AA6E4}">
                <adec:decorative xmlns:adec="http://schemas.microsoft.com/office/drawing/2017/decorative" val="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31208" t="-6667" b="6667"/>
          <a:stretch/>
        </p:blipFill>
        <p:spPr>
          <a:xfrm>
            <a:off x="7473012" y="0"/>
            <a:ext cx="4718990" cy="6858000"/>
          </a:xfrm>
          <a:prstGeom prst="rect">
            <a:avLst/>
          </a:prstGeom>
        </p:spPr>
      </p:pic>
      <p:sp>
        <p:nvSpPr>
          <p:cNvPr id="4" name="Rectangle 3">
            <a:extLst>
              <a:ext uri="{FF2B5EF4-FFF2-40B4-BE49-F238E27FC236}">
                <a16:creationId xmlns:a16="http://schemas.microsoft.com/office/drawing/2014/main" id="{34373061-45D8-7DD4-41AF-36D53D59DA73}"/>
              </a:ext>
              <a:ext uri="{C183D7F6-B498-43B3-948B-1728B52AA6E4}">
                <adec:decorative xmlns:adec="http://schemas.microsoft.com/office/drawing/2017/decorative" val="1"/>
              </a:ext>
            </a:extLst>
          </p:cNvPr>
          <p:cNvSpPr/>
          <p:nvPr userDrawn="1"/>
        </p:nvSpPr>
        <p:spPr bwMode="gray">
          <a:xfrm>
            <a:off x="2" y="0"/>
            <a:ext cx="7473009" cy="6858000"/>
          </a:xfrm>
          <a:prstGeom prst="rect">
            <a:avLst/>
          </a:prstGeom>
          <a:solidFill>
            <a:srgbClr val="0A2999"/>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a:solidFill>
                <a:schemeClr val="accent1"/>
              </a:solidFill>
              <a:latin typeface="+mj-lt"/>
            </a:endParaRPr>
          </a:p>
        </p:txBody>
      </p:sp>
      <p:sp>
        <p:nvSpPr>
          <p:cNvPr id="55" name="Slide Number Placeholder 5">
            <a:extLst>
              <a:ext uri="{FF2B5EF4-FFF2-40B4-BE49-F238E27FC236}">
                <a16:creationId xmlns:a16="http://schemas.microsoft.com/office/drawing/2014/main" id="{F466006E-96B1-4AD4-A9B9-84F544D50C40}"/>
              </a:ext>
            </a:extLst>
          </p:cNvPr>
          <p:cNvSpPr txBox="1">
            <a:spLocks/>
          </p:cNvSpPr>
          <p:nvPr userDrawn="1"/>
        </p:nvSpPr>
        <p:spPr bwMode="gray">
          <a:xfrm>
            <a:off x="11466324" y="6303596"/>
            <a:ext cx="276370" cy="335382"/>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sz="800" smtClean="0">
                <a:solidFill>
                  <a:srgbClr val="A1AAB1"/>
                </a:solidFill>
                <a:latin typeface="+mn-lt"/>
              </a:rPr>
              <a:pPr/>
              <a:t>‹#›</a:t>
            </a:fld>
            <a:endParaRPr lang="en-US" sz="800">
              <a:solidFill>
                <a:srgbClr val="A1AAB1"/>
              </a:solidFill>
              <a:latin typeface="+mn-lt"/>
            </a:endParaRPr>
          </a:p>
        </p:txBody>
      </p:sp>
      <p:sp>
        <p:nvSpPr>
          <p:cNvPr id="2" name="Title 1">
            <a:extLst>
              <a:ext uri="{FF2B5EF4-FFF2-40B4-BE49-F238E27FC236}">
                <a16:creationId xmlns:a16="http://schemas.microsoft.com/office/drawing/2014/main" id="{DA94A963-C850-E282-B7DA-BC0F263CA1CE}"/>
              </a:ext>
            </a:extLst>
          </p:cNvPr>
          <p:cNvSpPr>
            <a:spLocks noGrp="1"/>
          </p:cNvSpPr>
          <p:nvPr>
            <p:ph type="ctrTitle"/>
          </p:nvPr>
        </p:nvSpPr>
        <p:spPr bwMode="gray">
          <a:xfrm>
            <a:off x="457318" y="2193926"/>
            <a:ext cx="6553320" cy="1235074"/>
          </a:xfrm>
        </p:spPr>
        <p:txBody>
          <a:bodyPr vert="horz" lIns="0" tIns="0" rIns="0" bIns="0" rtlCol="0" anchor="b" anchorCtr="0">
            <a:noAutofit/>
          </a:bodyPr>
          <a:lstStyle>
            <a:lvl1pPr>
              <a:spcBef>
                <a:spcPts val="0"/>
              </a:spcBef>
              <a:defRPr lang="en-US" sz="3399" b="1" dirty="0">
                <a:solidFill>
                  <a:schemeClr val="bg1"/>
                </a:solidFill>
                <a:latin typeface="+mj-lt"/>
              </a:defRPr>
            </a:lvl1pPr>
          </a:lstStyle>
          <a:p>
            <a:pPr lvl="0"/>
            <a:r>
              <a:rPr lang="en-US"/>
              <a:t>Click to edit Master title style</a:t>
            </a:r>
          </a:p>
        </p:txBody>
      </p:sp>
      <p:sp>
        <p:nvSpPr>
          <p:cNvPr id="5" name="Text Placeholder 5">
            <a:extLst>
              <a:ext uri="{FF2B5EF4-FFF2-40B4-BE49-F238E27FC236}">
                <a16:creationId xmlns:a16="http://schemas.microsoft.com/office/drawing/2014/main" id="{9C6A64CE-3F9B-820E-DFED-E239AB1B011C}"/>
              </a:ext>
            </a:extLst>
          </p:cNvPr>
          <p:cNvSpPr>
            <a:spLocks noGrp="1"/>
          </p:cNvSpPr>
          <p:nvPr>
            <p:ph type="body" sz="quarter" idx="10"/>
          </p:nvPr>
        </p:nvSpPr>
        <p:spPr bwMode="gray">
          <a:xfrm>
            <a:off x="484216" y="3585674"/>
            <a:ext cx="4234775" cy="876363"/>
          </a:xfrm>
        </p:spPr>
        <p:txBody>
          <a:bodyPr lIns="0" tIns="0" rIns="0" bIns="0" anchor="t" anchorCtr="0"/>
          <a:lstStyle>
            <a:lvl1pPr marL="0" indent="0">
              <a:spcBef>
                <a:spcPts val="600"/>
              </a:spcBef>
              <a:buNone/>
              <a:defRPr sz="1799">
                <a:solidFill>
                  <a:schemeClr val="bg1"/>
                </a:solidFill>
                <a:latin typeface="+mn-lt"/>
              </a:defRPr>
            </a:lvl1pPr>
            <a:lvl2pPr marL="399930" indent="0">
              <a:buNone/>
              <a:defRPr/>
            </a:lvl2pPr>
            <a:lvl3pPr marL="742727" indent="0">
              <a:buNone/>
              <a:defRPr/>
            </a:lvl3pPr>
            <a:lvl4pPr marL="1095046" indent="0">
              <a:buNone/>
              <a:defRPr/>
            </a:lvl4pPr>
            <a:lvl5pPr marL="1369601" indent="0">
              <a:buNone/>
              <a:defRPr/>
            </a:lvl5pPr>
          </a:lstStyle>
          <a:p>
            <a:pPr lvl="0"/>
            <a:r>
              <a:rPr lang="en-US"/>
              <a:t>Click to edit Master text styles</a:t>
            </a:r>
          </a:p>
        </p:txBody>
      </p:sp>
      <p:sp>
        <p:nvSpPr>
          <p:cNvPr id="9" name="Text Placeholder 2">
            <a:extLst>
              <a:ext uri="{FF2B5EF4-FFF2-40B4-BE49-F238E27FC236}">
                <a16:creationId xmlns:a16="http://schemas.microsoft.com/office/drawing/2014/main" id="{1FAFD5B1-7597-7F37-59FC-A85E019E7331}"/>
              </a:ext>
            </a:extLst>
          </p:cNvPr>
          <p:cNvSpPr>
            <a:spLocks noGrp="1"/>
          </p:cNvSpPr>
          <p:nvPr>
            <p:ph type="body" sz="quarter" idx="11"/>
          </p:nvPr>
        </p:nvSpPr>
        <p:spPr bwMode="gray">
          <a:xfrm>
            <a:off x="484216" y="5865446"/>
            <a:ext cx="6526422" cy="438150"/>
          </a:xfrm>
        </p:spPr>
        <p:txBody>
          <a:bodyPr lIns="0" tIns="0" rIns="0" bIns="0" anchor="b" anchorCtr="0"/>
          <a:lstStyle>
            <a:lvl1pPr marL="0" indent="0">
              <a:spcBef>
                <a:spcPts val="300"/>
              </a:spcBef>
              <a:buNone/>
              <a:defRPr sz="1200">
                <a:solidFill>
                  <a:schemeClr val="bg1">
                    <a:lumMod val="75000"/>
                  </a:schemeClr>
                </a:solidFill>
              </a:defRPr>
            </a:lvl1pPr>
          </a:lstStyle>
          <a:p>
            <a:pPr lvl="0"/>
            <a:r>
              <a:rPr lang="en-US"/>
              <a:t>Click to edit Master text styles</a:t>
            </a:r>
          </a:p>
        </p:txBody>
      </p:sp>
      <p:pic>
        <p:nvPicPr>
          <p:cNvPr id="6" name="Graphic 5" descr="ASTP logo">
            <a:extLst>
              <a:ext uri="{FF2B5EF4-FFF2-40B4-BE49-F238E27FC236}">
                <a16:creationId xmlns:a16="http://schemas.microsoft.com/office/drawing/2014/main" id="{9826F96B-BF7D-1670-DA32-830BE7676E9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57321" y="457200"/>
            <a:ext cx="2561306" cy="409402"/>
          </a:xfrm>
          <a:prstGeom prst="rect">
            <a:avLst/>
          </a:prstGeom>
        </p:spPr>
      </p:pic>
    </p:spTree>
    <p:custDataLst>
      <p:tags r:id="rId1"/>
    </p:custDataLst>
    <p:extLst>
      <p:ext uri="{BB962C8B-B14F-4D97-AF65-F5344CB8AC3E}">
        <p14:creationId xmlns:p14="http://schemas.microsoft.com/office/powerpoint/2010/main" val="2461294941"/>
      </p:ext>
    </p:extLst>
  </p:cSld>
  <p:clrMapOvr>
    <a:masterClrMapping/>
  </p:clrMapOvr>
  <p:extLst>
    <p:ext uri="{DCECCB84-F9BA-43D5-87BE-67443E8EF086}">
      <p15:sldGuideLst xmlns:p15="http://schemas.microsoft.com/office/powerpoint/2012/main">
        <p15:guide id="1" orient="horz" pos="2160">
          <p15:clr>
            <a:srgbClr val="FBAE40"/>
          </p15:clr>
        </p15:guide>
        <p15:guide id="2" pos="4415">
          <p15:clr>
            <a:srgbClr val="FBAE40"/>
          </p15:clr>
        </p15:guide>
        <p15:guide id="3" pos="4703">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446896E-438A-1B6E-6B7D-6738ECA385AB}"/>
              </a:ext>
              <a:ext uri="{C183D7F6-B498-43B3-948B-1728B52AA6E4}">
                <adec:decorative xmlns:adec="http://schemas.microsoft.com/office/drawing/2017/decorative" val="1"/>
              </a:ext>
            </a:extLst>
          </p:cNvPr>
          <p:cNvSpPr/>
          <p:nvPr userDrawn="1"/>
        </p:nvSpPr>
        <p:spPr bwMode="gray">
          <a:xfrm>
            <a:off x="-1" y="3"/>
            <a:ext cx="1409659" cy="6857999"/>
          </a:xfrm>
          <a:prstGeom prst="rect">
            <a:avLst/>
          </a:prstGeom>
          <a:solidFill>
            <a:schemeClr val="bg2"/>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a:solidFill>
                <a:schemeClr val="accent1"/>
              </a:solidFill>
              <a:latin typeface="+mj-lt"/>
            </a:endParaRPr>
          </a:p>
        </p:txBody>
      </p:sp>
      <p:sp>
        <p:nvSpPr>
          <p:cNvPr id="3" name="Content Placeholder 2"/>
          <p:cNvSpPr>
            <a:spLocks noGrp="1"/>
          </p:cNvSpPr>
          <p:nvPr>
            <p:ph idx="1"/>
          </p:nvPr>
        </p:nvSpPr>
        <p:spPr bwMode="gray">
          <a:xfrm>
            <a:off x="1905497" y="1347812"/>
            <a:ext cx="9872334" cy="4540669"/>
          </a:xfrm>
        </p:spPr>
        <p:txBody>
          <a:bodyPr anchor="t" anchorCtr="0"/>
          <a:lstStyle>
            <a:lvl1pPr marL="342797" indent="-342797">
              <a:buFont typeface="+mj-lt"/>
              <a:buAutoNum type="arabicPeriod"/>
              <a:defRPr sz="1799" b="0">
                <a:solidFill>
                  <a:schemeClr val="accent1"/>
                </a:solidFill>
              </a:defRPr>
            </a:lvl1pPr>
            <a:lvl2pPr marL="571329" indent="-169812">
              <a:spcBef>
                <a:spcPts val="400"/>
              </a:spcBef>
              <a:buClr>
                <a:schemeClr val="accent1"/>
              </a:buClr>
              <a:buFont typeface="System Font Regular"/>
              <a:buChar char="‣"/>
              <a:defRPr sz="1200">
                <a:solidFill>
                  <a:schemeClr val="tx1">
                    <a:lumMod val="65000"/>
                    <a:lumOff val="35000"/>
                  </a:schemeClr>
                </a:solidFill>
              </a:defRPr>
            </a:lvl2pPr>
            <a:lvl3pPr marL="742727" indent="-171399">
              <a:defRPr/>
            </a:lvl3pPr>
            <a:lvl4pPr marL="971259" indent="-171399">
              <a:defRPr/>
            </a:lvl4pPr>
            <a:lvl5pPr marL="1171224" indent="-142832">
              <a:defRPr/>
            </a:lvl5pPr>
          </a:lstStyle>
          <a:p>
            <a:pPr lvl="0"/>
            <a:r>
              <a:rPr lang="en-US"/>
              <a:t>Click to edit Master text styles</a:t>
            </a:r>
          </a:p>
          <a:p>
            <a:pPr lvl="1"/>
            <a:r>
              <a:rPr lang="en-US"/>
              <a:t>Second level</a:t>
            </a:r>
          </a:p>
        </p:txBody>
      </p:sp>
      <p:pic>
        <p:nvPicPr>
          <p:cNvPr id="9" name="Graphic 8">
            <a:extLst>
              <a:ext uri="{FF2B5EF4-FFF2-40B4-BE49-F238E27FC236}">
                <a16:creationId xmlns:a16="http://schemas.microsoft.com/office/drawing/2014/main" id="{CBBA5F88-3FE9-6DB6-4351-F2585AD52E2C}"/>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88016" y="747938"/>
            <a:ext cx="443284" cy="443169"/>
          </a:xfrm>
          <a:prstGeom prst="rect">
            <a:avLst/>
          </a:prstGeom>
        </p:spPr>
      </p:pic>
      <p:cxnSp>
        <p:nvCxnSpPr>
          <p:cNvPr id="11" name="Straight Connector 10">
            <a:extLst>
              <a:ext uri="{FF2B5EF4-FFF2-40B4-BE49-F238E27FC236}">
                <a16:creationId xmlns:a16="http://schemas.microsoft.com/office/drawing/2014/main" id="{BA12A7CC-2393-FC0D-94CB-5525C544558A}"/>
              </a:ext>
              <a:ext uri="{C183D7F6-B498-43B3-948B-1728B52AA6E4}">
                <adec:decorative xmlns:adec="http://schemas.microsoft.com/office/drawing/2017/decorative" val="1"/>
              </a:ext>
            </a:extLst>
          </p:cNvPr>
          <p:cNvCxnSpPr>
            <a:cxnSpLocks/>
            <a:stCxn id="9" idx="3"/>
          </p:cNvCxnSpPr>
          <p:nvPr userDrawn="1"/>
        </p:nvCxnSpPr>
        <p:spPr bwMode="gray">
          <a:xfrm flipV="1">
            <a:off x="1631301" y="969522"/>
            <a:ext cx="7197499" cy="1"/>
          </a:xfrm>
          <a:prstGeom prst="line">
            <a:avLst/>
          </a:prstGeom>
          <a:ln w="12700">
            <a:gradFill>
              <a:gsLst>
                <a:gs pos="0">
                  <a:schemeClr val="accent1"/>
                </a:gs>
                <a:gs pos="39000">
                  <a:schemeClr val="accent3"/>
                </a:gs>
                <a:gs pos="100000">
                  <a:schemeClr val="accent3">
                    <a:lumMod val="20000"/>
                    <a:lumOff val="80000"/>
                    <a:alpha val="0"/>
                  </a:schemeClr>
                </a:gs>
              </a:gsLst>
              <a:lin ang="0" scaled="0"/>
            </a:gradFill>
            <a:headEnd/>
            <a:tailEn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00256B9-B044-4332-CF9D-0C8189C04255}"/>
              </a:ext>
              <a:ext uri="{C183D7F6-B498-43B3-948B-1728B52AA6E4}">
                <adec:decorative xmlns:adec="http://schemas.microsoft.com/office/drawing/2017/decorative" val="1"/>
              </a:ext>
            </a:extLst>
          </p:cNvPr>
          <p:cNvCxnSpPr>
            <a:cxnSpLocks/>
            <a:stCxn id="9" idx="0"/>
          </p:cNvCxnSpPr>
          <p:nvPr userDrawn="1"/>
        </p:nvCxnSpPr>
        <p:spPr bwMode="gray">
          <a:xfrm flipV="1">
            <a:off x="1409658" y="3"/>
            <a:ext cx="0" cy="747935"/>
          </a:xfrm>
          <a:prstGeom prst="line">
            <a:avLst/>
          </a:prstGeom>
          <a:ln w="12700">
            <a:headEnd/>
            <a:tailEn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18934DC-E402-69CA-3ED0-6B34050BEAC5}"/>
              </a:ext>
              <a:ext uri="{C183D7F6-B498-43B3-948B-1728B52AA6E4}">
                <adec:decorative xmlns:adec="http://schemas.microsoft.com/office/drawing/2017/decorative" val="1"/>
              </a:ext>
            </a:extLst>
          </p:cNvPr>
          <p:cNvCxnSpPr>
            <a:cxnSpLocks/>
            <a:endCxn id="9" idx="2"/>
          </p:cNvCxnSpPr>
          <p:nvPr userDrawn="1"/>
        </p:nvCxnSpPr>
        <p:spPr bwMode="gray">
          <a:xfrm flipV="1">
            <a:off x="1409658" y="1191104"/>
            <a:ext cx="0" cy="5666896"/>
          </a:xfrm>
          <a:prstGeom prst="line">
            <a:avLst/>
          </a:prstGeom>
          <a:ln w="12700">
            <a:gradFill>
              <a:gsLst>
                <a:gs pos="80000">
                  <a:schemeClr val="accent1"/>
                </a:gs>
                <a:gs pos="38000">
                  <a:schemeClr val="accent3"/>
                </a:gs>
                <a:gs pos="0">
                  <a:schemeClr val="accent3">
                    <a:lumMod val="20000"/>
                    <a:lumOff val="80000"/>
                  </a:schemeClr>
                </a:gs>
              </a:gsLst>
              <a:lin ang="5400000" scaled="0"/>
            </a:gradFill>
            <a:headEnd/>
            <a:tailE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813BA51-1C50-2E59-EA14-DDC4858D9FD8}"/>
              </a:ext>
              <a:ext uri="{C183D7F6-B498-43B3-948B-1728B52AA6E4}">
                <adec:decorative xmlns:adec="http://schemas.microsoft.com/office/drawing/2017/decorative" val="1"/>
              </a:ext>
            </a:extLst>
          </p:cNvPr>
          <p:cNvCxnSpPr>
            <a:cxnSpLocks/>
            <a:stCxn id="9" idx="1"/>
          </p:cNvCxnSpPr>
          <p:nvPr userDrawn="1"/>
        </p:nvCxnSpPr>
        <p:spPr bwMode="gray">
          <a:xfrm flipH="1">
            <a:off x="0" y="969520"/>
            <a:ext cx="1188015" cy="0"/>
          </a:xfrm>
          <a:prstGeom prst="line">
            <a:avLst/>
          </a:prstGeom>
          <a:ln w="12700">
            <a:headEnd/>
            <a:tailEnd/>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45D01F8C-5A62-F5B3-3047-E3C8BCEB8A23}"/>
              </a:ext>
            </a:extLst>
          </p:cNvPr>
          <p:cNvSpPr txBox="1">
            <a:spLocks/>
          </p:cNvSpPr>
          <p:nvPr userDrawn="1"/>
        </p:nvSpPr>
        <p:spPr bwMode="gray">
          <a:xfrm>
            <a:off x="11466324" y="6303596"/>
            <a:ext cx="276370" cy="335382"/>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sz="800" smtClean="0">
                <a:solidFill>
                  <a:srgbClr val="A1AAB1"/>
                </a:solidFill>
                <a:latin typeface="+mn-lt"/>
              </a:rPr>
              <a:pPr/>
              <a:t>‹#›</a:t>
            </a:fld>
            <a:endParaRPr lang="en-US" sz="800">
              <a:solidFill>
                <a:srgbClr val="A1AAB1"/>
              </a:solidFill>
              <a:latin typeface="+mn-lt"/>
            </a:endParaRPr>
          </a:p>
        </p:txBody>
      </p:sp>
    </p:spTree>
    <p:custDataLst>
      <p:tags r:id="rId1"/>
    </p:custDataLst>
    <p:extLst>
      <p:ext uri="{BB962C8B-B14F-4D97-AF65-F5344CB8AC3E}">
        <p14:creationId xmlns:p14="http://schemas.microsoft.com/office/powerpoint/2010/main" val="23106219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ction Divider-Light">
    <p:bg bwMode="gray">
      <p:bgPr>
        <a:solidFill>
          <a:schemeClr val="bg2"/>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bwMode="gray">
          <a:xfrm>
            <a:off x="448173" y="3345752"/>
            <a:ext cx="8380626" cy="905256"/>
          </a:xfrm>
        </p:spPr>
        <p:txBody>
          <a:bodyPr lIns="0" tIns="0" rIns="0" bIns="0"/>
          <a:lstStyle>
            <a:lvl1pPr marL="0" indent="0">
              <a:spcBef>
                <a:spcPts val="600"/>
              </a:spcBef>
              <a:buNone/>
              <a:defRPr sz="1799">
                <a:solidFill>
                  <a:schemeClr val="accent1"/>
                </a:solidFill>
                <a:latin typeface="+mn-lt"/>
              </a:defRPr>
            </a:lvl1pPr>
            <a:lvl2pPr marL="399930" indent="0">
              <a:buNone/>
              <a:defRPr/>
            </a:lvl2pPr>
            <a:lvl3pPr marL="742727" indent="0">
              <a:buNone/>
              <a:defRPr/>
            </a:lvl3pPr>
            <a:lvl4pPr marL="1095046" indent="0">
              <a:buNone/>
              <a:defRPr/>
            </a:lvl4pPr>
            <a:lvl5pPr marL="1369601" indent="0">
              <a:buNone/>
              <a:defRPr/>
            </a:lvl5pPr>
          </a:lstStyle>
          <a:p>
            <a:pPr lvl="0"/>
            <a:r>
              <a:rPr lang="en-US"/>
              <a:t>Click to edit Master text styles</a:t>
            </a:r>
          </a:p>
        </p:txBody>
      </p:sp>
      <p:sp>
        <p:nvSpPr>
          <p:cNvPr id="2" name="Title 1"/>
          <p:cNvSpPr>
            <a:spLocks noGrp="1"/>
          </p:cNvSpPr>
          <p:nvPr>
            <p:ph type="ctrTitle"/>
          </p:nvPr>
        </p:nvSpPr>
        <p:spPr bwMode="gray">
          <a:xfrm>
            <a:off x="448173" y="1690688"/>
            <a:ext cx="8380627" cy="1508760"/>
          </a:xfrm>
        </p:spPr>
        <p:txBody>
          <a:bodyPr vert="horz" lIns="0" tIns="0" rIns="0" bIns="0" rtlCol="0" anchor="b" anchorCtr="0">
            <a:noAutofit/>
          </a:bodyPr>
          <a:lstStyle>
            <a:lvl1pPr>
              <a:defRPr lang="en-US" sz="3199" b="0" dirty="0">
                <a:solidFill>
                  <a:schemeClr val="accent1"/>
                </a:solidFill>
              </a:defRPr>
            </a:lvl1pPr>
          </a:lstStyle>
          <a:p>
            <a:pPr lvl="0"/>
            <a:r>
              <a:rPr lang="en-US"/>
              <a:t>Click to edit Master title style</a:t>
            </a:r>
          </a:p>
        </p:txBody>
      </p:sp>
      <p:sp>
        <p:nvSpPr>
          <p:cNvPr id="13" name="Google Shape;49;p7">
            <a:extLst>
              <a:ext uri="{FF2B5EF4-FFF2-40B4-BE49-F238E27FC236}">
                <a16:creationId xmlns:a16="http://schemas.microsoft.com/office/drawing/2014/main" id="{D01DEFE8-92EA-4D72-9911-E9444EF4C65B}"/>
              </a:ext>
              <a:ext uri="{C183D7F6-B498-43B3-948B-1728B52AA6E4}">
                <adec:decorative xmlns:adec="http://schemas.microsoft.com/office/drawing/2017/decorative" val="1"/>
              </a:ext>
            </a:extLst>
          </p:cNvPr>
          <p:cNvSpPr/>
          <p:nvPr userDrawn="1"/>
        </p:nvSpPr>
        <p:spPr bwMode="gray">
          <a:xfrm>
            <a:off x="2" y="6216149"/>
            <a:ext cx="12192000" cy="641784"/>
          </a:xfrm>
          <a:prstGeom prst="rect">
            <a:avLst/>
          </a:prstGeom>
          <a:solidFill>
            <a:schemeClr val="lt1"/>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86"/>
          </a:p>
        </p:txBody>
      </p:sp>
      <p:sp>
        <p:nvSpPr>
          <p:cNvPr id="10" name="Slide Number Placeholder 5">
            <a:extLst>
              <a:ext uri="{FF2B5EF4-FFF2-40B4-BE49-F238E27FC236}">
                <a16:creationId xmlns:a16="http://schemas.microsoft.com/office/drawing/2014/main" id="{CCDF916F-8B26-4E62-8230-AE3626C83AC8}"/>
              </a:ext>
            </a:extLst>
          </p:cNvPr>
          <p:cNvSpPr txBox="1">
            <a:spLocks/>
          </p:cNvSpPr>
          <p:nvPr userDrawn="1"/>
        </p:nvSpPr>
        <p:spPr bwMode="gray">
          <a:xfrm>
            <a:off x="11466324" y="6303596"/>
            <a:ext cx="276370" cy="335382"/>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sz="800" smtClean="0">
                <a:solidFill>
                  <a:srgbClr val="A1AAB1"/>
                </a:solidFill>
                <a:latin typeface="+mn-lt"/>
              </a:rPr>
              <a:pPr/>
              <a:t>‹#›</a:t>
            </a:fld>
            <a:endParaRPr lang="en-US" sz="800">
              <a:solidFill>
                <a:srgbClr val="A1AAB1"/>
              </a:solidFill>
              <a:latin typeface="+mn-lt"/>
            </a:endParaRPr>
          </a:p>
        </p:txBody>
      </p:sp>
      <p:sp>
        <p:nvSpPr>
          <p:cNvPr id="3" name="Text Placeholder 3">
            <a:extLst>
              <a:ext uri="{FF2B5EF4-FFF2-40B4-BE49-F238E27FC236}">
                <a16:creationId xmlns:a16="http://schemas.microsoft.com/office/drawing/2014/main" id="{23FE5CA9-4F4A-9900-B27D-D5151882249B}"/>
              </a:ext>
            </a:extLst>
          </p:cNvPr>
          <p:cNvSpPr txBox="1">
            <a:spLocks/>
          </p:cNvSpPr>
          <p:nvPr userDrawn="1"/>
        </p:nvSpPr>
        <p:spPr bwMode="gray">
          <a:xfrm>
            <a:off x="1472504" y="6303596"/>
            <a:ext cx="4399475" cy="335382"/>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300"/>
              </a:spcBef>
              <a:buClr>
                <a:schemeClr val="tx1"/>
              </a:buClr>
              <a:buSzPct val="100000"/>
              <a:buFont typeface="Arial" panose="020B0604020202020204" pitchFamily="34" charset="0"/>
              <a:buNone/>
              <a:defRPr lang="en-US" sz="1200" kern="1200">
                <a:solidFill>
                  <a:srgbClr val="00004E"/>
                </a:solidFill>
                <a:latin typeface="+mn-lt"/>
                <a:ea typeface="+mn-ea"/>
                <a:cs typeface="+mn-cs"/>
              </a:defRPr>
            </a:lvl1pPr>
            <a:lvl2pPr marL="457200" indent="-169863" algn="l" defTabSz="914400" rtl="0" eaLnBrk="1" latinLnBrk="0" hangingPunct="1">
              <a:lnSpc>
                <a:spcPct val="90000"/>
              </a:lnSpc>
              <a:spcBef>
                <a:spcPts val="1000"/>
              </a:spcBef>
              <a:buClr>
                <a:schemeClr val="tx1"/>
              </a:buClr>
              <a:buFont typeface="Arial" panose="020B0604020202020204" pitchFamily="34" charset="0"/>
              <a:buChar char="•"/>
              <a:defRPr sz="1800" kern="1200">
                <a:solidFill>
                  <a:schemeClr val="tx1"/>
                </a:solidFill>
                <a:latin typeface="+mn-lt"/>
                <a:ea typeface="+mn-ea"/>
                <a:cs typeface="+mn-cs"/>
              </a:defRPr>
            </a:lvl2pPr>
            <a:lvl3pPr marL="685800" indent="-171450" algn="l" defTabSz="914400" rtl="0" eaLnBrk="1" latinLnBrk="0" hangingPunct="1">
              <a:lnSpc>
                <a:spcPct val="9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3pPr>
            <a:lvl4pPr marL="914400" indent="-171450" algn="l" defTabSz="914400" rtl="0" eaLnBrk="1" latinLnBrk="0" hangingPunct="1">
              <a:lnSpc>
                <a:spcPct val="90000"/>
              </a:lnSpc>
              <a:spcBef>
                <a:spcPts val="200"/>
              </a:spcBef>
              <a:buClr>
                <a:schemeClr val="tx1"/>
              </a:buClr>
              <a:buFont typeface="Arial" panose="020B0604020202020204" pitchFamily="34" charset="0"/>
              <a:buChar char="•"/>
              <a:defRPr sz="1400" kern="1200">
                <a:solidFill>
                  <a:schemeClr val="tx1"/>
                </a:solidFill>
                <a:latin typeface="+mn-lt"/>
                <a:ea typeface="+mn-ea"/>
                <a:cs typeface="+mn-cs"/>
              </a:defRPr>
            </a:lvl4pPr>
            <a:lvl5pPr marL="1089025" indent="-114300" algn="l" defTabSz="914400" rtl="0" eaLnBrk="1" latinLnBrk="0" hangingPunct="1">
              <a:lnSpc>
                <a:spcPct val="90000"/>
              </a:lnSpc>
              <a:spcBef>
                <a:spcPts val="100"/>
              </a:spcBef>
              <a:buClr>
                <a:schemeClr val="tx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800" b="0">
                <a:solidFill>
                  <a:schemeClr val="accent1"/>
                </a:solidFill>
              </a:rPr>
              <a:t>Better health enabled by data</a:t>
            </a:r>
          </a:p>
        </p:txBody>
      </p:sp>
      <p:pic>
        <p:nvPicPr>
          <p:cNvPr id="8" name="Graphic 7" descr="ASTP logo">
            <a:extLst>
              <a:ext uri="{FF2B5EF4-FFF2-40B4-BE49-F238E27FC236}">
                <a16:creationId xmlns:a16="http://schemas.microsoft.com/office/drawing/2014/main" id="{67BD97C8-7738-824C-86BE-17EEDFFD0EF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57319" y="6420150"/>
            <a:ext cx="833553" cy="231801"/>
          </a:xfrm>
          <a:prstGeom prst="rect">
            <a:avLst/>
          </a:prstGeom>
        </p:spPr>
      </p:pic>
    </p:spTree>
    <p:custDataLst>
      <p:tags r:id="rId1"/>
    </p:custDataLst>
    <p:extLst>
      <p:ext uri="{BB962C8B-B14F-4D97-AF65-F5344CB8AC3E}">
        <p14:creationId xmlns:p14="http://schemas.microsoft.com/office/powerpoint/2010/main" val="30803268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ection Divider + Content-Light">
    <p:bg bwMode="gray">
      <p:bgPr>
        <a:solidFill>
          <a:schemeClr val="bg2"/>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bwMode="gray">
          <a:xfrm>
            <a:off x="448174" y="3345752"/>
            <a:ext cx="5476333" cy="905256"/>
          </a:xfrm>
        </p:spPr>
        <p:txBody>
          <a:bodyPr lIns="0" tIns="0" rIns="0" bIns="0"/>
          <a:lstStyle>
            <a:lvl1pPr marL="0" indent="0">
              <a:spcBef>
                <a:spcPts val="600"/>
              </a:spcBef>
              <a:buNone/>
              <a:defRPr sz="1799">
                <a:solidFill>
                  <a:schemeClr val="accent1"/>
                </a:solidFill>
                <a:latin typeface="+mn-lt"/>
              </a:defRPr>
            </a:lvl1pPr>
            <a:lvl2pPr marL="399930" indent="0">
              <a:buNone/>
              <a:defRPr/>
            </a:lvl2pPr>
            <a:lvl3pPr marL="742727" indent="0">
              <a:buNone/>
              <a:defRPr/>
            </a:lvl3pPr>
            <a:lvl4pPr marL="1095046" indent="0">
              <a:buNone/>
              <a:defRPr/>
            </a:lvl4pPr>
            <a:lvl5pPr marL="1369601" indent="0">
              <a:buNone/>
              <a:defRPr/>
            </a:lvl5pPr>
          </a:lstStyle>
          <a:p>
            <a:pPr lvl="0"/>
            <a:r>
              <a:rPr lang="en-US"/>
              <a:t>Click to edit Master text styles</a:t>
            </a:r>
          </a:p>
        </p:txBody>
      </p:sp>
      <p:sp>
        <p:nvSpPr>
          <p:cNvPr id="2" name="Title 1"/>
          <p:cNvSpPr>
            <a:spLocks noGrp="1"/>
          </p:cNvSpPr>
          <p:nvPr>
            <p:ph type="ctrTitle"/>
          </p:nvPr>
        </p:nvSpPr>
        <p:spPr bwMode="gray">
          <a:xfrm>
            <a:off x="448173" y="1690688"/>
            <a:ext cx="5476334" cy="1508760"/>
          </a:xfrm>
        </p:spPr>
        <p:txBody>
          <a:bodyPr vert="horz" lIns="0" tIns="0" rIns="0" bIns="0" rtlCol="0" anchor="b" anchorCtr="0">
            <a:noAutofit/>
          </a:bodyPr>
          <a:lstStyle>
            <a:lvl1pPr>
              <a:defRPr lang="en-US" sz="3199" b="0" dirty="0">
                <a:solidFill>
                  <a:schemeClr val="accent1"/>
                </a:solidFill>
              </a:defRPr>
            </a:lvl1pPr>
          </a:lstStyle>
          <a:p>
            <a:pPr lvl="0"/>
            <a:r>
              <a:rPr lang="en-US"/>
              <a:t>Click to edit Master title style</a:t>
            </a:r>
          </a:p>
        </p:txBody>
      </p:sp>
      <p:sp>
        <p:nvSpPr>
          <p:cNvPr id="13" name="Google Shape;49;p7">
            <a:extLst>
              <a:ext uri="{FF2B5EF4-FFF2-40B4-BE49-F238E27FC236}">
                <a16:creationId xmlns:a16="http://schemas.microsoft.com/office/drawing/2014/main" id="{D01DEFE8-92EA-4D72-9911-E9444EF4C65B}"/>
              </a:ext>
              <a:ext uri="{C183D7F6-B498-43B3-948B-1728B52AA6E4}">
                <adec:decorative xmlns:adec="http://schemas.microsoft.com/office/drawing/2017/decorative" val="1"/>
              </a:ext>
            </a:extLst>
          </p:cNvPr>
          <p:cNvSpPr/>
          <p:nvPr userDrawn="1"/>
        </p:nvSpPr>
        <p:spPr bwMode="gray">
          <a:xfrm>
            <a:off x="2" y="6216149"/>
            <a:ext cx="12192000" cy="641784"/>
          </a:xfrm>
          <a:prstGeom prst="rect">
            <a:avLst/>
          </a:prstGeom>
          <a:solidFill>
            <a:schemeClr val="lt1"/>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86"/>
          </a:p>
        </p:txBody>
      </p:sp>
      <p:sp>
        <p:nvSpPr>
          <p:cNvPr id="10" name="Slide Number Placeholder 5">
            <a:extLst>
              <a:ext uri="{FF2B5EF4-FFF2-40B4-BE49-F238E27FC236}">
                <a16:creationId xmlns:a16="http://schemas.microsoft.com/office/drawing/2014/main" id="{CCDF916F-8B26-4E62-8230-AE3626C83AC8}"/>
              </a:ext>
            </a:extLst>
          </p:cNvPr>
          <p:cNvSpPr txBox="1">
            <a:spLocks/>
          </p:cNvSpPr>
          <p:nvPr userDrawn="1"/>
        </p:nvSpPr>
        <p:spPr bwMode="gray">
          <a:xfrm>
            <a:off x="11466324" y="6303596"/>
            <a:ext cx="276370" cy="335382"/>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sz="800" smtClean="0">
                <a:solidFill>
                  <a:srgbClr val="A1AAB1"/>
                </a:solidFill>
                <a:latin typeface="+mn-lt"/>
              </a:rPr>
              <a:pPr/>
              <a:t>‹#›</a:t>
            </a:fld>
            <a:endParaRPr lang="en-US" sz="800">
              <a:solidFill>
                <a:srgbClr val="A1AAB1"/>
              </a:solidFill>
              <a:latin typeface="+mn-lt"/>
            </a:endParaRPr>
          </a:p>
        </p:txBody>
      </p:sp>
      <p:sp>
        <p:nvSpPr>
          <p:cNvPr id="3" name="Text Placeholder 3">
            <a:extLst>
              <a:ext uri="{FF2B5EF4-FFF2-40B4-BE49-F238E27FC236}">
                <a16:creationId xmlns:a16="http://schemas.microsoft.com/office/drawing/2014/main" id="{23FE5CA9-4F4A-9900-B27D-D5151882249B}"/>
              </a:ext>
            </a:extLst>
          </p:cNvPr>
          <p:cNvSpPr txBox="1">
            <a:spLocks/>
          </p:cNvSpPr>
          <p:nvPr userDrawn="1"/>
        </p:nvSpPr>
        <p:spPr bwMode="gray">
          <a:xfrm>
            <a:off x="1472504" y="6303596"/>
            <a:ext cx="4399475" cy="335382"/>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300"/>
              </a:spcBef>
              <a:buClr>
                <a:schemeClr val="tx1"/>
              </a:buClr>
              <a:buSzPct val="100000"/>
              <a:buFont typeface="Arial" panose="020B0604020202020204" pitchFamily="34" charset="0"/>
              <a:buNone/>
              <a:defRPr lang="en-US" sz="1200" kern="1200">
                <a:solidFill>
                  <a:srgbClr val="00004E"/>
                </a:solidFill>
                <a:latin typeface="+mn-lt"/>
                <a:ea typeface="+mn-ea"/>
                <a:cs typeface="+mn-cs"/>
              </a:defRPr>
            </a:lvl1pPr>
            <a:lvl2pPr marL="457200" indent="-169863" algn="l" defTabSz="914400" rtl="0" eaLnBrk="1" latinLnBrk="0" hangingPunct="1">
              <a:lnSpc>
                <a:spcPct val="90000"/>
              </a:lnSpc>
              <a:spcBef>
                <a:spcPts val="1000"/>
              </a:spcBef>
              <a:buClr>
                <a:schemeClr val="tx1"/>
              </a:buClr>
              <a:buFont typeface="Arial" panose="020B0604020202020204" pitchFamily="34" charset="0"/>
              <a:buChar char="•"/>
              <a:defRPr sz="1800" kern="1200">
                <a:solidFill>
                  <a:schemeClr val="tx1"/>
                </a:solidFill>
                <a:latin typeface="+mn-lt"/>
                <a:ea typeface="+mn-ea"/>
                <a:cs typeface="+mn-cs"/>
              </a:defRPr>
            </a:lvl2pPr>
            <a:lvl3pPr marL="685800" indent="-171450" algn="l" defTabSz="914400" rtl="0" eaLnBrk="1" latinLnBrk="0" hangingPunct="1">
              <a:lnSpc>
                <a:spcPct val="9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3pPr>
            <a:lvl4pPr marL="914400" indent="-171450" algn="l" defTabSz="914400" rtl="0" eaLnBrk="1" latinLnBrk="0" hangingPunct="1">
              <a:lnSpc>
                <a:spcPct val="90000"/>
              </a:lnSpc>
              <a:spcBef>
                <a:spcPts val="200"/>
              </a:spcBef>
              <a:buClr>
                <a:schemeClr val="tx1"/>
              </a:buClr>
              <a:buFont typeface="Arial" panose="020B0604020202020204" pitchFamily="34" charset="0"/>
              <a:buChar char="•"/>
              <a:defRPr sz="1400" kern="1200">
                <a:solidFill>
                  <a:schemeClr val="tx1"/>
                </a:solidFill>
                <a:latin typeface="+mn-lt"/>
                <a:ea typeface="+mn-ea"/>
                <a:cs typeface="+mn-cs"/>
              </a:defRPr>
            </a:lvl4pPr>
            <a:lvl5pPr marL="1089025" indent="-114300" algn="l" defTabSz="914400" rtl="0" eaLnBrk="1" latinLnBrk="0" hangingPunct="1">
              <a:lnSpc>
                <a:spcPct val="90000"/>
              </a:lnSpc>
              <a:spcBef>
                <a:spcPts val="100"/>
              </a:spcBef>
              <a:buClr>
                <a:schemeClr val="tx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800" b="0">
                <a:solidFill>
                  <a:schemeClr val="accent1"/>
                </a:solidFill>
              </a:rPr>
              <a:t>Better health enabled by data</a:t>
            </a:r>
          </a:p>
        </p:txBody>
      </p:sp>
      <p:pic>
        <p:nvPicPr>
          <p:cNvPr id="8" name="Graphic 7" descr="ASTP logo">
            <a:extLst>
              <a:ext uri="{FF2B5EF4-FFF2-40B4-BE49-F238E27FC236}">
                <a16:creationId xmlns:a16="http://schemas.microsoft.com/office/drawing/2014/main" id="{67BD97C8-7738-824C-86BE-17EEDFFD0EF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57319" y="6420150"/>
            <a:ext cx="833553" cy="231801"/>
          </a:xfrm>
          <a:prstGeom prst="rect">
            <a:avLst/>
          </a:prstGeom>
        </p:spPr>
      </p:pic>
      <p:sp>
        <p:nvSpPr>
          <p:cNvPr id="4" name="Rectangle 3">
            <a:extLst>
              <a:ext uri="{FF2B5EF4-FFF2-40B4-BE49-F238E27FC236}">
                <a16:creationId xmlns:a16="http://schemas.microsoft.com/office/drawing/2014/main" id="{C554A72B-377A-5513-FF17-9B8A8A189C25}"/>
              </a:ext>
              <a:ext uri="{C183D7F6-B498-43B3-948B-1728B52AA6E4}">
                <adec:decorative xmlns:adec="http://schemas.microsoft.com/office/drawing/2017/decorative" val="1"/>
              </a:ext>
            </a:extLst>
          </p:cNvPr>
          <p:cNvSpPr/>
          <p:nvPr userDrawn="1"/>
        </p:nvSpPr>
        <p:spPr bwMode="gray">
          <a:xfrm>
            <a:off x="6267495" y="3"/>
            <a:ext cx="5924505" cy="6216149"/>
          </a:xfrm>
          <a:prstGeom prst="rect">
            <a:avLst/>
          </a:prstGeom>
          <a:solidFill>
            <a:schemeClr val="bg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a:solidFill>
                <a:schemeClr val="accent1"/>
              </a:solidFill>
              <a:latin typeface="+mj-lt"/>
            </a:endParaRPr>
          </a:p>
        </p:txBody>
      </p:sp>
      <p:sp>
        <p:nvSpPr>
          <p:cNvPr id="7" name="Content Placeholder 6">
            <a:extLst>
              <a:ext uri="{FF2B5EF4-FFF2-40B4-BE49-F238E27FC236}">
                <a16:creationId xmlns:a16="http://schemas.microsoft.com/office/drawing/2014/main" id="{1BA97F8A-1C48-E6C8-2513-79B276F83739}"/>
              </a:ext>
            </a:extLst>
          </p:cNvPr>
          <p:cNvSpPr>
            <a:spLocks noGrp="1"/>
          </p:cNvSpPr>
          <p:nvPr>
            <p:ph sz="quarter" idx="11"/>
          </p:nvPr>
        </p:nvSpPr>
        <p:spPr>
          <a:xfrm>
            <a:off x="6705760" y="1690691"/>
            <a:ext cx="5028922" cy="3703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692612277"/>
      </p:ext>
    </p:extLst>
  </p:cSld>
  <p:clrMapOvr>
    <a:masterClrMapping/>
  </p:clrMapOvr>
  <p:extLst>
    <p:ext uri="{DCECCB84-F9BA-43D5-87BE-67443E8EF086}">
      <p15:sldGuideLst xmlns:p15="http://schemas.microsoft.com/office/powerpoint/2012/main">
        <p15:guide id="1" pos="4223">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Divider-Dark">
    <p:bg bwMode="gray">
      <p:bgPr>
        <a:solidFill>
          <a:srgbClr val="0A2999"/>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bwMode="gray">
          <a:xfrm>
            <a:off x="448173" y="3345752"/>
            <a:ext cx="8380626" cy="905256"/>
          </a:xfrm>
        </p:spPr>
        <p:txBody>
          <a:bodyPr lIns="0" tIns="0" rIns="0" bIns="0"/>
          <a:lstStyle>
            <a:lvl1pPr marL="0" indent="0">
              <a:spcBef>
                <a:spcPts val="600"/>
              </a:spcBef>
              <a:buNone/>
              <a:defRPr sz="1799">
                <a:solidFill>
                  <a:schemeClr val="bg1"/>
                </a:solidFill>
                <a:latin typeface="+mn-lt"/>
              </a:defRPr>
            </a:lvl1pPr>
            <a:lvl2pPr marL="399930" indent="0">
              <a:buNone/>
              <a:defRPr/>
            </a:lvl2pPr>
            <a:lvl3pPr marL="742727" indent="0">
              <a:buNone/>
              <a:defRPr/>
            </a:lvl3pPr>
            <a:lvl4pPr marL="1095046" indent="0">
              <a:buNone/>
              <a:defRPr/>
            </a:lvl4pPr>
            <a:lvl5pPr marL="1369601" indent="0">
              <a:buNone/>
              <a:defRPr/>
            </a:lvl5pPr>
          </a:lstStyle>
          <a:p>
            <a:pPr lvl="0"/>
            <a:r>
              <a:rPr lang="en-US"/>
              <a:t>Click to edit Master text styles</a:t>
            </a:r>
          </a:p>
        </p:txBody>
      </p:sp>
      <p:sp>
        <p:nvSpPr>
          <p:cNvPr id="2" name="Title 1"/>
          <p:cNvSpPr>
            <a:spLocks noGrp="1"/>
          </p:cNvSpPr>
          <p:nvPr>
            <p:ph type="ctrTitle"/>
          </p:nvPr>
        </p:nvSpPr>
        <p:spPr bwMode="gray">
          <a:xfrm>
            <a:off x="448173" y="1690688"/>
            <a:ext cx="8380627" cy="1508760"/>
          </a:xfrm>
        </p:spPr>
        <p:txBody>
          <a:bodyPr vert="horz" lIns="0" tIns="0" rIns="0" bIns="0" rtlCol="0" anchor="b" anchorCtr="0">
            <a:noAutofit/>
          </a:bodyPr>
          <a:lstStyle>
            <a:lvl1pPr>
              <a:defRPr lang="en-US" sz="3199" b="0" dirty="0">
                <a:solidFill>
                  <a:schemeClr val="bg1"/>
                </a:solidFill>
              </a:defRPr>
            </a:lvl1pPr>
          </a:lstStyle>
          <a:p>
            <a:pPr lvl="0"/>
            <a:r>
              <a:rPr lang="en-US"/>
              <a:t>Click to edit Master title style</a:t>
            </a:r>
          </a:p>
        </p:txBody>
      </p:sp>
      <p:sp>
        <p:nvSpPr>
          <p:cNvPr id="13" name="Google Shape;49;p7">
            <a:extLst>
              <a:ext uri="{FF2B5EF4-FFF2-40B4-BE49-F238E27FC236}">
                <a16:creationId xmlns:a16="http://schemas.microsoft.com/office/drawing/2014/main" id="{D01DEFE8-92EA-4D72-9911-E9444EF4C65B}"/>
              </a:ext>
              <a:ext uri="{C183D7F6-B498-43B3-948B-1728B52AA6E4}">
                <adec:decorative xmlns:adec="http://schemas.microsoft.com/office/drawing/2017/decorative" val="1"/>
              </a:ext>
            </a:extLst>
          </p:cNvPr>
          <p:cNvSpPr/>
          <p:nvPr userDrawn="1"/>
        </p:nvSpPr>
        <p:spPr bwMode="gray">
          <a:xfrm>
            <a:off x="2" y="6216149"/>
            <a:ext cx="12192000" cy="641784"/>
          </a:xfrm>
          <a:prstGeom prst="rect">
            <a:avLst/>
          </a:prstGeom>
          <a:solidFill>
            <a:schemeClr val="bg1"/>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86"/>
          </a:p>
        </p:txBody>
      </p:sp>
      <p:sp>
        <p:nvSpPr>
          <p:cNvPr id="10" name="Slide Number Placeholder 5">
            <a:extLst>
              <a:ext uri="{FF2B5EF4-FFF2-40B4-BE49-F238E27FC236}">
                <a16:creationId xmlns:a16="http://schemas.microsoft.com/office/drawing/2014/main" id="{CCDF916F-8B26-4E62-8230-AE3626C83AC8}"/>
              </a:ext>
            </a:extLst>
          </p:cNvPr>
          <p:cNvSpPr txBox="1">
            <a:spLocks/>
          </p:cNvSpPr>
          <p:nvPr userDrawn="1"/>
        </p:nvSpPr>
        <p:spPr bwMode="gray">
          <a:xfrm>
            <a:off x="11466324" y="6303596"/>
            <a:ext cx="276370" cy="335382"/>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sz="800" smtClean="0">
                <a:solidFill>
                  <a:srgbClr val="A1AAB1"/>
                </a:solidFill>
                <a:latin typeface="+mn-lt"/>
              </a:rPr>
              <a:pPr/>
              <a:t>‹#›</a:t>
            </a:fld>
            <a:endParaRPr lang="en-US" sz="800">
              <a:solidFill>
                <a:srgbClr val="A1AAB1"/>
              </a:solidFill>
              <a:latin typeface="+mn-lt"/>
            </a:endParaRPr>
          </a:p>
        </p:txBody>
      </p:sp>
      <p:sp>
        <p:nvSpPr>
          <p:cNvPr id="3" name="Text Placeholder 3">
            <a:extLst>
              <a:ext uri="{FF2B5EF4-FFF2-40B4-BE49-F238E27FC236}">
                <a16:creationId xmlns:a16="http://schemas.microsoft.com/office/drawing/2014/main" id="{23FE5CA9-4F4A-9900-B27D-D5151882249B}"/>
              </a:ext>
            </a:extLst>
          </p:cNvPr>
          <p:cNvSpPr txBox="1">
            <a:spLocks/>
          </p:cNvSpPr>
          <p:nvPr userDrawn="1"/>
        </p:nvSpPr>
        <p:spPr bwMode="gray">
          <a:xfrm>
            <a:off x="1472504" y="6303596"/>
            <a:ext cx="4399475" cy="335382"/>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300"/>
              </a:spcBef>
              <a:buClr>
                <a:schemeClr val="tx1"/>
              </a:buClr>
              <a:buSzPct val="100000"/>
              <a:buFont typeface="Arial" panose="020B0604020202020204" pitchFamily="34" charset="0"/>
              <a:buNone/>
              <a:defRPr lang="en-US" sz="1200" kern="1200">
                <a:solidFill>
                  <a:srgbClr val="00004E"/>
                </a:solidFill>
                <a:latin typeface="+mn-lt"/>
                <a:ea typeface="+mn-ea"/>
                <a:cs typeface="+mn-cs"/>
              </a:defRPr>
            </a:lvl1pPr>
            <a:lvl2pPr marL="457200" indent="-169863" algn="l" defTabSz="914400" rtl="0" eaLnBrk="1" latinLnBrk="0" hangingPunct="1">
              <a:lnSpc>
                <a:spcPct val="90000"/>
              </a:lnSpc>
              <a:spcBef>
                <a:spcPts val="1000"/>
              </a:spcBef>
              <a:buClr>
                <a:schemeClr val="tx1"/>
              </a:buClr>
              <a:buFont typeface="Arial" panose="020B0604020202020204" pitchFamily="34" charset="0"/>
              <a:buChar char="•"/>
              <a:defRPr sz="1800" kern="1200">
                <a:solidFill>
                  <a:schemeClr val="tx1"/>
                </a:solidFill>
                <a:latin typeface="+mn-lt"/>
                <a:ea typeface="+mn-ea"/>
                <a:cs typeface="+mn-cs"/>
              </a:defRPr>
            </a:lvl2pPr>
            <a:lvl3pPr marL="685800" indent="-171450" algn="l" defTabSz="914400" rtl="0" eaLnBrk="1" latinLnBrk="0" hangingPunct="1">
              <a:lnSpc>
                <a:spcPct val="9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3pPr>
            <a:lvl4pPr marL="914400" indent="-171450" algn="l" defTabSz="914400" rtl="0" eaLnBrk="1" latinLnBrk="0" hangingPunct="1">
              <a:lnSpc>
                <a:spcPct val="90000"/>
              </a:lnSpc>
              <a:spcBef>
                <a:spcPts val="200"/>
              </a:spcBef>
              <a:buClr>
                <a:schemeClr val="tx1"/>
              </a:buClr>
              <a:buFont typeface="Arial" panose="020B0604020202020204" pitchFamily="34" charset="0"/>
              <a:buChar char="•"/>
              <a:defRPr sz="1400" kern="1200">
                <a:solidFill>
                  <a:schemeClr val="tx1"/>
                </a:solidFill>
                <a:latin typeface="+mn-lt"/>
                <a:ea typeface="+mn-ea"/>
                <a:cs typeface="+mn-cs"/>
              </a:defRPr>
            </a:lvl4pPr>
            <a:lvl5pPr marL="1089025" indent="-114300" algn="l" defTabSz="914400" rtl="0" eaLnBrk="1" latinLnBrk="0" hangingPunct="1">
              <a:lnSpc>
                <a:spcPct val="90000"/>
              </a:lnSpc>
              <a:spcBef>
                <a:spcPts val="100"/>
              </a:spcBef>
              <a:buClr>
                <a:schemeClr val="tx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800" b="0">
                <a:solidFill>
                  <a:schemeClr val="accent1"/>
                </a:solidFill>
              </a:rPr>
              <a:t>Better health enabled by data</a:t>
            </a:r>
          </a:p>
        </p:txBody>
      </p:sp>
      <p:pic>
        <p:nvPicPr>
          <p:cNvPr id="8" name="Graphic 7" descr="ASTP logo">
            <a:extLst>
              <a:ext uri="{FF2B5EF4-FFF2-40B4-BE49-F238E27FC236}">
                <a16:creationId xmlns:a16="http://schemas.microsoft.com/office/drawing/2014/main" id="{67BD97C8-7738-824C-86BE-17EEDFFD0EF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57319" y="6420150"/>
            <a:ext cx="833553" cy="231801"/>
          </a:xfrm>
          <a:prstGeom prst="rect">
            <a:avLst/>
          </a:prstGeom>
        </p:spPr>
      </p:pic>
    </p:spTree>
    <p:custDataLst>
      <p:tags r:id="rId1"/>
    </p:custDataLst>
    <p:extLst>
      <p:ext uri="{BB962C8B-B14F-4D97-AF65-F5344CB8AC3E}">
        <p14:creationId xmlns:p14="http://schemas.microsoft.com/office/powerpoint/2010/main" val="9124894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Divider + Content-Dark">
    <p:bg bwMode="gray">
      <p:bgPr>
        <a:solidFill>
          <a:srgbClr val="0A2999"/>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bwMode="gray">
          <a:xfrm>
            <a:off x="448174" y="3345752"/>
            <a:ext cx="5476333" cy="905256"/>
          </a:xfrm>
        </p:spPr>
        <p:txBody>
          <a:bodyPr lIns="0" tIns="0" rIns="0" bIns="0"/>
          <a:lstStyle>
            <a:lvl1pPr marL="0" indent="0">
              <a:spcBef>
                <a:spcPts val="600"/>
              </a:spcBef>
              <a:buNone/>
              <a:defRPr sz="1799">
                <a:solidFill>
                  <a:schemeClr val="bg1"/>
                </a:solidFill>
                <a:latin typeface="+mn-lt"/>
              </a:defRPr>
            </a:lvl1pPr>
            <a:lvl2pPr marL="399930" indent="0">
              <a:buNone/>
              <a:defRPr/>
            </a:lvl2pPr>
            <a:lvl3pPr marL="742727" indent="0">
              <a:buNone/>
              <a:defRPr/>
            </a:lvl3pPr>
            <a:lvl4pPr marL="1095046" indent="0">
              <a:buNone/>
              <a:defRPr/>
            </a:lvl4pPr>
            <a:lvl5pPr marL="1369601" indent="0">
              <a:buNone/>
              <a:defRPr/>
            </a:lvl5pPr>
          </a:lstStyle>
          <a:p>
            <a:pPr lvl="0"/>
            <a:r>
              <a:rPr lang="en-US"/>
              <a:t>Click to edit Master text styles</a:t>
            </a:r>
          </a:p>
        </p:txBody>
      </p:sp>
      <p:sp>
        <p:nvSpPr>
          <p:cNvPr id="2" name="Title 1"/>
          <p:cNvSpPr>
            <a:spLocks noGrp="1"/>
          </p:cNvSpPr>
          <p:nvPr>
            <p:ph type="ctrTitle"/>
          </p:nvPr>
        </p:nvSpPr>
        <p:spPr bwMode="gray">
          <a:xfrm>
            <a:off x="448173" y="1690688"/>
            <a:ext cx="5476334" cy="1508760"/>
          </a:xfrm>
        </p:spPr>
        <p:txBody>
          <a:bodyPr vert="horz" lIns="0" tIns="0" rIns="0" bIns="0" rtlCol="0" anchor="b" anchorCtr="0">
            <a:noAutofit/>
          </a:bodyPr>
          <a:lstStyle>
            <a:lvl1pPr>
              <a:defRPr lang="en-US" sz="3199" b="0" dirty="0">
                <a:solidFill>
                  <a:schemeClr val="bg1"/>
                </a:solidFill>
              </a:defRPr>
            </a:lvl1pPr>
          </a:lstStyle>
          <a:p>
            <a:pPr lvl="0"/>
            <a:r>
              <a:rPr lang="en-US"/>
              <a:t>Click to edit Master title style</a:t>
            </a:r>
          </a:p>
        </p:txBody>
      </p:sp>
      <p:sp>
        <p:nvSpPr>
          <p:cNvPr id="13" name="Google Shape;49;p7">
            <a:extLst>
              <a:ext uri="{FF2B5EF4-FFF2-40B4-BE49-F238E27FC236}">
                <a16:creationId xmlns:a16="http://schemas.microsoft.com/office/drawing/2014/main" id="{D01DEFE8-92EA-4D72-9911-E9444EF4C65B}"/>
              </a:ext>
              <a:ext uri="{C183D7F6-B498-43B3-948B-1728B52AA6E4}">
                <adec:decorative xmlns:adec="http://schemas.microsoft.com/office/drawing/2017/decorative" val="1"/>
              </a:ext>
            </a:extLst>
          </p:cNvPr>
          <p:cNvSpPr/>
          <p:nvPr userDrawn="1"/>
        </p:nvSpPr>
        <p:spPr bwMode="gray">
          <a:xfrm>
            <a:off x="2" y="6216149"/>
            <a:ext cx="12192000" cy="641784"/>
          </a:xfrm>
          <a:prstGeom prst="rect">
            <a:avLst/>
          </a:prstGeom>
          <a:solidFill>
            <a:schemeClr val="lt1"/>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86"/>
          </a:p>
        </p:txBody>
      </p:sp>
      <p:sp>
        <p:nvSpPr>
          <p:cNvPr id="10" name="Slide Number Placeholder 5">
            <a:extLst>
              <a:ext uri="{FF2B5EF4-FFF2-40B4-BE49-F238E27FC236}">
                <a16:creationId xmlns:a16="http://schemas.microsoft.com/office/drawing/2014/main" id="{CCDF916F-8B26-4E62-8230-AE3626C83AC8}"/>
              </a:ext>
            </a:extLst>
          </p:cNvPr>
          <p:cNvSpPr txBox="1">
            <a:spLocks/>
          </p:cNvSpPr>
          <p:nvPr userDrawn="1"/>
        </p:nvSpPr>
        <p:spPr bwMode="gray">
          <a:xfrm>
            <a:off x="11466324" y="6303596"/>
            <a:ext cx="276370" cy="335382"/>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sz="800" smtClean="0">
                <a:solidFill>
                  <a:srgbClr val="A1AAB1"/>
                </a:solidFill>
                <a:latin typeface="+mn-lt"/>
              </a:rPr>
              <a:pPr/>
              <a:t>‹#›</a:t>
            </a:fld>
            <a:endParaRPr lang="en-US" sz="800">
              <a:solidFill>
                <a:srgbClr val="A1AAB1"/>
              </a:solidFill>
              <a:latin typeface="+mn-lt"/>
            </a:endParaRPr>
          </a:p>
        </p:txBody>
      </p:sp>
      <p:sp>
        <p:nvSpPr>
          <p:cNvPr id="3" name="Text Placeholder 3">
            <a:extLst>
              <a:ext uri="{FF2B5EF4-FFF2-40B4-BE49-F238E27FC236}">
                <a16:creationId xmlns:a16="http://schemas.microsoft.com/office/drawing/2014/main" id="{23FE5CA9-4F4A-9900-B27D-D5151882249B}"/>
              </a:ext>
            </a:extLst>
          </p:cNvPr>
          <p:cNvSpPr txBox="1">
            <a:spLocks/>
          </p:cNvSpPr>
          <p:nvPr userDrawn="1"/>
        </p:nvSpPr>
        <p:spPr bwMode="gray">
          <a:xfrm>
            <a:off x="1472504" y="6303596"/>
            <a:ext cx="4399475" cy="335382"/>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300"/>
              </a:spcBef>
              <a:buClr>
                <a:schemeClr val="tx1"/>
              </a:buClr>
              <a:buSzPct val="100000"/>
              <a:buFont typeface="Arial" panose="020B0604020202020204" pitchFamily="34" charset="0"/>
              <a:buNone/>
              <a:defRPr lang="en-US" sz="1200" kern="1200">
                <a:solidFill>
                  <a:srgbClr val="00004E"/>
                </a:solidFill>
                <a:latin typeface="+mn-lt"/>
                <a:ea typeface="+mn-ea"/>
                <a:cs typeface="+mn-cs"/>
              </a:defRPr>
            </a:lvl1pPr>
            <a:lvl2pPr marL="457200" indent="-169863" algn="l" defTabSz="914400" rtl="0" eaLnBrk="1" latinLnBrk="0" hangingPunct="1">
              <a:lnSpc>
                <a:spcPct val="90000"/>
              </a:lnSpc>
              <a:spcBef>
                <a:spcPts val="1000"/>
              </a:spcBef>
              <a:buClr>
                <a:schemeClr val="tx1"/>
              </a:buClr>
              <a:buFont typeface="Arial" panose="020B0604020202020204" pitchFamily="34" charset="0"/>
              <a:buChar char="•"/>
              <a:defRPr sz="1800" kern="1200">
                <a:solidFill>
                  <a:schemeClr val="tx1"/>
                </a:solidFill>
                <a:latin typeface="+mn-lt"/>
                <a:ea typeface="+mn-ea"/>
                <a:cs typeface="+mn-cs"/>
              </a:defRPr>
            </a:lvl2pPr>
            <a:lvl3pPr marL="685800" indent="-171450" algn="l" defTabSz="914400" rtl="0" eaLnBrk="1" latinLnBrk="0" hangingPunct="1">
              <a:lnSpc>
                <a:spcPct val="9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3pPr>
            <a:lvl4pPr marL="914400" indent="-171450" algn="l" defTabSz="914400" rtl="0" eaLnBrk="1" latinLnBrk="0" hangingPunct="1">
              <a:lnSpc>
                <a:spcPct val="90000"/>
              </a:lnSpc>
              <a:spcBef>
                <a:spcPts val="200"/>
              </a:spcBef>
              <a:buClr>
                <a:schemeClr val="tx1"/>
              </a:buClr>
              <a:buFont typeface="Arial" panose="020B0604020202020204" pitchFamily="34" charset="0"/>
              <a:buChar char="•"/>
              <a:defRPr sz="1400" kern="1200">
                <a:solidFill>
                  <a:schemeClr val="tx1"/>
                </a:solidFill>
                <a:latin typeface="+mn-lt"/>
                <a:ea typeface="+mn-ea"/>
                <a:cs typeface="+mn-cs"/>
              </a:defRPr>
            </a:lvl4pPr>
            <a:lvl5pPr marL="1089025" indent="-114300" algn="l" defTabSz="914400" rtl="0" eaLnBrk="1" latinLnBrk="0" hangingPunct="1">
              <a:lnSpc>
                <a:spcPct val="90000"/>
              </a:lnSpc>
              <a:spcBef>
                <a:spcPts val="100"/>
              </a:spcBef>
              <a:buClr>
                <a:schemeClr val="tx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800" b="0">
                <a:solidFill>
                  <a:schemeClr val="accent1"/>
                </a:solidFill>
              </a:rPr>
              <a:t>Better health enabled by data</a:t>
            </a:r>
          </a:p>
        </p:txBody>
      </p:sp>
      <p:pic>
        <p:nvPicPr>
          <p:cNvPr id="8" name="Graphic 7" descr="ASTP logo">
            <a:extLst>
              <a:ext uri="{FF2B5EF4-FFF2-40B4-BE49-F238E27FC236}">
                <a16:creationId xmlns:a16="http://schemas.microsoft.com/office/drawing/2014/main" id="{67BD97C8-7738-824C-86BE-17EEDFFD0EF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57319" y="6420150"/>
            <a:ext cx="833553" cy="231801"/>
          </a:xfrm>
          <a:prstGeom prst="rect">
            <a:avLst/>
          </a:prstGeom>
        </p:spPr>
      </p:pic>
      <p:sp>
        <p:nvSpPr>
          <p:cNvPr id="4" name="Rectangle 3">
            <a:extLst>
              <a:ext uri="{FF2B5EF4-FFF2-40B4-BE49-F238E27FC236}">
                <a16:creationId xmlns:a16="http://schemas.microsoft.com/office/drawing/2014/main" id="{C554A72B-377A-5513-FF17-9B8A8A189C25}"/>
              </a:ext>
              <a:ext uri="{C183D7F6-B498-43B3-948B-1728B52AA6E4}">
                <adec:decorative xmlns:adec="http://schemas.microsoft.com/office/drawing/2017/decorative" val="1"/>
              </a:ext>
            </a:extLst>
          </p:cNvPr>
          <p:cNvSpPr/>
          <p:nvPr userDrawn="1"/>
        </p:nvSpPr>
        <p:spPr bwMode="gray">
          <a:xfrm>
            <a:off x="6267495" y="3"/>
            <a:ext cx="5924505" cy="6216149"/>
          </a:xfrm>
          <a:prstGeom prst="rect">
            <a:avLst/>
          </a:prstGeom>
          <a:solidFill>
            <a:schemeClr val="bg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a:solidFill>
                <a:schemeClr val="accent1"/>
              </a:solidFill>
              <a:latin typeface="+mj-lt"/>
            </a:endParaRPr>
          </a:p>
        </p:txBody>
      </p:sp>
      <p:sp>
        <p:nvSpPr>
          <p:cNvPr id="7" name="Content Placeholder 6">
            <a:extLst>
              <a:ext uri="{FF2B5EF4-FFF2-40B4-BE49-F238E27FC236}">
                <a16:creationId xmlns:a16="http://schemas.microsoft.com/office/drawing/2014/main" id="{1BA97F8A-1C48-E6C8-2513-79B276F83739}"/>
              </a:ext>
            </a:extLst>
          </p:cNvPr>
          <p:cNvSpPr>
            <a:spLocks noGrp="1"/>
          </p:cNvSpPr>
          <p:nvPr>
            <p:ph sz="quarter" idx="11"/>
          </p:nvPr>
        </p:nvSpPr>
        <p:spPr>
          <a:xfrm>
            <a:off x="6705760" y="1690691"/>
            <a:ext cx="5028922" cy="3703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287006355"/>
      </p:ext>
    </p:extLst>
  </p:cSld>
  <p:clrMapOvr>
    <a:masterClrMapping/>
  </p:clrMapOvr>
  <p:extLst>
    <p:ext uri="{DCECCB84-F9BA-43D5-87BE-67443E8EF086}">
      <p15:sldGuideLst xmlns:p15="http://schemas.microsoft.com/office/powerpoint/2012/main">
        <p15:guide id="1" pos="422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446896E-438A-1B6E-6B7D-6738ECA385AB}"/>
              </a:ext>
              <a:ext uri="{C183D7F6-B498-43B3-948B-1728B52AA6E4}">
                <adec:decorative xmlns:adec="http://schemas.microsoft.com/office/drawing/2017/decorative" val="1"/>
              </a:ext>
            </a:extLst>
          </p:cNvPr>
          <p:cNvSpPr/>
          <p:nvPr userDrawn="1"/>
        </p:nvSpPr>
        <p:spPr bwMode="gray">
          <a:xfrm>
            <a:off x="-1" y="1"/>
            <a:ext cx="1409659" cy="6857999"/>
          </a:xfrm>
          <a:prstGeom prst="rect">
            <a:avLst/>
          </a:prstGeom>
          <a:solidFill>
            <a:schemeClr val="bg2"/>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800" b="1">
              <a:solidFill>
                <a:schemeClr val="accent1"/>
              </a:solidFill>
              <a:latin typeface="+mj-lt"/>
            </a:endParaRPr>
          </a:p>
        </p:txBody>
      </p:sp>
      <p:sp>
        <p:nvSpPr>
          <p:cNvPr id="3" name="Content Placeholder 2"/>
          <p:cNvSpPr>
            <a:spLocks noGrp="1"/>
          </p:cNvSpPr>
          <p:nvPr>
            <p:ph idx="1"/>
          </p:nvPr>
        </p:nvSpPr>
        <p:spPr bwMode="gray">
          <a:xfrm>
            <a:off x="1905496" y="1347812"/>
            <a:ext cx="9872334" cy="4540669"/>
          </a:xfrm>
        </p:spPr>
        <p:txBody>
          <a:bodyPr anchor="t" anchorCtr="0"/>
          <a:lstStyle>
            <a:lvl1pPr marL="342900" indent="-342900">
              <a:buFont typeface="+mj-lt"/>
              <a:buAutoNum type="arabicPeriod"/>
              <a:defRPr sz="1800" b="0">
                <a:solidFill>
                  <a:schemeClr val="accent1"/>
                </a:solidFill>
              </a:defRPr>
            </a:lvl1pPr>
            <a:lvl2pPr marL="571500" indent="-169863">
              <a:spcBef>
                <a:spcPts val="400"/>
              </a:spcBef>
              <a:buClr>
                <a:schemeClr val="accent1"/>
              </a:buClr>
              <a:buFont typeface="System Font Regular"/>
              <a:buChar char="‣"/>
              <a:defRPr sz="1200">
                <a:solidFill>
                  <a:schemeClr val="tx1">
                    <a:lumMod val="65000"/>
                    <a:lumOff val="35000"/>
                  </a:schemeClr>
                </a:solidFill>
              </a:defRPr>
            </a:lvl2pPr>
            <a:lvl3pPr marL="742950" indent="-171450">
              <a:defRPr/>
            </a:lvl3pPr>
            <a:lvl4pPr marL="971550" indent="-171450">
              <a:defRPr/>
            </a:lvl4pPr>
            <a:lvl5pPr marL="1171575" indent="-142875">
              <a:defRPr/>
            </a:lvl5pPr>
          </a:lstStyle>
          <a:p>
            <a:pPr lvl="0"/>
            <a:r>
              <a:rPr lang="en-US"/>
              <a:t>Click to edit Master text styles</a:t>
            </a:r>
          </a:p>
          <a:p>
            <a:pPr lvl="1"/>
            <a:r>
              <a:rPr lang="en-US"/>
              <a:t>Second level</a:t>
            </a:r>
          </a:p>
        </p:txBody>
      </p:sp>
      <p:pic>
        <p:nvPicPr>
          <p:cNvPr id="9" name="Graphic 8">
            <a:extLst>
              <a:ext uri="{FF2B5EF4-FFF2-40B4-BE49-F238E27FC236}">
                <a16:creationId xmlns:a16="http://schemas.microsoft.com/office/drawing/2014/main" id="{CBBA5F88-3FE9-6DB6-4351-F2585AD52E2C}"/>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88016" y="747936"/>
            <a:ext cx="443284" cy="443169"/>
          </a:xfrm>
          <a:prstGeom prst="rect">
            <a:avLst/>
          </a:prstGeom>
        </p:spPr>
      </p:pic>
      <p:cxnSp>
        <p:nvCxnSpPr>
          <p:cNvPr id="11" name="Straight Connector 10">
            <a:extLst>
              <a:ext uri="{FF2B5EF4-FFF2-40B4-BE49-F238E27FC236}">
                <a16:creationId xmlns:a16="http://schemas.microsoft.com/office/drawing/2014/main" id="{BA12A7CC-2393-FC0D-94CB-5525C544558A}"/>
              </a:ext>
              <a:ext uri="{C183D7F6-B498-43B3-948B-1728B52AA6E4}">
                <adec:decorative xmlns:adec="http://schemas.microsoft.com/office/drawing/2017/decorative" val="1"/>
              </a:ext>
            </a:extLst>
          </p:cNvPr>
          <p:cNvCxnSpPr>
            <a:cxnSpLocks/>
            <a:stCxn id="9" idx="3"/>
          </p:cNvCxnSpPr>
          <p:nvPr userDrawn="1"/>
        </p:nvCxnSpPr>
        <p:spPr bwMode="gray">
          <a:xfrm flipV="1">
            <a:off x="1631300" y="969520"/>
            <a:ext cx="7197499" cy="1"/>
          </a:xfrm>
          <a:prstGeom prst="line">
            <a:avLst/>
          </a:prstGeom>
          <a:ln w="12700">
            <a:gradFill>
              <a:gsLst>
                <a:gs pos="0">
                  <a:schemeClr val="accent1"/>
                </a:gs>
                <a:gs pos="39000">
                  <a:schemeClr val="accent3"/>
                </a:gs>
                <a:gs pos="100000">
                  <a:schemeClr val="accent3">
                    <a:lumMod val="20000"/>
                    <a:lumOff val="80000"/>
                    <a:alpha val="0"/>
                  </a:schemeClr>
                </a:gs>
              </a:gsLst>
              <a:lin ang="0" scaled="0"/>
            </a:gradFill>
            <a:headEnd/>
            <a:tailEn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00256B9-B044-4332-CF9D-0C8189C04255}"/>
              </a:ext>
              <a:ext uri="{C183D7F6-B498-43B3-948B-1728B52AA6E4}">
                <adec:decorative xmlns:adec="http://schemas.microsoft.com/office/drawing/2017/decorative" val="1"/>
              </a:ext>
            </a:extLst>
          </p:cNvPr>
          <p:cNvCxnSpPr>
            <a:cxnSpLocks/>
            <a:stCxn id="9" idx="0"/>
          </p:cNvCxnSpPr>
          <p:nvPr userDrawn="1"/>
        </p:nvCxnSpPr>
        <p:spPr bwMode="gray">
          <a:xfrm flipV="1">
            <a:off x="1409658" y="1"/>
            <a:ext cx="0" cy="747935"/>
          </a:xfrm>
          <a:prstGeom prst="line">
            <a:avLst/>
          </a:prstGeom>
          <a:ln w="12700">
            <a:headEnd/>
            <a:tailEn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18934DC-E402-69CA-3ED0-6B34050BEAC5}"/>
              </a:ext>
              <a:ext uri="{C183D7F6-B498-43B3-948B-1728B52AA6E4}">
                <adec:decorative xmlns:adec="http://schemas.microsoft.com/office/drawing/2017/decorative" val="1"/>
              </a:ext>
            </a:extLst>
          </p:cNvPr>
          <p:cNvCxnSpPr>
            <a:cxnSpLocks/>
            <a:endCxn id="9" idx="2"/>
          </p:cNvCxnSpPr>
          <p:nvPr userDrawn="1"/>
        </p:nvCxnSpPr>
        <p:spPr bwMode="gray">
          <a:xfrm flipV="1">
            <a:off x="1409658" y="1191104"/>
            <a:ext cx="0" cy="5666896"/>
          </a:xfrm>
          <a:prstGeom prst="line">
            <a:avLst/>
          </a:prstGeom>
          <a:ln w="12700">
            <a:gradFill>
              <a:gsLst>
                <a:gs pos="80000">
                  <a:schemeClr val="accent1"/>
                </a:gs>
                <a:gs pos="38000">
                  <a:schemeClr val="accent3"/>
                </a:gs>
                <a:gs pos="0">
                  <a:schemeClr val="accent3">
                    <a:lumMod val="20000"/>
                    <a:lumOff val="80000"/>
                  </a:schemeClr>
                </a:gs>
              </a:gsLst>
              <a:lin ang="5400000" scaled="0"/>
            </a:gradFill>
            <a:headEnd/>
            <a:tailE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813BA51-1C50-2E59-EA14-DDC4858D9FD8}"/>
              </a:ext>
              <a:ext uri="{C183D7F6-B498-43B3-948B-1728B52AA6E4}">
                <adec:decorative xmlns:adec="http://schemas.microsoft.com/office/drawing/2017/decorative" val="1"/>
              </a:ext>
            </a:extLst>
          </p:cNvPr>
          <p:cNvCxnSpPr>
            <a:cxnSpLocks/>
            <a:stCxn id="9" idx="1"/>
          </p:cNvCxnSpPr>
          <p:nvPr userDrawn="1"/>
        </p:nvCxnSpPr>
        <p:spPr bwMode="gray">
          <a:xfrm flipH="1">
            <a:off x="0" y="969520"/>
            <a:ext cx="1188015" cy="0"/>
          </a:xfrm>
          <a:prstGeom prst="line">
            <a:avLst/>
          </a:prstGeom>
          <a:ln w="12700">
            <a:headEnd/>
            <a:tailEnd/>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45D01F8C-5A62-F5B3-3047-E3C8BCEB8A23}"/>
              </a:ext>
            </a:extLst>
          </p:cNvPr>
          <p:cNvSpPr txBox="1">
            <a:spLocks/>
          </p:cNvSpPr>
          <p:nvPr userDrawn="1"/>
        </p:nvSpPr>
        <p:spPr bwMode="gray">
          <a:xfrm>
            <a:off x="11466324" y="6303596"/>
            <a:ext cx="276370" cy="335382"/>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sz="800" smtClean="0">
                <a:solidFill>
                  <a:srgbClr val="A1AAB1"/>
                </a:solidFill>
                <a:latin typeface="+mn-lt"/>
              </a:rPr>
              <a:pPr/>
              <a:t>‹#›</a:t>
            </a:fld>
            <a:endParaRPr lang="en-US" sz="800">
              <a:solidFill>
                <a:srgbClr val="A1AAB1"/>
              </a:solidFill>
              <a:latin typeface="+mn-lt"/>
            </a:endParaRPr>
          </a:p>
        </p:txBody>
      </p:sp>
    </p:spTree>
    <p:custDataLst>
      <p:tags r:id="rId1"/>
    </p:custDataLst>
    <p:extLst>
      <p:ext uri="{BB962C8B-B14F-4D97-AF65-F5344CB8AC3E}">
        <p14:creationId xmlns:p14="http://schemas.microsoft.com/office/powerpoint/2010/main" val="30367427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Tree>
    <p:custDataLst>
      <p:tags r:id="rId1"/>
    </p:custDataLst>
    <p:extLst>
      <p:ext uri="{BB962C8B-B14F-4D97-AF65-F5344CB8AC3E}">
        <p14:creationId xmlns:p14="http://schemas.microsoft.com/office/powerpoint/2010/main" val="17252001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5" name="Content Placeholder 4">
            <a:extLst>
              <a:ext uri="{FF2B5EF4-FFF2-40B4-BE49-F238E27FC236}">
                <a16:creationId xmlns:a16="http://schemas.microsoft.com/office/drawing/2014/main" id="{55053DFD-DD4D-697F-1139-609687C4E80B}"/>
              </a:ext>
            </a:extLst>
          </p:cNvPr>
          <p:cNvSpPr>
            <a:spLocks noGrp="1"/>
          </p:cNvSpPr>
          <p:nvPr>
            <p:ph sz="quarter" idx="10"/>
          </p:nvPr>
        </p:nvSpPr>
        <p:spPr>
          <a:xfrm>
            <a:off x="457321" y="1690688"/>
            <a:ext cx="11277362" cy="4595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4984476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_2 column">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6" name="Content Placeholder 5">
            <a:extLst>
              <a:ext uri="{FF2B5EF4-FFF2-40B4-BE49-F238E27FC236}">
                <a16:creationId xmlns:a16="http://schemas.microsoft.com/office/drawing/2014/main" id="{FF4A951F-7F06-3C3C-1CF5-9A3C02E7B0E9}"/>
              </a:ext>
            </a:extLst>
          </p:cNvPr>
          <p:cNvSpPr>
            <a:spLocks noGrp="1"/>
          </p:cNvSpPr>
          <p:nvPr>
            <p:ph sz="quarter" idx="10"/>
          </p:nvPr>
        </p:nvSpPr>
        <p:spPr>
          <a:xfrm>
            <a:off x="457320" y="1690688"/>
            <a:ext cx="5467187" cy="4595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C12A6DAF-C623-9C3A-EFA6-870D2676ADB0}"/>
              </a:ext>
            </a:extLst>
          </p:cNvPr>
          <p:cNvSpPr>
            <a:spLocks noGrp="1"/>
          </p:cNvSpPr>
          <p:nvPr>
            <p:ph sz="quarter" idx="11"/>
          </p:nvPr>
        </p:nvSpPr>
        <p:spPr>
          <a:xfrm>
            <a:off x="6267495" y="1690688"/>
            <a:ext cx="5467186" cy="4595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986457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_3 column">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4" name="Content Placeholder 3">
            <a:extLst>
              <a:ext uri="{FF2B5EF4-FFF2-40B4-BE49-F238E27FC236}">
                <a16:creationId xmlns:a16="http://schemas.microsoft.com/office/drawing/2014/main" id="{AD9FE6A0-0850-BC6F-11AE-4B08F8A9FE35}"/>
              </a:ext>
            </a:extLst>
          </p:cNvPr>
          <p:cNvSpPr>
            <a:spLocks noGrp="1"/>
          </p:cNvSpPr>
          <p:nvPr>
            <p:ph sz="quarter" idx="12"/>
          </p:nvPr>
        </p:nvSpPr>
        <p:spPr>
          <a:xfrm>
            <a:off x="457321" y="1690691"/>
            <a:ext cx="3494225" cy="4595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A63BCADD-9869-CCB7-AFD3-B370EFE0DFEE}"/>
              </a:ext>
            </a:extLst>
          </p:cNvPr>
          <p:cNvSpPr>
            <a:spLocks noGrp="1"/>
          </p:cNvSpPr>
          <p:nvPr>
            <p:ph sz="quarter" idx="13"/>
          </p:nvPr>
        </p:nvSpPr>
        <p:spPr>
          <a:xfrm>
            <a:off x="4344533" y="1690691"/>
            <a:ext cx="3494225" cy="4595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a:extLst>
              <a:ext uri="{FF2B5EF4-FFF2-40B4-BE49-F238E27FC236}">
                <a16:creationId xmlns:a16="http://schemas.microsoft.com/office/drawing/2014/main" id="{C3F98BC9-F223-77BE-C34B-AF9B928813EE}"/>
              </a:ext>
            </a:extLst>
          </p:cNvPr>
          <p:cNvSpPr>
            <a:spLocks noGrp="1"/>
          </p:cNvSpPr>
          <p:nvPr>
            <p:ph sz="quarter" idx="14"/>
          </p:nvPr>
        </p:nvSpPr>
        <p:spPr>
          <a:xfrm>
            <a:off x="8239912" y="1690691"/>
            <a:ext cx="3494225" cy="4595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6666485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oxed Content _1 column">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5" name="Text Placeholder 4">
            <a:extLst>
              <a:ext uri="{FF2B5EF4-FFF2-40B4-BE49-F238E27FC236}">
                <a16:creationId xmlns:a16="http://schemas.microsoft.com/office/drawing/2014/main" id="{4D6BC15F-9414-4FEE-B69B-9BD23E3FE336}"/>
              </a:ext>
            </a:extLst>
          </p:cNvPr>
          <p:cNvSpPr>
            <a:spLocks noGrp="1"/>
          </p:cNvSpPr>
          <p:nvPr>
            <p:ph type="body" sz="quarter" idx="17"/>
          </p:nvPr>
        </p:nvSpPr>
        <p:spPr bwMode="gray">
          <a:xfrm>
            <a:off x="457321" y="1690688"/>
            <a:ext cx="5467795" cy="372731"/>
          </a:xfrm>
          <a:solidFill>
            <a:schemeClr val="bg1"/>
          </a:solidFill>
          <a:effectLst>
            <a:outerShdw dist="12700" dir="16200000" rotWithShape="0">
              <a:schemeClr val="bg1">
                <a:lumMod val="75000"/>
              </a:schemeClr>
            </a:outerShdw>
          </a:effectLst>
        </p:spPr>
        <p:txBody>
          <a:bodyPr lIns="0" tIns="91440" rIns="0">
            <a:spAutoFit/>
          </a:bodyPr>
          <a:lstStyle>
            <a:lvl1pPr marL="9522" indent="-9522">
              <a:spcBef>
                <a:spcPts val="0"/>
              </a:spcBef>
              <a:buNone/>
              <a:tabLst/>
              <a:defRPr sz="1500" b="1" spc="-30">
                <a:solidFill>
                  <a:schemeClr val="accent1"/>
                </a:solidFill>
              </a:defRPr>
            </a:lvl1pPr>
          </a:lstStyle>
          <a:p>
            <a:pPr lvl="0"/>
            <a:r>
              <a:rPr lang="en-US"/>
              <a:t>Click to edit Master text styles</a:t>
            </a:r>
          </a:p>
        </p:txBody>
      </p:sp>
      <p:sp>
        <p:nvSpPr>
          <p:cNvPr id="6" name="Content Placeholder 5">
            <a:extLst>
              <a:ext uri="{FF2B5EF4-FFF2-40B4-BE49-F238E27FC236}">
                <a16:creationId xmlns:a16="http://schemas.microsoft.com/office/drawing/2014/main" id="{FF553FDC-145C-B531-E832-3CADDBA412D4}"/>
              </a:ext>
            </a:extLst>
          </p:cNvPr>
          <p:cNvSpPr>
            <a:spLocks noGrp="1"/>
          </p:cNvSpPr>
          <p:nvPr>
            <p:ph sz="quarter" idx="18"/>
          </p:nvPr>
        </p:nvSpPr>
        <p:spPr>
          <a:xfrm>
            <a:off x="457320" y="2368296"/>
            <a:ext cx="5467186" cy="3918204"/>
          </a:xfrm>
        </p:spPr>
        <p:txBody>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42321933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oxed Content _2 column">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4" name="Text Placeholder 4">
            <a:extLst>
              <a:ext uri="{FF2B5EF4-FFF2-40B4-BE49-F238E27FC236}">
                <a16:creationId xmlns:a16="http://schemas.microsoft.com/office/drawing/2014/main" id="{AE4EBFC5-472E-0D9D-4AC3-EA0789A5FC43}"/>
              </a:ext>
            </a:extLst>
          </p:cNvPr>
          <p:cNvSpPr>
            <a:spLocks noGrp="1"/>
          </p:cNvSpPr>
          <p:nvPr>
            <p:ph type="body" sz="quarter" idx="17"/>
          </p:nvPr>
        </p:nvSpPr>
        <p:spPr bwMode="gray">
          <a:xfrm>
            <a:off x="457320" y="1690688"/>
            <a:ext cx="5467187" cy="372731"/>
          </a:xfrm>
          <a:solidFill>
            <a:schemeClr val="bg1"/>
          </a:solidFill>
          <a:effectLst>
            <a:outerShdw dist="12700" dir="16200000" rotWithShape="0">
              <a:schemeClr val="bg1">
                <a:lumMod val="75000"/>
              </a:schemeClr>
            </a:outerShdw>
          </a:effectLst>
        </p:spPr>
        <p:txBody>
          <a:bodyPr lIns="0" tIns="91440" rIns="0">
            <a:spAutoFit/>
          </a:bodyPr>
          <a:lstStyle>
            <a:lvl1pPr marL="9522" indent="-9522">
              <a:spcBef>
                <a:spcPts val="0"/>
              </a:spcBef>
              <a:buNone/>
              <a:tabLst/>
              <a:defRPr sz="1500" b="1" spc="-30">
                <a:solidFill>
                  <a:schemeClr val="accent1"/>
                </a:solidFill>
              </a:defRPr>
            </a:lvl1pPr>
          </a:lstStyle>
          <a:p>
            <a:pPr lvl="0"/>
            <a:r>
              <a:rPr lang="en-US"/>
              <a:t>Click to edit Master text styles</a:t>
            </a:r>
          </a:p>
        </p:txBody>
      </p:sp>
      <p:sp>
        <p:nvSpPr>
          <p:cNvPr id="6" name="Content Placeholder 5">
            <a:extLst>
              <a:ext uri="{FF2B5EF4-FFF2-40B4-BE49-F238E27FC236}">
                <a16:creationId xmlns:a16="http://schemas.microsoft.com/office/drawing/2014/main" id="{CCCBF604-AD7C-FFCB-68E0-83E247B0CC13}"/>
              </a:ext>
            </a:extLst>
          </p:cNvPr>
          <p:cNvSpPr>
            <a:spLocks noGrp="1"/>
          </p:cNvSpPr>
          <p:nvPr>
            <p:ph sz="quarter" idx="20"/>
          </p:nvPr>
        </p:nvSpPr>
        <p:spPr>
          <a:xfrm>
            <a:off x="457320" y="2368296"/>
            <a:ext cx="5467187" cy="3918204"/>
          </a:xfrm>
        </p:spPr>
        <p:txBody>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AB91C661-E5C2-36F5-C334-D6FB6028B1AC}"/>
              </a:ext>
            </a:extLst>
          </p:cNvPr>
          <p:cNvSpPr>
            <a:spLocks noGrp="1"/>
          </p:cNvSpPr>
          <p:nvPr>
            <p:ph type="body" sz="quarter" idx="21"/>
          </p:nvPr>
        </p:nvSpPr>
        <p:spPr bwMode="gray">
          <a:xfrm>
            <a:off x="6275511" y="1690688"/>
            <a:ext cx="5467187" cy="372731"/>
          </a:xfrm>
          <a:solidFill>
            <a:schemeClr val="bg1"/>
          </a:solidFill>
          <a:effectLst>
            <a:outerShdw dist="12700" dir="16200000" rotWithShape="0">
              <a:schemeClr val="bg1">
                <a:lumMod val="75000"/>
              </a:schemeClr>
            </a:outerShdw>
          </a:effectLst>
        </p:spPr>
        <p:txBody>
          <a:bodyPr lIns="0" tIns="91440" rIns="0">
            <a:spAutoFit/>
          </a:bodyPr>
          <a:lstStyle>
            <a:lvl1pPr marL="9522" indent="-9522">
              <a:spcBef>
                <a:spcPts val="0"/>
              </a:spcBef>
              <a:buNone/>
              <a:tabLst/>
              <a:defRPr sz="1500" b="1" spc="-30">
                <a:solidFill>
                  <a:schemeClr val="accent1"/>
                </a:solidFill>
              </a:defRPr>
            </a:lvl1pPr>
          </a:lstStyle>
          <a:p>
            <a:pPr lvl="0"/>
            <a:r>
              <a:rPr lang="en-US"/>
              <a:t>Click to edit Master text styles</a:t>
            </a:r>
          </a:p>
        </p:txBody>
      </p:sp>
      <p:sp>
        <p:nvSpPr>
          <p:cNvPr id="8" name="Content Placeholder 5">
            <a:extLst>
              <a:ext uri="{FF2B5EF4-FFF2-40B4-BE49-F238E27FC236}">
                <a16:creationId xmlns:a16="http://schemas.microsoft.com/office/drawing/2014/main" id="{13F6F47F-A8A9-2070-EEBA-E4275628294B}"/>
              </a:ext>
            </a:extLst>
          </p:cNvPr>
          <p:cNvSpPr>
            <a:spLocks noGrp="1"/>
          </p:cNvSpPr>
          <p:nvPr>
            <p:ph sz="quarter" idx="22"/>
          </p:nvPr>
        </p:nvSpPr>
        <p:spPr>
          <a:xfrm>
            <a:off x="6275511" y="2368296"/>
            <a:ext cx="5467187" cy="3918204"/>
          </a:xfrm>
        </p:spPr>
        <p:txBody>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2081238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oxed Content _3 column">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4" name="Text Placeholder 4">
            <a:extLst>
              <a:ext uri="{FF2B5EF4-FFF2-40B4-BE49-F238E27FC236}">
                <a16:creationId xmlns:a16="http://schemas.microsoft.com/office/drawing/2014/main" id="{AE4EBFC5-472E-0D9D-4AC3-EA0789A5FC43}"/>
              </a:ext>
            </a:extLst>
          </p:cNvPr>
          <p:cNvSpPr>
            <a:spLocks noGrp="1"/>
          </p:cNvSpPr>
          <p:nvPr>
            <p:ph type="body" sz="quarter" idx="17"/>
          </p:nvPr>
        </p:nvSpPr>
        <p:spPr bwMode="gray">
          <a:xfrm>
            <a:off x="457320" y="1690688"/>
            <a:ext cx="3494224" cy="372731"/>
          </a:xfrm>
          <a:solidFill>
            <a:schemeClr val="bg1"/>
          </a:solidFill>
          <a:effectLst>
            <a:outerShdw dist="12700" dir="16200000" rotWithShape="0">
              <a:schemeClr val="bg1">
                <a:lumMod val="75000"/>
              </a:schemeClr>
            </a:outerShdw>
          </a:effectLst>
        </p:spPr>
        <p:txBody>
          <a:bodyPr lIns="0" tIns="91440" rIns="0">
            <a:spAutoFit/>
          </a:bodyPr>
          <a:lstStyle>
            <a:lvl1pPr marL="9522" indent="-9522">
              <a:spcBef>
                <a:spcPts val="0"/>
              </a:spcBef>
              <a:buNone/>
              <a:tabLst/>
              <a:defRPr sz="1500" b="1" spc="-30">
                <a:solidFill>
                  <a:schemeClr val="accent1"/>
                </a:solidFill>
              </a:defRPr>
            </a:lvl1pPr>
          </a:lstStyle>
          <a:p>
            <a:pPr lvl="0"/>
            <a:r>
              <a:rPr lang="en-US"/>
              <a:t>Click to edit Master text styles</a:t>
            </a:r>
          </a:p>
        </p:txBody>
      </p:sp>
      <p:sp>
        <p:nvSpPr>
          <p:cNvPr id="6" name="Text Placeholder 4">
            <a:extLst>
              <a:ext uri="{FF2B5EF4-FFF2-40B4-BE49-F238E27FC236}">
                <a16:creationId xmlns:a16="http://schemas.microsoft.com/office/drawing/2014/main" id="{749B7513-CADD-B609-D0CC-9832BAABBF38}"/>
              </a:ext>
            </a:extLst>
          </p:cNvPr>
          <p:cNvSpPr>
            <a:spLocks noGrp="1"/>
          </p:cNvSpPr>
          <p:nvPr>
            <p:ph type="body" sz="quarter" idx="19"/>
          </p:nvPr>
        </p:nvSpPr>
        <p:spPr bwMode="gray">
          <a:xfrm>
            <a:off x="4345683" y="1690688"/>
            <a:ext cx="3502241" cy="372731"/>
          </a:xfrm>
          <a:solidFill>
            <a:schemeClr val="bg1"/>
          </a:solidFill>
          <a:effectLst>
            <a:outerShdw dist="12700" dir="16200000" rotWithShape="0">
              <a:schemeClr val="bg1">
                <a:lumMod val="75000"/>
              </a:schemeClr>
            </a:outerShdw>
          </a:effectLst>
        </p:spPr>
        <p:txBody>
          <a:bodyPr lIns="0" tIns="91440" rIns="0">
            <a:spAutoFit/>
          </a:bodyPr>
          <a:lstStyle>
            <a:lvl1pPr marL="9522" indent="-9522">
              <a:spcBef>
                <a:spcPts val="0"/>
              </a:spcBef>
              <a:buNone/>
              <a:tabLst/>
              <a:defRPr sz="1500" b="1" spc="-30">
                <a:solidFill>
                  <a:schemeClr val="accent1"/>
                </a:solidFill>
              </a:defRPr>
            </a:lvl1pPr>
          </a:lstStyle>
          <a:p>
            <a:pPr lvl="0"/>
            <a:r>
              <a:rPr lang="en-US"/>
              <a:t>Click to edit Master text styles</a:t>
            </a:r>
          </a:p>
        </p:txBody>
      </p:sp>
      <p:sp>
        <p:nvSpPr>
          <p:cNvPr id="8" name="Text Placeholder 4">
            <a:extLst>
              <a:ext uri="{FF2B5EF4-FFF2-40B4-BE49-F238E27FC236}">
                <a16:creationId xmlns:a16="http://schemas.microsoft.com/office/drawing/2014/main" id="{EDD46EED-7958-B010-F1F8-86A97D735A08}"/>
              </a:ext>
            </a:extLst>
          </p:cNvPr>
          <p:cNvSpPr>
            <a:spLocks noGrp="1"/>
          </p:cNvSpPr>
          <p:nvPr>
            <p:ph type="body" sz="quarter" idx="21"/>
          </p:nvPr>
        </p:nvSpPr>
        <p:spPr bwMode="gray">
          <a:xfrm>
            <a:off x="8240456" y="1690688"/>
            <a:ext cx="3502241" cy="372731"/>
          </a:xfrm>
          <a:solidFill>
            <a:schemeClr val="bg1"/>
          </a:solidFill>
          <a:effectLst>
            <a:outerShdw dist="12700" dir="16200000" rotWithShape="0">
              <a:schemeClr val="bg1">
                <a:lumMod val="75000"/>
              </a:schemeClr>
            </a:outerShdw>
          </a:effectLst>
        </p:spPr>
        <p:txBody>
          <a:bodyPr lIns="0" tIns="91440" rIns="0">
            <a:spAutoFit/>
          </a:bodyPr>
          <a:lstStyle>
            <a:lvl1pPr marL="9522" indent="-9522">
              <a:spcBef>
                <a:spcPts val="0"/>
              </a:spcBef>
              <a:buNone/>
              <a:tabLst/>
              <a:defRPr sz="1500" b="1" spc="-30">
                <a:solidFill>
                  <a:schemeClr val="accent1"/>
                </a:solidFill>
              </a:defRPr>
            </a:lvl1pPr>
          </a:lstStyle>
          <a:p>
            <a:pPr lvl="0"/>
            <a:r>
              <a:rPr lang="en-US"/>
              <a:t>Click to edit Master text styles</a:t>
            </a:r>
          </a:p>
        </p:txBody>
      </p:sp>
      <p:sp>
        <p:nvSpPr>
          <p:cNvPr id="10" name="Content Placeholder 9">
            <a:extLst>
              <a:ext uri="{FF2B5EF4-FFF2-40B4-BE49-F238E27FC236}">
                <a16:creationId xmlns:a16="http://schemas.microsoft.com/office/drawing/2014/main" id="{D2B4DBFC-B5AC-8F31-409F-5956B0433B79}"/>
              </a:ext>
            </a:extLst>
          </p:cNvPr>
          <p:cNvSpPr>
            <a:spLocks noGrp="1"/>
          </p:cNvSpPr>
          <p:nvPr>
            <p:ph sz="quarter" idx="22"/>
          </p:nvPr>
        </p:nvSpPr>
        <p:spPr>
          <a:xfrm>
            <a:off x="457321" y="2368297"/>
            <a:ext cx="3494223" cy="3918204"/>
          </a:xfrm>
        </p:spPr>
        <p:txBody>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9">
            <a:extLst>
              <a:ext uri="{FF2B5EF4-FFF2-40B4-BE49-F238E27FC236}">
                <a16:creationId xmlns:a16="http://schemas.microsoft.com/office/drawing/2014/main" id="{91937E17-F968-3A38-DBAD-A48B9068998C}"/>
              </a:ext>
            </a:extLst>
          </p:cNvPr>
          <p:cNvSpPr>
            <a:spLocks noGrp="1"/>
          </p:cNvSpPr>
          <p:nvPr>
            <p:ph sz="quarter" idx="23"/>
          </p:nvPr>
        </p:nvSpPr>
        <p:spPr>
          <a:xfrm>
            <a:off x="4352699" y="2368297"/>
            <a:ext cx="3494223" cy="3918204"/>
          </a:xfrm>
        </p:spPr>
        <p:txBody>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9">
            <a:extLst>
              <a:ext uri="{FF2B5EF4-FFF2-40B4-BE49-F238E27FC236}">
                <a16:creationId xmlns:a16="http://schemas.microsoft.com/office/drawing/2014/main" id="{B0FB9E8E-981A-C14D-37FA-466C4D20BBE9}"/>
              </a:ext>
            </a:extLst>
          </p:cNvPr>
          <p:cNvSpPr>
            <a:spLocks noGrp="1"/>
          </p:cNvSpPr>
          <p:nvPr>
            <p:ph sz="quarter" idx="24"/>
          </p:nvPr>
        </p:nvSpPr>
        <p:spPr>
          <a:xfrm>
            <a:off x="8248077" y="2368297"/>
            <a:ext cx="3494223" cy="3918204"/>
          </a:xfrm>
        </p:spPr>
        <p:txBody>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0545220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oxed Content _4 column">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5" name="Text Placeholder 4">
            <a:extLst>
              <a:ext uri="{FF2B5EF4-FFF2-40B4-BE49-F238E27FC236}">
                <a16:creationId xmlns:a16="http://schemas.microsoft.com/office/drawing/2014/main" id="{4D6BC15F-9414-4FEE-B69B-9BD23E3FE336}"/>
              </a:ext>
            </a:extLst>
          </p:cNvPr>
          <p:cNvSpPr>
            <a:spLocks noGrp="1"/>
          </p:cNvSpPr>
          <p:nvPr>
            <p:ph type="body" sz="quarter" idx="17"/>
          </p:nvPr>
        </p:nvSpPr>
        <p:spPr bwMode="gray">
          <a:xfrm>
            <a:off x="457318" y="1690688"/>
            <a:ext cx="5478682" cy="372731"/>
          </a:xfrm>
          <a:solidFill>
            <a:schemeClr val="bg1"/>
          </a:solidFill>
          <a:effectLst>
            <a:outerShdw dist="12700" dir="16200000" rotWithShape="0">
              <a:schemeClr val="bg1">
                <a:lumMod val="75000"/>
              </a:schemeClr>
            </a:outerShdw>
          </a:effectLst>
        </p:spPr>
        <p:txBody>
          <a:bodyPr lIns="0" tIns="91440" rIns="0">
            <a:spAutoFit/>
          </a:bodyPr>
          <a:lstStyle>
            <a:lvl1pPr marL="9522" indent="-9522">
              <a:spcBef>
                <a:spcPts val="0"/>
              </a:spcBef>
              <a:buNone/>
              <a:tabLst/>
              <a:defRPr sz="1500" b="1" spc="-30">
                <a:solidFill>
                  <a:schemeClr val="accent1"/>
                </a:solidFill>
              </a:defRPr>
            </a:lvl1pPr>
          </a:lstStyle>
          <a:p>
            <a:pPr lvl="0"/>
            <a:r>
              <a:rPr lang="en-US"/>
              <a:t>Click to edit Master text styles</a:t>
            </a:r>
          </a:p>
        </p:txBody>
      </p:sp>
      <p:sp>
        <p:nvSpPr>
          <p:cNvPr id="6" name="Content Placeholder 5">
            <a:extLst>
              <a:ext uri="{FF2B5EF4-FFF2-40B4-BE49-F238E27FC236}">
                <a16:creationId xmlns:a16="http://schemas.microsoft.com/office/drawing/2014/main" id="{93279178-3313-1462-07C7-4D0B94B28C9C}"/>
              </a:ext>
            </a:extLst>
          </p:cNvPr>
          <p:cNvSpPr>
            <a:spLocks noGrp="1"/>
          </p:cNvSpPr>
          <p:nvPr>
            <p:ph sz="quarter" idx="24"/>
          </p:nvPr>
        </p:nvSpPr>
        <p:spPr>
          <a:xfrm>
            <a:off x="457319" y="2257463"/>
            <a:ext cx="5478302" cy="1276312"/>
          </a:xfrm>
        </p:spPr>
        <p:txBody>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E25AED0C-FBF4-70C9-7712-606F401A3650}"/>
              </a:ext>
            </a:extLst>
          </p:cNvPr>
          <p:cNvSpPr>
            <a:spLocks noGrp="1"/>
          </p:cNvSpPr>
          <p:nvPr>
            <p:ph type="body" sz="quarter" idx="25"/>
          </p:nvPr>
        </p:nvSpPr>
        <p:spPr bwMode="gray">
          <a:xfrm>
            <a:off x="6267497" y="1690688"/>
            <a:ext cx="5478682" cy="372731"/>
          </a:xfrm>
          <a:solidFill>
            <a:schemeClr val="bg1"/>
          </a:solidFill>
          <a:effectLst>
            <a:outerShdw dist="12700" dir="16200000" rotWithShape="0">
              <a:schemeClr val="bg1">
                <a:lumMod val="75000"/>
              </a:schemeClr>
            </a:outerShdw>
          </a:effectLst>
        </p:spPr>
        <p:txBody>
          <a:bodyPr lIns="0" tIns="91440" rIns="0">
            <a:spAutoFit/>
          </a:bodyPr>
          <a:lstStyle>
            <a:lvl1pPr marL="9522" indent="-9522">
              <a:spcBef>
                <a:spcPts val="0"/>
              </a:spcBef>
              <a:buNone/>
              <a:tabLst/>
              <a:defRPr sz="1500" b="1" spc="-30">
                <a:solidFill>
                  <a:schemeClr val="accent1"/>
                </a:solidFill>
              </a:defRPr>
            </a:lvl1pPr>
          </a:lstStyle>
          <a:p>
            <a:pPr lvl="0"/>
            <a:r>
              <a:rPr lang="en-US"/>
              <a:t>Click to edit Master text styles</a:t>
            </a:r>
          </a:p>
        </p:txBody>
      </p:sp>
      <p:sp>
        <p:nvSpPr>
          <p:cNvPr id="9" name="Content Placeholder 5">
            <a:extLst>
              <a:ext uri="{FF2B5EF4-FFF2-40B4-BE49-F238E27FC236}">
                <a16:creationId xmlns:a16="http://schemas.microsoft.com/office/drawing/2014/main" id="{FBA25819-7F4C-2C1C-68A8-78EBCC86CA47}"/>
              </a:ext>
            </a:extLst>
          </p:cNvPr>
          <p:cNvSpPr>
            <a:spLocks noGrp="1"/>
          </p:cNvSpPr>
          <p:nvPr>
            <p:ph sz="quarter" idx="26"/>
          </p:nvPr>
        </p:nvSpPr>
        <p:spPr>
          <a:xfrm>
            <a:off x="6267496" y="2257463"/>
            <a:ext cx="5478302" cy="1276312"/>
          </a:xfrm>
        </p:spPr>
        <p:txBody>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a:extLst>
              <a:ext uri="{FF2B5EF4-FFF2-40B4-BE49-F238E27FC236}">
                <a16:creationId xmlns:a16="http://schemas.microsoft.com/office/drawing/2014/main" id="{AA9CA79B-75C0-274E-DB0B-DBE8792C8818}"/>
              </a:ext>
            </a:extLst>
          </p:cNvPr>
          <p:cNvSpPr>
            <a:spLocks noGrp="1"/>
          </p:cNvSpPr>
          <p:nvPr>
            <p:ph type="body" sz="quarter" idx="27"/>
          </p:nvPr>
        </p:nvSpPr>
        <p:spPr bwMode="gray">
          <a:xfrm>
            <a:off x="457318" y="3816353"/>
            <a:ext cx="5478682" cy="372731"/>
          </a:xfrm>
          <a:solidFill>
            <a:schemeClr val="bg1"/>
          </a:solidFill>
          <a:effectLst>
            <a:outerShdw dist="12700" dir="16200000" rotWithShape="0">
              <a:schemeClr val="bg1">
                <a:lumMod val="75000"/>
              </a:schemeClr>
            </a:outerShdw>
          </a:effectLst>
        </p:spPr>
        <p:txBody>
          <a:bodyPr lIns="0" tIns="91440" rIns="0">
            <a:spAutoFit/>
          </a:bodyPr>
          <a:lstStyle>
            <a:lvl1pPr marL="9522" indent="-9522">
              <a:spcBef>
                <a:spcPts val="0"/>
              </a:spcBef>
              <a:buNone/>
              <a:tabLst/>
              <a:defRPr sz="1500" b="1" spc="-30">
                <a:solidFill>
                  <a:schemeClr val="accent1"/>
                </a:solidFill>
              </a:defRPr>
            </a:lvl1pPr>
          </a:lstStyle>
          <a:p>
            <a:pPr lvl="0"/>
            <a:r>
              <a:rPr lang="en-US"/>
              <a:t>Click to edit Master text styles</a:t>
            </a:r>
          </a:p>
        </p:txBody>
      </p:sp>
      <p:sp>
        <p:nvSpPr>
          <p:cNvPr id="13" name="Content Placeholder 5">
            <a:extLst>
              <a:ext uri="{FF2B5EF4-FFF2-40B4-BE49-F238E27FC236}">
                <a16:creationId xmlns:a16="http://schemas.microsoft.com/office/drawing/2014/main" id="{A0E0EAB2-23C5-C823-ADF7-920387F8E95F}"/>
              </a:ext>
            </a:extLst>
          </p:cNvPr>
          <p:cNvSpPr>
            <a:spLocks noGrp="1"/>
          </p:cNvSpPr>
          <p:nvPr>
            <p:ph sz="quarter" idx="28"/>
          </p:nvPr>
        </p:nvSpPr>
        <p:spPr>
          <a:xfrm>
            <a:off x="457319" y="4383125"/>
            <a:ext cx="5478302" cy="1276312"/>
          </a:xfrm>
        </p:spPr>
        <p:txBody>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4">
            <a:extLst>
              <a:ext uri="{FF2B5EF4-FFF2-40B4-BE49-F238E27FC236}">
                <a16:creationId xmlns:a16="http://schemas.microsoft.com/office/drawing/2014/main" id="{FDDD128D-2BE9-98E3-CEDB-956CD6F70F89}"/>
              </a:ext>
            </a:extLst>
          </p:cNvPr>
          <p:cNvSpPr>
            <a:spLocks noGrp="1"/>
          </p:cNvSpPr>
          <p:nvPr>
            <p:ph type="body" sz="quarter" idx="29"/>
          </p:nvPr>
        </p:nvSpPr>
        <p:spPr bwMode="gray">
          <a:xfrm>
            <a:off x="6267497" y="3816353"/>
            <a:ext cx="5478682" cy="372731"/>
          </a:xfrm>
          <a:solidFill>
            <a:schemeClr val="bg1"/>
          </a:solidFill>
          <a:effectLst>
            <a:outerShdw dist="12700" dir="16200000" rotWithShape="0">
              <a:schemeClr val="bg1">
                <a:lumMod val="75000"/>
              </a:schemeClr>
            </a:outerShdw>
          </a:effectLst>
        </p:spPr>
        <p:txBody>
          <a:bodyPr lIns="0" tIns="91440" rIns="0">
            <a:spAutoFit/>
          </a:bodyPr>
          <a:lstStyle>
            <a:lvl1pPr marL="9522" indent="-9522">
              <a:spcBef>
                <a:spcPts val="0"/>
              </a:spcBef>
              <a:buNone/>
              <a:tabLst/>
              <a:defRPr sz="1500" b="1" spc="-30">
                <a:solidFill>
                  <a:schemeClr val="accent1"/>
                </a:solidFill>
              </a:defRPr>
            </a:lvl1pPr>
          </a:lstStyle>
          <a:p>
            <a:pPr lvl="0"/>
            <a:r>
              <a:rPr lang="en-US"/>
              <a:t>Click to edit Master text styles</a:t>
            </a:r>
          </a:p>
        </p:txBody>
      </p:sp>
      <p:sp>
        <p:nvSpPr>
          <p:cNvPr id="15" name="Content Placeholder 5">
            <a:extLst>
              <a:ext uri="{FF2B5EF4-FFF2-40B4-BE49-F238E27FC236}">
                <a16:creationId xmlns:a16="http://schemas.microsoft.com/office/drawing/2014/main" id="{BBEBC001-218F-22F4-BB36-1A98F8C669E9}"/>
              </a:ext>
            </a:extLst>
          </p:cNvPr>
          <p:cNvSpPr>
            <a:spLocks noGrp="1"/>
          </p:cNvSpPr>
          <p:nvPr>
            <p:ph sz="quarter" idx="30"/>
          </p:nvPr>
        </p:nvSpPr>
        <p:spPr>
          <a:xfrm>
            <a:off x="6267496" y="4383125"/>
            <a:ext cx="5478302" cy="1276312"/>
          </a:xfrm>
        </p:spPr>
        <p:txBody>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5625598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enter Content_Focused">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2145884" y="2368296"/>
            <a:ext cx="7521141" cy="2850818"/>
          </a:xfrm>
        </p:spPr>
        <p:txBody>
          <a:bodyPr/>
          <a:lstStyle>
            <a:lvl1pPr marL="0" indent="0">
              <a:spcBef>
                <a:spcPts val="1000"/>
              </a:spcBef>
              <a:buNone/>
              <a:defRPr sz="1400">
                <a:solidFill>
                  <a:schemeClr val="accent2"/>
                </a:solidFill>
              </a:defRPr>
            </a:lvl1pPr>
            <a:lvl2pPr marL="347559" indent="-119027">
              <a:spcBef>
                <a:spcPts val="500"/>
              </a:spcBef>
              <a:defRPr sz="1400">
                <a:solidFill>
                  <a:schemeClr val="accent2"/>
                </a:solidFill>
              </a:defRPr>
            </a:lvl2pPr>
            <a:lvl3pPr marL="512609" indent="-107918">
              <a:spcBef>
                <a:spcPts val="200"/>
              </a:spcBef>
              <a:defRPr sz="1200">
                <a:solidFill>
                  <a:schemeClr val="accent2"/>
                </a:solidFill>
              </a:defRPr>
            </a:lvl3pPr>
            <a:lvl4pPr marL="685594" indent="-109505">
              <a:spcBef>
                <a:spcPts val="200"/>
              </a:spcBef>
              <a:defRPr sz="1100">
                <a:solidFill>
                  <a:schemeClr val="accent2"/>
                </a:solidFill>
              </a:defRPr>
            </a:lvl4pPr>
            <a:lvl5pPr marL="858580" indent="-117440">
              <a:spcBef>
                <a:spcPts val="200"/>
              </a:spcBef>
              <a:defRPr sz="1050">
                <a:solidFill>
                  <a:schemeClr val="accent2"/>
                </a:solidFill>
              </a:defRPr>
            </a:lvl5pPr>
          </a:lstStyle>
          <a:p>
            <a:pPr lvl="0"/>
            <a:r>
              <a:rPr lang="en-US"/>
              <a:t>Click to edit Master text styles</a:t>
            </a:r>
          </a:p>
        </p:txBody>
      </p:sp>
      <p:sp>
        <p:nvSpPr>
          <p:cNvPr id="2" name="Title 1"/>
          <p:cNvSpPr>
            <a:spLocks noGrp="1"/>
          </p:cNvSpPr>
          <p:nvPr>
            <p:ph type="title"/>
          </p:nvPr>
        </p:nvSpPr>
        <p:spPr bwMode="gray"/>
        <p:txBody>
          <a:bodyPr/>
          <a:lstStyle/>
          <a:p>
            <a:r>
              <a:rPr lang="en-US"/>
              <a:t>Click to edit Master title style</a:t>
            </a:r>
          </a:p>
        </p:txBody>
      </p:sp>
      <p:sp>
        <p:nvSpPr>
          <p:cNvPr id="4" name="Text Placeholder 4">
            <a:extLst>
              <a:ext uri="{FF2B5EF4-FFF2-40B4-BE49-F238E27FC236}">
                <a16:creationId xmlns:a16="http://schemas.microsoft.com/office/drawing/2014/main" id="{AE4EBFC5-472E-0D9D-4AC3-EA0789A5FC43}"/>
              </a:ext>
            </a:extLst>
          </p:cNvPr>
          <p:cNvSpPr>
            <a:spLocks noGrp="1"/>
          </p:cNvSpPr>
          <p:nvPr>
            <p:ph type="body" sz="quarter" idx="17" hasCustomPrompt="1"/>
          </p:nvPr>
        </p:nvSpPr>
        <p:spPr bwMode="gray">
          <a:xfrm>
            <a:off x="2145884" y="1782604"/>
            <a:ext cx="7521141" cy="493776"/>
          </a:xfrm>
          <a:noFill/>
          <a:effectLst/>
        </p:spPr>
        <p:txBody>
          <a:bodyPr lIns="0" tIns="91440" rIns="0"/>
          <a:lstStyle>
            <a:lvl1pPr marL="9522" indent="-9522">
              <a:spcBef>
                <a:spcPts val="0"/>
              </a:spcBef>
              <a:buNone/>
              <a:tabLst/>
              <a:defRPr sz="1699" b="1">
                <a:solidFill>
                  <a:schemeClr val="accent1"/>
                </a:solidFill>
              </a:defRPr>
            </a:lvl1pPr>
          </a:lstStyle>
          <a:p>
            <a:pPr lvl="0"/>
            <a:r>
              <a:rPr lang="en-US"/>
              <a:t>Headline</a:t>
            </a:r>
          </a:p>
        </p:txBody>
      </p:sp>
    </p:spTree>
    <p:custDataLst>
      <p:tags r:id="rId1"/>
    </p:custDataLst>
    <p:extLst>
      <p:ext uri="{BB962C8B-B14F-4D97-AF65-F5344CB8AC3E}">
        <p14:creationId xmlns:p14="http://schemas.microsoft.com/office/powerpoint/2010/main" val="9884565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8E8C2-5945-3D6A-8B9E-DC4E3584451E}"/>
              </a:ext>
            </a:extLst>
          </p:cNvPr>
          <p:cNvSpPr>
            <a:spLocks noGrp="1"/>
          </p:cNvSpPr>
          <p:nvPr>
            <p:ph type="title"/>
          </p:nvPr>
        </p:nvSpPr>
        <p:spPr/>
        <p:txBody>
          <a:bodyPr/>
          <a:lstStyle>
            <a:lvl1pPr>
              <a:defRPr b="0" spc="-50"/>
            </a:lvl1pPr>
          </a:lstStyle>
          <a:p>
            <a:r>
              <a:rPr lang="en-US"/>
              <a:t>Click to edit Master title style</a:t>
            </a:r>
          </a:p>
        </p:txBody>
      </p:sp>
      <p:sp>
        <p:nvSpPr>
          <p:cNvPr id="8" name="Text Placeholder 10">
            <a:extLst>
              <a:ext uri="{FF2B5EF4-FFF2-40B4-BE49-F238E27FC236}">
                <a16:creationId xmlns:a16="http://schemas.microsoft.com/office/drawing/2014/main" id="{0B690C78-265B-C177-00EC-C03891FECC5C}"/>
              </a:ext>
            </a:extLst>
          </p:cNvPr>
          <p:cNvSpPr>
            <a:spLocks noGrp="1"/>
          </p:cNvSpPr>
          <p:nvPr>
            <p:ph type="body" sz="quarter" idx="12" hasCustomPrompt="1"/>
          </p:nvPr>
        </p:nvSpPr>
        <p:spPr>
          <a:xfrm>
            <a:off x="709597" y="1736752"/>
            <a:ext cx="1838234" cy="161841"/>
          </a:xfrm>
          <a:prstGeom prst="rect">
            <a:avLst/>
          </a:prstGeom>
        </p:spPr>
        <p:txBody>
          <a:bodyPr/>
          <a:lstStyle>
            <a:lvl1pPr marL="0" indent="0">
              <a:buNone/>
              <a:defRPr lang="en-US" sz="1000" b="1" kern="1200" spc="-25" dirty="0">
                <a:solidFill>
                  <a:schemeClr val="accent1"/>
                </a:solidFill>
                <a:latin typeface="+mn-lt"/>
                <a:ea typeface="+mn-ea"/>
                <a:cs typeface="+mn-cs"/>
              </a:defRPr>
            </a:lvl1pPr>
            <a:lvl2pPr marL="456949" indent="0">
              <a:buNone/>
              <a:defRPr lang="en-US" sz="1799" b="1" kern="1200" spc="-25" dirty="0">
                <a:solidFill>
                  <a:schemeClr val="accent1"/>
                </a:solidFill>
                <a:latin typeface="Pfizer Tomorrow" panose="02010503040201060303" pitchFamily="2" charset="77"/>
                <a:ea typeface="+mn-ea"/>
                <a:cs typeface="+mn-cs"/>
              </a:defRPr>
            </a:lvl2pPr>
            <a:lvl3pPr marL="913897" indent="0">
              <a:buNone/>
              <a:defRPr lang="en-US" sz="1799" kern="1200" spc="-50" dirty="0" smtClean="0">
                <a:solidFill>
                  <a:srgbClr val="02005E"/>
                </a:solidFill>
                <a:latin typeface="Pfizer Diatype" panose="020B0504040202060203" pitchFamily="34" charset="77"/>
                <a:ea typeface="+mn-ea"/>
                <a:cs typeface="+mn-cs"/>
              </a:defRPr>
            </a:lvl3pPr>
            <a:lvl4pPr>
              <a:defRPr lang="en-US" sz="1799" kern="1200" spc="-50" dirty="0" smtClean="0">
                <a:solidFill>
                  <a:srgbClr val="02005E"/>
                </a:solidFill>
                <a:latin typeface="Pfizer Diatype" panose="020B0504040202060203" pitchFamily="34" charset="77"/>
                <a:ea typeface="+mn-ea"/>
                <a:cs typeface="+mn-cs"/>
              </a:defRPr>
            </a:lvl4pPr>
            <a:lvl5pPr>
              <a:defRPr lang="en-US" sz="1799" kern="1200" spc="-50" dirty="0">
                <a:solidFill>
                  <a:srgbClr val="02005E"/>
                </a:solidFill>
                <a:latin typeface="Pfizer Diatype" panose="020B0504040202060203" pitchFamily="34" charset="77"/>
                <a:ea typeface="+mn-ea"/>
                <a:cs typeface="+mn-cs"/>
              </a:defRPr>
            </a:lvl5pPr>
          </a:lstStyle>
          <a:p>
            <a:pPr lvl="0"/>
            <a:r>
              <a:rPr lang="en-US"/>
              <a:t>01</a:t>
            </a:r>
          </a:p>
        </p:txBody>
      </p:sp>
      <p:sp>
        <p:nvSpPr>
          <p:cNvPr id="9" name="Text Placeholder 10">
            <a:extLst>
              <a:ext uri="{FF2B5EF4-FFF2-40B4-BE49-F238E27FC236}">
                <a16:creationId xmlns:a16="http://schemas.microsoft.com/office/drawing/2014/main" id="{97B75870-34EF-B172-9DC5-7B3B469DD535}"/>
              </a:ext>
            </a:extLst>
          </p:cNvPr>
          <p:cNvSpPr>
            <a:spLocks noGrp="1"/>
          </p:cNvSpPr>
          <p:nvPr>
            <p:ph type="body" sz="quarter" idx="13" hasCustomPrompt="1"/>
          </p:nvPr>
        </p:nvSpPr>
        <p:spPr>
          <a:xfrm>
            <a:off x="701093" y="1926725"/>
            <a:ext cx="1838234" cy="305112"/>
          </a:xfrm>
          <a:prstGeom prst="rect">
            <a:avLst/>
          </a:prstGeom>
        </p:spPr>
        <p:txBody>
          <a:bodyPr/>
          <a:lstStyle>
            <a:lvl1pPr marL="0" indent="0">
              <a:buNone/>
              <a:defRPr lang="en-US" sz="1799" b="1" kern="1200" spc="-25" dirty="0">
                <a:solidFill>
                  <a:schemeClr val="accent1"/>
                </a:solidFill>
                <a:latin typeface="+mj-lt"/>
                <a:ea typeface="+mn-ea"/>
                <a:cs typeface="+mn-cs"/>
              </a:defRPr>
            </a:lvl1pPr>
            <a:lvl2pPr marL="456949" indent="0">
              <a:buNone/>
              <a:defRPr lang="en-US" sz="1799" b="1" kern="1200" spc="-25" dirty="0">
                <a:solidFill>
                  <a:schemeClr val="accent1"/>
                </a:solidFill>
                <a:latin typeface="Pfizer Tomorrow" panose="02010503040201060303" pitchFamily="2" charset="77"/>
                <a:ea typeface="+mn-ea"/>
                <a:cs typeface="+mn-cs"/>
              </a:defRPr>
            </a:lvl2pPr>
            <a:lvl3pPr marL="913897" indent="0">
              <a:buNone/>
              <a:defRPr lang="en-US" sz="1799" kern="1200" spc="-50" dirty="0" smtClean="0">
                <a:solidFill>
                  <a:srgbClr val="02005E"/>
                </a:solidFill>
                <a:latin typeface="Pfizer Diatype" panose="020B0504040202060203" pitchFamily="34" charset="77"/>
                <a:ea typeface="+mn-ea"/>
                <a:cs typeface="+mn-cs"/>
              </a:defRPr>
            </a:lvl3pPr>
            <a:lvl4pPr>
              <a:defRPr lang="en-US" sz="1799" kern="1200" spc="-50" dirty="0" smtClean="0">
                <a:solidFill>
                  <a:srgbClr val="02005E"/>
                </a:solidFill>
                <a:latin typeface="Pfizer Diatype" panose="020B0504040202060203" pitchFamily="34" charset="77"/>
                <a:ea typeface="+mn-ea"/>
                <a:cs typeface="+mn-cs"/>
              </a:defRPr>
            </a:lvl4pPr>
            <a:lvl5pPr>
              <a:defRPr lang="en-US" sz="1799"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10" name="Text Placeholder 10">
            <a:extLst>
              <a:ext uri="{FF2B5EF4-FFF2-40B4-BE49-F238E27FC236}">
                <a16:creationId xmlns:a16="http://schemas.microsoft.com/office/drawing/2014/main" id="{E32C26DF-97A8-85FD-1197-8C10436F56BC}"/>
              </a:ext>
            </a:extLst>
          </p:cNvPr>
          <p:cNvSpPr>
            <a:spLocks noGrp="1"/>
          </p:cNvSpPr>
          <p:nvPr>
            <p:ph type="body" sz="quarter" idx="14" hasCustomPrompt="1"/>
          </p:nvPr>
        </p:nvSpPr>
        <p:spPr>
          <a:xfrm>
            <a:off x="701093" y="2436470"/>
            <a:ext cx="1838234" cy="2821335"/>
          </a:xfrm>
          <a:prstGeom prst="rect">
            <a:avLst/>
          </a:prstGeom>
        </p:spPr>
        <p:txBody>
          <a:bodyPr/>
          <a:lstStyle>
            <a:lvl1pPr marL="0" indent="0">
              <a:buNone/>
              <a:defRPr lang="en-US" sz="1100" b="0" i="0" kern="1200" spc="-30" dirty="0" smtClean="0">
                <a:solidFill>
                  <a:srgbClr val="02005E"/>
                </a:solidFill>
                <a:latin typeface="+mn-lt"/>
                <a:ea typeface="+mn-ea"/>
                <a:cs typeface="+mn-cs"/>
              </a:defRPr>
            </a:lvl1pPr>
            <a:lvl2pPr>
              <a:defRPr lang="en-US" sz="1100" b="0" i="0" kern="1200" spc="-30" dirty="0" smtClean="0">
                <a:solidFill>
                  <a:srgbClr val="02005E"/>
                </a:solidFill>
                <a:latin typeface="+mn-lt"/>
                <a:ea typeface="+mn-ea"/>
                <a:cs typeface="+mn-cs"/>
              </a:defRPr>
            </a:lvl2pPr>
            <a:lvl3pPr marL="913897"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
        <p:nvSpPr>
          <p:cNvPr id="11" name="Text Placeholder 10">
            <a:extLst>
              <a:ext uri="{FF2B5EF4-FFF2-40B4-BE49-F238E27FC236}">
                <a16:creationId xmlns:a16="http://schemas.microsoft.com/office/drawing/2014/main" id="{98CDD658-3E19-2918-02C4-5E395910A8E7}"/>
              </a:ext>
            </a:extLst>
          </p:cNvPr>
          <p:cNvSpPr>
            <a:spLocks noGrp="1"/>
          </p:cNvSpPr>
          <p:nvPr>
            <p:ph type="body" sz="quarter" idx="15" hasCustomPrompt="1"/>
          </p:nvPr>
        </p:nvSpPr>
        <p:spPr>
          <a:xfrm>
            <a:off x="2973592" y="1736752"/>
            <a:ext cx="1838234" cy="161841"/>
          </a:xfrm>
          <a:prstGeom prst="rect">
            <a:avLst/>
          </a:prstGeom>
        </p:spPr>
        <p:txBody>
          <a:bodyPr/>
          <a:lstStyle>
            <a:lvl1pPr marL="0" indent="0">
              <a:buNone/>
              <a:defRPr lang="en-US" sz="1000" b="1" kern="1200" spc="-25" dirty="0">
                <a:solidFill>
                  <a:schemeClr val="accent1"/>
                </a:solidFill>
                <a:latin typeface="+mn-lt"/>
                <a:ea typeface="+mn-ea"/>
                <a:cs typeface="+mn-cs"/>
              </a:defRPr>
            </a:lvl1pPr>
            <a:lvl2pPr marL="456949" indent="0">
              <a:buNone/>
              <a:defRPr lang="en-US" sz="1799" b="1" kern="1200" spc="-25" dirty="0">
                <a:solidFill>
                  <a:schemeClr val="accent1"/>
                </a:solidFill>
                <a:latin typeface="Pfizer Tomorrow" panose="02010503040201060303" pitchFamily="2" charset="77"/>
                <a:ea typeface="+mn-ea"/>
                <a:cs typeface="+mn-cs"/>
              </a:defRPr>
            </a:lvl2pPr>
            <a:lvl3pPr marL="913897" indent="0">
              <a:buNone/>
              <a:defRPr lang="en-US" sz="1799" kern="1200" spc="-50" dirty="0" smtClean="0">
                <a:solidFill>
                  <a:srgbClr val="02005E"/>
                </a:solidFill>
                <a:latin typeface="Pfizer Diatype" panose="020B0504040202060203" pitchFamily="34" charset="77"/>
                <a:ea typeface="+mn-ea"/>
                <a:cs typeface="+mn-cs"/>
              </a:defRPr>
            </a:lvl3pPr>
            <a:lvl4pPr>
              <a:defRPr lang="en-US" sz="1799" kern="1200" spc="-50" dirty="0" smtClean="0">
                <a:solidFill>
                  <a:srgbClr val="02005E"/>
                </a:solidFill>
                <a:latin typeface="Pfizer Diatype" panose="020B0504040202060203" pitchFamily="34" charset="77"/>
                <a:ea typeface="+mn-ea"/>
                <a:cs typeface="+mn-cs"/>
              </a:defRPr>
            </a:lvl4pPr>
            <a:lvl5pPr>
              <a:defRPr lang="en-US" sz="1799" kern="1200" spc="-50" dirty="0">
                <a:solidFill>
                  <a:srgbClr val="02005E"/>
                </a:solidFill>
                <a:latin typeface="Pfizer Diatype" panose="020B0504040202060203" pitchFamily="34" charset="77"/>
                <a:ea typeface="+mn-ea"/>
                <a:cs typeface="+mn-cs"/>
              </a:defRPr>
            </a:lvl5pPr>
          </a:lstStyle>
          <a:p>
            <a:pPr lvl="0"/>
            <a:r>
              <a:rPr lang="en-US"/>
              <a:t>02</a:t>
            </a:r>
          </a:p>
        </p:txBody>
      </p:sp>
      <p:sp>
        <p:nvSpPr>
          <p:cNvPr id="12" name="Text Placeholder 10">
            <a:extLst>
              <a:ext uri="{FF2B5EF4-FFF2-40B4-BE49-F238E27FC236}">
                <a16:creationId xmlns:a16="http://schemas.microsoft.com/office/drawing/2014/main" id="{993A77F2-571C-DD91-C115-B580B6A1E223}"/>
              </a:ext>
            </a:extLst>
          </p:cNvPr>
          <p:cNvSpPr>
            <a:spLocks noGrp="1"/>
          </p:cNvSpPr>
          <p:nvPr>
            <p:ph type="body" sz="quarter" idx="16" hasCustomPrompt="1"/>
          </p:nvPr>
        </p:nvSpPr>
        <p:spPr>
          <a:xfrm>
            <a:off x="2965086" y="1926725"/>
            <a:ext cx="1838234" cy="305112"/>
          </a:xfrm>
          <a:prstGeom prst="rect">
            <a:avLst/>
          </a:prstGeom>
        </p:spPr>
        <p:txBody>
          <a:bodyPr/>
          <a:lstStyle>
            <a:lvl1pPr marL="0" indent="0">
              <a:buNone/>
              <a:defRPr lang="en-US" sz="1799" b="1" kern="1200" spc="-25" dirty="0">
                <a:solidFill>
                  <a:schemeClr val="accent1"/>
                </a:solidFill>
                <a:latin typeface="+mj-lt"/>
                <a:ea typeface="+mn-ea"/>
                <a:cs typeface="+mn-cs"/>
              </a:defRPr>
            </a:lvl1pPr>
            <a:lvl2pPr marL="456949" indent="0">
              <a:buNone/>
              <a:defRPr lang="en-US" sz="1799" b="1" kern="1200" spc="-25" dirty="0">
                <a:solidFill>
                  <a:schemeClr val="accent1"/>
                </a:solidFill>
                <a:latin typeface="Pfizer Tomorrow" panose="02010503040201060303" pitchFamily="2" charset="77"/>
                <a:ea typeface="+mn-ea"/>
                <a:cs typeface="+mn-cs"/>
              </a:defRPr>
            </a:lvl2pPr>
            <a:lvl3pPr marL="913897" indent="0">
              <a:buNone/>
              <a:defRPr lang="en-US" sz="1799" kern="1200" spc="-50" dirty="0" smtClean="0">
                <a:solidFill>
                  <a:srgbClr val="02005E"/>
                </a:solidFill>
                <a:latin typeface="Pfizer Diatype" panose="020B0504040202060203" pitchFamily="34" charset="77"/>
                <a:ea typeface="+mn-ea"/>
                <a:cs typeface="+mn-cs"/>
              </a:defRPr>
            </a:lvl3pPr>
            <a:lvl4pPr>
              <a:defRPr lang="en-US" sz="1799" kern="1200" spc="-50" dirty="0" smtClean="0">
                <a:solidFill>
                  <a:srgbClr val="02005E"/>
                </a:solidFill>
                <a:latin typeface="Pfizer Diatype" panose="020B0504040202060203" pitchFamily="34" charset="77"/>
                <a:ea typeface="+mn-ea"/>
                <a:cs typeface="+mn-cs"/>
              </a:defRPr>
            </a:lvl4pPr>
            <a:lvl5pPr>
              <a:defRPr lang="en-US" sz="1799"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13" name="Text Placeholder 10">
            <a:extLst>
              <a:ext uri="{FF2B5EF4-FFF2-40B4-BE49-F238E27FC236}">
                <a16:creationId xmlns:a16="http://schemas.microsoft.com/office/drawing/2014/main" id="{8C50AFBE-858F-695A-1B2B-0D7F45840AA9}"/>
              </a:ext>
            </a:extLst>
          </p:cNvPr>
          <p:cNvSpPr>
            <a:spLocks noGrp="1"/>
          </p:cNvSpPr>
          <p:nvPr>
            <p:ph type="body" sz="quarter" idx="17" hasCustomPrompt="1"/>
          </p:nvPr>
        </p:nvSpPr>
        <p:spPr>
          <a:xfrm>
            <a:off x="2965086" y="2436470"/>
            <a:ext cx="1838234" cy="2821335"/>
          </a:xfrm>
          <a:prstGeom prst="rect">
            <a:avLst/>
          </a:prstGeom>
        </p:spPr>
        <p:txBody>
          <a:bodyPr/>
          <a:lstStyle>
            <a:lvl1pPr marL="0" indent="0">
              <a:buNone/>
              <a:defRPr lang="en-US" sz="1100" b="0" i="0" kern="1200" spc="-30" dirty="0" smtClean="0">
                <a:solidFill>
                  <a:srgbClr val="02005E"/>
                </a:solidFill>
                <a:latin typeface="+mn-lt"/>
                <a:ea typeface="+mn-ea"/>
                <a:cs typeface="+mn-cs"/>
              </a:defRPr>
            </a:lvl1pPr>
            <a:lvl2pPr>
              <a:defRPr lang="en-US" sz="1100" b="0" i="0" kern="1200" spc="-30" dirty="0" smtClean="0">
                <a:solidFill>
                  <a:srgbClr val="02005E"/>
                </a:solidFill>
                <a:latin typeface="+mn-lt"/>
                <a:ea typeface="+mn-ea"/>
                <a:cs typeface="+mn-cs"/>
              </a:defRPr>
            </a:lvl2pPr>
            <a:lvl3pPr marL="913897"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
        <p:nvSpPr>
          <p:cNvPr id="14" name="Text Placeholder 10">
            <a:extLst>
              <a:ext uri="{FF2B5EF4-FFF2-40B4-BE49-F238E27FC236}">
                <a16:creationId xmlns:a16="http://schemas.microsoft.com/office/drawing/2014/main" id="{1159A50A-6E6C-77FA-D12E-13DD6B103C87}"/>
              </a:ext>
            </a:extLst>
          </p:cNvPr>
          <p:cNvSpPr>
            <a:spLocks noGrp="1"/>
          </p:cNvSpPr>
          <p:nvPr>
            <p:ph type="body" sz="quarter" idx="18" hasCustomPrompt="1"/>
          </p:nvPr>
        </p:nvSpPr>
        <p:spPr>
          <a:xfrm>
            <a:off x="5192973" y="1736752"/>
            <a:ext cx="1838234" cy="161841"/>
          </a:xfrm>
          <a:prstGeom prst="rect">
            <a:avLst/>
          </a:prstGeom>
        </p:spPr>
        <p:txBody>
          <a:bodyPr/>
          <a:lstStyle>
            <a:lvl1pPr marL="0" indent="0">
              <a:buNone/>
              <a:defRPr lang="en-US" sz="1000" b="1" kern="1200" spc="-25" dirty="0">
                <a:solidFill>
                  <a:schemeClr val="accent1"/>
                </a:solidFill>
                <a:latin typeface="+mn-lt"/>
                <a:ea typeface="+mn-ea"/>
                <a:cs typeface="+mn-cs"/>
              </a:defRPr>
            </a:lvl1pPr>
            <a:lvl2pPr marL="456949" indent="0">
              <a:buNone/>
              <a:defRPr lang="en-US" sz="1799" b="1" kern="1200" spc="-25" dirty="0">
                <a:solidFill>
                  <a:schemeClr val="accent1"/>
                </a:solidFill>
                <a:latin typeface="Pfizer Tomorrow" panose="02010503040201060303" pitchFamily="2" charset="77"/>
                <a:ea typeface="+mn-ea"/>
                <a:cs typeface="+mn-cs"/>
              </a:defRPr>
            </a:lvl2pPr>
            <a:lvl3pPr marL="913897" indent="0">
              <a:buNone/>
              <a:defRPr lang="en-US" sz="1799" kern="1200" spc="-50" dirty="0" smtClean="0">
                <a:solidFill>
                  <a:srgbClr val="02005E"/>
                </a:solidFill>
                <a:latin typeface="Pfizer Diatype" panose="020B0504040202060203" pitchFamily="34" charset="77"/>
                <a:ea typeface="+mn-ea"/>
                <a:cs typeface="+mn-cs"/>
              </a:defRPr>
            </a:lvl3pPr>
            <a:lvl4pPr>
              <a:defRPr lang="en-US" sz="1799" kern="1200" spc="-50" dirty="0" smtClean="0">
                <a:solidFill>
                  <a:srgbClr val="02005E"/>
                </a:solidFill>
                <a:latin typeface="Pfizer Diatype" panose="020B0504040202060203" pitchFamily="34" charset="77"/>
                <a:ea typeface="+mn-ea"/>
                <a:cs typeface="+mn-cs"/>
              </a:defRPr>
            </a:lvl4pPr>
            <a:lvl5pPr>
              <a:defRPr lang="en-US" sz="1799" kern="1200" spc="-50" dirty="0">
                <a:solidFill>
                  <a:srgbClr val="02005E"/>
                </a:solidFill>
                <a:latin typeface="Pfizer Diatype" panose="020B0504040202060203" pitchFamily="34" charset="77"/>
                <a:ea typeface="+mn-ea"/>
                <a:cs typeface="+mn-cs"/>
              </a:defRPr>
            </a:lvl5pPr>
          </a:lstStyle>
          <a:p>
            <a:pPr lvl="0"/>
            <a:r>
              <a:rPr lang="en-US"/>
              <a:t>03</a:t>
            </a:r>
          </a:p>
        </p:txBody>
      </p:sp>
      <p:sp>
        <p:nvSpPr>
          <p:cNvPr id="15" name="Text Placeholder 10">
            <a:extLst>
              <a:ext uri="{FF2B5EF4-FFF2-40B4-BE49-F238E27FC236}">
                <a16:creationId xmlns:a16="http://schemas.microsoft.com/office/drawing/2014/main" id="{8F837DAE-3A62-3E10-09B8-EB0D617D1C7E}"/>
              </a:ext>
            </a:extLst>
          </p:cNvPr>
          <p:cNvSpPr>
            <a:spLocks noGrp="1"/>
          </p:cNvSpPr>
          <p:nvPr>
            <p:ph type="body" sz="quarter" idx="19" hasCustomPrompt="1"/>
          </p:nvPr>
        </p:nvSpPr>
        <p:spPr>
          <a:xfrm>
            <a:off x="5184466" y="1926725"/>
            <a:ext cx="1838234" cy="305112"/>
          </a:xfrm>
          <a:prstGeom prst="rect">
            <a:avLst/>
          </a:prstGeom>
        </p:spPr>
        <p:txBody>
          <a:bodyPr/>
          <a:lstStyle>
            <a:lvl1pPr marL="0" indent="0">
              <a:buNone/>
              <a:defRPr lang="en-US" sz="1799" b="1" kern="1200" spc="-25" dirty="0">
                <a:solidFill>
                  <a:schemeClr val="accent1"/>
                </a:solidFill>
                <a:latin typeface="+mj-lt"/>
                <a:ea typeface="+mn-ea"/>
                <a:cs typeface="+mn-cs"/>
              </a:defRPr>
            </a:lvl1pPr>
            <a:lvl2pPr marL="456949" indent="0">
              <a:buNone/>
              <a:defRPr lang="en-US" sz="1799" b="1" kern="1200" spc="-25" dirty="0">
                <a:solidFill>
                  <a:schemeClr val="accent1"/>
                </a:solidFill>
                <a:latin typeface="Pfizer Tomorrow" panose="02010503040201060303" pitchFamily="2" charset="77"/>
                <a:ea typeface="+mn-ea"/>
                <a:cs typeface="+mn-cs"/>
              </a:defRPr>
            </a:lvl2pPr>
            <a:lvl3pPr marL="913897" indent="0">
              <a:buNone/>
              <a:defRPr lang="en-US" sz="1799" kern="1200" spc="-50" dirty="0" smtClean="0">
                <a:solidFill>
                  <a:srgbClr val="02005E"/>
                </a:solidFill>
                <a:latin typeface="Pfizer Diatype" panose="020B0504040202060203" pitchFamily="34" charset="77"/>
                <a:ea typeface="+mn-ea"/>
                <a:cs typeface="+mn-cs"/>
              </a:defRPr>
            </a:lvl3pPr>
            <a:lvl4pPr>
              <a:defRPr lang="en-US" sz="1799" kern="1200" spc="-50" dirty="0" smtClean="0">
                <a:solidFill>
                  <a:srgbClr val="02005E"/>
                </a:solidFill>
                <a:latin typeface="Pfizer Diatype" panose="020B0504040202060203" pitchFamily="34" charset="77"/>
                <a:ea typeface="+mn-ea"/>
                <a:cs typeface="+mn-cs"/>
              </a:defRPr>
            </a:lvl4pPr>
            <a:lvl5pPr>
              <a:defRPr lang="en-US" sz="1799"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16" name="Text Placeholder 10">
            <a:extLst>
              <a:ext uri="{FF2B5EF4-FFF2-40B4-BE49-F238E27FC236}">
                <a16:creationId xmlns:a16="http://schemas.microsoft.com/office/drawing/2014/main" id="{C40A9B8B-164D-59C0-3DD7-6EDA592028F6}"/>
              </a:ext>
            </a:extLst>
          </p:cNvPr>
          <p:cNvSpPr>
            <a:spLocks noGrp="1"/>
          </p:cNvSpPr>
          <p:nvPr>
            <p:ph type="body" sz="quarter" idx="20" hasCustomPrompt="1"/>
          </p:nvPr>
        </p:nvSpPr>
        <p:spPr>
          <a:xfrm>
            <a:off x="5184466" y="2436470"/>
            <a:ext cx="1838234" cy="2821335"/>
          </a:xfrm>
          <a:prstGeom prst="rect">
            <a:avLst/>
          </a:prstGeom>
        </p:spPr>
        <p:txBody>
          <a:bodyPr/>
          <a:lstStyle>
            <a:lvl1pPr marL="0" indent="0">
              <a:buNone/>
              <a:defRPr lang="en-US" sz="1100" b="0" i="0" kern="1200" spc="-30" dirty="0" smtClean="0">
                <a:solidFill>
                  <a:srgbClr val="02005E"/>
                </a:solidFill>
                <a:latin typeface="+mn-lt"/>
                <a:ea typeface="+mn-ea"/>
                <a:cs typeface="+mn-cs"/>
              </a:defRPr>
            </a:lvl1pPr>
            <a:lvl2pPr>
              <a:defRPr lang="en-US" sz="1100" b="0" i="0" kern="1200" spc="-30" dirty="0" smtClean="0">
                <a:solidFill>
                  <a:srgbClr val="02005E"/>
                </a:solidFill>
                <a:latin typeface="+mn-lt"/>
                <a:ea typeface="+mn-ea"/>
                <a:cs typeface="+mn-cs"/>
              </a:defRPr>
            </a:lvl2pPr>
            <a:lvl3pPr marL="913897"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
        <p:nvSpPr>
          <p:cNvPr id="17" name="Text Placeholder 10">
            <a:extLst>
              <a:ext uri="{FF2B5EF4-FFF2-40B4-BE49-F238E27FC236}">
                <a16:creationId xmlns:a16="http://schemas.microsoft.com/office/drawing/2014/main" id="{8DC7A8FD-72FE-188B-65D5-CADA1F348649}"/>
              </a:ext>
            </a:extLst>
          </p:cNvPr>
          <p:cNvSpPr>
            <a:spLocks noGrp="1"/>
          </p:cNvSpPr>
          <p:nvPr>
            <p:ph type="body" sz="quarter" idx="21" hasCustomPrompt="1"/>
          </p:nvPr>
        </p:nvSpPr>
        <p:spPr>
          <a:xfrm>
            <a:off x="7412355" y="1736752"/>
            <a:ext cx="1838234" cy="161841"/>
          </a:xfrm>
          <a:prstGeom prst="rect">
            <a:avLst/>
          </a:prstGeom>
        </p:spPr>
        <p:txBody>
          <a:bodyPr/>
          <a:lstStyle>
            <a:lvl1pPr marL="0" indent="0">
              <a:buNone/>
              <a:defRPr lang="en-US" sz="1000" b="1" kern="1200" spc="-25" dirty="0">
                <a:solidFill>
                  <a:schemeClr val="accent1"/>
                </a:solidFill>
                <a:latin typeface="+mn-lt"/>
                <a:ea typeface="+mn-ea"/>
                <a:cs typeface="+mn-cs"/>
              </a:defRPr>
            </a:lvl1pPr>
            <a:lvl2pPr marL="456949" indent="0">
              <a:buNone/>
              <a:defRPr lang="en-US" sz="1799" b="1" kern="1200" spc="-25" dirty="0">
                <a:solidFill>
                  <a:schemeClr val="accent1"/>
                </a:solidFill>
                <a:latin typeface="Pfizer Tomorrow" panose="02010503040201060303" pitchFamily="2" charset="77"/>
                <a:ea typeface="+mn-ea"/>
                <a:cs typeface="+mn-cs"/>
              </a:defRPr>
            </a:lvl2pPr>
            <a:lvl3pPr marL="913897" indent="0">
              <a:buNone/>
              <a:defRPr lang="en-US" sz="1799" kern="1200" spc="-50" dirty="0" smtClean="0">
                <a:solidFill>
                  <a:srgbClr val="02005E"/>
                </a:solidFill>
                <a:latin typeface="Pfizer Diatype" panose="020B0504040202060203" pitchFamily="34" charset="77"/>
                <a:ea typeface="+mn-ea"/>
                <a:cs typeface="+mn-cs"/>
              </a:defRPr>
            </a:lvl3pPr>
            <a:lvl4pPr>
              <a:defRPr lang="en-US" sz="1799" kern="1200" spc="-50" dirty="0" smtClean="0">
                <a:solidFill>
                  <a:srgbClr val="02005E"/>
                </a:solidFill>
                <a:latin typeface="Pfizer Diatype" panose="020B0504040202060203" pitchFamily="34" charset="77"/>
                <a:ea typeface="+mn-ea"/>
                <a:cs typeface="+mn-cs"/>
              </a:defRPr>
            </a:lvl4pPr>
            <a:lvl5pPr>
              <a:defRPr lang="en-US" sz="1799" kern="1200" spc="-50" dirty="0">
                <a:solidFill>
                  <a:srgbClr val="02005E"/>
                </a:solidFill>
                <a:latin typeface="Pfizer Diatype" panose="020B0504040202060203" pitchFamily="34" charset="77"/>
                <a:ea typeface="+mn-ea"/>
                <a:cs typeface="+mn-cs"/>
              </a:defRPr>
            </a:lvl5pPr>
          </a:lstStyle>
          <a:p>
            <a:pPr lvl="0"/>
            <a:r>
              <a:rPr lang="en-US"/>
              <a:t>04</a:t>
            </a:r>
          </a:p>
        </p:txBody>
      </p:sp>
      <p:sp>
        <p:nvSpPr>
          <p:cNvPr id="18" name="Text Placeholder 10">
            <a:extLst>
              <a:ext uri="{FF2B5EF4-FFF2-40B4-BE49-F238E27FC236}">
                <a16:creationId xmlns:a16="http://schemas.microsoft.com/office/drawing/2014/main" id="{9C6C264E-5E38-3B0E-6C23-3D7B5B8FC82C}"/>
              </a:ext>
            </a:extLst>
          </p:cNvPr>
          <p:cNvSpPr>
            <a:spLocks noGrp="1"/>
          </p:cNvSpPr>
          <p:nvPr>
            <p:ph type="body" sz="quarter" idx="22" hasCustomPrompt="1"/>
          </p:nvPr>
        </p:nvSpPr>
        <p:spPr>
          <a:xfrm>
            <a:off x="7403848" y="1926725"/>
            <a:ext cx="1838234" cy="305112"/>
          </a:xfrm>
          <a:prstGeom prst="rect">
            <a:avLst/>
          </a:prstGeom>
        </p:spPr>
        <p:txBody>
          <a:bodyPr/>
          <a:lstStyle>
            <a:lvl1pPr marL="0" indent="0">
              <a:buNone/>
              <a:defRPr lang="en-US" sz="1799" b="1" kern="1200" spc="-25" dirty="0">
                <a:solidFill>
                  <a:schemeClr val="accent1"/>
                </a:solidFill>
                <a:latin typeface="+mj-lt"/>
                <a:ea typeface="+mn-ea"/>
                <a:cs typeface="+mn-cs"/>
              </a:defRPr>
            </a:lvl1pPr>
            <a:lvl2pPr marL="456949" indent="0">
              <a:buNone/>
              <a:defRPr lang="en-US" sz="1799" b="1" kern="1200" spc="-25" dirty="0">
                <a:solidFill>
                  <a:schemeClr val="accent1"/>
                </a:solidFill>
                <a:latin typeface="Pfizer Tomorrow" panose="02010503040201060303" pitchFamily="2" charset="77"/>
                <a:ea typeface="+mn-ea"/>
                <a:cs typeface="+mn-cs"/>
              </a:defRPr>
            </a:lvl2pPr>
            <a:lvl3pPr marL="913897" indent="0">
              <a:buNone/>
              <a:defRPr lang="en-US" sz="1799" kern="1200" spc="-50" dirty="0" smtClean="0">
                <a:solidFill>
                  <a:srgbClr val="02005E"/>
                </a:solidFill>
                <a:latin typeface="Pfizer Diatype" panose="020B0504040202060203" pitchFamily="34" charset="77"/>
                <a:ea typeface="+mn-ea"/>
                <a:cs typeface="+mn-cs"/>
              </a:defRPr>
            </a:lvl3pPr>
            <a:lvl4pPr>
              <a:defRPr lang="en-US" sz="1799" kern="1200" spc="-50" dirty="0" smtClean="0">
                <a:solidFill>
                  <a:srgbClr val="02005E"/>
                </a:solidFill>
                <a:latin typeface="Pfizer Diatype" panose="020B0504040202060203" pitchFamily="34" charset="77"/>
                <a:ea typeface="+mn-ea"/>
                <a:cs typeface="+mn-cs"/>
              </a:defRPr>
            </a:lvl4pPr>
            <a:lvl5pPr>
              <a:defRPr lang="en-US" sz="1799"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19" name="Text Placeholder 10">
            <a:extLst>
              <a:ext uri="{FF2B5EF4-FFF2-40B4-BE49-F238E27FC236}">
                <a16:creationId xmlns:a16="http://schemas.microsoft.com/office/drawing/2014/main" id="{A2CD696B-11DA-B4A3-9DD7-4D267A6C0720}"/>
              </a:ext>
            </a:extLst>
          </p:cNvPr>
          <p:cNvSpPr>
            <a:spLocks noGrp="1"/>
          </p:cNvSpPr>
          <p:nvPr>
            <p:ph type="body" sz="quarter" idx="23" hasCustomPrompt="1"/>
          </p:nvPr>
        </p:nvSpPr>
        <p:spPr>
          <a:xfrm>
            <a:off x="7403848" y="2436470"/>
            <a:ext cx="1838234" cy="2821335"/>
          </a:xfrm>
          <a:prstGeom prst="rect">
            <a:avLst/>
          </a:prstGeom>
        </p:spPr>
        <p:txBody>
          <a:bodyPr/>
          <a:lstStyle>
            <a:lvl1pPr marL="0" indent="0">
              <a:buNone/>
              <a:defRPr lang="en-US" sz="1100" b="0" i="0" kern="1200" spc="-30" dirty="0" smtClean="0">
                <a:solidFill>
                  <a:srgbClr val="02005E"/>
                </a:solidFill>
                <a:latin typeface="+mn-lt"/>
                <a:ea typeface="+mn-ea"/>
                <a:cs typeface="+mn-cs"/>
              </a:defRPr>
            </a:lvl1pPr>
            <a:lvl2pPr>
              <a:defRPr lang="en-US" sz="1100" b="0" i="0" kern="1200" spc="-30" dirty="0" smtClean="0">
                <a:solidFill>
                  <a:srgbClr val="02005E"/>
                </a:solidFill>
                <a:latin typeface="+mn-lt"/>
                <a:ea typeface="+mn-ea"/>
                <a:cs typeface="+mn-cs"/>
              </a:defRPr>
            </a:lvl2pPr>
            <a:lvl3pPr marL="913897"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
        <p:nvSpPr>
          <p:cNvPr id="20" name="Text Placeholder 10">
            <a:extLst>
              <a:ext uri="{FF2B5EF4-FFF2-40B4-BE49-F238E27FC236}">
                <a16:creationId xmlns:a16="http://schemas.microsoft.com/office/drawing/2014/main" id="{9A66A8BB-0E11-5EA2-4897-9F538BCA44B0}"/>
              </a:ext>
            </a:extLst>
          </p:cNvPr>
          <p:cNvSpPr>
            <a:spLocks noGrp="1"/>
          </p:cNvSpPr>
          <p:nvPr>
            <p:ph type="body" sz="quarter" idx="24" hasCustomPrompt="1"/>
          </p:nvPr>
        </p:nvSpPr>
        <p:spPr>
          <a:xfrm>
            <a:off x="9654041" y="1736752"/>
            <a:ext cx="1838234" cy="161841"/>
          </a:xfrm>
          <a:prstGeom prst="rect">
            <a:avLst/>
          </a:prstGeom>
        </p:spPr>
        <p:txBody>
          <a:bodyPr/>
          <a:lstStyle>
            <a:lvl1pPr marL="0" indent="0">
              <a:buNone/>
              <a:defRPr lang="en-US" sz="1000" b="1" kern="1200" spc="-25" dirty="0">
                <a:solidFill>
                  <a:schemeClr val="accent1"/>
                </a:solidFill>
                <a:latin typeface="+mn-lt"/>
                <a:ea typeface="+mn-ea"/>
                <a:cs typeface="+mn-cs"/>
              </a:defRPr>
            </a:lvl1pPr>
            <a:lvl2pPr marL="456949" indent="0">
              <a:buNone/>
              <a:defRPr lang="en-US" sz="1799" b="1" kern="1200" spc="-25" dirty="0">
                <a:solidFill>
                  <a:schemeClr val="accent1"/>
                </a:solidFill>
                <a:latin typeface="Pfizer Tomorrow" panose="02010503040201060303" pitchFamily="2" charset="77"/>
                <a:ea typeface="+mn-ea"/>
                <a:cs typeface="+mn-cs"/>
              </a:defRPr>
            </a:lvl2pPr>
            <a:lvl3pPr marL="913897" indent="0">
              <a:buNone/>
              <a:defRPr lang="en-US" sz="1799" kern="1200" spc="-50" dirty="0" smtClean="0">
                <a:solidFill>
                  <a:srgbClr val="02005E"/>
                </a:solidFill>
                <a:latin typeface="Pfizer Diatype" panose="020B0504040202060203" pitchFamily="34" charset="77"/>
                <a:ea typeface="+mn-ea"/>
                <a:cs typeface="+mn-cs"/>
              </a:defRPr>
            </a:lvl3pPr>
            <a:lvl4pPr>
              <a:defRPr lang="en-US" sz="1799" kern="1200" spc="-50" dirty="0" smtClean="0">
                <a:solidFill>
                  <a:srgbClr val="02005E"/>
                </a:solidFill>
                <a:latin typeface="Pfizer Diatype" panose="020B0504040202060203" pitchFamily="34" charset="77"/>
                <a:ea typeface="+mn-ea"/>
                <a:cs typeface="+mn-cs"/>
              </a:defRPr>
            </a:lvl4pPr>
            <a:lvl5pPr>
              <a:defRPr lang="en-US" sz="1799" kern="1200" spc="-50" dirty="0">
                <a:solidFill>
                  <a:srgbClr val="02005E"/>
                </a:solidFill>
                <a:latin typeface="Pfizer Diatype" panose="020B0504040202060203" pitchFamily="34" charset="77"/>
                <a:ea typeface="+mn-ea"/>
                <a:cs typeface="+mn-cs"/>
              </a:defRPr>
            </a:lvl5pPr>
          </a:lstStyle>
          <a:p>
            <a:pPr lvl="0"/>
            <a:r>
              <a:rPr lang="en-US"/>
              <a:t>05</a:t>
            </a:r>
          </a:p>
        </p:txBody>
      </p:sp>
      <p:sp>
        <p:nvSpPr>
          <p:cNvPr id="21" name="Text Placeholder 10">
            <a:extLst>
              <a:ext uri="{FF2B5EF4-FFF2-40B4-BE49-F238E27FC236}">
                <a16:creationId xmlns:a16="http://schemas.microsoft.com/office/drawing/2014/main" id="{A01DE684-F768-8F57-7C8F-CC046C303635}"/>
              </a:ext>
            </a:extLst>
          </p:cNvPr>
          <p:cNvSpPr>
            <a:spLocks noGrp="1"/>
          </p:cNvSpPr>
          <p:nvPr>
            <p:ph type="body" sz="quarter" idx="25" hasCustomPrompt="1"/>
          </p:nvPr>
        </p:nvSpPr>
        <p:spPr>
          <a:xfrm>
            <a:off x="9645535" y="1926725"/>
            <a:ext cx="1838234" cy="305112"/>
          </a:xfrm>
          <a:prstGeom prst="rect">
            <a:avLst/>
          </a:prstGeom>
        </p:spPr>
        <p:txBody>
          <a:bodyPr/>
          <a:lstStyle>
            <a:lvl1pPr marL="0" indent="0">
              <a:buNone/>
              <a:defRPr lang="en-US" sz="1799" b="1" kern="1200" spc="-25" dirty="0">
                <a:solidFill>
                  <a:schemeClr val="accent1"/>
                </a:solidFill>
                <a:latin typeface="+mj-lt"/>
                <a:ea typeface="+mn-ea"/>
                <a:cs typeface="+mn-cs"/>
              </a:defRPr>
            </a:lvl1pPr>
            <a:lvl2pPr marL="456949" indent="0">
              <a:buNone/>
              <a:defRPr lang="en-US" sz="1799" b="1" kern="1200" spc="-25" dirty="0">
                <a:solidFill>
                  <a:schemeClr val="accent1"/>
                </a:solidFill>
                <a:latin typeface="Pfizer Tomorrow" panose="02010503040201060303" pitchFamily="2" charset="77"/>
                <a:ea typeface="+mn-ea"/>
                <a:cs typeface="+mn-cs"/>
              </a:defRPr>
            </a:lvl2pPr>
            <a:lvl3pPr marL="913897" indent="0">
              <a:buNone/>
              <a:defRPr lang="en-US" sz="1799" kern="1200" spc="-50" dirty="0" smtClean="0">
                <a:solidFill>
                  <a:srgbClr val="02005E"/>
                </a:solidFill>
                <a:latin typeface="Pfizer Diatype" panose="020B0504040202060203" pitchFamily="34" charset="77"/>
                <a:ea typeface="+mn-ea"/>
                <a:cs typeface="+mn-cs"/>
              </a:defRPr>
            </a:lvl3pPr>
            <a:lvl4pPr>
              <a:defRPr lang="en-US" sz="1799" kern="1200" spc="-50" dirty="0" smtClean="0">
                <a:solidFill>
                  <a:srgbClr val="02005E"/>
                </a:solidFill>
                <a:latin typeface="Pfizer Diatype" panose="020B0504040202060203" pitchFamily="34" charset="77"/>
                <a:ea typeface="+mn-ea"/>
                <a:cs typeface="+mn-cs"/>
              </a:defRPr>
            </a:lvl4pPr>
            <a:lvl5pPr>
              <a:defRPr lang="en-US" sz="1799"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22" name="Text Placeholder 10">
            <a:extLst>
              <a:ext uri="{FF2B5EF4-FFF2-40B4-BE49-F238E27FC236}">
                <a16:creationId xmlns:a16="http://schemas.microsoft.com/office/drawing/2014/main" id="{A02A5519-1CE1-4609-D45C-0470D73BE0A7}"/>
              </a:ext>
            </a:extLst>
          </p:cNvPr>
          <p:cNvSpPr>
            <a:spLocks noGrp="1"/>
          </p:cNvSpPr>
          <p:nvPr>
            <p:ph type="body" sz="quarter" idx="26" hasCustomPrompt="1"/>
          </p:nvPr>
        </p:nvSpPr>
        <p:spPr>
          <a:xfrm>
            <a:off x="9645535" y="2436470"/>
            <a:ext cx="1838234" cy="2821335"/>
          </a:xfrm>
          <a:prstGeom prst="rect">
            <a:avLst/>
          </a:prstGeom>
        </p:spPr>
        <p:txBody>
          <a:bodyPr/>
          <a:lstStyle>
            <a:lvl1pPr marL="0" indent="0">
              <a:buNone/>
              <a:defRPr lang="en-US" sz="1100" b="0" i="0" kern="1200" spc="-30" dirty="0" smtClean="0">
                <a:solidFill>
                  <a:srgbClr val="02005E"/>
                </a:solidFill>
                <a:latin typeface="+mn-lt"/>
                <a:ea typeface="+mn-ea"/>
                <a:cs typeface="+mn-cs"/>
              </a:defRPr>
            </a:lvl1pPr>
            <a:lvl2pPr>
              <a:defRPr lang="en-US" sz="1100" b="0" i="0" kern="1200" spc="-30" dirty="0" smtClean="0">
                <a:solidFill>
                  <a:srgbClr val="02005E"/>
                </a:solidFill>
                <a:latin typeface="+mn-lt"/>
                <a:ea typeface="+mn-ea"/>
                <a:cs typeface="+mn-cs"/>
              </a:defRPr>
            </a:lvl2pPr>
            <a:lvl3pPr marL="913897"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Tree>
    <p:extLst>
      <p:ext uri="{BB962C8B-B14F-4D97-AF65-F5344CB8AC3E}">
        <p14:creationId xmlns:p14="http://schemas.microsoft.com/office/powerpoint/2010/main" val="2198485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Divider-Light">
    <p:bg bwMode="gray">
      <p:bgPr>
        <a:solidFill>
          <a:schemeClr val="bg2"/>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bwMode="gray">
          <a:xfrm>
            <a:off x="448173" y="3345752"/>
            <a:ext cx="8380626" cy="905256"/>
          </a:xfrm>
        </p:spPr>
        <p:txBody>
          <a:bodyPr lIns="0" tIns="0" rIns="0" bIns="0"/>
          <a:lstStyle>
            <a:lvl1pPr marL="0" indent="0">
              <a:spcBef>
                <a:spcPts val="600"/>
              </a:spcBef>
              <a:buNone/>
              <a:defRPr sz="1800">
                <a:solidFill>
                  <a:schemeClr val="accent1"/>
                </a:solidFill>
                <a:latin typeface="+mn-lt"/>
              </a:defRPr>
            </a:lvl1pPr>
            <a:lvl2pPr marL="400050" indent="0">
              <a:buNone/>
              <a:defRPr/>
            </a:lvl2pPr>
            <a:lvl3pPr marL="742950" indent="0">
              <a:buNone/>
              <a:defRPr/>
            </a:lvl3pPr>
            <a:lvl4pPr marL="1095375" indent="0">
              <a:buNone/>
              <a:defRPr/>
            </a:lvl4pPr>
            <a:lvl5pPr marL="1370012" indent="0">
              <a:buNone/>
              <a:defRPr/>
            </a:lvl5pPr>
          </a:lstStyle>
          <a:p>
            <a:pPr lvl="0"/>
            <a:r>
              <a:rPr lang="en-US"/>
              <a:t>Click to edit Master text styles</a:t>
            </a:r>
          </a:p>
        </p:txBody>
      </p:sp>
      <p:sp>
        <p:nvSpPr>
          <p:cNvPr id="2" name="Title 1"/>
          <p:cNvSpPr>
            <a:spLocks noGrp="1"/>
          </p:cNvSpPr>
          <p:nvPr>
            <p:ph type="ctrTitle"/>
          </p:nvPr>
        </p:nvSpPr>
        <p:spPr bwMode="gray">
          <a:xfrm>
            <a:off x="448172" y="1690688"/>
            <a:ext cx="8380627" cy="1508760"/>
          </a:xfrm>
        </p:spPr>
        <p:txBody>
          <a:bodyPr vert="horz" lIns="0" tIns="0" rIns="0" bIns="0" rtlCol="0" anchor="b" anchorCtr="0">
            <a:noAutofit/>
          </a:bodyPr>
          <a:lstStyle>
            <a:lvl1pPr>
              <a:defRPr lang="en-US" sz="3200" b="0" dirty="0">
                <a:solidFill>
                  <a:schemeClr val="accent1"/>
                </a:solidFill>
              </a:defRPr>
            </a:lvl1pPr>
          </a:lstStyle>
          <a:p>
            <a:pPr lvl="0"/>
            <a:r>
              <a:rPr lang="en-US"/>
              <a:t>Click to edit Master title style</a:t>
            </a:r>
          </a:p>
        </p:txBody>
      </p:sp>
      <p:sp>
        <p:nvSpPr>
          <p:cNvPr id="13" name="Google Shape;49;p7">
            <a:extLst>
              <a:ext uri="{FF2B5EF4-FFF2-40B4-BE49-F238E27FC236}">
                <a16:creationId xmlns:a16="http://schemas.microsoft.com/office/drawing/2014/main" id="{D01DEFE8-92EA-4D72-9911-E9444EF4C65B}"/>
              </a:ext>
              <a:ext uri="{C183D7F6-B498-43B3-948B-1728B52AA6E4}">
                <adec:decorative xmlns:adec="http://schemas.microsoft.com/office/drawing/2017/decorative" val="1"/>
              </a:ext>
            </a:extLst>
          </p:cNvPr>
          <p:cNvSpPr/>
          <p:nvPr userDrawn="1"/>
        </p:nvSpPr>
        <p:spPr bwMode="gray">
          <a:xfrm>
            <a:off x="1" y="6216149"/>
            <a:ext cx="12192000" cy="641784"/>
          </a:xfrm>
          <a:prstGeom prst="rect">
            <a:avLst/>
          </a:prstGeom>
          <a:solidFill>
            <a:schemeClr val="l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10" name="Slide Number Placeholder 5">
            <a:extLst>
              <a:ext uri="{FF2B5EF4-FFF2-40B4-BE49-F238E27FC236}">
                <a16:creationId xmlns:a16="http://schemas.microsoft.com/office/drawing/2014/main" id="{CCDF916F-8B26-4E62-8230-AE3626C83AC8}"/>
              </a:ext>
            </a:extLst>
          </p:cNvPr>
          <p:cNvSpPr txBox="1">
            <a:spLocks/>
          </p:cNvSpPr>
          <p:nvPr userDrawn="1"/>
        </p:nvSpPr>
        <p:spPr bwMode="gray">
          <a:xfrm>
            <a:off x="11466324" y="6303596"/>
            <a:ext cx="276370" cy="335382"/>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sz="800" smtClean="0">
                <a:solidFill>
                  <a:srgbClr val="A1AAB1"/>
                </a:solidFill>
                <a:latin typeface="+mn-lt"/>
              </a:rPr>
              <a:pPr/>
              <a:t>‹#›</a:t>
            </a:fld>
            <a:endParaRPr lang="en-US" sz="800">
              <a:solidFill>
                <a:srgbClr val="A1AAB1"/>
              </a:solidFill>
              <a:latin typeface="+mn-lt"/>
            </a:endParaRPr>
          </a:p>
        </p:txBody>
      </p:sp>
      <p:sp>
        <p:nvSpPr>
          <p:cNvPr id="3" name="Text Placeholder 3">
            <a:extLst>
              <a:ext uri="{FF2B5EF4-FFF2-40B4-BE49-F238E27FC236}">
                <a16:creationId xmlns:a16="http://schemas.microsoft.com/office/drawing/2014/main" id="{23FE5CA9-4F4A-9900-B27D-D5151882249B}"/>
              </a:ext>
            </a:extLst>
          </p:cNvPr>
          <p:cNvSpPr txBox="1">
            <a:spLocks/>
          </p:cNvSpPr>
          <p:nvPr userDrawn="1"/>
        </p:nvSpPr>
        <p:spPr bwMode="gray">
          <a:xfrm>
            <a:off x="1472503" y="6303596"/>
            <a:ext cx="4399475" cy="335382"/>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300"/>
              </a:spcBef>
              <a:buClr>
                <a:schemeClr val="tx1"/>
              </a:buClr>
              <a:buSzPct val="100000"/>
              <a:buFont typeface="Arial" panose="020B0604020202020204" pitchFamily="34" charset="0"/>
              <a:buNone/>
              <a:defRPr lang="en-US" sz="1200" kern="1200">
                <a:solidFill>
                  <a:srgbClr val="00004E"/>
                </a:solidFill>
                <a:latin typeface="+mn-lt"/>
                <a:ea typeface="+mn-ea"/>
                <a:cs typeface="+mn-cs"/>
              </a:defRPr>
            </a:lvl1pPr>
            <a:lvl2pPr marL="457200" indent="-169863" algn="l" defTabSz="914400" rtl="0" eaLnBrk="1" latinLnBrk="0" hangingPunct="1">
              <a:lnSpc>
                <a:spcPct val="90000"/>
              </a:lnSpc>
              <a:spcBef>
                <a:spcPts val="1000"/>
              </a:spcBef>
              <a:buClr>
                <a:schemeClr val="tx1"/>
              </a:buClr>
              <a:buFont typeface="Arial" panose="020B0604020202020204" pitchFamily="34" charset="0"/>
              <a:buChar char="•"/>
              <a:defRPr sz="1800" kern="1200">
                <a:solidFill>
                  <a:schemeClr val="tx1"/>
                </a:solidFill>
                <a:latin typeface="+mn-lt"/>
                <a:ea typeface="+mn-ea"/>
                <a:cs typeface="+mn-cs"/>
              </a:defRPr>
            </a:lvl2pPr>
            <a:lvl3pPr marL="685800" indent="-171450" algn="l" defTabSz="914400" rtl="0" eaLnBrk="1" latinLnBrk="0" hangingPunct="1">
              <a:lnSpc>
                <a:spcPct val="9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3pPr>
            <a:lvl4pPr marL="914400" indent="-171450" algn="l" defTabSz="914400" rtl="0" eaLnBrk="1" latinLnBrk="0" hangingPunct="1">
              <a:lnSpc>
                <a:spcPct val="90000"/>
              </a:lnSpc>
              <a:spcBef>
                <a:spcPts val="200"/>
              </a:spcBef>
              <a:buClr>
                <a:schemeClr val="tx1"/>
              </a:buClr>
              <a:buFont typeface="Arial" panose="020B0604020202020204" pitchFamily="34" charset="0"/>
              <a:buChar char="•"/>
              <a:defRPr sz="1400" kern="1200">
                <a:solidFill>
                  <a:schemeClr val="tx1"/>
                </a:solidFill>
                <a:latin typeface="+mn-lt"/>
                <a:ea typeface="+mn-ea"/>
                <a:cs typeface="+mn-cs"/>
              </a:defRPr>
            </a:lvl4pPr>
            <a:lvl5pPr marL="1089025" indent="-114300" algn="l" defTabSz="914400" rtl="0" eaLnBrk="1" latinLnBrk="0" hangingPunct="1">
              <a:lnSpc>
                <a:spcPct val="90000"/>
              </a:lnSpc>
              <a:spcBef>
                <a:spcPts val="100"/>
              </a:spcBef>
              <a:buClr>
                <a:schemeClr val="tx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800" b="0">
                <a:solidFill>
                  <a:schemeClr val="accent1"/>
                </a:solidFill>
              </a:rPr>
              <a:t>Better health enabled by data</a:t>
            </a:r>
          </a:p>
        </p:txBody>
      </p:sp>
      <p:pic>
        <p:nvPicPr>
          <p:cNvPr id="8" name="Graphic 7" descr="ASTP logo">
            <a:extLst>
              <a:ext uri="{FF2B5EF4-FFF2-40B4-BE49-F238E27FC236}">
                <a16:creationId xmlns:a16="http://schemas.microsoft.com/office/drawing/2014/main" id="{67BD97C8-7738-824C-86BE-17EEDFFD0EF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57319" y="6420148"/>
            <a:ext cx="833553" cy="231801"/>
          </a:xfrm>
          <a:prstGeom prst="rect">
            <a:avLst/>
          </a:prstGeom>
        </p:spPr>
      </p:pic>
    </p:spTree>
    <p:custDataLst>
      <p:tags r:id="rId1"/>
    </p:custDataLst>
    <p:extLst>
      <p:ext uri="{BB962C8B-B14F-4D97-AF65-F5344CB8AC3E}">
        <p14:creationId xmlns:p14="http://schemas.microsoft.com/office/powerpoint/2010/main" val="27045777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Lis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4143C-A5A9-FE98-CA67-6BFF4C11E50E}"/>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72B20804-76F7-AC08-BFA3-62FAEA685389}"/>
              </a:ext>
            </a:extLst>
          </p:cNvPr>
          <p:cNvGrpSpPr/>
          <p:nvPr userDrawn="1"/>
        </p:nvGrpSpPr>
        <p:grpSpPr>
          <a:xfrm>
            <a:off x="606162" y="1501332"/>
            <a:ext cx="2611618" cy="4283242"/>
            <a:chOff x="1212167" y="7796463"/>
            <a:chExt cx="4206238" cy="8566483"/>
          </a:xfrm>
        </p:grpSpPr>
        <p:sp>
          <p:nvSpPr>
            <p:cNvPr id="4" name="Rounded Rectangle 3">
              <a:extLst>
                <a:ext uri="{FF2B5EF4-FFF2-40B4-BE49-F238E27FC236}">
                  <a16:creationId xmlns:a16="http://schemas.microsoft.com/office/drawing/2014/main" id="{F2CB0E43-F339-C002-0D88-BA99393E2044}"/>
                </a:ext>
              </a:extLst>
            </p:cNvPr>
            <p:cNvSpPr/>
            <p:nvPr/>
          </p:nvSpPr>
          <p:spPr>
            <a:xfrm>
              <a:off x="1220788" y="7796463"/>
              <a:ext cx="4197617" cy="8566483"/>
            </a:xfrm>
            <a:prstGeom prst="roundRect">
              <a:avLst>
                <a:gd name="adj" fmla="val 6397"/>
              </a:avLst>
            </a:prstGeom>
            <a:solidFill>
              <a:schemeClr val="bg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a:latin typeface="+mn-lt"/>
              </a:endParaRPr>
            </a:p>
          </p:txBody>
        </p:sp>
        <p:sp>
          <p:nvSpPr>
            <p:cNvPr id="5" name="Round Same Side Corner Rectangle 4">
              <a:extLst>
                <a:ext uri="{FF2B5EF4-FFF2-40B4-BE49-F238E27FC236}">
                  <a16:creationId xmlns:a16="http://schemas.microsoft.com/office/drawing/2014/main" id="{709D0EBC-CAFC-8A91-8050-FAE9621EF174}"/>
                </a:ext>
              </a:extLst>
            </p:cNvPr>
            <p:cNvSpPr/>
            <p:nvPr/>
          </p:nvSpPr>
          <p:spPr>
            <a:xfrm>
              <a:off x="1212167" y="7796463"/>
              <a:ext cx="4197617" cy="923331"/>
            </a:xfrm>
            <a:prstGeom prst="round2SameRect">
              <a:avLst>
                <a:gd name="adj1" fmla="val 29698"/>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a:latin typeface="+mn-lt"/>
              </a:endParaRPr>
            </a:p>
          </p:txBody>
        </p:sp>
      </p:grpSp>
      <p:sp>
        <p:nvSpPr>
          <p:cNvPr id="6" name="Text Placeholder 10">
            <a:extLst>
              <a:ext uri="{FF2B5EF4-FFF2-40B4-BE49-F238E27FC236}">
                <a16:creationId xmlns:a16="http://schemas.microsoft.com/office/drawing/2014/main" id="{4255C7B2-32E1-2F4F-8FBB-9CAD9C5B1665}"/>
              </a:ext>
            </a:extLst>
          </p:cNvPr>
          <p:cNvSpPr>
            <a:spLocks noGrp="1"/>
          </p:cNvSpPr>
          <p:nvPr>
            <p:ph type="body" sz="quarter" idx="19" hasCustomPrompt="1"/>
          </p:nvPr>
        </p:nvSpPr>
        <p:spPr>
          <a:xfrm>
            <a:off x="722704" y="1618360"/>
            <a:ext cx="2353202" cy="294296"/>
          </a:xfrm>
          <a:prstGeom prst="rect">
            <a:avLst/>
          </a:prstGeom>
        </p:spPr>
        <p:txBody>
          <a:bodyPr/>
          <a:lstStyle>
            <a:lvl1pPr marL="0" indent="0">
              <a:buNone/>
              <a:defRPr lang="en-US" sz="1799" b="1" kern="1200" spc="-25" dirty="0">
                <a:solidFill>
                  <a:schemeClr val="bg1"/>
                </a:solidFill>
                <a:latin typeface="+mj-lt"/>
                <a:ea typeface="+mn-ea"/>
                <a:cs typeface="+mn-cs"/>
              </a:defRPr>
            </a:lvl1pPr>
            <a:lvl2pPr marL="456949" indent="0">
              <a:buNone/>
              <a:defRPr lang="en-US" sz="1799" b="1" kern="1200" spc="-25" dirty="0">
                <a:solidFill>
                  <a:schemeClr val="accent1"/>
                </a:solidFill>
                <a:latin typeface="Pfizer Tomorrow" panose="02010503040201060303" pitchFamily="2" charset="77"/>
                <a:ea typeface="+mn-ea"/>
                <a:cs typeface="+mn-cs"/>
              </a:defRPr>
            </a:lvl2pPr>
            <a:lvl3pPr marL="913897" indent="0">
              <a:buNone/>
              <a:defRPr lang="en-US" sz="1799" kern="1200" spc="-50" dirty="0" smtClean="0">
                <a:solidFill>
                  <a:srgbClr val="02005E"/>
                </a:solidFill>
                <a:latin typeface="Pfizer Diatype" panose="020B0504040202060203" pitchFamily="34" charset="77"/>
                <a:ea typeface="+mn-ea"/>
                <a:cs typeface="+mn-cs"/>
              </a:defRPr>
            </a:lvl3pPr>
            <a:lvl4pPr>
              <a:defRPr lang="en-US" sz="1799" kern="1200" spc="-50" dirty="0" smtClean="0">
                <a:solidFill>
                  <a:srgbClr val="02005E"/>
                </a:solidFill>
                <a:latin typeface="Pfizer Diatype" panose="020B0504040202060203" pitchFamily="34" charset="77"/>
                <a:ea typeface="+mn-ea"/>
                <a:cs typeface="+mn-cs"/>
              </a:defRPr>
            </a:lvl4pPr>
            <a:lvl5pPr>
              <a:defRPr lang="en-US" sz="1799"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7" name="Text Placeholder 10">
            <a:extLst>
              <a:ext uri="{FF2B5EF4-FFF2-40B4-BE49-F238E27FC236}">
                <a16:creationId xmlns:a16="http://schemas.microsoft.com/office/drawing/2014/main" id="{AAB47943-B880-6748-2578-A67748773C9A}"/>
              </a:ext>
            </a:extLst>
          </p:cNvPr>
          <p:cNvSpPr>
            <a:spLocks noGrp="1"/>
          </p:cNvSpPr>
          <p:nvPr>
            <p:ph type="body" sz="quarter" idx="20" hasCustomPrompt="1"/>
          </p:nvPr>
        </p:nvSpPr>
        <p:spPr>
          <a:xfrm>
            <a:off x="724461" y="2090394"/>
            <a:ext cx="2316808" cy="615553"/>
          </a:xfrm>
          <a:prstGeom prst="rect">
            <a:avLst/>
          </a:prstGeom>
        </p:spPr>
        <p:txBody>
          <a:bodyPr/>
          <a:lstStyle>
            <a:lvl1pPr marL="0" indent="0">
              <a:buNone/>
              <a:defRPr lang="en-US" sz="1000" b="0" i="0" kern="1200" spc="-50" dirty="0" smtClean="0">
                <a:solidFill>
                  <a:schemeClr val="accent2"/>
                </a:solidFill>
                <a:latin typeface="+mn-lt"/>
                <a:ea typeface="+mn-ea"/>
                <a:cs typeface="+mn-cs"/>
              </a:defRPr>
            </a:lvl1pPr>
            <a:lvl2pPr>
              <a:defRPr lang="en-US" sz="1000" b="0" i="0" kern="1200" spc="-50" dirty="0" smtClean="0">
                <a:solidFill>
                  <a:schemeClr val="accent2"/>
                </a:solidFill>
                <a:latin typeface="+mn-lt"/>
                <a:ea typeface="+mn-ea"/>
                <a:cs typeface="+mn-cs"/>
              </a:defRPr>
            </a:lvl2pPr>
            <a:lvl3pPr marL="913897"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
        <p:nvSpPr>
          <p:cNvPr id="8" name="Text Placeholder 10">
            <a:extLst>
              <a:ext uri="{FF2B5EF4-FFF2-40B4-BE49-F238E27FC236}">
                <a16:creationId xmlns:a16="http://schemas.microsoft.com/office/drawing/2014/main" id="{2DA983BF-E2E2-88E4-FB81-F2B04FB9475C}"/>
              </a:ext>
            </a:extLst>
          </p:cNvPr>
          <p:cNvSpPr>
            <a:spLocks noGrp="1"/>
          </p:cNvSpPr>
          <p:nvPr>
            <p:ph type="body" sz="quarter" idx="27" hasCustomPrompt="1"/>
          </p:nvPr>
        </p:nvSpPr>
        <p:spPr>
          <a:xfrm>
            <a:off x="724461" y="4768276"/>
            <a:ext cx="2316808" cy="861816"/>
          </a:xfrm>
          <a:prstGeom prst="rect">
            <a:avLst/>
          </a:prstGeom>
        </p:spPr>
        <p:txBody>
          <a:bodyPr/>
          <a:lstStyle>
            <a:lvl1pPr marL="0" indent="0">
              <a:buNone/>
              <a:defRPr lang="en-US" sz="1000" b="0" i="0" kern="1200" spc="-50" dirty="0" smtClean="0">
                <a:solidFill>
                  <a:schemeClr val="accent2"/>
                </a:solidFill>
                <a:latin typeface="+mn-lt"/>
                <a:ea typeface="+mn-ea"/>
                <a:cs typeface="+mn-cs"/>
              </a:defRPr>
            </a:lvl1pPr>
            <a:lvl2pPr>
              <a:defRPr lang="en-US" sz="1000" b="0" i="0" kern="1200" spc="-50" dirty="0" smtClean="0">
                <a:solidFill>
                  <a:schemeClr val="accent2"/>
                </a:solidFill>
                <a:latin typeface="+mn-lt"/>
                <a:ea typeface="+mn-ea"/>
                <a:cs typeface="+mn-cs"/>
              </a:defRPr>
            </a:lvl2pPr>
            <a:lvl3pPr marL="913897"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
        <p:nvSpPr>
          <p:cNvPr id="9" name="Text Placeholder 10">
            <a:extLst>
              <a:ext uri="{FF2B5EF4-FFF2-40B4-BE49-F238E27FC236}">
                <a16:creationId xmlns:a16="http://schemas.microsoft.com/office/drawing/2014/main" id="{DB6E0C73-A58D-E05B-46A9-AE9AA1064C5D}"/>
              </a:ext>
            </a:extLst>
          </p:cNvPr>
          <p:cNvSpPr>
            <a:spLocks noGrp="1"/>
          </p:cNvSpPr>
          <p:nvPr>
            <p:ph type="body" sz="quarter" idx="28" hasCustomPrompt="1"/>
          </p:nvPr>
        </p:nvSpPr>
        <p:spPr>
          <a:xfrm>
            <a:off x="722704" y="2950772"/>
            <a:ext cx="2353202" cy="184666"/>
          </a:xfrm>
          <a:prstGeom prst="rect">
            <a:avLst/>
          </a:prstGeom>
        </p:spPr>
        <p:txBody>
          <a:bodyPr/>
          <a:lstStyle>
            <a:lvl1pPr marL="0" indent="0">
              <a:buNone/>
              <a:defRPr lang="en-US" sz="1200" b="0" i="0" kern="1200" spc="-25" dirty="0">
                <a:solidFill>
                  <a:schemeClr val="accent2"/>
                </a:solidFill>
                <a:latin typeface="+mn-lt"/>
                <a:ea typeface="+mn-ea"/>
                <a:cs typeface="+mn-cs"/>
              </a:defRPr>
            </a:lvl1pPr>
            <a:lvl2pPr marL="456949" indent="0">
              <a:buNone/>
              <a:defRPr lang="en-US" sz="1799" b="1" kern="1200" spc="-25" dirty="0">
                <a:solidFill>
                  <a:schemeClr val="accent1"/>
                </a:solidFill>
                <a:latin typeface="Pfizer Tomorrow" panose="02010503040201060303" pitchFamily="2" charset="77"/>
                <a:ea typeface="+mn-ea"/>
                <a:cs typeface="+mn-cs"/>
              </a:defRPr>
            </a:lvl2pPr>
            <a:lvl3pPr marL="913897" indent="0">
              <a:buNone/>
              <a:defRPr lang="en-US" sz="1799" kern="1200" spc="-50" dirty="0" smtClean="0">
                <a:solidFill>
                  <a:srgbClr val="02005E"/>
                </a:solidFill>
                <a:latin typeface="Pfizer Diatype" panose="020B0504040202060203" pitchFamily="34" charset="77"/>
                <a:ea typeface="+mn-ea"/>
                <a:cs typeface="+mn-cs"/>
              </a:defRPr>
            </a:lvl3pPr>
            <a:lvl4pPr>
              <a:defRPr lang="en-US" sz="1799" kern="1200" spc="-50" dirty="0" smtClean="0">
                <a:solidFill>
                  <a:srgbClr val="02005E"/>
                </a:solidFill>
                <a:latin typeface="Pfizer Diatype" panose="020B0504040202060203" pitchFamily="34" charset="77"/>
                <a:ea typeface="+mn-ea"/>
                <a:cs typeface="+mn-cs"/>
              </a:defRPr>
            </a:lvl4pPr>
            <a:lvl5pPr>
              <a:defRPr lang="en-US" sz="1799"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10" name="Text Placeholder 10">
            <a:extLst>
              <a:ext uri="{FF2B5EF4-FFF2-40B4-BE49-F238E27FC236}">
                <a16:creationId xmlns:a16="http://schemas.microsoft.com/office/drawing/2014/main" id="{7D309799-92DC-4945-6AC4-579DD41554C0}"/>
              </a:ext>
            </a:extLst>
          </p:cNvPr>
          <p:cNvSpPr>
            <a:spLocks noGrp="1"/>
          </p:cNvSpPr>
          <p:nvPr>
            <p:ph type="body" sz="quarter" idx="29" hasCustomPrompt="1"/>
          </p:nvPr>
        </p:nvSpPr>
        <p:spPr>
          <a:xfrm>
            <a:off x="722704" y="4557503"/>
            <a:ext cx="2353202" cy="184666"/>
          </a:xfrm>
          <a:prstGeom prst="rect">
            <a:avLst/>
          </a:prstGeom>
        </p:spPr>
        <p:txBody>
          <a:bodyPr/>
          <a:lstStyle>
            <a:lvl1pPr marL="0" indent="0">
              <a:buNone/>
              <a:defRPr lang="en-US" sz="1200" b="0" i="0" kern="1200" spc="-25" dirty="0">
                <a:solidFill>
                  <a:schemeClr val="accent2"/>
                </a:solidFill>
                <a:latin typeface="+mn-lt"/>
                <a:ea typeface="+mn-ea"/>
                <a:cs typeface="+mn-cs"/>
              </a:defRPr>
            </a:lvl1pPr>
            <a:lvl2pPr marL="456949" indent="0">
              <a:buNone/>
              <a:defRPr lang="en-US" sz="1799" b="1" kern="1200" spc="-25" dirty="0">
                <a:solidFill>
                  <a:schemeClr val="accent1"/>
                </a:solidFill>
                <a:latin typeface="Pfizer Tomorrow" panose="02010503040201060303" pitchFamily="2" charset="77"/>
                <a:ea typeface="+mn-ea"/>
                <a:cs typeface="+mn-cs"/>
              </a:defRPr>
            </a:lvl2pPr>
            <a:lvl3pPr marL="913897" indent="0">
              <a:buNone/>
              <a:defRPr lang="en-US" sz="1799" kern="1200" spc="-50" dirty="0" smtClean="0">
                <a:solidFill>
                  <a:srgbClr val="02005E"/>
                </a:solidFill>
                <a:latin typeface="Pfizer Diatype" panose="020B0504040202060203" pitchFamily="34" charset="77"/>
                <a:ea typeface="+mn-ea"/>
                <a:cs typeface="+mn-cs"/>
              </a:defRPr>
            </a:lvl3pPr>
            <a:lvl4pPr>
              <a:defRPr lang="en-US" sz="1799" kern="1200" spc="-50" dirty="0" smtClean="0">
                <a:solidFill>
                  <a:srgbClr val="02005E"/>
                </a:solidFill>
                <a:latin typeface="Pfizer Diatype" panose="020B0504040202060203" pitchFamily="34" charset="77"/>
                <a:ea typeface="+mn-ea"/>
                <a:cs typeface="+mn-cs"/>
              </a:defRPr>
            </a:lvl4pPr>
            <a:lvl5pPr>
              <a:defRPr lang="en-US" sz="1799" kern="1200" spc="-50" dirty="0">
                <a:solidFill>
                  <a:srgbClr val="02005E"/>
                </a:solidFill>
                <a:latin typeface="Pfizer Diatype" panose="020B0504040202060203" pitchFamily="34" charset="77"/>
                <a:ea typeface="+mn-ea"/>
                <a:cs typeface="+mn-cs"/>
              </a:defRPr>
            </a:lvl5pPr>
          </a:lstStyle>
          <a:p>
            <a:pPr lvl="0"/>
            <a:r>
              <a:rPr lang="en-US"/>
              <a:t>Headline</a:t>
            </a:r>
          </a:p>
        </p:txBody>
      </p:sp>
      <p:grpSp>
        <p:nvGrpSpPr>
          <p:cNvPr id="11" name="Group 10">
            <a:extLst>
              <a:ext uri="{FF2B5EF4-FFF2-40B4-BE49-F238E27FC236}">
                <a16:creationId xmlns:a16="http://schemas.microsoft.com/office/drawing/2014/main" id="{18B6878F-33FA-0C96-7F79-CBD5F47ED763}"/>
              </a:ext>
            </a:extLst>
          </p:cNvPr>
          <p:cNvGrpSpPr/>
          <p:nvPr userDrawn="1"/>
        </p:nvGrpSpPr>
        <p:grpSpPr>
          <a:xfrm>
            <a:off x="3396574" y="1501332"/>
            <a:ext cx="2611618" cy="4283242"/>
            <a:chOff x="1212167" y="7796463"/>
            <a:chExt cx="4206238" cy="8566483"/>
          </a:xfrm>
        </p:grpSpPr>
        <p:sp>
          <p:nvSpPr>
            <p:cNvPr id="12" name="Rounded Rectangle 11">
              <a:extLst>
                <a:ext uri="{FF2B5EF4-FFF2-40B4-BE49-F238E27FC236}">
                  <a16:creationId xmlns:a16="http://schemas.microsoft.com/office/drawing/2014/main" id="{FB37763D-5ED9-7665-0CF1-DEFD0A412A49}"/>
                </a:ext>
              </a:extLst>
            </p:cNvPr>
            <p:cNvSpPr/>
            <p:nvPr/>
          </p:nvSpPr>
          <p:spPr>
            <a:xfrm>
              <a:off x="1220788" y="7796463"/>
              <a:ext cx="4197617" cy="8566483"/>
            </a:xfrm>
            <a:prstGeom prst="roundRect">
              <a:avLst>
                <a:gd name="adj" fmla="val 6397"/>
              </a:avLst>
            </a:prstGeom>
            <a:solidFill>
              <a:schemeClr val="bg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a:latin typeface="+mn-lt"/>
              </a:endParaRPr>
            </a:p>
          </p:txBody>
        </p:sp>
        <p:sp>
          <p:nvSpPr>
            <p:cNvPr id="13" name="Round Same Side Corner Rectangle 12">
              <a:extLst>
                <a:ext uri="{FF2B5EF4-FFF2-40B4-BE49-F238E27FC236}">
                  <a16:creationId xmlns:a16="http://schemas.microsoft.com/office/drawing/2014/main" id="{C849C530-A9E9-CFEA-99B6-BC30344FCCE4}"/>
                </a:ext>
              </a:extLst>
            </p:cNvPr>
            <p:cNvSpPr/>
            <p:nvPr/>
          </p:nvSpPr>
          <p:spPr>
            <a:xfrm>
              <a:off x="1212167" y="7796463"/>
              <a:ext cx="4197617" cy="923331"/>
            </a:xfrm>
            <a:prstGeom prst="round2SameRect">
              <a:avLst>
                <a:gd name="adj1" fmla="val 29698"/>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a:latin typeface="+mn-lt"/>
              </a:endParaRPr>
            </a:p>
          </p:txBody>
        </p:sp>
      </p:grpSp>
      <p:grpSp>
        <p:nvGrpSpPr>
          <p:cNvPr id="14" name="Group 13">
            <a:extLst>
              <a:ext uri="{FF2B5EF4-FFF2-40B4-BE49-F238E27FC236}">
                <a16:creationId xmlns:a16="http://schemas.microsoft.com/office/drawing/2014/main" id="{8C85518D-FA01-ACC7-ED17-890CDD6936BA}"/>
              </a:ext>
            </a:extLst>
          </p:cNvPr>
          <p:cNvGrpSpPr/>
          <p:nvPr userDrawn="1"/>
        </p:nvGrpSpPr>
        <p:grpSpPr>
          <a:xfrm>
            <a:off x="6186985" y="1501332"/>
            <a:ext cx="2611618" cy="4283242"/>
            <a:chOff x="1212167" y="7796463"/>
            <a:chExt cx="4206238" cy="8566483"/>
          </a:xfrm>
        </p:grpSpPr>
        <p:sp>
          <p:nvSpPr>
            <p:cNvPr id="15" name="Rounded Rectangle 14">
              <a:extLst>
                <a:ext uri="{FF2B5EF4-FFF2-40B4-BE49-F238E27FC236}">
                  <a16:creationId xmlns:a16="http://schemas.microsoft.com/office/drawing/2014/main" id="{0645ADD3-1610-1AC4-9F05-30DF8A77D04D}"/>
                </a:ext>
              </a:extLst>
            </p:cNvPr>
            <p:cNvSpPr/>
            <p:nvPr/>
          </p:nvSpPr>
          <p:spPr>
            <a:xfrm>
              <a:off x="1220788" y="7796463"/>
              <a:ext cx="4197617" cy="8566483"/>
            </a:xfrm>
            <a:prstGeom prst="roundRect">
              <a:avLst>
                <a:gd name="adj" fmla="val 6397"/>
              </a:avLst>
            </a:prstGeom>
            <a:solidFill>
              <a:schemeClr val="bg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a:latin typeface="+mn-lt"/>
              </a:endParaRPr>
            </a:p>
          </p:txBody>
        </p:sp>
        <p:sp>
          <p:nvSpPr>
            <p:cNvPr id="16" name="Round Same Side Corner Rectangle 15">
              <a:extLst>
                <a:ext uri="{FF2B5EF4-FFF2-40B4-BE49-F238E27FC236}">
                  <a16:creationId xmlns:a16="http://schemas.microsoft.com/office/drawing/2014/main" id="{5989CC60-4326-9130-A926-92E0DC46F7CB}"/>
                </a:ext>
              </a:extLst>
            </p:cNvPr>
            <p:cNvSpPr/>
            <p:nvPr/>
          </p:nvSpPr>
          <p:spPr>
            <a:xfrm>
              <a:off x="1212167" y="7796463"/>
              <a:ext cx="4197617" cy="923331"/>
            </a:xfrm>
            <a:prstGeom prst="round2SameRect">
              <a:avLst>
                <a:gd name="adj1" fmla="val 29698"/>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a:latin typeface="+mn-lt"/>
              </a:endParaRPr>
            </a:p>
          </p:txBody>
        </p:sp>
      </p:grpSp>
      <p:grpSp>
        <p:nvGrpSpPr>
          <p:cNvPr id="17" name="Group 16">
            <a:extLst>
              <a:ext uri="{FF2B5EF4-FFF2-40B4-BE49-F238E27FC236}">
                <a16:creationId xmlns:a16="http://schemas.microsoft.com/office/drawing/2014/main" id="{4101290E-FEB7-C4F8-1B1C-EF1122AB3914}"/>
              </a:ext>
            </a:extLst>
          </p:cNvPr>
          <p:cNvGrpSpPr/>
          <p:nvPr userDrawn="1"/>
        </p:nvGrpSpPr>
        <p:grpSpPr>
          <a:xfrm>
            <a:off x="8977396" y="1501332"/>
            <a:ext cx="2611618" cy="4283242"/>
            <a:chOff x="1212167" y="7796463"/>
            <a:chExt cx="4206238" cy="8566483"/>
          </a:xfrm>
        </p:grpSpPr>
        <p:sp>
          <p:nvSpPr>
            <p:cNvPr id="18" name="Rounded Rectangle 17">
              <a:extLst>
                <a:ext uri="{FF2B5EF4-FFF2-40B4-BE49-F238E27FC236}">
                  <a16:creationId xmlns:a16="http://schemas.microsoft.com/office/drawing/2014/main" id="{C00FE991-A144-0AEC-756B-AE88BC5B2D5F}"/>
                </a:ext>
              </a:extLst>
            </p:cNvPr>
            <p:cNvSpPr/>
            <p:nvPr/>
          </p:nvSpPr>
          <p:spPr>
            <a:xfrm>
              <a:off x="1220788" y="7796463"/>
              <a:ext cx="4197617" cy="8566483"/>
            </a:xfrm>
            <a:prstGeom prst="roundRect">
              <a:avLst>
                <a:gd name="adj" fmla="val 6397"/>
              </a:avLst>
            </a:prstGeom>
            <a:solidFill>
              <a:schemeClr val="bg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a:latin typeface="+mn-lt"/>
              </a:endParaRPr>
            </a:p>
          </p:txBody>
        </p:sp>
        <p:sp>
          <p:nvSpPr>
            <p:cNvPr id="19" name="Round Same Side Corner Rectangle 18">
              <a:extLst>
                <a:ext uri="{FF2B5EF4-FFF2-40B4-BE49-F238E27FC236}">
                  <a16:creationId xmlns:a16="http://schemas.microsoft.com/office/drawing/2014/main" id="{89E4A6D7-CFBB-72B2-3887-77E6A452E775}"/>
                </a:ext>
              </a:extLst>
            </p:cNvPr>
            <p:cNvSpPr/>
            <p:nvPr/>
          </p:nvSpPr>
          <p:spPr>
            <a:xfrm>
              <a:off x="1212167" y="7796463"/>
              <a:ext cx="4197617" cy="923331"/>
            </a:xfrm>
            <a:prstGeom prst="round2SameRect">
              <a:avLst>
                <a:gd name="adj1" fmla="val 29698"/>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a:latin typeface="+mn-lt"/>
              </a:endParaRPr>
            </a:p>
          </p:txBody>
        </p:sp>
      </p:grpSp>
      <p:sp>
        <p:nvSpPr>
          <p:cNvPr id="20" name="Text Placeholder 10">
            <a:extLst>
              <a:ext uri="{FF2B5EF4-FFF2-40B4-BE49-F238E27FC236}">
                <a16:creationId xmlns:a16="http://schemas.microsoft.com/office/drawing/2014/main" id="{6341F0B4-7E3D-2228-639E-0FF645790214}"/>
              </a:ext>
            </a:extLst>
          </p:cNvPr>
          <p:cNvSpPr>
            <a:spLocks noGrp="1"/>
          </p:cNvSpPr>
          <p:nvPr>
            <p:ph type="body" sz="quarter" idx="30" hasCustomPrompt="1"/>
          </p:nvPr>
        </p:nvSpPr>
        <p:spPr>
          <a:xfrm>
            <a:off x="3518520" y="1618360"/>
            <a:ext cx="2353202" cy="294296"/>
          </a:xfrm>
          <a:prstGeom prst="rect">
            <a:avLst/>
          </a:prstGeom>
        </p:spPr>
        <p:txBody>
          <a:bodyPr/>
          <a:lstStyle>
            <a:lvl1pPr marL="0" indent="0">
              <a:buNone/>
              <a:defRPr lang="en-US" sz="1799" b="1" kern="1200" spc="-25" dirty="0">
                <a:solidFill>
                  <a:schemeClr val="bg1"/>
                </a:solidFill>
                <a:latin typeface="+mj-lt"/>
                <a:ea typeface="+mn-ea"/>
                <a:cs typeface="+mn-cs"/>
              </a:defRPr>
            </a:lvl1pPr>
            <a:lvl2pPr marL="456949" indent="0">
              <a:buNone/>
              <a:defRPr lang="en-US" sz="1799" b="1" kern="1200" spc="-25" dirty="0">
                <a:solidFill>
                  <a:schemeClr val="accent1"/>
                </a:solidFill>
                <a:latin typeface="Pfizer Tomorrow" panose="02010503040201060303" pitchFamily="2" charset="77"/>
                <a:ea typeface="+mn-ea"/>
                <a:cs typeface="+mn-cs"/>
              </a:defRPr>
            </a:lvl2pPr>
            <a:lvl3pPr marL="913897" indent="0">
              <a:buNone/>
              <a:defRPr lang="en-US" sz="1799" kern="1200" spc="-50" dirty="0" smtClean="0">
                <a:solidFill>
                  <a:srgbClr val="02005E"/>
                </a:solidFill>
                <a:latin typeface="Pfizer Diatype" panose="020B0504040202060203" pitchFamily="34" charset="77"/>
                <a:ea typeface="+mn-ea"/>
                <a:cs typeface="+mn-cs"/>
              </a:defRPr>
            </a:lvl3pPr>
            <a:lvl4pPr>
              <a:defRPr lang="en-US" sz="1799" kern="1200" spc="-50" dirty="0" smtClean="0">
                <a:solidFill>
                  <a:srgbClr val="02005E"/>
                </a:solidFill>
                <a:latin typeface="Pfizer Diatype" panose="020B0504040202060203" pitchFamily="34" charset="77"/>
                <a:ea typeface="+mn-ea"/>
                <a:cs typeface="+mn-cs"/>
              </a:defRPr>
            </a:lvl4pPr>
            <a:lvl5pPr>
              <a:defRPr lang="en-US" sz="1799"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21" name="Text Placeholder 10">
            <a:extLst>
              <a:ext uri="{FF2B5EF4-FFF2-40B4-BE49-F238E27FC236}">
                <a16:creationId xmlns:a16="http://schemas.microsoft.com/office/drawing/2014/main" id="{8BFB5FFA-A9D2-E47F-5680-42748F20D3E5}"/>
              </a:ext>
            </a:extLst>
          </p:cNvPr>
          <p:cNvSpPr>
            <a:spLocks noGrp="1"/>
          </p:cNvSpPr>
          <p:nvPr>
            <p:ph type="body" sz="quarter" idx="31" hasCustomPrompt="1"/>
          </p:nvPr>
        </p:nvSpPr>
        <p:spPr>
          <a:xfrm>
            <a:off x="3520276" y="2090394"/>
            <a:ext cx="2316808" cy="615553"/>
          </a:xfrm>
          <a:prstGeom prst="rect">
            <a:avLst/>
          </a:prstGeom>
        </p:spPr>
        <p:txBody>
          <a:bodyPr/>
          <a:lstStyle>
            <a:lvl1pPr marL="0" indent="0">
              <a:buNone/>
              <a:defRPr lang="en-US" sz="1000" b="0" i="0" kern="1200" spc="-50" dirty="0" smtClean="0">
                <a:solidFill>
                  <a:schemeClr val="accent2"/>
                </a:solidFill>
                <a:latin typeface="+mn-lt"/>
                <a:ea typeface="+mn-ea"/>
                <a:cs typeface="+mn-cs"/>
              </a:defRPr>
            </a:lvl1pPr>
            <a:lvl2pPr>
              <a:defRPr lang="en-US" sz="1000" b="0" i="0" kern="1200" spc="-50" dirty="0" smtClean="0">
                <a:solidFill>
                  <a:schemeClr val="accent2"/>
                </a:solidFill>
                <a:latin typeface="+mn-lt"/>
                <a:ea typeface="+mn-ea"/>
                <a:cs typeface="+mn-cs"/>
              </a:defRPr>
            </a:lvl2pPr>
            <a:lvl3pPr marL="913897"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
        <p:nvSpPr>
          <p:cNvPr id="22" name="Text Placeholder 10">
            <a:extLst>
              <a:ext uri="{FF2B5EF4-FFF2-40B4-BE49-F238E27FC236}">
                <a16:creationId xmlns:a16="http://schemas.microsoft.com/office/drawing/2014/main" id="{7866FA86-6238-414B-2D50-D3BB71EA3825}"/>
              </a:ext>
            </a:extLst>
          </p:cNvPr>
          <p:cNvSpPr>
            <a:spLocks noGrp="1"/>
          </p:cNvSpPr>
          <p:nvPr>
            <p:ph type="body" sz="quarter" idx="32" hasCustomPrompt="1"/>
          </p:nvPr>
        </p:nvSpPr>
        <p:spPr>
          <a:xfrm>
            <a:off x="3520276" y="4768276"/>
            <a:ext cx="2316808" cy="861816"/>
          </a:xfrm>
          <a:prstGeom prst="rect">
            <a:avLst/>
          </a:prstGeom>
        </p:spPr>
        <p:txBody>
          <a:bodyPr/>
          <a:lstStyle>
            <a:lvl1pPr marL="0" indent="0">
              <a:buNone/>
              <a:defRPr lang="en-US" sz="1000" b="0" i="0" kern="1200" spc="-50" dirty="0" smtClean="0">
                <a:solidFill>
                  <a:schemeClr val="accent2"/>
                </a:solidFill>
                <a:latin typeface="+mn-lt"/>
                <a:ea typeface="+mn-ea"/>
                <a:cs typeface="+mn-cs"/>
              </a:defRPr>
            </a:lvl1pPr>
            <a:lvl2pPr>
              <a:defRPr lang="en-US" sz="1000" b="0" i="0" kern="1200" spc="-50" dirty="0" smtClean="0">
                <a:solidFill>
                  <a:schemeClr val="accent2"/>
                </a:solidFill>
                <a:latin typeface="+mn-lt"/>
                <a:ea typeface="+mn-ea"/>
                <a:cs typeface="+mn-cs"/>
              </a:defRPr>
            </a:lvl2pPr>
            <a:lvl3pPr marL="913897"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
        <p:nvSpPr>
          <p:cNvPr id="23" name="Text Placeholder 10">
            <a:extLst>
              <a:ext uri="{FF2B5EF4-FFF2-40B4-BE49-F238E27FC236}">
                <a16:creationId xmlns:a16="http://schemas.microsoft.com/office/drawing/2014/main" id="{DF0E6D47-73D0-385D-192D-25D854388AB7}"/>
              </a:ext>
            </a:extLst>
          </p:cNvPr>
          <p:cNvSpPr>
            <a:spLocks noGrp="1"/>
          </p:cNvSpPr>
          <p:nvPr>
            <p:ph type="body" sz="quarter" idx="33" hasCustomPrompt="1"/>
          </p:nvPr>
        </p:nvSpPr>
        <p:spPr>
          <a:xfrm>
            <a:off x="3518520" y="2950772"/>
            <a:ext cx="2353202" cy="184666"/>
          </a:xfrm>
          <a:prstGeom prst="rect">
            <a:avLst/>
          </a:prstGeom>
        </p:spPr>
        <p:txBody>
          <a:bodyPr/>
          <a:lstStyle>
            <a:lvl1pPr marL="0" indent="0">
              <a:buNone/>
              <a:defRPr lang="en-US" sz="1200" b="0" i="0" kern="1200" spc="-25" dirty="0">
                <a:solidFill>
                  <a:schemeClr val="accent2"/>
                </a:solidFill>
                <a:latin typeface="+mn-lt"/>
                <a:ea typeface="+mn-ea"/>
                <a:cs typeface="+mn-cs"/>
              </a:defRPr>
            </a:lvl1pPr>
            <a:lvl2pPr marL="456949" indent="0">
              <a:buNone/>
              <a:defRPr lang="en-US" sz="1799" b="1" kern="1200" spc="-25" dirty="0">
                <a:solidFill>
                  <a:schemeClr val="accent1"/>
                </a:solidFill>
                <a:latin typeface="Pfizer Tomorrow" panose="02010503040201060303" pitchFamily="2" charset="77"/>
                <a:ea typeface="+mn-ea"/>
                <a:cs typeface="+mn-cs"/>
              </a:defRPr>
            </a:lvl2pPr>
            <a:lvl3pPr marL="913897" indent="0">
              <a:buNone/>
              <a:defRPr lang="en-US" sz="1799" kern="1200" spc="-50" dirty="0" smtClean="0">
                <a:solidFill>
                  <a:srgbClr val="02005E"/>
                </a:solidFill>
                <a:latin typeface="Pfizer Diatype" panose="020B0504040202060203" pitchFamily="34" charset="77"/>
                <a:ea typeface="+mn-ea"/>
                <a:cs typeface="+mn-cs"/>
              </a:defRPr>
            </a:lvl3pPr>
            <a:lvl4pPr>
              <a:defRPr lang="en-US" sz="1799" kern="1200" spc="-50" dirty="0" smtClean="0">
                <a:solidFill>
                  <a:srgbClr val="02005E"/>
                </a:solidFill>
                <a:latin typeface="Pfizer Diatype" panose="020B0504040202060203" pitchFamily="34" charset="77"/>
                <a:ea typeface="+mn-ea"/>
                <a:cs typeface="+mn-cs"/>
              </a:defRPr>
            </a:lvl4pPr>
            <a:lvl5pPr>
              <a:defRPr lang="en-US" sz="1799"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24" name="Text Placeholder 10">
            <a:extLst>
              <a:ext uri="{FF2B5EF4-FFF2-40B4-BE49-F238E27FC236}">
                <a16:creationId xmlns:a16="http://schemas.microsoft.com/office/drawing/2014/main" id="{2F440A1E-ABA2-F732-5E71-54F2B6903F4B}"/>
              </a:ext>
            </a:extLst>
          </p:cNvPr>
          <p:cNvSpPr>
            <a:spLocks noGrp="1"/>
          </p:cNvSpPr>
          <p:nvPr>
            <p:ph type="body" sz="quarter" idx="34" hasCustomPrompt="1"/>
          </p:nvPr>
        </p:nvSpPr>
        <p:spPr>
          <a:xfrm>
            <a:off x="3518520" y="4557503"/>
            <a:ext cx="2353202" cy="184666"/>
          </a:xfrm>
          <a:prstGeom prst="rect">
            <a:avLst/>
          </a:prstGeom>
        </p:spPr>
        <p:txBody>
          <a:bodyPr/>
          <a:lstStyle>
            <a:lvl1pPr marL="0" indent="0">
              <a:buNone/>
              <a:defRPr lang="en-US" sz="1200" b="0" i="0" kern="1200" spc="-25" dirty="0">
                <a:solidFill>
                  <a:schemeClr val="accent2"/>
                </a:solidFill>
                <a:latin typeface="+mn-lt"/>
                <a:ea typeface="+mn-ea"/>
                <a:cs typeface="+mn-cs"/>
              </a:defRPr>
            </a:lvl1pPr>
            <a:lvl2pPr marL="456949" indent="0">
              <a:buNone/>
              <a:defRPr lang="en-US" sz="1799" b="1" kern="1200" spc="-25" dirty="0">
                <a:solidFill>
                  <a:schemeClr val="accent1"/>
                </a:solidFill>
                <a:latin typeface="Pfizer Tomorrow" panose="02010503040201060303" pitchFamily="2" charset="77"/>
                <a:ea typeface="+mn-ea"/>
                <a:cs typeface="+mn-cs"/>
              </a:defRPr>
            </a:lvl2pPr>
            <a:lvl3pPr marL="913897" indent="0">
              <a:buNone/>
              <a:defRPr lang="en-US" sz="1799" kern="1200" spc="-50" dirty="0" smtClean="0">
                <a:solidFill>
                  <a:srgbClr val="02005E"/>
                </a:solidFill>
                <a:latin typeface="Pfizer Diatype" panose="020B0504040202060203" pitchFamily="34" charset="77"/>
                <a:ea typeface="+mn-ea"/>
                <a:cs typeface="+mn-cs"/>
              </a:defRPr>
            </a:lvl3pPr>
            <a:lvl4pPr>
              <a:defRPr lang="en-US" sz="1799" kern="1200" spc="-50" dirty="0" smtClean="0">
                <a:solidFill>
                  <a:srgbClr val="02005E"/>
                </a:solidFill>
                <a:latin typeface="Pfizer Diatype" panose="020B0504040202060203" pitchFamily="34" charset="77"/>
                <a:ea typeface="+mn-ea"/>
                <a:cs typeface="+mn-cs"/>
              </a:defRPr>
            </a:lvl4pPr>
            <a:lvl5pPr>
              <a:defRPr lang="en-US" sz="1799"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25" name="Text Placeholder 10">
            <a:extLst>
              <a:ext uri="{FF2B5EF4-FFF2-40B4-BE49-F238E27FC236}">
                <a16:creationId xmlns:a16="http://schemas.microsoft.com/office/drawing/2014/main" id="{6E02CCC6-4D4B-9F25-FEB1-D3C1D3412AC6}"/>
              </a:ext>
            </a:extLst>
          </p:cNvPr>
          <p:cNvSpPr>
            <a:spLocks noGrp="1"/>
          </p:cNvSpPr>
          <p:nvPr>
            <p:ph type="body" sz="quarter" idx="35" hasCustomPrompt="1"/>
          </p:nvPr>
        </p:nvSpPr>
        <p:spPr>
          <a:xfrm>
            <a:off x="6314335" y="1618360"/>
            <a:ext cx="2353202" cy="294296"/>
          </a:xfrm>
          <a:prstGeom prst="rect">
            <a:avLst/>
          </a:prstGeom>
        </p:spPr>
        <p:txBody>
          <a:bodyPr/>
          <a:lstStyle>
            <a:lvl1pPr marL="0" indent="0">
              <a:buNone/>
              <a:defRPr lang="en-US" sz="1799" b="1" kern="1200" spc="-25" dirty="0">
                <a:solidFill>
                  <a:schemeClr val="bg1"/>
                </a:solidFill>
                <a:latin typeface="+mj-lt"/>
                <a:ea typeface="+mn-ea"/>
                <a:cs typeface="+mn-cs"/>
              </a:defRPr>
            </a:lvl1pPr>
            <a:lvl2pPr marL="456949" indent="0">
              <a:buNone/>
              <a:defRPr lang="en-US" sz="1799" b="1" kern="1200" spc="-25" dirty="0">
                <a:solidFill>
                  <a:schemeClr val="accent1"/>
                </a:solidFill>
                <a:latin typeface="Pfizer Tomorrow" panose="02010503040201060303" pitchFamily="2" charset="77"/>
                <a:ea typeface="+mn-ea"/>
                <a:cs typeface="+mn-cs"/>
              </a:defRPr>
            </a:lvl2pPr>
            <a:lvl3pPr marL="913897" indent="0">
              <a:buNone/>
              <a:defRPr lang="en-US" sz="1799" kern="1200" spc="-50" dirty="0" smtClean="0">
                <a:solidFill>
                  <a:srgbClr val="02005E"/>
                </a:solidFill>
                <a:latin typeface="Pfizer Diatype" panose="020B0504040202060203" pitchFamily="34" charset="77"/>
                <a:ea typeface="+mn-ea"/>
                <a:cs typeface="+mn-cs"/>
              </a:defRPr>
            </a:lvl3pPr>
            <a:lvl4pPr>
              <a:defRPr lang="en-US" sz="1799" kern="1200" spc="-50" dirty="0" smtClean="0">
                <a:solidFill>
                  <a:srgbClr val="02005E"/>
                </a:solidFill>
                <a:latin typeface="Pfizer Diatype" panose="020B0504040202060203" pitchFamily="34" charset="77"/>
                <a:ea typeface="+mn-ea"/>
                <a:cs typeface="+mn-cs"/>
              </a:defRPr>
            </a:lvl4pPr>
            <a:lvl5pPr>
              <a:defRPr lang="en-US" sz="1799"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26" name="Text Placeholder 10">
            <a:extLst>
              <a:ext uri="{FF2B5EF4-FFF2-40B4-BE49-F238E27FC236}">
                <a16:creationId xmlns:a16="http://schemas.microsoft.com/office/drawing/2014/main" id="{503A8F46-97A4-B8F6-2A8D-DAC62F2E23FE}"/>
              </a:ext>
            </a:extLst>
          </p:cNvPr>
          <p:cNvSpPr>
            <a:spLocks noGrp="1"/>
          </p:cNvSpPr>
          <p:nvPr>
            <p:ph type="body" sz="quarter" idx="36" hasCustomPrompt="1"/>
          </p:nvPr>
        </p:nvSpPr>
        <p:spPr>
          <a:xfrm>
            <a:off x="6316092" y="2090394"/>
            <a:ext cx="2316808" cy="615553"/>
          </a:xfrm>
          <a:prstGeom prst="rect">
            <a:avLst/>
          </a:prstGeom>
        </p:spPr>
        <p:txBody>
          <a:bodyPr/>
          <a:lstStyle>
            <a:lvl1pPr marL="0" indent="0">
              <a:buNone/>
              <a:defRPr lang="en-US" sz="1000" b="0" i="0" kern="1200" spc="-50" dirty="0" smtClean="0">
                <a:solidFill>
                  <a:schemeClr val="accent2"/>
                </a:solidFill>
                <a:latin typeface="+mn-lt"/>
                <a:ea typeface="+mn-ea"/>
                <a:cs typeface="+mn-cs"/>
              </a:defRPr>
            </a:lvl1pPr>
            <a:lvl2pPr>
              <a:defRPr lang="en-US" sz="1000" b="0" i="0" kern="1200" spc="-50" dirty="0" smtClean="0">
                <a:solidFill>
                  <a:schemeClr val="accent2"/>
                </a:solidFill>
                <a:latin typeface="+mn-lt"/>
                <a:ea typeface="+mn-ea"/>
                <a:cs typeface="+mn-cs"/>
              </a:defRPr>
            </a:lvl2pPr>
            <a:lvl3pPr marL="913897"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
        <p:nvSpPr>
          <p:cNvPr id="27" name="Text Placeholder 10">
            <a:extLst>
              <a:ext uri="{FF2B5EF4-FFF2-40B4-BE49-F238E27FC236}">
                <a16:creationId xmlns:a16="http://schemas.microsoft.com/office/drawing/2014/main" id="{21FC83A8-D81F-419A-BD5A-27101B4D384E}"/>
              </a:ext>
            </a:extLst>
          </p:cNvPr>
          <p:cNvSpPr>
            <a:spLocks noGrp="1"/>
          </p:cNvSpPr>
          <p:nvPr>
            <p:ph type="body" sz="quarter" idx="37" hasCustomPrompt="1"/>
          </p:nvPr>
        </p:nvSpPr>
        <p:spPr>
          <a:xfrm>
            <a:off x="6316092" y="4768276"/>
            <a:ext cx="2316808" cy="861816"/>
          </a:xfrm>
          <a:prstGeom prst="rect">
            <a:avLst/>
          </a:prstGeom>
        </p:spPr>
        <p:txBody>
          <a:bodyPr/>
          <a:lstStyle>
            <a:lvl1pPr marL="0" indent="0">
              <a:buNone/>
              <a:defRPr lang="en-US" sz="1000" b="0" i="0" kern="1200" spc="-50" dirty="0" smtClean="0">
                <a:solidFill>
                  <a:schemeClr val="accent2"/>
                </a:solidFill>
                <a:latin typeface="+mn-lt"/>
                <a:ea typeface="+mn-ea"/>
                <a:cs typeface="+mn-cs"/>
              </a:defRPr>
            </a:lvl1pPr>
            <a:lvl2pPr>
              <a:defRPr lang="en-US" sz="1000" b="0" i="0" kern="1200" spc="-50" dirty="0" smtClean="0">
                <a:solidFill>
                  <a:schemeClr val="accent2"/>
                </a:solidFill>
                <a:latin typeface="+mn-lt"/>
                <a:ea typeface="+mn-ea"/>
                <a:cs typeface="+mn-cs"/>
              </a:defRPr>
            </a:lvl2pPr>
            <a:lvl3pPr marL="913897"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
        <p:nvSpPr>
          <p:cNvPr id="28" name="Text Placeholder 10">
            <a:extLst>
              <a:ext uri="{FF2B5EF4-FFF2-40B4-BE49-F238E27FC236}">
                <a16:creationId xmlns:a16="http://schemas.microsoft.com/office/drawing/2014/main" id="{0A0F467B-163F-266B-7C26-23BB52843298}"/>
              </a:ext>
            </a:extLst>
          </p:cNvPr>
          <p:cNvSpPr>
            <a:spLocks noGrp="1"/>
          </p:cNvSpPr>
          <p:nvPr>
            <p:ph type="body" sz="quarter" idx="38" hasCustomPrompt="1"/>
          </p:nvPr>
        </p:nvSpPr>
        <p:spPr>
          <a:xfrm>
            <a:off x="6314335" y="2950772"/>
            <a:ext cx="2353202" cy="184666"/>
          </a:xfrm>
          <a:prstGeom prst="rect">
            <a:avLst/>
          </a:prstGeom>
        </p:spPr>
        <p:txBody>
          <a:bodyPr/>
          <a:lstStyle>
            <a:lvl1pPr marL="0" indent="0">
              <a:buNone/>
              <a:defRPr lang="en-US" sz="1200" b="0" i="0" kern="1200" spc="-25" dirty="0">
                <a:solidFill>
                  <a:schemeClr val="accent2"/>
                </a:solidFill>
                <a:latin typeface="+mn-lt"/>
                <a:ea typeface="+mn-ea"/>
                <a:cs typeface="+mn-cs"/>
              </a:defRPr>
            </a:lvl1pPr>
            <a:lvl2pPr marL="456949" indent="0">
              <a:buNone/>
              <a:defRPr lang="en-US" sz="1799" b="1" kern="1200" spc="-25" dirty="0">
                <a:solidFill>
                  <a:schemeClr val="accent1"/>
                </a:solidFill>
                <a:latin typeface="Pfizer Tomorrow" panose="02010503040201060303" pitchFamily="2" charset="77"/>
                <a:ea typeface="+mn-ea"/>
                <a:cs typeface="+mn-cs"/>
              </a:defRPr>
            </a:lvl2pPr>
            <a:lvl3pPr marL="913897" indent="0">
              <a:buNone/>
              <a:defRPr lang="en-US" sz="1799" kern="1200" spc="-50" dirty="0" smtClean="0">
                <a:solidFill>
                  <a:srgbClr val="02005E"/>
                </a:solidFill>
                <a:latin typeface="Pfizer Diatype" panose="020B0504040202060203" pitchFamily="34" charset="77"/>
                <a:ea typeface="+mn-ea"/>
                <a:cs typeface="+mn-cs"/>
              </a:defRPr>
            </a:lvl3pPr>
            <a:lvl4pPr>
              <a:defRPr lang="en-US" sz="1799" kern="1200" spc="-50" dirty="0" smtClean="0">
                <a:solidFill>
                  <a:srgbClr val="02005E"/>
                </a:solidFill>
                <a:latin typeface="Pfizer Diatype" panose="020B0504040202060203" pitchFamily="34" charset="77"/>
                <a:ea typeface="+mn-ea"/>
                <a:cs typeface="+mn-cs"/>
              </a:defRPr>
            </a:lvl4pPr>
            <a:lvl5pPr>
              <a:defRPr lang="en-US" sz="1799"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29" name="Text Placeholder 10">
            <a:extLst>
              <a:ext uri="{FF2B5EF4-FFF2-40B4-BE49-F238E27FC236}">
                <a16:creationId xmlns:a16="http://schemas.microsoft.com/office/drawing/2014/main" id="{71CFC3D6-851F-6E71-5EC2-ED03DEB567CC}"/>
              </a:ext>
            </a:extLst>
          </p:cNvPr>
          <p:cNvSpPr>
            <a:spLocks noGrp="1"/>
          </p:cNvSpPr>
          <p:nvPr>
            <p:ph type="body" sz="quarter" idx="39" hasCustomPrompt="1"/>
          </p:nvPr>
        </p:nvSpPr>
        <p:spPr>
          <a:xfrm>
            <a:off x="6314335" y="4557503"/>
            <a:ext cx="2353202" cy="184666"/>
          </a:xfrm>
          <a:prstGeom prst="rect">
            <a:avLst/>
          </a:prstGeom>
        </p:spPr>
        <p:txBody>
          <a:bodyPr/>
          <a:lstStyle>
            <a:lvl1pPr marL="0" indent="0">
              <a:buNone/>
              <a:defRPr lang="en-US" sz="1200" b="0" i="0" kern="1200" spc="-25" dirty="0">
                <a:solidFill>
                  <a:schemeClr val="accent2"/>
                </a:solidFill>
                <a:latin typeface="+mn-lt"/>
                <a:ea typeface="+mn-ea"/>
                <a:cs typeface="+mn-cs"/>
              </a:defRPr>
            </a:lvl1pPr>
            <a:lvl2pPr marL="456949" indent="0">
              <a:buNone/>
              <a:defRPr lang="en-US" sz="1799" b="1" kern="1200" spc="-25" dirty="0">
                <a:solidFill>
                  <a:schemeClr val="accent1"/>
                </a:solidFill>
                <a:latin typeface="Pfizer Tomorrow" panose="02010503040201060303" pitchFamily="2" charset="77"/>
                <a:ea typeface="+mn-ea"/>
                <a:cs typeface="+mn-cs"/>
              </a:defRPr>
            </a:lvl2pPr>
            <a:lvl3pPr marL="913897" indent="0">
              <a:buNone/>
              <a:defRPr lang="en-US" sz="1799" kern="1200" spc="-50" dirty="0" smtClean="0">
                <a:solidFill>
                  <a:srgbClr val="02005E"/>
                </a:solidFill>
                <a:latin typeface="Pfizer Diatype" panose="020B0504040202060203" pitchFamily="34" charset="77"/>
                <a:ea typeface="+mn-ea"/>
                <a:cs typeface="+mn-cs"/>
              </a:defRPr>
            </a:lvl3pPr>
            <a:lvl4pPr>
              <a:defRPr lang="en-US" sz="1799" kern="1200" spc="-50" dirty="0" smtClean="0">
                <a:solidFill>
                  <a:srgbClr val="02005E"/>
                </a:solidFill>
                <a:latin typeface="Pfizer Diatype" panose="020B0504040202060203" pitchFamily="34" charset="77"/>
                <a:ea typeface="+mn-ea"/>
                <a:cs typeface="+mn-cs"/>
              </a:defRPr>
            </a:lvl4pPr>
            <a:lvl5pPr>
              <a:defRPr lang="en-US" sz="1799"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30" name="Text Placeholder 10">
            <a:extLst>
              <a:ext uri="{FF2B5EF4-FFF2-40B4-BE49-F238E27FC236}">
                <a16:creationId xmlns:a16="http://schemas.microsoft.com/office/drawing/2014/main" id="{E7FE67AA-B325-A229-C814-EC30C0EBB014}"/>
              </a:ext>
            </a:extLst>
          </p:cNvPr>
          <p:cNvSpPr>
            <a:spLocks noGrp="1"/>
          </p:cNvSpPr>
          <p:nvPr>
            <p:ph type="body" sz="quarter" idx="40" hasCustomPrompt="1"/>
          </p:nvPr>
        </p:nvSpPr>
        <p:spPr>
          <a:xfrm>
            <a:off x="9110151" y="1618360"/>
            <a:ext cx="2353202" cy="294296"/>
          </a:xfrm>
          <a:prstGeom prst="rect">
            <a:avLst/>
          </a:prstGeom>
        </p:spPr>
        <p:txBody>
          <a:bodyPr/>
          <a:lstStyle>
            <a:lvl1pPr marL="0" indent="0">
              <a:buNone/>
              <a:defRPr lang="en-US" sz="1799" b="1" kern="1200" spc="-25" dirty="0">
                <a:solidFill>
                  <a:schemeClr val="bg1"/>
                </a:solidFill>
                <a:latin typeface="+mj-lt"/>
                <a:ea typeface="+mn-ea"/>
                <a:cs typeface="+mn-cs"/>
              </a:defRPr>
            </a:lvl1pPr>
            <a:lvl2pPr marL="456949" indent="0">
              <a:buNone/>
              <a:defRPr lang="en-US" sz="1799" b="1" kern="1200" spc="-25" dirty="0">
                <a:solidFill>
                  <a:schemeClr val="accent1"/>
                </a:solidFill>
                <a:latin typeface="Pfizer Tomorrow" panose="02010503040201060303" pitchFamily="2" charset="77"/>
                <a:ea typeface="+mn-ea"/>
                <a:cs typeface="+mn-cs"/>
              </a:defRPr>
            </a:lvl2pPr>
            <a:lvl3pPr marL="913897" indent="0">
              <a:buNone/>
              <a:defRPr lang="en-US" sz="1799" kern="1200" spc="-50" dirty="0" smtClean="0">
                <a:solidFill>
                  <a:srgbClr val="02005E"/>
                </a:solidFill>
                <a:latin typeface="Pfizer Diatype" panose="020B0504040202060203" pitchFamily="34" charset="77"/>
                <a:ea typeface="+mn-ea"/>
                <a:cs typeface="+mn-cs"/>
              </a:defRPr>
            </a:lvl3pPr>
            <a:lvl4pPr>
              <a:defRPr lang="en-US" sz="1799" kern="1200" spc="-50" dirty="0" smtClean="0">
                <a:solidFill>
                  <a:srgbClr val="02005E"/>
                </a:solidFill>
                <a:latin typeface="Pfizer Diatype" panose="020B0504040202060203" pitchFamily="34" charset="77"/>
                <a:ea typeface="+mn-ea"/>
                <a:cs typeface="+mn-cs"/>
              </a:defRPr>
            </a:lvl4pPr>
            <a:lvl5pPr>
              <a:defRPr lang="en-US" sz="1799"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31" name="Text Placeholder 10">
            <a:extLst>
              <a:ext uri="{FF2B5EF4-FFF2-40B4-BE49-F238E27FC236}">
                <a16:creationId xmlns:a16="http://schemas.microsoft.com/office/drawing/2014/main" id="{98077EFB-6439-AB69-5BA8-AF821B3D5EF6}"/>
              </a:ext>
            </a:extLst>
          </p:cNvPr>
          <p:cNvSpPr>
            <a:spLocks noGrp="1"/>
          </p:cNvSpPr>
          <p:nvPr>
            <p:ph type="body" sz="quarter" idx="41" hasCustomPrompt="1"/>
          </p:nvPr>
        </p:nvSpPr>
        <p:spPr>
          <a:xfrm>
            <a:off x="9111910" y="2090394"/>
            <a:ext cx="2316808" cy="615553"/>
          </a:xfrm>
          <a:prstGeom prst="rect">
            <a:avLst/>
          </a:prstGeom>
        </p:spPr>
        <p:txBody>
          <a:bodyPr/>
          <a:lstStyle>
            <a:lvl1pPr marL="0" indent="0">
              <a:buNone/>
              <a:defRPr lang="en-US" sz="1000" b="0" i="0" kern="1200" spc="-50" dirty="0" smtClean="0">
                <a:solidFill>
                  <a:schemeClr val="accent2"/>
                </a:solidFill>
                <a:latin typeface="+mn-lt"/>
                <a:ea typeface="+mn-ea"/>
                <a:cs typeface="+mn-cs"/>
              </a:defRPr>
            </a:lvl1pPr>
            <a:lvl2pPr>
              <a:defRPr lang="en-US" sz="1000" b="0" i="0" kern="1200" spc="-50" dirty="0" smtClean="0">
                <a:solidFill>
                  <a:schemeClr val="accent2"/>
                </a:solidFill>
                <a:latin typeface="+mn-lt"/>
                <a:ea typeface="+mn-ea"/>
                <a:cs typeface="+mn-cs"/>
              </a:defRPr>
            </a:lvl2pPr>
            <a:lvl3pPr marL="913897"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
        <p:nvSpPr>
          <p:cNvPr id="32" name="Text Placeholder 10">
            <a:extLst>
              <a:ext uri="{FF2B5EF4-FFF2-40B4-BE49-F238E27FC236}">
                <a16:creationId xmlns:a16="http://schemas.microsoft.com/office/drawing/2014/main" id="{0351A87E-D4F7-BC45-340D-A1FAFFECCF9E}"/>
              </a:ext>
            </a:extLst>
          </p:cNvPr>
          <p:cNvSpPr>
            <a:spLocks noGrp="1"/>
          </p:cNvSpPr>
          <p:nvPr>
            <p:ph type="body" sz="quarter" idx="42" hasCustomPrompt="1"/>
          </p:nvPr>
        </p:nvSpPr>
        <p:spPr>
          <a:xfrm>
            <a:off x="9111910" y="4768276"/>
            <a:ext cx="2316808" cy="861816"/>
          </a:xfrm>
          <a:prstGeom prst="rect">
            <a:avLst/>
          </a:prstGeom>
        </p:spPr>
        <p:txBody>
          <a:bodyPr/>
          <a:lstStyle>
            <a:lvl1pPr marL="0" indent="0">
              <a:buNone/>
              <a:defRPr lang="en-US" sz="1000" b="0" i="0" kern="1200" spc="-50" dirty="0" smtClean="0">
                <a:solidFill>
                  <a:schemeClr val="accent2"/>
                </a:solidFill>
                <a:latin typeface="+mn-lt"/>
                <a:ea typeface="+mn-ea"/>
                <a:cs typeface="+mn-cs"/>
              </a:defRPr>
            </a:lvl1pPr>
            <a:lvl2pPr>
              <a:defRPr lang="en-US" sz="1000" b="0" i="0" kern="1200" spc="-50" dirty="0" smtClean="0">
                <a:solidFill>
                  <a:schemeClr val="accent2"/>
                </a:solidFill>
                <a:latin typeface="+mn-lt"/>
                <a:ea typeface="+mn-ea"/>
                <a:cs typeface="+mn-cs"/>
              </a:defRPr>
            </a:lvl2pPr>
            <a:lvl3pPr marL="913897"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
        <p:nvSpPr>
          <p:cNvPr id="33" name="Text Placeholder 10">
            <a:extLst>
              <a:ext uri="{FF2B5EF4-FFF2-40B4-BE49-F238E27FC236}">
                <a16:creationId xmlns:a16="http://schemas.microsoft.com/office/drawing/2014/main" id="{29ACC8F4-930E-6946-495C-723DDB87DA26}"/>
              </a:ext>
            </a:extLst>
          </p:cNvPr>
          <p:cNvSpPr>
            <a:spLocks noGrp="1"/>
          </p:cNvSpPr>
          <p:nvPr>
            <p:ph type="body" sz="quarter" idx="43" hasCustomPrompt="1"/>
          </p:nvPr>
        </p:nvSpPr>
        <p:spPr>
          <a:xfrm>
            <a:off x="9110151" y="2950772"/>
            <a:ext cx="2353202" cy="184666"/>
          </a:xfrm>
          <a:prstGeom prst="rect">
            <a:avLst/>
          </a:prstGeom>
        </p:spPr>
        <p:txBody>
          <a:bodyPr/>
          <a:lstStyle>
            <a:lvl1pPr marL="0" indent="0">
              <a:buNone/>
              <a:defRPr lang="en-US" sz="1200" b="0" i="0" kern="1200" spc="-25" dirty="0">
                <a:solidFill>
                  <a:schemeClr val="accent2"/>
                </a:solidFill>
                <a:latin typeface="+mn-lt"/>
                <a:ea typeface="+mn-ea"/>
                <a:cs typeface="+mn-cs"/>
              </a:defRPr>
            </a:lvl1pPr>
            <a:lvl2pPr marL="456949" indent="0">
              <a:buNone/>
              <a:defRPr lang="en-US" sz="1799" b="1" kern="1200" spc="-25" dirty="0">
                <a:solidFill>
                  <a:schemeClr val="accent1"/>
                </a:solidFill>
                <a:latin typeface="Pfizer Tomorrow" panose="02010503040201060303" pitchFamily="2" charset="77"/>
                <a:ea typeface="+mn-ea"/>
                <a:cs typeface="+mn-cs"/>
              </a:defRPr>
            </a:lvl2pPr>
            <a:lvl3pPr marL="913897" indent="0">
              <a:buNone/>
              <a:defRPr lang="en-US" sz="1799" kern="1200" spc="-50" dirty="0" smtClean="0">
                <a:solidFill>
                  <a:srgbClr val="02005E"/>
                </a:solidFill>
                <a:latin typeface="Pfizer Diatype" panose="020B0504040202060203" pitchFamily="34" charset="77"/>
                <a:ea typeface="+mn-ea"/>
                <a:cs typeface="+mn-cs"/>
              </a:defRPr>
            </a:lvl3pPr>
            <a:lvl4pPr>
              <a:defRPr lang="en-US" sz="1799" kern="1200" spc="-50" dirty="0" smtClean="0">
                <a:solidFill>
                  <a:srgbClr val="02005E"/>
                </a:solidFill>
                <a:latin typeface="Pfizer Diatype" panose="020B0504040202060203" pitchFamily="34" charset="77"/>
                <a:ea typeface="+mn-ea"/>
                <a:cs typeface="+mn-cs"/>
              </a:defRPr>
            </a:lvl4pPr>
            <a:lvl5pPr>
              <a:defRPr lang="en-US" sz="1799"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34" name="Text Placeholder 10">
            <a:extLst>
              <a:ext uri="{FF2B5EF4-FFF2-40B4-BE49-F238E27FC236}">
                <a16:creationId xmlns:a16="http://schemas.microsoft.com/office/drawing/2014/main" id="{CC50F1B7-9DDA-C00B-E830-C7F579F20E25}"/>
              </a:ext>
            </a:extLst>
          </p:cNvPr>
          <p:cNvSpPr>
            <a:spLocks noGrp="1"/>
          </p:cNvSpPr>
          <p:nvPr>
            <p:ph type="body" sz="quarter" idx="44" hasCustomPrompt="1"/>
          </p:nvPr>
        </p:nvSpPr>
        <p:spPr>
          <a:xfrm>
            <a:off x="9110151" y="4557503"/>
            <a:ext cx="2353202" cy="184666"/>
          </a:xfrm>
          <a:prstGeom prst="rect">
            <a:avLst/>
          </a:prstGeom>
        </p:spPr>
        <p:txBody>
          <a:bodyPr/>
          <a:lstStyle>
            <a:lvl1pPr marL="0" indent="0">
              <a:buNone/>
              <a:defRPr lang="en-US" sz="1200" b="0" i="0" kern="1200" spc="-25" dirty="0">
                <a:solidFill>
                  <a:schemeClr val="accent2"/>
                </a:solidFill>
                <a:latin typeface="+mn-lt"/>
                <a:ea typeface="+mn-ea"/>
                <a:cs typeface="+mn-cs"/>
              </a:defRPr>
            </a:lvl1pPr>
            <a:lvl2pPr marL="456949" indent="0">
              <a:buNone/>
              <a:defRPr lang="en-US" sz="1799" b="1" kern="1200" spc="-25" dirty="0">
                <a:solidFill>
                  <a:schemeClr val="accent1"/>
                </a:solidFill>
                <a:latin typeface="Pfizer Tomorrow" panose="02010503040201060303" pitchFamily="2" charset="77"/>
                <a:ea typeface="+mn-ea"/>
                <a:cs typeface="+mn-cs"/>
              </a:defRPr>
            </a:lvl2pPr>
            <a:lvl3pPr marL="913897" indent="0">
              <a:buNone/>
              <a:defRPr lang="en-US" sz="1799" kern="1200" spc="-50" dirty="0" smtClean="0">
                <a:solidFill>
                  <a:srgbClr val="02005E"/>
                </a:solidFill>
                <a:latin typeface="Pfizer Diatype" panose="020B0504040202060203" pitchFamily="34" charset="77"/>
                <a:ea typeface="+mn-ea"/>
                <a:cs typeface="+mn-cs"/>
              </a:defRPr>
            </a:lvl3pPr>
            <a:lvl4pPr>
              <a:defRPr lang="en-US" sz="1799" kern="1200" spc="-50" dirty="0" smtClean="0">
                <a:solidFill>
                  <a:srgbClr val="02005E"/>
                </a:solidFill>
                <a:latin typeface="Pfizer Diatype" panose="020B0504040202060203" pitchFamily="34" charset="77"/>
                <a:ea typeface="+mn-ea"/>
                <a:cs typeface="+mn-cs"/>
              </a:defRPr>
            </a:lvl4pPr>
            <a:lvl5pPr>
              <a:defRPr lang="en-US" sz="1799" kern="1200" spc="-50" dirty="0">
                <a:solidFill>
                  <a:srgbClr val="02005E"/>
                </a:solidFill>
                <a:latin typeface="Pfizer Diatype" panose="020B0504040202060203" pitchFamily="34" charset="77"/>
                <a:ea typeface="+mn-ea"/>
                <a:cs typeface="+mn-cs"/>
              </a:defRPr>
            </a:lvl5pPr>
          </a:lstStyle>
          <a:p>
            <a:pPr lvl="0"/>
            <a:r>
              <a:rPr lang="en-US"/>
              <a:t>Headline</a:t>
            </a:r>
          </a:p>
        </p:txBody>
      </p:sp>
    </p:spTree>
    <p:extLst>
      <p:ext uri="{BB962C8B-B14F-4D97-AF65-F5344CB8AC3E}">
        <p14:creationId xmlns:p14="http://schemas.microsoft.com/office/powerpoint/2010/main" val="31836338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 Lis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FF97C-2908-17BF-53D2-2CEA0DD5200E}"/>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D24DCE5D-9297-E391-FE34-B09869D00FC8}"/>
              </a:ext>
            </a:extLst>
          </p:cNvPr>
          <p:cNvSpPr>
            <a:spLocks noGrp="1"/>
          </p:cNvSpPr>
          <p:nvPr>
            <p:ph sz="quarter" idx="10" hasCustomPrompt="1"/>
          </p:nvPr>
        </p:nvSpPr>
        <p:spPr>
          <a:xfrm>
            <a:off x="457319" y="1690690"/>
            <a:ext cx="2561305" cy="484621"/>
          </a:xfrm>
          <a:solidFill>
            <a:schemeClr val="bg2"/>
          </a:solidFill>
        </p:spPr>
        <p:txBody>
          <a:bodyPr lIns="137160" tIns="137160" anchor="t" anchorCtr="0"/>
          <a:lstStyle>
            <a:lvl1pPr marL="0" indent="0">
              <a:buNone/>
              <a:defRPr sz="1400" b="1">
                <a:solidFill>
                  <a:schemeClr val="accent1"/>
                </a:solidFill>
              </a:defRPr>
            </a:lvl1pPr>
          </a:lstStyle>
          <a:p>
            <a:pPr lvl="0"/>
            <a:r>
              <a:rPr lang="en-US"/>
              <a:t>Headline</a:t>
            </a:r>
          </a:p>
        </p:txBody>
      </p:sp>
      <p:sp>
        <p:nvSpPr>
          <p:cNvPr id="6" name="Content Placeholder 4">
            <a:extLst>
              <a:ext uri="{FF2B5EF4-FFF2-40B4-BE49-F238E27FC236}">
                <a16:creationId xmlns:a16="http://schemas.microsoft.com/office/drawing/2014/main" id="{920E944A-BB56-E105-B1A9-E3B54DFE1A40}"/>
              </a:ext>
            </a:extLst>
          </p:cNvPr>
          <p:cNvSpPr>
            <a:spLocks noGrp="1"/>
          </p:cNvSpPr>
          <p:nvPr>
            <p:ph sz="quarter" idx="11" hasCustomPrompt="1"/>
          </p:nvPr>
        </p:nvSpPr>
        <p:spPr>
          <a:xfrm>
            <a:off x="3374535" y="1690690"/>
            <a:ext cx="2561305" cy="484621"/>
          </a:xfrm>
          <a:solidFill>
            <a:schemeClr val="bg2"/>
          </a:solidFill>
        </p:spPr>
        <p:txBody>
          <a:bodyPr lIns="137160" tIns="137160" anchor="t" anchorCtr="0"/>
          <a:lstStyle>
            <a:lvl1pPr marL="0" indent="0">
              <a:buNone/>
              <a:defRPr sz="1400" b="1">
                <a:solidFill>
                  <a:schemeClr val="accent1"/>
                </a:solidFill>
              </a:defRPr>
            </a:lvl1pPr>
          </a:lstStyle>
          <a:p>
            <a:pPr lvl="0"/>
            <a:r>
              <a:rPr lang="en-US"/>
              <a:t>Headline</a:t>
            </a:r>
          </a:p>
        </p:txBody>
      </p:sp>
      <p:sp>
        <p:nvSpPr>
          <p:cNvPr id="10" name="Content Placeholder 9">
            <a:extLst>
              <a:ext uri="{FF2B5EF4-FFF2-40B4-BE49-F238E27FC236}">
                <a16:creationId xmlns:a16="http://schemas.microsoft.com/office/drawing/2014/main" id="{C348AFB4-3ABA-AB2C-4D82-568574CA1694}"/>
              </a:ext>
            </a:extLst>
          </p:cNvPr>
          <p:cNvSpPr>
            <a:spLocks noGrp="1"/>
          </p:cNvSpPr>
          <p:nvPr>
            <p:ph sz="quarter" idx="14"/>
          </p:nvPr>
        </p:nvSpPr>
        <p:spPr>
          <a:xfrm>
            <a:off x="457319" y="2290816"/>
            <a:ext cx="2561305" cy="3032075"/>
          </a:xfrm>
        </p:spPr>
        <p:txBody>
          <a:bodyPr/>
          <a:lstStyle>
            <a:lvl1pPr>
              <a:lnSpc>
                <a:spcPct val="100000"/>
              </a:lnSpc>
              <a:defRPr sz="1200"/>
            </a:lvl1pPr>
            <a:lvl2pPr>
              <a:defRPr sz="1050"/>
            </a:lvl2pPr>
            <a:lvl3pPr>
              <a:defRPr sz="900"/>
            </a:lvl3pPr>
            <a:lvl4pPr>
              <a:defRPr sz="800"/>
            </a:lvl4pPr>
            <a:lvl5pPr>
              <a:defRPr sz="800"/>
            </a:lvl5pPr>
          </a:lstStyle>
          <a:p>
            <a:pPr lvl="0"/>
            <a:r>
              <a:rPr lang="en-US"/>
              <a:t>Click to edit Master text styles</a:t>
            </a:r>
          </a:p>
          <a:p>
            <a:pPr lvl="1"/>
            <a:r>
              <a:rPr lang="en-US"/>
              <a:t>Second level</a:t>
            </a:r>
          </a:p>
          <a:p>
            <a:pPr lvl="2"/>
            <a:r>
              <a:rPr lang="en-US"/>
              <a:t>Third level</a:t>
            </a:r>
          </a:p>
        </p:txBody>
      </p:sp>
      <p:sp>
        <p:nvSpPr>
          <p:cNvPr id="11" name="Content Placeholder 9">
            <a:extLst>
              <a:ext uri="{FF2B5EF4-FFF2-40B4-BE49-F238E27FC236}">
                <a16:creationId xmlns:a16="http://schemas.microsoft.com/office/drawing/2014/main" id="{CC99DD03-A1D6-3DBE-08B2-180AEF31DFA4}"/>
              </a:ext>
            </a:extLst>
          </p:cNvPr>
          <p:cNvSpPr>
            <a:spLocks noGrp="1"/>
          </p:cNvSpPr>
          <p:nvPr>
            <p:ph sz="quarter" idx="15"/>
          </p:nvPr>
        </p:nvSpPr>
        <p:spPr>
          <a:xfrm>
            <a:off x="3374535" y="2290816"/>
            <a:ext cx="2561305" cy="3032075"/>
          </a:xfrm>
        </p:spPr>
        <p:txBody>
          <a:bodyPr/>
          <a:lstStyle>
            <a:lvl1pPr>
              <a:lnSpc>
                <a:spcPct val="100000"/>
              </a:lnSpc>
              <a:defRPr sz="1200"/>
            </a:lvl1pPr>
            <a:lvl2pPr>
              <a:defRPr sz="1050"/>
            </a:lvl2pPr>
            <a:lvl3pPr>
              <a:defRPr sz="900"/>
            </a:lvl3pPr>
          </a:lstStyle>
          <a:p>
            <a:pPr lvl="0"/>
            <a:r>
              <a:rPr lang="en-US"/>
              <a:t>Click to edit Master text styles</a:t>
            </a:r>
          </a:p>
          <a:p>
            <a:pPr lvl="1"/>
            <a:r>
              <a:rPr lang="en-US"/>
              <a:t>Second level</a:t>
            </a:r>
          </a:p>
          <a:p>
            <a:pPr lvl="2"/>
            <a:r>
              <a:rPr lang="en-US"/>
              <a:t>Third level</a:t>
            </a:r>
          </a:p>
        </p:txBody>
      </p:sp>
      <p:sp>
        <p:nvSpPr>
          <p:cNvPr id="3" name="Content Placeholder 4">
            <a:extLst>
              <a:ext uri="{FF2B5EF4-FFF2-40B4-BE49-F238E27FC236}">
                <a16:creationId xmlns:a16="http://schemas.microsoft.com/office/drawing/2014/main" id="{D6D6736C-C7CC-B078-341C-4284C75379FA}"/>
              </a:ext>
            </a:extLst>
          </p:cNvPr>
          <p:cNvSpPr>
            <a:spLocks noGrp="1"/>
          </p:cNvSpPr>
          <p:nvPr>
            <p:ph sz="quarter" idx="16" hasCustomPrompt="1"/>
          </p:nvPr>
        </p:nvSpPr>
        <p:spPr>
          <a:xfrm>
            <a:off x="6268116" y="1690690"/>
            <a:ext cx="2561305" cy="484621"/>
          </a:xfrm>
          <a:solidFill>
            <a:schemeClr val="bg2"/>
          </a:solidFill>
        </p:spPr>
        <p:txBody>
          <a:bodyPr lIns="137160" tIns="137160" anchor="t" anchorCtr="0"/>
          <a:lstStyle>
            <a:lvl1pPr marL="0" indent="0">
              <a:buNone/>
              <a:defRPr sz="1400" b="1">
                <a:solidFill>
                  <a:schemeClr val="accent1"/>
                </a:solidFill>
              </a:defRPr>
            </a:lvl1pPr>
          </a:lstStyle>
          <a:p>
            <a:pPr lvl="0"/>
            <a:r>
              <a:rPr lang="en-US"/>
              <a:t>Headline</a:t>
            </a:r>
          </a:p>
        </p:txBody>
      </p:sp>
      <p:sp>
        <p:nvSpPr>
          <p:cNvPr id="4" name="Content Placeholder 9">
            <a:extLst>
              <a:ext uri="{FF2B5EF4-FFF2-40B4-BE49-F238E27FC236}">
                <a16:creationId xmlns:a16="http://schemas.microsoft.com/office/drawing/2014/main" id="{4B650904-E19B-DCC1-4E68-3F333BE7845C}"/>
              </a:ext>
            </a:extLst>
          </p:cNvPr>
          <p:cNvSpPr>
            <a:spLocks noGrp="1"/>
          </p:cNvSpPr>
          <p:nvPr>
            <p:ph sz="quarter" idx="17"/>
          </p:nvPr>
        </p:nvSpPr>
        <p:spPr>
          <a:xfrm>
            <a:off x="6268116" y="2290816"/>
            <a:ext cx="2561305" cy="3032075"/>
          </a:xfrm>
        </p:spPr>
        <p:txBody>
          <a:bodyPr/>
          <a:lstStyle>
            <a:lvl1pPr>
              <a:lnSpc>
                <a:spcPct val="100000"/>
              </a:lnSpc>
              <a:defRPr sz="1200"/>
            </a:lvl1pPr>
            <a:lvl2pPr>
              <a:defRPr sz="1050"/>
            </a:lvl2pPr>
            <a:lvl3pPr>
              <a:defRPr sz="900"/>
            </a:lvl3pPr>
          </a:lstStyle>
          <a:p>
            <a:pPr lvl="0"/>
            <a:r>
              <a:rPr lang="en-US"/>
              <a:t>Click to edit Master text styles</a:t>
            </a:r>
          </a:p>
          <a:p>
            <a:pPr lvl="1"/>
            <a:r>
              <a:rPr lang="en-US"/>
              <a:t>Second level</a:t>
            </a:r>
          </a:p>
          <a:p>
            <a:pPr lvl="2"/>
            <a:r>
              <a:rPr lang="en-US"/>
              <a:t>Third level</a:t>
            </a:r>
          </a:p>
        </p:txBody>
      </p:sp>
      <p:sp>
        <p:nvSpPr>
          <p:cNvPr id="7" name="Content Placeholder 4">
            <a:extLst>
              <a:ext uri="{FF2B5EF4-FFF2-40B4-BE49-F238E27FC236}">
                <a16:creationId xmlns:a16="http://schemas.microsoft.com/office/drawing/2014/main" id="{787F8F6B-0565-EA0E-2EF4-ED921D661DA9}"/>
              </a:ext>
            </a:extLst>
          </p:cNvPr>
          <p:cNvSpPr>
            <a:spLocks noGrp="1"/>
          </p:cNvSpPr>
          <p:nvPr>
            <p:ph sz="quarter" idx="18" hasCustomPrompt="1"/>
          </p:nvPr>
        </p:nvSpPr>
        <p:spPr>
          <a:xfrm>
            <a:off x="9161700" y="1690690"/>
            <a:ext cx="2561305" cy="484621"/>
          </a:xfrm>
          <a:solidFill>
            <a:schemeClr val="bg2"/>
          </a:solidFill>
        </p:spPr>
        <p:txBody>
          <a:bodyPr lIns="137160" tIns="137160" anchor="t" anchorCtr="0"/>
          <a:lstStyle>
            <a:lvl1pPr marL="0" indent="0">
              <a:buNone/>
              <a:defRPr sz="1400" b="1">
                <a:solidFill>
                  <a:schemeClr val="accent1"/>
                </a:solidFill>
              </a:defRPr>
            </a:lvl1pPr>
          </a:lstStyle>
          <a:p>
            <a:pPr lvl="0"/>
            <a:r>
              <a:rPr lang="en-US"/>
              <a:t>Headline</a:t>
            </a:r>
          </a:p>
        </p:txBody>
      </p:sp>
      <p:sp>
        <p:nvSpPr>
          <p:cNvPr id="8" name="Content Placeholder 9">
            <a:extLst>
              <a:ext uri="{FF2B5EF4-FFF2-40B4-BE49-F238E27FC236}">
                <a16:creationId xmlns:a16="http://schemas.microsoft.com/office/drawing/2014/main" id="{C7251808-078C-4BAC-EB96-A91DA02E01C6}"/>
              </a:ext>
            </a:extLst>
          </p:cNvPr>
          <p:cNvSpPr>
            <a:spLocks noGrp="1"/>
          </p:cNvSpPr>
          <p:nvPr>
            <p:ph sz="quarter" idx="19"/>
          </p:nvPr>
        </p:nvSpPr>
        <p:spPr>
          <a:xfrm>
            <a:off x="9161700" y="2290816"/>
            <a:ext cx="2561305" cy="3032075"/>
          </a:xfrm>
        </p:spPr>
        <p:txBody>
          <a:bodyPr/>
          <a:lstStyle>
            <a:lvl1pPr>
              <a:lnSpc>
                <a:spcPct val="100000"/>
              </a:lnSpc>
              <a:defRPr sz="1200"/>
            </a:lvl1pPr>
            <a:lvl2pPr>
              <a:defRPr sz="1050"/>
            </a:lvl2pPr>
            <a:lvl3pPr>
              <a:defRPr sz="9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65776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Closin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21D1736-F448-387E-D060-35654F3C5272}"/>
              </a:ext>
            </a:extLst>
          </p:cNvPr>
          <p:cNvSpPr>
            <a:spLocks noGrp="1"/>
          </p:cNvSpPr>
          <p:nvPr>
            <p:ph type="body" sz="quarter" idx="10"/>
          </p:nvPr>
        </p:nvSpPr>
        <p:spPr>
          <a:xfrm>
            <a:off x="4870924" y="2937431"/>
            <a:ext cx="6591429" cy="366486"/>
          </a:xfrm>
          <a:solidFill>
            <a:schemeClr val="bg1"/>
          </a:solidFill>
          <a:effectLst>
            <a:outerShdw dist="12700" dir="16200000" rotWithShape="0">
              <a:schemeClr val="bg1">
                <a:lumMod val="75000"/>
              </a:schemeClr>
            </a:outerShdw>
          </a:effectLst>
        </p:spPr>
        <p:txBody>
          <a:bodyPr/>
          <a:lstStyle>
            <a:lvl1pPr marL="0" indent="0">
              <a:buNone/>
              <a:defRPr sz="1500" b="1">
                <a:solidFill>
                  <a:schemeClr val="accent2"/>
                </a:solidFill>
              </a:defRPr>
            </a:lvl1pPr>
            <a:lvl2pPr marL="287251"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8550CA50-2BCA-3324-6A41-4D1EDFBE8C36}"/>
              </a:ext>
            </a:extLst>
          </p:cNvPr>
          <p:cNvSpPr>
            <a:spLocks noGrp="1"/>
          </p:cNvSpPr>
          <p:nvPr>
            <p:ph type="body" sz="quarter" idx="11"/>
          </p:nvPr>
        </p:nvSpPr>
        <p:spPr>
          <a:xfrm>
            <a:off x="4870924" y="904299"/>
            <a:ext cx="6591429" cy="366486"/>
          </a:xfrm>
          <a:solidFill>
            <a:schemeClr val="bg1"/>
          </a:solidFill>
          <a:effectLst>
            <a:outerShdw dist="12700" dir="16200000" rotWithShape="0">
              <a:schemeClr val="bg1">
                <a:lumMod val="75000"/>
              </a:schemeClr>
            </a:outerShdw>
          </a:effectLst>
        </p:spPr>
        <p:txBody>
          <a:bodyPr/>
          <a:lstStyle>
            <a:lvl1pPr marL="0" indent="0">
              <a:buNone/>
              <a:defRPr sz="1500" b="1">
                <a:solidFill>
                  <a:schemeClr val="accent2"/>
                </a:solidFill>
              </a:defRPr>
            </a:lvl1pPr>
            <a:lvl2pPr marL="287251" indent="0">
              <a:buNone/>
              <a:defRPr/>
            </a:lvl2pPr>
          </a:lstStyle>
          <a:p>
            <a:pPr lvl="0"/>
            <a:r>
              <a:rPr lang="en-US"/>
              <a:t>Click to edit Master text styles</a:t>
            </a:r>
          </a:p>
        </p:txBody>
      </p:sp>
      <p:sp>
        <p:nvSpPr>
          <p:cNvPr id="2" name="Rectangle 1">
            <a:extLst>
              <a:ext uri="{FF2B5EF4-FFF2-40B4-BE49-F238E27FC236}">
                <a16:creationId xmlns:a16="http://schemas.microsoft.com/office/drawing/2014/main" id="{DE726761-15ED-1C9F-009A-27DAD199FFA4}"/>
              </a:ext>
              <a:ext uri="{C183D7F6-B498-43B3-948B-1728B52AA6E4}">
                <adec:decorative xmlns:adec="http://schemas.microsoft.com/office/drawing/2017/decorative" val="1"/>
              </a:ext>
            </a:extLst>
          </p:cNvPr>
          <p:cNvSpPr/>
          <p:nvPr userDrawn="1"/>
        </p:nvSpPr>
        <p:spPr bwMode="gray">
          <a:xfrm>
            <a:off x="0" y="0"/>
            <a:ext cx="4141278" cy="6858000"/>
          </a:xfrm>
          <a:prstGeom prst="rect">
            <a:avLst/>
          </a:prstGeom>
          <a:solidFill>
            <a:srgbClr val="0A2999"/>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a:solidFill>
                <a:schemeClr val="accent1"/>
              </a:solidFill>
              <a:latin typeface="+mj-lt"/>
            </a:endParaRPr>
          </a:p>
        </p:txBody>
      </p:sp>
      <p:sp>
        <p:nvSpPr>
          <p:cNvPr id="6" name="Rectangle 5">
            <a:extLst>
              <a:ext uri="{FF2B5EF4-FFF2-40B4-BE49-F238E27FC236}">
                <a16:creationId xmlns:a16="http://schemas.microsoft.com/office/drawing/2014/main" id="{4379C19C-0D35-E6D2-BF44-FC396C21A6C4}"/>
              </a:ext>
              <a:ext uri="{C183D7F6-B498-43B3-948B-1728B52AA6E4}">
                <adec:decorative xmlns:adec="http://schemas.microsoft.com/office/drawing/2017/decorative" val="1"/>
              </a:ext>
            </a:extLst>
          </p:cNvPr>
          <p:cNvSpPr/>
          <p:nvPr userDrawn="1"/>
        </p:nvSpPr>
        <p:spPr bwMode="gray">
          <a:xfrm>
            <a:off x="4141278" y="5953701"/>
            <a:ext cx="8050723" cy="904298"/>
          </a:xfrm>
          <a:prstGeom prst="rect">
            <a:avLst/>
          </a:prstGeom>
          <a:solidFill>
            <a:schemeClr val="bg2">
              <a:alpha val="74837"/>
            </a:schemeClr>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a:solidFill>
                <a:schemeClr val="accent1"/>
              </a:solidFill>
              <a:latin typeface="+mj-lt"/>
            </a:endParaRPr>
          </a:p>
        </p:txBody>
      </p:sp>
      <p:pic>
        <p:nvPicPr>
          <p:cNvPr id="11" name="Graphic 10">
            <a:extLst>
              <a:ext uri="{FF2B5EF4-FFF2-40B4-BE49-F238E27FC236}">
                <a16:creationId xmlns:a16="http://schemas.microsoft.com/office/drawing/2014/main" id="{A9913015-2B21-01FE-F90D-AA4E09410D7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l="29262"/>
          <a:stretch/>
        </p:blipFill>
        <p:spPr>
          <a:xfrm>
            <a:off x="-1" y="502553"/>
            <a:ext cx="4141278" cy="5852899"/>
          </a:xfrm>
          <a:prstGeom prst="rect">
            <a:avLst/>
          </a:prstGeom>
        </p:spPr>
      </p:pic>
    </p:spTree>
    <p:extLst>
      <p:ext uri="{BB962C8B-B14F-4D97-AF65-F5344CB8AC3E}">
        <p14:creationId xmlns:p14="http://schemas.microsoft.com/office/powerpoint/2010/main" val="1598627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and Content with Gray Angles">
    <p:spTree>
      <p:nvGrpSpPr>
        <p:cNvPr id="1" name=""/>
        <p:cNvGrpSpPr/>
        <p:nvPr/>
      </p:nvGrpSpPr>
      <p:grpSpPr>
        <a:xfrm>
          <a:off x="0" y="0"/>
          <a:ext cx="0" cy="0"/>
          <a:chOff x="0" y="0"/>
          <a:chExt cx="0" cy="0"/>
        </a:xfrm>
      </p:grpSpPr>
      <p:sp>
        <p:nvSpPr>
          <p:cNvPr id="16" name="Right Triangle 15">
            <a:extLst>
              <a:ext uri="{FF2B5EF4-FFF2-40B4-BE49-F238E27FC236}">
                <a16:creationId xmlns:a16="http://schemas.microsoft.com/office/drawing/2014/main" id="{6F541C7A-B66F-4043-99C4-B3DE6F35079E}"/>
              </a:ext>
              <a:ext uri="{C183D7F6-B498-43B3-948B-1728B52AA6E4}">
                <adec:decorative xmlns:adec="http://schemas.microsoft.com/office/drawing/2017/decorative" val="1"/>
              </a:ext>
            </a:extLst>
          </p:cNvPr>
          <p:cNvSpPr/>
          <p:nvPr userDrawn="1"/>
        </p:nvSpPr>
        <p:spPr>
          <a:xfrm flipH="1">
            <a:off x="7120889" y="1355656"/>
            <a:ext cx="5078957" cy="5499057"/>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Right Triangle 16">
            <a:extLst>
              <a:ext uri="{FF2B5EF4-FFF2-40B4-BE49-F238E27FC236}">
                <a16:creationId xmlns:a16="http://schemas.microsoft.com/office/drawing/2014/main" id="{6A6FA3BA-5E0E-3C4E-8287-A2DD93695604}"/>
              </a:ext>
              <a:ext uri="{C183D7F6-B498-43B3-948B-1728B52AA6E4}">
                <adec:decorative xmlns:adec="http://schemas.microsoft.com/office/drawing/2017/decorative" val="1"/>
              </a:ext>
            </a:extLst>
          </p:cNvPr>
          <p:cNvSpPr/>
          <p:nvPr userDrawn="1"/>
        </p:nvSpPr>
        <p:spPr>
          <a:xfrm flipH="1">
            <a:off x="8904749" y="3301285"/>
            <a:ext cx="3292654" cy="3565003"/>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Content Placeholder 2">
            <a:extLst>
              <a:ext uri="{FF2B5EF4-FFF2-40B4-BE49-F238E27FC236}">
                <a16:creationId xmlns:a16="http://schemas.microsoft.com/office/drawing/2014/main" id="{F5484D10-A49C-5A4E-AFCB-93697C6F10CB}"/>
              </a:ext>
            </a:extLst>
          </p:cNvPr>
          <p:cNvSpPr>
            <a:spLocks noGrp="1"/>
          </p:cNvSpPr>
          <p:nvPr>
            <p:ph idx="1" hasCustomPrompt="1"/>
          </p:nvPr>
        </p:nvSpPr>
        <p:spPr>
          <a:xfrm>
            <a:off x="739317" y="3286540"/>
            <a:ext cx="10667491" cy="3193773"/>
          </a:xfrm>
          <a:prstGeom prst="rect">
            <a:avLst/>
          </a:prstGeom>
        </p:spPr>
        <p:txBody>
          <a:bodyPr>
            <a:normAutofit/>
          </a:bodyPr>
          <a:lstStyle>
            <a:lvl1pPr marL="0" indent="0">
              <a:spcBef>
                <a:spcPts val="1200"/>
              </a:spcBef>
              <a:spcAft>
                <a:spcPts val="500"/>
              </a:spcAft>
              <a:buNone/>
              <a:defRPr sz="2000">
                <a:solidFill>
                  <a:schemeClr val="tx1"/>
                </a:solidFill>
                <a:latin typeface="Arial" panose="020B0604020202020204" pitchFamily="34" charset="0"/>
                <a:cs typeface="Arial" panose="020B0604020202020204" pitchFamily="34" charset="0"/>
              </a:defRPr>
            </a:lvl1pPr>
            <a:lvl2pPr>
              <a:spcBef>
                <a:spcPts val="600"/>
              </a:spcBef>
              <a:spcAft>
                <a:spcPts val="600"/>
              </a:spcAft>
              <a:defRPr sz="2000">
                <a:solidFill>
                  <a:schemeClr val="tx1"/>
                </a:solidFill>
                <a:latin typeface="Arial" panose="020B0604020202020204" pitchFamily="34" charset="0"/>
                <a:cs typeface="Arial" panose="020B0604020202020204" pitchFamily="34" charset="0"/>
              </a:defRPr>
            </a:lvl2pPr>
            <a:lvl3pPr>
              <a:spcBef>
                <a:spcPts val="300"/>
              </a:spcBef>
              <a:spcAft>
                <a:spcPts val="600"/>
              </a:spcAft>
              <a:defRPr sz="2000">
                <a:solidFill>
                  <a:schemeClr val="tx1"/>
                </a:solidFill>
                <a:latin typeface="Arial" panose="020B0604020202020204" pitchFamily="34" charset="0"/>
                <a:cs typeface="Arial" panose="020B0604020202020204" pitchFamily="34" charset="0"/>
              </a:defRPr>
            </a:lvl3pPr>
            <a:lvl4pPr>
              <a:spcAft>
                <a:spcPts val="1200"/>
              </a:spcAft>
              <a:defRPr sz="1800">
                <a:solidFill>
                  <a:schemeClr val="tx1"/>
                </a:solidFill>
                <a:latin typeface="Arial" panose="020B0604020202020204" pitchFamily="34" charset="0"/>
                <a:cs typeface="Arial" panose="020B0604020202020204" pitchFamily="34" charset="0"/>
              </a:defRPr>
            </a:lvl4pPr>
            <a:lvl5pPr>
              <a:spcAft>
                <a:spcPts val="1200"/>
              </a:spcAft>
              <a:defRPr sz="1800">
                <a:solidFill>
                  <a:schemeClr val="tx1"/>
                </a:solidFill>
                <a:latin typeface="Arial" panose="020B0604020202020204" pitchFamily="34" charset="0"/>
                <a:cs typeface="Arial" panose="020B0604020202020204" pitchFamily="34" charset="0"/>
              </a:defRPr>
            </a:lvl5pPr>
          </a:lstStyle>
          <a:p>
            <a:pPr marL="0" indent="0">
              <a:buNone/>
            </a:pPr>
            <a:r>
              <a:rPr lang="en-US" b="1">
                <a:solidFill>
                  <a:schemeClr val="accent2"/>
                </a:solidFill>
              </a:rPr>
              <a:t>Only use level one bullets for lists of two or more items. </a:t>
            </a:r>
            <a:r>
              <a:rPr lang="en-US"/>
              <a:t>A bullet is not necessary for a list of one item. If emphasis is required, use bold and colored text.</a:t>
            </a:r>
          </a:p>
          <a:p>
            <a:r>
              <a:rPr lang="en-US"/>
              <a:t>Level one bullet</a:t>
            </a:r>
          </a:p>
          <a:p>
            <a:pPr lvl="1"/>
            <a:r>
              <a:rPr lang="en-US"/>
              <a:t>Level two bullet (preferred max of bullet sublevels)</a:t>
            </a:r>
          </a:p>
          <a:p>
            <a:r>
              <a:rPr lang="en-US"/>
              <a:t>Level one bullet</a:t>
            </a:r>
          </a:p>
          <a:p>
            <a:pPr lvl="1"/>
            <a:r>
              <a:rPr lang="en-US"/>
              <a:t>Level two bullet</a:t>
            </a:r>
          </a:p>
          <a:p>
            <a:pPr lvl="2"/>
            <a:r>
              <a:rPr lang="en-US"/>
              <a:t>Level three bullet (use level 3 sparingly)</a:t>
            </a:r>
          </a:p>
        </p:txBody>
      </p:sp>
      <p:sp>
        <p:nvSpPr>
          <p:cNvPr id="2" name="Title 1">
            <a:extLst>
              <a:ext uri="{FF2B5EF4-FFF2-40B4-BE49-F238E27FC236}">
                <a16:creationId xmlns:a16="http://schemas.microsoft.com/office/drawing/2014/main" id="{4CEC87AC-E1F0-A647-B21A-A0B823880D78}"/>
              </a:ext>
            </a:extLst>
          </p:cNvPr>
          <p:cNvSpPr>
            <a:spLocks noGrp="1"/>
          </p:cNvSpPr>
          <p:nvPr>
            <p:ph type="title" hasCustomPrompt="1"/>
          </p:nvPr>
        </p:nvSpPr>
        <p:spPr>
          <a:xfrm>
            <a:off x="740994" y="1374865"/>
            <a:ext cx="10665815" cy="1633379"/>
          </a:xfrm>
          <a:prstGeom prst="rect">
            <a:avLst/>
          </a:prstGeom>
        </p:spPr>
        <p:txBody>
          <a:bodyPr anchor="ctr" anchorCtr="0">
            <a:noAutofit/>
          </a:bodyPr>
          <a:lstStyle>
            <a:lvl1pPr>
              <a:defRPr sz="3200">
                <a:solidFill>
                  <a:schemeClr val="tx2"/>
                </a:solidFill>
                <a:latin typeface="Arial" panose="020B0604020202020204" pitchFamily="34" charset="0"/>
                <a:cs typeface="Arial" panose="020B0604020202020204" pitchFamily="34" charset="0"/>
              </a:defRPr>
            </a:lvl1pPr>
          </a:lstStyle>
          <a:p>
            <a:r>
              <a:rPr lang="en-US"/>
              <a:t>Click to edit slide title. Use this slide template for creating simple headlines, descriptive text and little to no imagery.</a:t>
            </a:r>
          </a:p>
        </p:txBody>
      </p:sp>
      <p:sp>
        <p:nvSpPr>
          <p:cNvPr id="15" name="Date Placeholder 3">
            <a:extLst>
              <a:ext uri="{FF2B5EF4-FFF2-40B4-BE49-F238E27FC236}">
                <a16:creationId xmlns:a16="http://schemas.microsoft.com/office/drawing/2014/main" id="{79536CAD-51A7-3944-815E-BA31D3C194E7}"/>
              </a:ext>
            </a:extLst>
          </p:cNvPr>
          <p:cNvSpPr>
            <a:spLocks noGrp="1"/>
          </p:cNvSpPr>
          <p:nvPr>
            <p:ph type="dt" sz="half" idx="10"/>
          </p:nvPr>
        </p:nvSpPr>
        <p:spPr>
          <a:xfrm>
            <a:off x="15090" y="6518261"/>
            <a:ext cx="1259840" cy="348027"/>
          </a:xfrm>
          <a:prstGeom prst="rect">
            <a:avLst/>
          </a:prstGeom>
        </p:spPr>
        <p:txBody>
          <a:bodyPr/>
          <a:lstStyle>
            <a:lvl1pPr>
              <a:defRPr sz="1100">
                <a:solidFill>
                  <a:schemeClr val="tx1">
                    <a:lumMod val="50000"/>
                    <a:lumOff val="50000"/>
                  </a:schemeClr>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27065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Slide">
    <p:bg bwMode="gray">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373061-45D8-7DD4-41AF-36D53D59DA73}"/>
              </a:ext>
            </a:extLst>
          </p:cNvPr>
          <p:cNvSpPr/>
          <p:nvPr userDrawn="1"/>
        </p:nvSpPr>
        <p:spPr bwMode="gray">
          <a:xfrm>
            <a:off x="7473012" y="0"/>
            <a:ext cx="4718990" cy="6858000"/>
          </a:xfrm>
          <a:prstGeom prst="rect">
            <a:avLst/>
          </a:prstGeom>
          <a:solidFill>
            <a:schemeClr val="accent2"/>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a:solidFill>
                <a:schemeClr val="accent1"/>
              </a:solidFill>
              <a:latin typeface="+mj-lt"/>
            </a:endParaRPr>
          </a:p>
        </p:txBody>
      </p:sp>
      <p:sp>
        <p:nvSpPr>
          <p:cNvPr id="49" name="Title 1"/>
          <p:cNvSpPr>
            <a:spLocks noGrp="1"/>
          </p:cNvSpPr>
          <p:nvPr userDrawn="1">
            <p:ph type="ctrTitle"/>
          </p:nvPr>
        </p:nvSpPr>
        <p:spPr bwMode="gray">
          <a:xfrm>
            <a:off x="457318" y="2193926"/>
            <a:ext cx="6553320" cy="1235074"/>
          </a:xfrm>
        </p:spPr>
        <p:txBody>
          <a:bodyPr vert="horz" lIns="0" tIns="0" rIns="0" bIns="0" rtlCol="0" anchor="t" anchorCtr="0">
            <a:noAutofit/>
          </a:bodyPr>
          <a:lstStyle>
            <a:lvl1pPr>
              <a:spcBef>
                <a:spcPts val="0"/>
              </a:spcBef>
              <a:defRPr lang="en-US" sz="3399" dirty="0">
                <a:solidFill>
                  <a:schemeClr val="accent2"/>
                </a:solidFill>
                <a:latin typeface="+mj-lt"/>
              </a:defRPr>
            </a:lvl1pPr>
          </a:lstStyle>
          <a:p>
            <a:pPr lvl="0"/>
            <a:r>
              <a:rPr lang="en-US"/>
              <a:t>Click to edit Master title style</a:t>
            </a:r>
          </a:p>
        </p:txBody>
      </p:sp>
      <p:sp>
        <p:nvSpPr>
          <p:cNvPr id="6" name="Text Placeholder 5"/>
          <p:cNvSpPr>
            <a:spLocks noGrp="1"/>
          </p:cNvSpPr>
          <p:nvPr userDrawn="1">
            <p:ph type="body" sz="quarter" idx="10"/>
          </p:nvPr>
        </p:nvSpPr>
        <p:spPr bwMode="gray">
          <a:xfrm>
            <a:off x="484216" y="4159252"/>
            <a:ext cx="4234775" cy="876363"/>
          </a:xfrm>
        </p:spPr>
        <p:txBody>
          <a:bodyPr lIns="0" tIns="0" rIns="0" bIns="0" anchor="b" anchorCtr="0"/>
          <a:lstStyle>
            <a:lvl1pPr marL="0" indent="0">
              <a:spcBef>
                <a:spcPts val="600"/>
              </a:spcBef>
              <a:buNone/>
              <a:defRPr sz="1799">
                <a:solidFill>
                  <a:schemeClr val="accent2"/>
                </a:solidFill>
                <a:latin typeface="+mn-lt"/>
              </a:defRPr>
            </a:lvl1pPr>
            <a:lvl2pPr marL="399930" indent="0">
              <a:buNone/>
              <a:defRPr/>
            </a:lvl2pPr>
            <a:lvl3pPr marL="742727" indent="0">
              <a:buNone/>
              <a:defRPr/>
            </a:lvl3pPr>
            <a:lvl4pPr marL="1095046" indent="0">
              <a:buNone/>
              <a:defRPr/>
            </a:lvl4pPr>
            <a:lvl5pPr marL="1369601" indent="0">
              <a:buNone/>
              <a:defRPr/>
            </a:lvl5pPr>
          </a:lstStyle>
          <a:p>
            <a:pPr lvl="0"/>
            <a:r>
              <a:rPr lang="en-US"/>
              <a:t>Click to edit Master text styles</a:t>
            </a:r>
          </a:p>
        </p:txBody>
      </p:sp>
      <p:sp>
        <p:nvSpPr>
          <p:cNvPr id="3" name="Text Placeholder 2"/>
          <p:cNvSpPr>
            <a:spLocks noGrp="1"/>
          </p:cNvSpPr>
          <p:nvPr userDrawn="1">
            <p:ph type="body" sz="quarter" idx="11"/>
          </p:nvPr>
        </p:nvSpPr>
        <p:spPr bwMode="gray">
          <a:xfrm>
            <a:off x="484216" y="5241932"/>
            <a:ext cx="4234775" cy="438150"/>
          </a:xfrm>
        </p:spPr>
        <p:txBody>
          <a:bodyPr lIns="0" tIns="0" rIns="0" bIns="0" anchor="t" anchorCtr="0"/>
          <a:lstStyle>
            <a:lvl1pPr marL="0" indent="0">
              <a:spcBef>
                <a:spcPts val="300"/>
              </a:spcBef>
              <a:buNone/>
              <a:defRPr sz="1200">
                <a:solidFill>
                  <a:schemeClr val="bg1">
                    <a:lumMod val="50000"/>
                  </a:schemeClr>
                </a:solidFill>
              </a:defRPr>
            </a:lvl1pPr>
          </a:lstStyle>
          <a:p>
            <a:pPr lvl="0"/>
            <a:r>
              <a:rPr lang="en-US"/>
              <a:t>Click to edit Master text styles</a:t>
            </a:r>
          </a:p>
        </p:txBody>
      </p:sp>
      <p:pic>
        <p:nvPicPr>
          <p:cNvPr id="7" name="Graphic 6">
            <a:extLst>
              <a:ext uri="{FF2B5EF4-FFF2-40B4-BE49-F238E27FC236}">
                <a16:creationId xmlns:a16="http://schemas.microsoft.com/office/drawing/2014/main" id="{F15F220E-1442-823D-C0CB-123C0505D7CD}"/>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31208" t="-6667" b="6667"/>
          <a:stretch/>
        </p:blipFill>
        <p:spPr>
          <a:xfrm>
            <a:off x="7473012" y="0"/>
            <a:ext cx="4718990" cy="6858000"/>
          </a:xfrm>
          <a:prstGeom prst="rect">
            <a:avLst/>
          </a:prstGeom>
        </p:spPr>
      </p:pic>
      <p:pic>
        <p:nvPicPr>
          <p:cNvPr id="21" name="Graphic 20">
            <a:extLst>
              <a:ext uri="{FF2B5EF4-FFF2-40B4-BE49-F238E27FC236}">
                <a16:creationId xmlns:a16="http://schemas.microsoft.com/office/drawing/2014/main" id="{AF303D79-40DA-B23D-9113-0F92485903A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57319" y="457200"/>
            <a:ext cx="2904294" cy="447468"/>
          </a:xfrm>
          <a:prstGeom prst="rect">
            <a:avLst/>
          </a:prstGeom>
        </p:spPr>
      </p:pic>
    </p:spTree>
    <p:custDataLst>
      <p:tags r:id="rId1"/>
    </p:custDataLst>
    <p:extLst>
      <p:ext uri="{BB962C8B-B14F-4D97-AF65-F5344CB8AC3E}">
        <p14:creationId xmlns:p14="http://schemas.microsoft.com/office/powerpoint/2010/main" val="2902083845"/>
      </p:ext>
    </p:extLst>
  </p:cSld>
  <p:clrMapOvr>
    <a:masterClrMapping/>
  </p:clrMapOvr>
  <p:extLst>
    <p:ext uri="{DCECCB84-F9BA-43D5-87BE-67443E8EF086}">
      <p15:sldGuideLst xmlns:p15="http://schemas.microsoft.com/office/powerpoint/2012/main">
        <p15:guide id="1" orient="horz" pos="2160">
          <p15:clr>
            <a:srgbClr val="FBAE40"/>
          </p15:clr>
        </p15:guide>
        <p15:guide id="2" pos="4415">
          <p15:clr>
            <a:srgbClr val="FBAE40"/>
          </p15:clr>
        </p15:guide>
        <p15:guide id="3" pos="4703">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2_Title Slide">
    <p:bg bwMode="gray">
      <p:bgPr>
        <a:solidFill>
          <a:srgbClr val="0023A8"/>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373061-45D8-7DD4-41AF-36D53D59DA73}"/>
              </a:ext>
            </a:extLst>
          </p:cNvPr>
          <p:cNvSpPr/>
          <p:nvPr userDrawn="1"/>
        </p:nvSpPr>
        <p:spPr bwMode="gray">
          <a:xfrm>
            <a:off x="2" y="0"/>
            <a:ext cx="7473009" cy="6858000"/>
          </a:xfrm>
          <a:prstGeom prst="rect">
            <a:avLst/>
          </a:prstGeom>
          <a:solidFill>
            <a:schemeClr val="accent2">
              <a:lumMod val="75000"/>
            </a:schemeClr>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a:solidFill>
                <a:schemeClr val="accent1"/>
              </a:solidFill>
              <a:latin typeface="+mj-lt"/>
            </a:endParaRPr>
          </a:p>
        </p:txBody>
      </p:sp>
      <p:sp>
        <p:nvSpPr>
          <p:cNvPr id="49" name="Title 1"/>
          <p:cNvSpPr>
            <a:spLocks noGrp="1"/>
          </p:cNvSpPr>
          <p:nvPr userDrawn="1">
            <p:ph type="ctrTitle"/>
          </p:nvPr>
        </p:nvSpPr>
        <p:spPr bwMode="gray">
          <a:xfrm>
            <a:off x="457318" y="2545494"/>
            <a:ext cx="6553320" cy="1235074"/>
          </a:xfrm>
        </p:spPr>
        <p:txBody>
          <a:bodyPr vert="horz" lIns="0" tIns="0" rIns="0" bIns="0" rtlCol="0" anchor="t" anchorCtr="0">
            <a:noAutofit/>
          </a:bodyPr>
          <a:lstStyle>
            <a:lvl1pPr>
              <a:spcBef>
                <a:spcPts val="0"/>
              </a:spcBef>
              <a:defRPr lang="en-US" sz="3399" dirty="0">
                <a:solidFill>
                  <a:srgbClr val="7DB4FF"/>
                </a:solidFill>
                <a:latin typeface="+mj-lt"/>
              </a:defRPr>
            </a:lvl1pPr>
          </a:lstStyle>
          <a:p>
            <a:pPr lvl="0"/>
            <a:r>
              <a:rPr lang="en-US"/>
              <a:t>Click to edit Master title style</a:t>
            </a:r>
          </a:p>
        </p:txBody>
      </p:sp>
      <p:sp>
        <p:nvSpPr>
          <p:cNvPr id="6" name="Text Placeholder 5"/>
          <p:cNvSpPr>
            <a:spLocks noGrp="1"/>
          </p:cNvSpPr>
          <p:nvPr userDrawn="1">
            <p:ph type="body" sz="quarter" idx="10"/>
          </p:nvPr>
        </p:nvSpPr>
        <p:spPr bwMode="gray">
          <a:xfrm>
            <a:off x="448174" y="4283806"/>
            <a:ext cx="4234775" cy="983100"/>
          </a:xfrm>
        </p:spPr>
        <p:txBody>
          <a:bodyPr lIns="0" tIns="0" rIns="0" bIns="0" anchor="b" anchorCtr="0"/>
          <a:lstStyle>
            <a:lvl1pPr marL="0" indent="0">
              <a:spcBef>
                <a:spcPts val="600"/>
              </a:spcBef>
              <a:buNone/>
              <a:defRPr sz="1799">
                <a:solidFill>
                  <a:schemeClr val="bg1"/>
                </a:solidFill>
                <a:latin typeface="+mn-lt"/>
              </a:defRPr>
            </a:lvl1pPr>
            <a:lvl2pPr marL="399930" indent="0">
              <a:buNone/>
              <a:defRPr/>
            </a:lvl2pPr>
            <a:lvl3pPr marL="742727" indent="0">
              <a:buNone/>
              <a:defRPr/>
            </a:lvl3pPr>
            <a:lvl4pPr marL="1095046" indent="0">
              <a:buNone/>
              <a:defRPr/>
            </a:lvl4pPr>
            <a:lvl5pPr marL="1369601" indent="0">
              <a:buNone/>
              <a:defRPr/>
            </a:lvl5pPr>
          </a:lstStyle>
          <a:p>
            <a:pPr lvl="0"/>
            <a:r>
              <a:rPr lang="en-US"/>
              <a:t>Click to edit Master text styles</a:t>
            </a:r>
          </a:p>
        </p:txBody>
      </p:sp>
      <p:sp>
        <p:nvSpPr>
          <p:cNvPr id="3" name="Text Placeholder 2"/>
          <p:cNvSpPr>
            <a:spLocks noGrp="1"/>
          </p:cNvSpPr>
          <p:nvPr userDrawn="1">
            <p:ph type="body" sz="quarter" idx="11"/>
          </p:nvPr>
        </p:nvSpPr>
        <p:spPr bwMode="gray">
          <a:xfrm>
            <a:off x="448174" y="5473225"/>
            <a:ext cx="4234775" cy="438150"/>
          </a:xfrm>
        </p:spPr>
        <p:txBody>
          <a:bodyPr lIns="0" tIns="0" rIns="0" bIns="0" anchor="t" anchorCtr="0"/>
          <a:lstStyle>
            <a:lvl1pPr marL="0" indent="0">
              <a:spcBef>
                <a:spcPts val="300"/>
              </a:spcBef>
              <a:buNone/>
              <a:defRPr sz="1200">
                <a:solidFill>
                  <a:schemeClr val="bg1"/>
                </a:solidFill>
              </a:defRPr>
            </a:lvl1pPr>
          </a:lstStyle>
          <a:p>
            <a:pPr lvl="0"/>
            <a:r>
              <a:rPr lang="en-US"/>
              <a:t>Click to edit Master text styles</a:t>
            </a:r>
          </a:p>
        </p:txBody>
      </p:sp>
      <p:pic>
        <p:nvPicPr>
          <p:cNvPr id="7" name="Graphic 6">
            <a:extLst>
              <a:ext uri="{FF2B5EF4-FFF2-40B4-BE49-F238E27FC236}">
                <a16:creationId xmlns:a16="http://schemas.microsoft.com/office/drawing/2014/main" id="{F15F220E-1442-823D-C0CB-123C0505D7CD}"/>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31208" t="-6667" b="6667"/>
          <a:stretch/>
        </p:blipFill>
        <p:spPr>
          <a:xfrm>
            <a:off x="7473012" y="0"/>
            <a:ext cx="4718990" cy="6858000"/>
          </a:xfrm>
          <a:prstGeom prst="rect">
            <a:avLst/>
          </a:prstGeom>
        </p:spPr>
      </p:pic>
      <p:pic>
        <p:nvPicPr>
          <p:cNvPr id="8" name="Graphic 7">
            <a:extLst>
              <a:ext uri="{FF2B5EF4-FFF2-40B4-BE49-F238E27FC236}">
                <a16:creationId xmlns:a16="http://schemas.microsoft.com/office/drawing/2014/main" id="{A158CFC7-7B49-4BEA-463E-066DF82F00F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57320" y="457202"/>
            <a:ext cx="2912771" cy="447467"/>
          </a:xfrm>
          <a:prstGeom prst="rect">
            <a:avLst/>
          </a:prstGeom>
        </p:spPr>
      </p:pic>
    </p:spTree>
    <p:custDataLst>
      <p:tags r:id="rId1"/>
    </p:custDataLst>
    <p:extLst>
      <p:ext uri="{BB962C8B-B14F-4D97-AF65-F5344CB8AC3E}">
        <p14:creationId xmlns:p14="http://schemas.microsoft.com/office/powerpoint/2010/main" val="2320610788"/>
      </p:ext>
    </p:extLst>
  </p:cSld>
  <p:clrMapOvr>
    <a:masterClrMapping/>
  </p:clrMapOvr>
  <p:extLst>
    <p:ext uri="{DCECCB84-F9BA-43D5-87BE-67443E8EF086}">
      <p15:sldGuideLst xmlns:p15="http://schemas.microsoft.com/office/powerpoint/2012/main">
        <p15:guide id="1" orient="horz" pos="2160">
          <p15:clr>
            <a:srgbClr val="FBAE40"/>
          </p15:clr>
        </p15:guide>
        <p15:guide id="2" pos="4415">
          <p15:clr>
            <a:srgbClr val="FBAE40"/>
          </p15:clr>
        </p15:guide>
        <p15:guide id="3" pos="4703">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Section Divider Slide">
    <p:bg bwMode="gray">
      <p:bgPr>
        <a:solidFill>
          <a:schemeClr val="bg1">
            <a:lumMod val="95000"/>
          </a:schemeClr>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9ED4499E-D623-DDB0-8ABA-39D9694E58EA}"/>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333" t="-84" b="-1144"/>
          <a:stretch/>
        </p:blipFill>
        <p:spPr>
          <a:xfrm>
            <a:off x="191639" y="667297"/>
            <a:ext cx="5249461" cy="5294811"/>
          </a:xfrm>
          <a:prstGeom prst="rect">
            <a:avLst/>
          </a:prstGeom>
          <a:effectLst/>
        </p:spPr>
      </p:pic>
      <p:sp>
        <p:nvSpPr>
          <p:cNvPr id="5" name="Text Placeholder 4"/>
          <p:cNvSpPr>
            <a:spLocks noGrp="1"/>
          </p:cNvSpPr>
          <p:nvPr>
            <p:ph type="body" sz="quarter" idx="10"/>
          </p:nvPr>
        </p:nvSpPr>
        <p:spPr bwMode="gray">
          <a:xfrm>
            <a:off x="448174" y="4215384"/>
            <a:ext cx="5819321" cy="905256"/>
          </a:xfrm>
        </p:spPr>
        <p:txBody>
          <a:bodyPr lIns="0" tIns="0" rIns="0" bIns="0"/>
          <a:lstStyle>
            <a:lvl1pPr marL="0" indent="0">
              <a:spcBef>
                <a:spcPts val="600"/>
              </a:spcBef>
              <a:buNone/>
              <a:defRPr sz="1799">
                <a:solidFill>
                  <a:schemeClr val="tx2">
                    <a:lumMod val="25000"/>
                  </a:schemeClr>
                </a:solidFill>
                <a:latin typeface="+mn-lt"/>
              </a:defRPr>
            </a:lvl1pPr>
            <a:lvl2pPr marL="399930" indent="0">
              <a:buNone/>
              <a:defRPr/>
            </a:lvl2pPr>
            <a:lvl3pPr marL="742727" indent="0">
              <a:buNone/>
              <a:defRPr/>
            </a:lvl3pPr>
            <a:lvl4pPr marL="1095046" indent="0">
              <a:buNone/>
              <a:defRPr/>
            </a:lvl4pPr>
            <a:lvl5pPr marL="1369601" indent="0">
              <a:buNone/>
              <a:defRPr/>
            </a:lvl5pPr>
          </a:lstStyle>
          <a:p>
            <a:pPr lvl="0"/>
            <a:r>
              <a:rPr lang="en-US"/>
              <a:t>Click to edit Master text styles</a:t>
            </a:r>
          </a:p>
        </p:txBody>
      </p:sp>
      <p:sp>
        <p:nvSpPr>
          <p:cNvPr id="2" name="Title 1"/>
          <p:cNvSpPr>
            <a:spLocks noGrp="1"/>
          </p:cNvSpPr>
          <p:nvPr>
            <p:ph type="ctrTitle"/>
          </p:nvPr>
        </p:nvSpPr>
        <p:spPr bwMode="gray">
          <a:xfrm>
            <a:off x="448172" y="2560320"/>
            <a:ext cx="5819322" cy="1508760"/>
          </a:xfrm>
        </p:spPr>
        <p:txBody>
          <a:bodyPr vert="horz" lIns="0" tIns="0" rIns="0" bIns="0" rtlCol="0" anchor="b" anchorCtr="0">
            <a:noAutofit/>
          </a:bodyPr>
          <a:lstStyle>
            <a:lvl1pPr>
              <a:defRPr lang="en-US" sz="3199" b="0" dirty="0">
                <a:solidFill>
                  <a:schemeClr val="accent2"/>
                </a:solidFill>
              </a:defRPr>
            </a:lvl1pPr>
          </a:lstStyle>
          <a:p>
            <a:pPr lvl="0"/>
            <a:r>
              <a:rPr lang="en-US"/>
              <a:t>Click to edit Master title style</a:t>
            </a:r>
          </a:p>
        </p:txBody>
      </p:sp>
      <p:sp>
        <p:nvSpPr>
          <p:cNvPr id="13" name="Google Shape;49;p7">
            <a:extLst>
              <a:ext uri="{FF2B5EF4-FFF2-40B4-BE49-F238E27FC236}">
                <a16:creationId xmlns:a16="http://schemas.microsoft.com/office/drawing/2014/main" id="{D01DEFE8-92EA-4D72-9911-E9444EF4C65B}"/>
              </a:ext>
            </a:extLst>
          </p:cNvPr>
          <p:cNvSpPr/>
          <p:nvPr userDrawn="1"/>
        </p:nvSpPr>
        <p:spPr bwMode="gray">
          <a:xfrm>
            <a:off x="2" y="6216149"/>
            <a:ext cx="12192000" cy="641784"/>
          </a:xfrm>
          <a:prstGeom prst="rect">
            <a:avLst/>
          </a:prstGeom>
          <a:solidFill>
            <a:schemeClr val="lt1"/>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86"/>
          </a:p>
        </p:txBody>
      </p:sp>
      <p:sp>
        <p:nvSpPr>
          <p:cNvPr id="3" name="Text Placeholder 3">
            <a:extLst>
              <a:ext uri="{FF2B5EF4-FFF2-40B4-BE49-F238E27FC236}">
                <a16:creationId xmlns:a16="http://schemas.microsoft.com/office/drawing/2014/main" id="{23FE5CA9-4F4A-9900-B27D-D5151882249B}"/>
              </a:ext>
            </a:extLst>
          </p:cNvPr>
          <p:cNvSpPr txBox="1">
            <a:spLocks/>
          </p:cNvSpPr>
          <p:nvPr userDrawn="1"/>
        </p:nvSpPr>
        <p:spPr bwMode="gray">
          <a:xfrm>
            <a:off x="1589479" y="6303596"/>
            <a:ext cx="4282500" cy="335382"/>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300"/>
              </a:spcBef>
              <a:buClr>
                <a:schemeClr val="tx1"/>
              </a:buClr>
              <a:buSzPct val="100000"/>
              <a:buFont typeface="Arial" panose="020B0604020202020204" pitchFamily="34" charset="0"/>
              <a:buNone/>
              <a:defRPr lang="en-US" sz="1200" kern="1200">
                <a:solidFill>
                  <a:srgbClr val="00004E"/>
                </a:solidFill>
                <a:latin typeface="+mn-lt"/>
                <a:ea typeface="+mn-ea"/>
                <a:cs typeface="+mn-cs"/>
              </a:defRPr>
            </a:lvl1pPr>
            <a:lvl2pPr marL="457200" indent="-169863" algn="l" defTabSz="914400" rtl="0" eaLnBrk="1" latinLnBrk="0" hangingPunct="1">
              <a:lnSpc>
                <a:spcPct val="90000"/>
              </a:lnSpc>
              <a:spcBef>
                <a:spcPts val="1000"/>
              </a:spcBef>
              <a:buClr>
                <a:schemeClr val="tx1"/>
              </a:buClr>
              <a:buFont typeface="Arial" panose="020B0604020202020204" pitchFamily="34" charset="0"/>
              <a:buChar char="•"/>
              <a:defRPr sz="1800" kern="1200">
                <a:solidFill>
                  <a:schemeClr val="tx1"/>
                </a:solidFill>
                <a:latin typeface="+mn-lt"/>
                <a:ea typeface="+mn-ea"/>
                <a:cs typeface="+mn-cs"/>
              </a:defRPr>
            </a:lvl2pPr>
            <a:lvl3pPr marL="685800" indent="-171450" algn="l" defTabSz="914400" rtl="0" eaLnBrk="1" latinLnBrk="0" hangingPunct="1">
              <a:lnSpc>
                <a:spcPct val="9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3pPr>
            <a:lvl4pPr marL="914400" indent="-171450" algn="l" defTabSz="914400" rtl="0" eaLnBrk="1" latinLnBrk="0" hangingPunct="1">
              <a:lnSpc>
                <a:spcPct val="90000"/>
              </a:lnSpc>
              <a:spcBef>
                <a:spcPts val="200"/>
              </a:spcBef>
              <a:buClr>
                <a:schemeClr val="tx1"/>
              </a:buClr>
              <a:buFont typeface="Arial" panose="020B0604020202020204" pitchFamily="34" charset="0"/>
              <a:buChar char="•"/>
              <a:defRPr sz="1400" kern="1200">
                <a:solidFill>
                  <a:schemeClr val="tx1"/>
                </a:solidFill>
                <a:latin typeface="+mn-lt"/>
                <a:ea typeface="+mn-ea"/>
                <a:cs typeface="+mn-cs"/>
              </a:defRPr>
            </a:lvl4pPr>
            <a:lvl5pPr marL="1089025" indent="-114300" algn="l" defTabSz="914400" rtl="0" eaLnBrk="1" latinLnBrk="0" hangingPunct="1">
              <a:lnSpc>
                <a:spcPct val="90000"/>
              </a:lnSpc>
              <a:spcBef>
                <a:spcPts val="100"/>
              </a:spcBef>
              <a:buClr>
                <a:schemeClr val="tx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800" b="0">
                <a:solidFill>
                  <a:srgbClr val="0000C9"/>
                </a:solidFill>
              </a:rPr>
              <a:t>Better health enabled by data</a:t>
            </a:r>
          </a:p>
        </p:txBody>
      </p:sp>
      <p:pic>
        <p:nvPicPr>
          <p:cNvPr id="4" name="Graphic 3">
            <a:extLst>
              <a:ext uri="{FF2B5EF4-FFF2-40B4-BE49-F238E27FC236}">
                <a16:creationId xmlns:a16="http://schemas.microsoft.com/office/drawing/2014/main" id="{9531723C-02D5-578E-32C5-568E3228454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57321" y="6410639"/>
            <a:ext cx="983235" cy="263671"/>
          </a:xfrm>
          <a:prstGeom prst="rect">
            <a:avLst/>
          </a:prstGeom>
        </p:spPr>
      </p:pic>
    </p:spTree>
    <p:custDataLst>
      <p:tags r:id="rId1"/>
    </p:custDataLst>
    <p:extLst>
      <p:ext uri="{BB962C8B-B14F-4D97-AF65-F5344CB8AC3E}">
        <p14:creationId xmlns:p14="http://schemas.microsoft.com/office/powerpoint/2010/main" val="973570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4381554" y="1690691"/>
            <a:ext cx="7362400" cy="4060887"/>
          </a:xfrm>
        </p:spPr>
        <p:txBody>
          <a:bodyPr/>
          <a:lstStyle>
            <a:lvl1pPr marL="342797" indent="-342797">
              <a:buFontTx/>
              <a:buBlip>
                <a:blip r:embed="rId3">
                  <a:extLst>
                    <a:ext uri="{96DAC541-7B7A-43D3-8B79-37D633B846F1}">
                      <asvg:svgBlip xmlns:asvg="http://schemas.microsoft.com/office/drawing/2016/SVG/main" r:embed="rId4"/>
                    </a:ext>
                  </a:extLst>
                </a:blip>
              </a:buBlip>
              <a:defRPr sz="1799">
                <a:solidFill>
                  <a:schemeClr val="accent1"/>
                </a:solidFill>
              </a:defRPr>
            </a:lvl1pPr>
            <a:lvl2pPr marL="571329" indent="-169812">
              <a:defRPr/>
            </a:lvl2pPr>
            <a:lvl3pPr marL="742727" indent="-171399">
              <a:defRPr/>
            </a:lvl3pPr>
            <a:lvl4pPr marL="971259" indent="-171399">
              <a:defRPr/>
            </a:lvl4pPr>
            <a:lvl5pPr marL="1171224" indent="-142832">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bwMode="gray">
          <a:xfrm>
            <a:off x="4387078" y="457200"/>
            <a:ext cx="7355619" cy="890588"/>
          </a:xfrm>
        </p:spPr>
        <p:txBody>
          <a:bodyPr/>
          <a:lstStyle/>
          <a:p>
            <a:r>
              <a:rPr lang="en-US"/>
              <a:t>Click to edit Master title style</a:t>
            </a:r>
          </a:p>
        </p:txBody>
      </p:sp>
      <p:sp>
        <p:nvSpPr>
          <p:cNvPr id="6" name="Rectangle 5">
            <a:extLst>
              <a:ext uri="{FF2B5EF4-FFF2-40B4-BE49-F238E27FC236}">
                <a16:creationId xmlns:a16="http://schemas.microsoft.com/office/drawing/2014/main" id="{F446896E-438A-1B6E-6B7D-6738ECA385AB}"/>
              </a:ext>
            </a:extLst>
          </p:cNvPr>
          <p:cNvSpPr/>
          <p:nvPr userDrawn="1"/>
        </p:nvSpPr>
        <p:spPr bwMode="gray">
          <a:xfrm>
            <a:off x="2" y="0"/>
            <a:ext cx="3025095" cy="6858000"/>
          </a:xfrm>
          <a:prstGeom prst="rect">
            <a:avLst/>
          </a:prstGeom>
          <a:solidFill>
            <a:schemeClr val="accent2"/>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a:solidFill>
                <a:schemeClr val="accent1"/>
              </a:solidFill>
              <a:latin typeface="+mj-lt"/>
            </a:endParaRPr>
          </a:p>
        </p:txBody>
      </p:sp>
      <p:pic>
        <p:nvPicPr>
          <p:cNvPr id="7" name="Graphic 6">
            <a:extLst>
              <a:ext uri="{FF2B5EF4-FFF2-40B4-BE49-F238E27FC236}">
                <a16:creationId xmlns:a16="http://schemas.microsoft.com/office/drawing/2014/main" id="{7EC13536-7D46-16D1-D1CE-65E5A2BACE1F}"/>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l="31208" t="-6667" b="6667"/>
          <a:stretch/>
        </p:blipFill>
        <p:spPr>
          <a:xfrm>
            <a:off x="1" y="2471105"/>
            <a:ext cx="3018624" cy="4386897"/>
          </a:xfrm>
          <a:prstGeom prst="rect">
            <a:avLst/>
          </a:prstGeom>
        </p:spPr>
      </p:pic>
    </p:spTree>
    <p:custDataLst>
      <p:tags r:id="rId1"/>
    </p:custDataLst>
    <p:extLst>
      <p:ext uri="{BB962C8B-B14F-4D97-AF65-F5344CB8AC3E}">
        <p14:creationId xmlns:p14="http://schemas.microsoft.com/office/powerpoint/2010/main" val="24692498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Tree>
    <p:custDataLst>
      <p:tags r:id="rId1"/>
    </p:custDataLst>
    <p:extLst>
      <p:ext uri="{BB962C8B-B14F-4D97-AF65-F5344CB8AC3E}">
        <p14:creationId xmlns:p14="http://schemas.microsoft.com/office/powerpoint/2010/main" val="28042932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457320" y="1690688"/>
            <a:ext cx="11286634" cy="4595812"/>
          </a:xfrm>
        </p:spPr>
        <p:txBody>
          <a:bodyPr/>
          <a:lstStyle>
            <a:lvl1pPr>
              <a:lnSpc>
                <a:spcPct val="110000"/>
              </a:lnSpc>
              <a:defRPr sz="1600">
                <a:solidFill>
                  <a:schemeClr val="tx1">
                    <a:lumMod val="75000"/>
                    <a:lumOff val="25000"/>
                  </a:schemeClr>
                </a:solidFill>
              </a:defRPr>
            </a:lvl1pPr>
            <a:lvl2pPr>
              <a:defRPr sz="1400">
                <a:solidFill>
                  <a:schemeClr val="tx1">
                    <a:lumMod val="75000"/>
                    <a:lumOff val="25000"/>
                  </a:schemeClr>
                </a:solidFill>
              </a:defRPr>
            </a:lvl2pPr>
            <a:lvl3pPr>
              <a:defRPr sz="1300">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bwMode="gray"/>
        <p:txBody>
          <a:bodyPr/>
          <a:lstStyle/>
          <a:p>
            <a:r>
              <a:rPr lang="en-US"/>
              <a:t>Click to edit Master title style</a:t>
            </a:r>
          </a:p>
        </p:txBody>
      </p:sp>
    </p:spTree>
    <p:custDataLst>
      <p:tags r:id="rId1"/>
    </p:custDataLst>
    <p:extLst>
      <p:ext uri="{BB962C8B-B14F-4D97-AF65-F5344CB8AC3E}">
        <p14:creationId xmlns:p14="http://schemas.microsoft.com/office/powerpoint/2010/main" val="3309063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Divider + Content-Light">
    <p:bg bwMode="gray">
      <p:bgPr>
        <a:solidFill>
          <a:schemeClr val="bg2"/>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bwMode="gray">
          <a:xfrm>
            <a:off x="448173" y="3345752"/>
            <a:ext cx="5476333" cy="905256"/>
          </a:xfrm>
        </p:spPr>
        <p:txBody>
          <a:bodyPr lIns="0" tIns="0" rIns="0" bIns="0"/>
          <a:lstStyle>
            <a:lvl1pPr marL="0" indent="0">
              <a:spcBef>
                <a:spcPts val="600"/>
              </a:spcBef>
              <a:buNone/>
              <a:defRPr sz="1800">
                <a:solidFill>
                  <a:schemeClr val="accent1"/>
                </a:solidFill>
                <a:latin typeface="+mn-lt"/>
              </a:defRPr>
            </a:lvl1pPr>
            <a:lvl2pPr marL="400050" indent="0">
              <a:buNone/>
              <a:defRPr/>
            </a:lvl2pPr>
            <a:lvl3pPr marL="742950" indent="0">
              <a:buNone/>
              <a:defRPr/>
            </a:lvl3pPr>
            <a:lvl4pPr marL="1095375" indent="0">
              <a:buNone/>
              <a:defRPr/>
            </a:lvl4pPr>
            <a:lvl5pPr marL="1370012" indent="0">
              <a:buNone/>
              <a:defRPr/>
            </a:lvl5pPr>
          </a:lstStyle>
          <a:p>
            <a:pPr lvl="0"/>
            <a:r>
              <a:rPr lang="en-US"/>
              <a:t>Click to edit Master text styles</a:t>
            </a:r>
          </a:p>
        </p:txBody>
      </p:sp>
      <p:sp>
        <p:nvSpPr>
          <p:cNvPr id="2" name="Title 1"/>
          <p:cNvSpPr>
            <a:spLocks noGrp="1"/>
          </p:cNvSpPr>
          <p:nvPr>
            <p:ph type="ctrTitle"/>
          </p:nvPr>
        </p:nvSpPr>
        <p:spPr bwMode="gray">
          <a:xfrm>
            <a:off x="448173" y="1690688"/>
            <a:ext cx="5476334" cy="1508760"/>
          </a:xfrm>
        </p:spPr>
        <p:txBody>
          <a:bodyPr vert="horz" lIns="0" tIns="0" rIns="0" bIns="0" rtlCol="0" anchor="b" anchorCtr="0">
            <a:noAutofit/>
          </a:bodyPr>
          <a:lstStyle>
            <a:lvl1pPr>
              <a:defRPr lang="en-US" sz="3200" b="0" dirty="0">
                <a:solidFill>
                  <a:schemeClr val="accent1"/>
                </a:solidFill>
              </a:defRPr>
            </a:lvl1pPr>
          </a:lstStyle>
          <a:p>
            <a:pPr lvl="0"/>
            <a:r>
              <a:rPr lang="en-US"/>
              <a:t>Click to edit Master title style</a:t>
            </a:r>
          </a:p>
        </p:txBody>
      </p:sp>
      <p:sp>
        <p:nvSpPr>
          <p:cNvPr id="13" name="Google Shape;49;p7">
            <a:extLst>
              <a:ext uri="{FF2B5EF4-FFF2-40B4-BE49-F238E27FC236}">
                <a16:creationId xmlns:a16="http://schemas.microsoft.com/office/drawing/2014/main" id="{D01DEFE8-92EA-4D72-9911-E9444EF4C65B}"/>
              </a:ext>
              <a:ext uri="{C183D7F6-B498-43B3-948B-1728B52AA6E4}">
                <adec:decorative xmlns:adec="http://schemas.microsoft.com/office/drawing/2017/decorative" val="1"/>
              </a:ext>
            </a:extLst>
          </p:cNvPr>
          <p:cNvSpPr/>
          <p:nvPr userDrawn="1"/>
        </p:nvSpPr>
        <p:spPr bwMode="gray">
          <a:xfrm>
            <a:off x="1" y="6216149"/>
            <a:ext cx="12192000" cy="641784"/>
          </a:xfrm>
          <a:prstGeom prst="rect">
            <a:avLst/>
          </a:prstGeom>
          <a:solidFill>
            <a:schemeClr val="l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10" name="Slide Number Placeholder 5">
            <a:extLst>
              <a:ext uri="{FF2B5EF4-FFF2-40B4-BE49-F238E27FC236}">
                <a16:creationId xmlns:a16="http://schemas.microsoft.com/office/drawing/2014/main" id="{CCDF916F-8B26-4E62-8230-AE3626C83AC8}"/>
              </a:ext>
            </a:extLst>
          </p:cNvPr>
          <p:cNvSpPr txBox="1">
            <a:spLocks/>
          </p:cNvSpPr>
          <p:nvPr userDrawn="1"/>
        </p:nvSpPr>
        <p:spPr bwMode="gray">
          <a:xfrm>
            <a:off x="11466324" y="6303596"/>
            <a:ext cx="276370" cy="335382"/>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sz="800" smtClean="0">
                <a:solidFill>
                  <a:srgbClr val="A1AAB1"/>
                </a:solidFill>
                <a:latin typeface="+mn-lt"/>
              </a:rPr>
              <a:pPr/>
              <a:t>‹#›</a:t>
            </a:fld>
            <a:endParaRPr lang="en-US" sz="800">
              <a:solidFill>
                <a:srgbClr val="A1AAB1"/>
              </a:solidFill>
              <a:latin typeface="+mn-lt"/>
            </a:endParaRPr>
          </a:p>
        </p:txBody>
      </p:sp>
      <p:sp>
        <p:nvSpPr>
          <p:cNvPr id="3" name="Text Placeholder 3">
            <a:extLst>
              <a:ext uri="{FF2B5EF4-FFF2-40B4-BE49-F238E27FC236}">
                <a16:creationId xmlns:a16="http://schemas.microsoft.com/office/drawing/2014/main" id="{23FE5CA9-4F4A-9900-B27D-D5151882249B}"/>
              </a:ext>
            </a:extLst>
          </p:cNvPr>
          <p:cNvSpPr txBox="1">
            <a:spLocks/>
          </p:cNvSpPr>
          <p:nvPr userDrawn="1"/>
        </p:nvSpPr>
        <p:spPr bwMode="gray">
          <a:xfrm>
            <a:off x="1472503" y="6303596"/>
            <a:ext cx="4399475" cy="335382"/>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300"/>
              </a:spcBef>
              <a:buClr>
                <a:schemeClr val="tx1"/>
              </a:buClr>
              <a:buSzPct val="100000"/>
              <a:buFont typeface="Arial" panose="020B0604020202020204" pitchFamily="34" charset="0"/>
              <a:buNone/>
              <a:defRPr lang="en-US" sz="1200" kern="1200">
                <a:solidFill>
                  <a:srgbClr val="00004E"/>
                </a:solidFill>
                <a:latin typeface="+mn-lt"/>
                <a:ea typeface="+mn-ea"/>
                <a:cs typeface="+mn-cs"/>
              </a:defRPr>
            </a:lvl1pPr>
            <a:lvl2pPr marL="457200" indent="-169863" algn="l" defTabSz="914400" rtl="0" eaLnBrk="1" latinLnBrk="0" hangingPunct="1">
              <a:lnSpc>
                <a:spcPct val="90000"/>
              </a:lnSpc>
              <a:spcBef>
                <a:spcPts val="1000"/>
              </a:spcBef>
              <a:buClr>
                <a:schemeClr val="tx1"/>
              </a:buClr>
              <a:buFont typeface="Arial" panose="020B0604020202020204" pitchFamily="34" charset="0"/>
              <a:buChar char="•"/>
              <a:defRPr sz="1800" kern="1200">
                <a:solidFill>
                  <a:schemeClr val="tx1"/>
                </a:solidFill>
                <a:latin typeface="+mn-lt"/>
                <a:ea typeface="+mn-ea"/>
                <a:cs typeface="+mn-cs"/>
              </a:defRPr>
            </a:lvl2pPr>
            <a:lvl3pPr marL="685800" indent="-171450" algn="l" defTabSz="914400" rtl="0" eaLnBrk="1" latinLnBrk="0" hangingPunct="1">
              <a:lnSpc>
                <a:spcPct val="9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3pPr>
            <a:lvl4pPr marL="914400" indent="-171450" algn="l" defTabSz="914400" rtl="0" eaLnBrk="1" latinLnBrk="0" hangingPunct="1">
              <a:lnSpc>
                <a:spcPct val="90000"/>
              </a:lnSpc>
              <a:spcBef>
                <a:spcPts val="200"/>
              </a:spcBef>
              <a:buClr>
                <a:schemeClr val="tx1"/>
              </a:buClr>
              <a:buFont typeface="Arial" panose="020B0604020202020204" pitchFamily="34" charset="0"/>
              <a:buChar char="•"/>
              <a:defRPr sz="1400" kern="1200">
                <a:solidFill>
                  <a:schemeClr val="tx1"/>
                </a:solidFill>
                <a:latin typeface="+mn-lt"/>
                <a:ea typeface="+mn-ea"/>
                <a:cs typeface="+mn-cs"/>
              </a:defRPr>
            </a:lvl4pPr>
            <a:lvl5pPr marL="1089025" indent="-114300" algn="l" defTabSz="914400" rtl="0" eaLnBrk="1" latinLnBrk="0" hangingPunct="1">
              <a:lnSpc>
                <a:spcPct val="90000"/>
              </a:lnSpc>
              <a:spcBef>
                <a:spcPts val="100"/>
              </a:spcBef>
              <a:buClr>
                <a:schemeClr val="tx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800" b="0">
                <a:solidFill>
                  <a:schemeClr val="accent1"/>
                </a:solidFill>
              </a:rPr>
              <a:t>Better health enabled by data</a:t>
            </a:r>
          </a:p>
        </p:txBody>
      </p:sp>
      <p:pic>
        <p:nvPicPr>
          <p:cNvPr id="8" name="Graphic 7" descr="ASTP logo">
            <a:extLst>
              <a:ext uri="{FF2B5EF4-FFF2-40B4-BE49-F238E27FC236}">
                <a16:creationId xmlns:a16="http://schemas.microsoft.com/office/drawing/2014/main" id="{67BD97C8-7738-824C-86BE-17EEDFFD0EF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57319" y="6420148"/>
            <a:ext cx="833553" cy="231801"/>
          </a:xfrm>
          <a:prstGeom prst="rect">
            <a:avLst/>
          </a:prstGeom>
        </p:spPr>
      </p:pic>
      <p:sp>
        <p:nvSpPr>
          <p:cNvPr id="4" name="Rectangle 3">
            <a:extLst>
              <a:ext uri="{FF2B5EF4-FFF2-40B4-BE49-F238E27FC236}">
                <a16:creationId xmlns:a16="http://schemas.microsoft.com/office/drawing/2014/main" id="{C554A72B-377A-5513-FF17-9B8A8A189C25}"/>
              </a:ext>
              <a:ext uri="{C183D7F6-B498-43B3-948B-1728B52AA6E4}">
                <adec:decorative xmlns:adec="http://schemas.microsoft.com/office/drawing/2017/decorative" val="1"/>
              </a:ext>
            </a:extLst>
          </p:cNvPr>
          <p:cNvSpPr/>
          <p:nvPr userDrawn="1"/>
        </p:nvSpPr>
        <p:spPr bwMode="gray">
          <a:xfrm>
            <a:off x="6267495" y="1"/>
            <a:ext cx="5924505" cy="6216149"/>
          </a:xfrm>
          <a:prstGeom prst="rect">
            <a:avLst/>
          </a:prstGeom>
          <a:solidFill>
            <a:schemeClr val="bg1"/>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800" b="1">
              <a:solidFill>
                <a:schemeClr val="accent1"/>
              </a:solidFill>
              <a:latin typeface="+mj-lt"/>
            </a:endParaRPr>
          </a:p>
        </p:txBody>
      </p:sp>
      <p:sp>
        <p:nvSpPr>
          <p:cNvPr id="7" name="Content Placeholder 6">
            <a:extLst>
              <a:ext uri="{FF2B5EF4-FFF2-40B4-BE49-F238E27FC236}">
                <a16:creationId xmlns:a16="http://schemas.microsoft.com/office/drawing/2014/main" id="{1BA97F8A-1C48-E6C8-2513-79B276F83739}"/>
              </a:ext>
            </a:extLst>
          </p:cNvPr>
          <p:cNvSpPr>
            <a:spLocks noGrp="1"/>
          </p:cNvSpPr>
          <p:nvPr>
            <p:ph sz="quarter" idx="11"/>
          </p:nvPr>
        </p:nvSpPr>
        <p:spPr>
          <a:xfrm>
            <a:off x="6705760" y="1690689"/>
            <a:ext cx="5028922" cy="3703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571385100"/>
      </p:ext>
    </p:extLst>
  </p:cSld>
  <p:clrMapOvr>
    <a:masterClrMapping/>
  </p:clrMapOvr>
  <p:extLst>
    <p:ext uri="{DCECCB84-F9BA-43D5-87BE-67443E8EF086}">
      <p15:sldGuideLst xmlns:p15="http://schemas.microsoft.com/office/powerpoint/2012/main">
        <p15:guide id="1" pos="4223">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 Box">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457319" y="2368296"/>
            <a:ext cx="11285377" cy="3918204"/>
          </a:xfrm>
        </p:spPr>
        <p:txBody>
          <a:bodyPr/>
          <a:lstStyle>
            <a:lvl1pPr marL="172986" indent="-172986">
              <a:spcBef>
                <a:spcPts val="1000"/>
              </a:spcBef>
              <a:defRPr sz="1600"/>
            </a:lvl1pPr>
            <a:lvl2pPr marL="347559" indent="-119027">
              <a:spcBef>
                <a:spcPts val="500"/>
              </a:spcBef>
              <a:defRPr sz="1400"/>
            </a:lvl2pPr>
            <a:lvl3pPr marL="512609" indent="-107918">
              <a:spcBef>
                <a:spcPts val="200"/>
              </a:spcBef>
              <a:defRPr sz="1200"/>
            </a:lvl3pPr>
            <a:lvl4pPr marL="685594" indent="-109505">
              <a:spcBef>
                <a:spcPts val="200"/>
              </a:spcBef>
              <a:defRPr sz="1100"/>
            </a:lvl4pPr>
            <a:lvl5pPr marL="858580" indent="-117440">
              <a:spcBef>
                <a:spcPts val="20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bwMode="gray"/>
        <p:txBody>
          <a:bodyPr/>
          <a:lstStyle/>
          <a:p>
            <a:r>
              <a:rPr lang="en-US"/>
              <a:t>Click to edit Master title style</a:t>
            </a:r>
          </a:p>
        </p:txBody>
      </p:sp>
      <p:sp>
        <p:nvSpPr>
          <p:cNvPr id="5" name="Text Placeholder 4">
            <a:extLst>
              <a:ext uri="{FF2B5EF4-FFF2-40B4-BE49-F238E27FC236}">
                <a16:creationId xmlns:a16="http://schemas.microsoft.com/office/drawing/2014/main" id="{4D6BC15F-9414-4FEE-B69B-9BD23E3FE336}"/>
              </a:ext>
            </a:extLst>
          </p:cNvPr>
          <p:cNvSpPr>
            <a:spLocks noGrp="1"/>
          </p:cNvSpPr>
          <p:nvPr>
            <p:ph type="body" sz="quarter" idx="17"/>
          </p:nvPr>
        </p:nvSpPr>
        <p:spPr bwMode="gray">
          <a:xfrm>
            <a:off x="457319" y="1690688"/>
            <a:ext cx="11286633" cy="631888"/>
          </a:xfrm>
          <a:solidFill>
            <a:schemeClr val="bg1"/>
          </a:solidFill>
          <a:effectLst>
            <a:outerShdw dist="12700" dir="16200000" rotWithShape="0">
              <a:schemeClr val="bg1">
                <a:lumMod val="75000"/>
              </a:schemeClr>
            </a:outerShdw>
          </a:effectLst>
        </p:spPr>
        <p:txBody>
          <a:bodyPr lIns="0" tIns="91440" rIns="0"/>
          <a:lstStyle>
            <a:lvl1pPr>
              <a:spcBef>
                <a:spcPts val="0"/>
              </a:spcBef>
              <a:buNone/>
              <a:defRPr sz="1699" b="1">
                <a:solidFill>
                  <a:schemeClr val="accent1"/>
                </a:solidFill>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23013052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ntent ">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457320" y="2368296"/>
            <a:ext cx="5467187" cy="3918204"/>
          </a:xfrm>
        </p:spPr>
        <p:txBody>
          <a:bodyPr/>
          <a:lstStyle>
            <a:lvl1pPr marL="172986" indent="-172986">
              <a:spcBef>
                <a:spcPts val="1000"/>
              </a:spcBef>
              <a:defRPr sz="1600"/>
            </a:lvl1pPr>
            <a:lvl2pPr marL="347559" indent="-119027">
              <a:spcBef>
                <a:spcPts val="500"/>
              </a:spcBef>
              <a:defRPr sz="1400"/>
            </a:lvl2pPr>
            <a:lvl3pPr marL="512609" indent="-107918">
              <a:spcBef>
                <a:spcPts val="200"/>
              </a:spcBef>
              <a:defRPr sz="1200"/>
            </a:lvl3pPr>
            <a:lvl4pPr marL="685594" indent="-109505">
              <a:spcBef>
                <a:spcPts val="200"/>
              </a:spcBef>
              <a:defRPr sz="1100"/>
            </a:lvl4pPr>
            <a:lvl5pPr marL="858580" indent="-117440">
              <a:spcBef>
                <a:spcPts val="20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bwMode="gray"/>
        <p:txBody>
          <a:bodyPr/>
          <a:lstStyle/>
          <a:p>
            <a:r>
              <a:rPr lang="en-US"/>
              <a:t>Click to edit Master title style</a:t>
            </a:r>
          </a:p>
        </p:txBody>
      </p:sp>
      <p:sp>
        <p:nvSpPr>
          <p:cNvPr id="10" name="Content Placeholder 2">
            <a:extLst>
              <a:ext uri="{FF2B5EF4-FFF2-40B4-BE49-F238E27FC236}">
                <a16:creationId xmlns:a16="http://schemas.microsoft.com/office/drawing/2014/main" id="{8567B850-9BA5-436D-90B5-3B94C065572F}"/>
              </a:ext>
            </a:extLst>
          </p:cNvPr>
          <p:cNvSpPr>
            <a:spLocks noGrp="1"/>
          </p:cNvSpPr>
          <p:nvPr>
            <p:ph idx="18"/>
          </p:nvPr>
        </p:nvSpPr>
        <p:spPr bwMode="gray">
          <a:xfrm>
            <a:off x="6285231" y="2368296"/>
            <a:ext cx="5449451" cy="3918204"/>
          </a:xfrm>
        </p:spPr>
        <p:txBody>
          <a:bodyPr/>
          <a:lstStyle>
            <a:lvl1pPr marL="172986" indent="-172986">
              <a:spcBef>
                <a:spcPts val="1000"/>
              </a:spcBef>
              <a:defRPr sz="1600"/>
            </a:lvl1pPr>
            <a:lvl2pPr marL="347559" indent="-119027">
              <a:spcBef>
                <a:spcPts val="500"/>
              </a:spcBef>
              <a:defRPr sz="1400"/>
            </a:lvl2pPr>
            <a:lvl3pPr marL="512609" indent="-107918">
              <a:spcBef>
                <a:spcPts val="200"/>
              </a:spcBef>
              <a:defRPr sz="1200"/>
            </a:lvl3pPr>
            <a:lvl4pPr marL="685594" indent="-109505">
              <a:spcBef>
                <a:spcPts val="200"/>
              </a:spcBef>
              <a:defRPr sz="1100"/>
            </a:lvl4pPr>
            <a:lvl5pPr marL="858580" indent="-117440">
              <a:spcBef>
                <a:spcPts val="20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a:extLst>
              <a:ext uri="{FF2B5EF4-FFF2-40B4-BE49-F238E27FC236}">
                <a16:creationId xmlns:a16="http://schemas.microsoft.com/office/drawing/2014/main" id="{930AED57-71AA-40F0-8FED-14CBC67B5225}"/>
              </a:ext>
            </a:extLst>
          </p:cNvPr>
          <p:cNvSpPr>
            <a:spLocks noGrp="1"/>
          </p:cNvSpPr>
          <p:nvPr>
            <p:ph type="body" sz="quarter" idx="19"/>
          </p:nvPr>
        </p:nvSpPr>
        <p:spPr bwMode="gray">
          <a:xfrm>
            <a:off x="6267495" y="1690688"/>
            <a:ext cx="5484922" cy="631888"/>
          </a:xfrm>
          <a:solidFill>
            <a:schemeClr val="bg1"/>
          </a:solidFill>
          <a:effectLst>
            <a:outerShdw dist="12700" dir="16200000" rotWithShape="0">
              <a:schemeClr val="bg1">
                <a:lumMod val="75000"/>
              </a:schemeClr>
            </a:outerShdw>
          </a:effectLst>
        </p:spPr>
        <p:txBody>
          <a:bodyPr lIns="0" tIns="91440" rIns="0"/>
          <a:lstStyle>
            <a:lvl1pPr>
              <a:spcBef>
                <a:spcPts val="0"/>
              </a:spcBef>
              <a:buNone/>
              <a:defRPr sz="1699" b="1">
                <a:solidFill>
                  <a:schemeClr val="accent1"/>
                </a:solidFill>
              </a:defRPr>
            </a:lvl1pPr>
          </a:lstStyle>
          <a:p>
            <a:pPr lvl="0"/>
            <a:r>
              <a:rPr lang="en-US"/>
              <a:t>Click to edit Master text styles</a:t>
            </a:r>
          </a:p>
        </p:txBody>
      </p:sp>
      <p:sp>
        <p:nvSpPr>
          <p:cNvPr id="4" name="Text Placeholder 4">
            <a:extLst>
              <a:ext uri="{FF2B5EF4-FFF2-40B4-BE49-F238E27FC236}">
                <a16:creationId xmlns:a16="http://schemas.microsoft.com/office/drawing/2014/main" id="{AE4EBFC5-472E-0D9D-4AC3-EA0789A5FC43}"/>
              </a:ext>
            </a:extLst>
          </p:cNvPr>
          <p:cNvSpPr>
            <a:spLocks noGrp="1"/>
          </p:cNvSpPr>
          <p:nvPr>
            <p:ph type="body" sz="quarter" idx="17"/>
          </p:nvPr>
        </p:nvSpPr>
        <p:spPr bwMode="gray">
          <a:xfrm>
            <a:off x="457320" y="1690688"/>
            <a:ext cx="5467187" cy="631888"/>
          </a:xfrm>
          <a:solidFill>
            <a:schemeClr val="bg1"/>
          </a:solidFill>
          <a:effectLst>
            <a:outerShdw dist="12700" dir="16200000" rotWithShape="0">
              <a:schemeClr val="bg1">
                <a:lumMod val="75000"/>
              </a:schemeClr>
            </a:outerShdw>
          </a:effectLst>
        </p:spPr>
        <p:txBody>
          <a:bodyPr lIns="0" tIns="91440" rIns="0"/>
          <a:lstStyle>
            <a:lvl1pPr>
              <a:spcBef>
                <a:spcPts val="0"/>
              </a:spcBef>
              <a:buNone/>
              <a:defRPr sz="1699" b="1">
                <a:solidFill>
                  <a:schemeClr val="accent1"/>
                </a:solidFill>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9545579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hree Content ">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457320" y="2368296"/>
            <a:ext cx="3494224" cy="3918204"/>
          </a:xfrm>
        </p:spPr>
        <p:txBody>
          <a:bodyPr/>
          <a:lstStyle>
            <a:lvl1pPr marL="172986" indent="-172986">
              <a:spcBef>
                <a:spcPts val="1000"/>
              </a:spcBef>
              <a:defRPr sz="1600"/>
            </a:lvl1pPr>
            <a:lvl2pPr marL="347559" indent="-119027">
              <a:spcBef>
                <a:spcPts val="500"/>
              </a:spcBef>
              <a:defRPr sz="1400"/>
            </a:lvl2pPr>
            <a:lvl3pPr marL="512609" indent="-107918">
              <a:spcBef>
                <a:spcPts val="200"/>
              </a:spcBef>
              <a:defRPr sz="1200"/>
            </a:lvl3pPr>
            <a:lvl4pPr marL="685594" indent="-109505">
              <a:spcBef>
                <a:spcPts val="200"/>
              </a:spcBef>
              <a:defRPr sz="1100"/>
            </a:lvl4pPr>
            <a:lvl5pPr marL="858580" indent="-117440">
              <a:spcBef>
                <a:spcPts val="20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bwMode="gray"/>
        <p:txBody>
          <a:bodyPr/>
          <a:lstStyle/>
          <a:p>
            <a:r>
              <a:rPr lang="en-US"/>
              <a:t>Click to edit Master title style</a:t>
            </a:r>
          </a:p>
        </p:txBody>
      </p:sp>
      <p:sp>
        <p:nvSpPr>
          <p:cNvPr id="4" name="Text Placeholder 4">
            <a:extLst>
              <a:ext uri="{FF2B5EF4-FFF2-40B4-BE49-F238E27FC236}">
                <a16:creationId xmlns:a16="http://schemas.microsoft.com/office/drawing/2014/main" id="{AE4EBFC5-472E-0D9D-4AC3-EA0789A5FC43}"/>
              </a:ext>
            </a:extLst>
          </p:cNvPr>
          <p:cNvSpPr>
            <a:spLocks noGrp="1"/>
          </p:cNvSpPr>
          <p:nvPr>
            <p:ph type="body" sz="quarter" idx="17"/>
          </p:nvPr>
        </p:nvSpPr>
        <p:spPr bwMode="gray">
          <a:xfrm>
            <a:off x="457320" y="1690688"/>
            <a:ext cx="3494224" cy="631888"/>
          </a:xfrm>
          <a:solidFill>
            <a:schemeClr val="bg1"/>
          </a:solidFill>
          <a:effectLst>
            <a:outerShdw dist="12700" dir="16200000" rotWithShape="0">
              <a:schemeClr val="bg1">
                <a:lumMod val="75000"/>
              </a:schemeClr>
            </a:outerShdw>
          </a:effectLst>
        </p:spPr>
        <p:txBody>
          <a:bodyPr lIns="0" tIns="91440" rIns="0"/>
          <a:lstStyle>
            <a:lvl1pPr>
              <a:spcBef>
                <a:spcPts val="0"/>
              </a:spcBef>
              <a:buNone/>
              <a:defRPr sz="1699" b="1">
                <a:solidFill>
                  <a:schemeClr val="accent1"/>
                </a:solidFill>
              </a:defRPr>
            </a:lvl1pPr>
          </a:lstStyle>
          <a:p>
            <a:pPr lvl="0"/>
            <a:r>
              <a:rPr lang="en-US"/>
              <a:t>Click to edit Master text styles</a:t>
            </a:r>
          </a:p>
        </p:txBody>
      </p:sp>
      <p:sp>
        <p:nvSpPr>
          <p:cNvPr id="5" name="Content Placeholder 2">
            <a:extLst>
              <a:ext uri="{FF2B5EF4-FFF2-40B4-BE49-F238E27FC236}">
                <a16:creationId xmlns:a16="http://schemas.microsoft.com/office/drawing/2014/main" id="{04A293CF-F5FA-2469-DABA-A549DC4C05A3}"/>
              </a:ext>
            </a:extLst>
          </p:cNvPr>
          <p:cNvSpPr>
            <a:spLocks noGrp="1"/>
          </p:cNvSpPr>
          <p:nvPr>
            <p:ph idx="18"/>
          </p:nvPr>
        </p:nvSpPr>
        <p:spPr bwMode="gray">
          <a:xfrm>
            <a:off x="4311898" y="2368296"/>
            <a:ext cx="3574662" cy="3918204"/>
          </a:xfrm>
        </p:spPr>
        <p:txBody>
          <a:bodyPr/>
          <a:lstStyle>
            <a:lvl1pPr marL="172986" indent="-172986">
              <a:spcBef>
                <a:spcPts val="1000"/>
              </a:spcBef>
              <a:defRPr sz="1600"/>
            </a:lvl1pPr>
            <a:lvl2pPr marL="347559" indent="-119027">
              <a:spcBef>
                <a:spcPts val="500"/>
              </a:spcBef>
              <a:defRPr sz="1400"/>
            </a:lvl2pPr>
            <a:lvl3pPr marL="512609" indent="-107918">
              <a:spcBef>
                <a:spcPts val="200"/>
              </a:spcBef>
              <a:defRPr sz="1200"/>
            </a:lvl3pPr>
            <a:lvl4pPr marL="685594" indent="-109505">
              <a:spcBef>
                <a:spcPts val="200"/>
              </a:spcBef>
              <a:defRPr sz="1100"/>
            </a:lvl4pPr>
            <a:lvl5pPr marL="858580" indent="-117440">
              <a:spcBef>
                <a:spcPts val="20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4">
            <a:extLst>
              <a:ext uri="{FF2B5EF4-FFF2-40B4-BE49-F238E27FC236}">
                <a16:creationId xmlns:a16="http://schemas.microsoft.com/office/drawing/2014/main" id="{749B7513-CADD-B609-D0CC-9832BAABBF38}"/>
              </a:ext>
            </a:extLst>
          </p:cNvPr>
          <p:cNvSpPr>
            <a:spLocks noGrp="1"/>
          </p:cNvSpPr>
          <p:nvPr>
            <p:ph type="body" sz="quarter" idx="19"/>
          </p:nvPr>
        </p:nvSpPr>
        <p:spPr bwMode="gray">
          <a:xfrm>
            <a:off x="4311898" y="1690688"/>
            <a:ext cx="3574662" cy="631888"/>
          </a:xfrm>
          <a:solidFill>
            <a:schemeClr val="bg1"/>
          </a:solidFill>
          <a:effectLst>
            <a:outerShdw dist="12700" dir="16200000" rotWithShape="0">
              <a:schemeClr val="bg1">
                <a:lumMod val="75000"/>
              </a:schemeClr>
            </a:outerShdw>
          </a:effectLst>
        </p:spPr>
        <p:txBody>
          <a:bodyPr lIns="0" tIns="91440" rIns="0"/>
          <a:lstStyle>
            <a:lvl1pPr>
              <a:spcBef>
                <a:spcPts val="0"/>
              </a:spcBef>
              <a:buNone/>
              <a:defRPr sz="1699" b="1">
                <a:solidFill>
                  <a:schemeClr val="accent1"/>
                </a:solidFill>
              </a:defRPr>
            </a:lvl1pPr>
          </a:lstStyle>
          <a:p>
            <a:pPr lvl="0"/>
            <a:r>
              <a:rPr lang="en-US"/>
              <a:t>Click to edit Master text styles</a:t>
            </a:r>
          </a:p>
        </p:txBody>
      </p:sp>
      <p:sp>
        <p:nvSpPr>
          <p:cNvPr id="7" name="Content Placeholder 2">
            <a:extLst>
              <a:ext uri="{FF2B5EF4-FFF2-40B4-BE49-F238E27FC236}">
                <a16:creationId xmlns:a16="http://schemas.microsoft.com/office/drawing/2014/main" id="{0FC50951-202D-9B8B-A443-65CCF5938E47}"/>
              </a:ext>
            </a:extLst>
          </p:cNvPr>
          <p:cNvSpPr>
            <a:spLocks noGrp="1"/>
          </p:cNvSpPr>
          <p:nvPr>
            <p:ph idx="20"/>
          </p:nvPr>
        </p:nvSpPr>
        <p:spPr bwMode="gray">
          <a:xfrm>
            <a:off x="8240456" y="2368296"/>
            <a:ext cx="3502241" cy="3918204"/>
          </a:xfrm>
        </p:spPr>
        <p:txBody>
          <a:bodyPr/>
          <a:lstStyle>
            <a:lvl1pPr marL="172986" indent="-172986">
              <a:spcBef>
                <a:spcPts val="1000"/>
              </a:spcBef>
              <a:defRPr sz="1600"/>
            </a:lvl1pPr>
            <a:lvl2pPr marL="347559" indent="-119027">
              <a:spcBef>
                <a:spcPts val="500"/>
              </a:spcBef>
              <a:defRPr sz="1400"/>
            </a:lvl2pPr>
            <a:lvl3pPr marL="512609" indent="-107918">
              <a:spcBef>
                <a:spcPts val="200"/>
              </a:spcBef>
              <a:defRPr sz="1200"/>
            </a:lvl3pPr>
            <a:lvl4pPr marL="685594" indent="-109505">
              <a:spcBef>
                <a:spcPts val="200"/>
              </a:spcBef>
              <a:defRPr sz="1100"/>
            </a:lvl4pPr>
            <a:lvl5pPr marL="858580" indent="-117440">
              <a:spcBef>
                <a:spcPts val="20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EDD46EED-7958-B010-F1F8-86A97D735A08}"/>
              </a:ext>
            </a:extLst>
          </p:cNvPr>
          <p:cNvSpPr>
            <a:spLocks noGrp="1"/>
          </p:cNvSpPr>
          <p:nvPr>
            <p:ph type="body" sz="quarter" idx="21"/>
          </p:nvPr>
        </p:nvSpPr>
        <p:spPr bwMode="gray">
          <a:xfrm>
            <a:off x="8240456" y="1690688"/>
            <a:ext cx="3502241" cy="631888"/>
          </a:xfrm>
          <a:solidFill>
            <a:schemeClr val="bg1"/>
          </a:solidFill>
          <a:effectLst>
            <a:outerShdw dist="12700" dir="16200000" rotWithShape="0">
              <a:schemeClr val="bg1">
                <a:lumMod val="75000"/>
              </a:schemeClr>
            </a:outerShdw>
          </a:effectLst>
        </p:spPr>
        <p:txBody>
          <a:bodyPr lIns="0" tIns="91440" rIns="0"/>
          <a:lstStyle>
            <a:lvl1pPr>
              <a:spcBef>
                <a:spcPts val="0"/>
              </a:spcBef>
              <a:buNone/>
              <a:defRPr sz="1699" b="1">
                <a:solidFill>
                  <a:schemeClr val="accent1"/>
                </a:solidFill>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26371810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457320" y="2257616"/>
            <a:ext cx="5478683" cy="1276312"/>
          </a:xfrm>
        </p:spPr>
        <p:txBody>
          <a:bodyPr/>
          <a:lstStyle>
            <a:lvl1pPr marL="172986" indent="-172986">
              <a:spcBef>
                <a:spcPts val="1000"/>
              </a:spcBef>
              <a:defRPr sz="1600"/>
            </a:lvl1pPr>
            <a:lvl2pPr marL="347559" indent="-119027">
              <a:spcBef>
                <a:spcPts val="500"/>
              </a:spcBef>
              <a:defRPr sz="1400"/>
            </a:lvl2pPr>
            <a:lvl3pPr marL="512609" indent="-107918">
              <a:spcBef>
                <a:spcPts val="200"/>
              </a:spcBef>
              <a:defRPr sz="1200"/>
            </a:lvl3pPr>
            <a:lvl4pPr marL="685594" indent="-109505">
              <a:spcBef>
                <a:spcPts val="200"/>
              </a:spcBef>
              <a:defRPr sz="1100"/>
            </a:lvl4pPr>
            <a:lvl5pPr marL="858580" indent="-117440">
              <a:spcBef>
                <a:spcPts val="20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bwMode="gray"/>
        <p:txBody>
          <a:bodyPr/>
          <a:lstStyle/>
          <a:p>
            <a:r>
              <a:rPr lang="en-US"/>
              <a:t>Click to edit Master title style</a:t>
            </a:r>
          </a:p>
        </p:txBody>
      </p:sp>
      <p:sp>
        <p:nvSpPr>
          <p:cNvPr id="5" name="Text Placeholder 4">
            <a:extLst>
              <a:ext uri="{FF2B5EF4-FFF2-40B4-BE49-F238E27FC236}">
                <a16:creationId xmlns:a16="http://schemas.microsoft.com/office/drawing/2014/main" id="{4D6BC15F-9414-4FEE-B69B-9BD23E3FE336}"/>
              </a:ext>
            </a:extLst>
          </p:cNvPr>
          <p:cNvSpPr>
            <a:spLocks noGrp="1"/>
          </p:cNvSpPr>
          <p:nvPr>
            <p:ph type="body" sz="quarter" idx="17"/>
          </p:nvPr>
        </p:nvSpPr>
        <p:spPr bwMode="gray">
          <a:xfrm>
            <a:off x="457318" y="1690688"/>
            <a:ext cx="5478682" cy="521208"/>
          </a:xfrm>
          <a:solidFill>
            <a:schemeClr val="bg1"/>
          </a:solidFill>
          <a:effectLst>
            <a:outerShdw dist="12700" dir="16200000" rotWithShape="0">
              <a:schemeClr val="bg1">
                <a:lumMod val="75000"/>
              </a:schemeClr>
            </a:outerShdw>
          </a:effectLst>
        </p:spPr>
        <p:txBody>
          <a:bodyPr lIns="0" tIns="91440" rIns="0"/>
          <a:lstStyle>
            <a:lvl1pPr>
              <a:spcBef>
                <a:spcPts val="0"/>
              </a:spcBef>
              <a:buNone/>
              <a:defRPr sz="1699" b="1">
                <a:solidFill>
                  <a:schemeClr val="accent1"/>
                </a:solidFill>
              </a:defRPr>
            </a:lvl1pPr>
          </a:lstStyle>
          <a:p>
            <a:pPr lvl="0"/>
            <a:r>
              <a:rPr lang="en-US"/>
              <a:t>Click to edit Master text styles</a:t>
            </a:r>
          </a:p>
        </p:txBody>
      </p:sp>
      <p:sp>
        <p:nvSpPr>
          <p:cNvPr id="10" name="Content Placeholder 2">
            <a:extLst>
              <a:ext uri="{FF2B5EF4-FFF2-40B4-BE49-F238E27FC236}">
                <a16:creationId xmlns:a16="http://schemas.microsoft.com/office/drawing/2014/main" id="{8567B850-9BA5-436D-90B5-3B94C065572F}"/>
              </a:ext>
            </a:extLst>
          </p:cNvPr>
          <p:cNvSpPr>
            <a:spLocks noGrp="1"/>
          </p:cNvSpPr>
          <p:nvPr>
            <p:ph idx="18"/>
          </p:nvPr>
        </p:nvSpPr>
        <p:spPr bwMode="gray">
          <a:xfrm>
            <a:off x="6273736" y="2257616"/>
            <a:ext cx="5478683" cy="1276312"/>
          </a:xfrm>
        </p:spPr>
        <p:txBody>
          <a:bodyPr/>
          <a:lstStyle>
            <a:lvl1pPr marL="172986" indent="-172986">
              <a:spcBef>
                <a:spcPts val="1000"/>
              </a:spcBef>
              <a:defRPr sz="1600"/>
            </a:lvl1pPr>
            <a:lvl2pPr marL="347559" indent="-119027">
              <a:spcBef>
                <a:spcPts val="500"/>
              </a:spcBef>
              <a:defRPr sz="1400"/>
            </a:lvl2pPr>
            <a:lvl3pPr marL="512609" indent="-107918">
              <a:spcBef>
                <a:spcPts val="200"/>
              </a:spcBef>
              <a:defRPr sz="1200"/>
            </a:lvl3pPr>
            <a:lvl4pPr marL="685594" indent="-109505">
              <a:spcBef>
                <a:spcPts val="200"/>
              </a:spcBef>
              <a:defRPr sz="1100"/>
            </a:lvl4pPr>
            <a:lvl5pPr marL="858580" indent="-117440">
              <a:spcBef>
                <a:spcPts val="20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a:extLst>
              <a:ext uri="{FF2B5EF4-FFF2-40B4-BE49-F238E27FC236}">
                <a16:creationId xmlns:a16="http://schemas.microsoft.com/office/drawing/2014/main" id="{930AED57-71AA-40F0-8FED-14CBC67B5225}"/>
              </a:ext>
            </a:extLst>
          </p:cNvPr>
          <p:cNvSpPr>
            <a:spLocks noGrp="1"/>
          </p:cNvSpPr>
          <p:nvPr>
            <p:ph type="body" sz="quarter" idx="19"/>
          </p:nvPr>
        </p:nvSpPr>
        <p:spPr bwMode="gray">
          <a:xfrm>
            <a:off x="6273736" y="1690688"/>
            <a:ext cx="5478683" cy="521208"/>
          </a:xfrm>
          <a:solidFill>
            <a:schemeClr val="bg1"/>
          </a:solidFill>
          <a:effectLst>
            <a:outerShdw dist="12700" dir="16200000" rotWithShape="0">
              <a:schemeClr val="bg1">
                <a:lumMod val="75000"/>
              </a:schemeClr>
            </a:outerShdw>
          </a:effectLst>
        </p:spPr>
        <p:txBody>
          <a:bodyPr lIns="0" tIns="91440" rIns="0"/>
          <a:lstStyle>
            <a:lvl1pPr>
              <a:spcBef>
                <a:spcPts val="0"/>
              </a:spcBef>
              <a:buNone/>
              <a:defRPr sz="1699" b="1">
                <a:solidFill>
                  <a:schemeClr val="accent1"/>
                </a:solidFill>
              </a:defRPr>
            </a:lvl1pPr>
          </a:lstStyle>
          <a:p>
            <a:pPr lvl="0"/>
            <a:r>
              <a:rPr lang="en-US"/>
              <a:t>Click to edit Master text styles</a:t>
            </a:r>
          </a:p>
        </p:txBody>
      </p:sp>
      <p:sp>
        <p:nvSpPr>
          <p:cNvPr id="18" name="Content Placeholder 2">
            <a:extLst>
              <a:ext uri="{FF2B5EF4-FFF2-40B4-BE49-F238E27FC236}">
                <a16:creationId xmlns:a16="http://schemas.microsoft.com/office/drawing/2014/main" id="{2A8F3BDE-5536-412E-9331-650A7E2E8AB3}"/>
              </a:ext>
            </a:extLst>
          </p:cNvPr>
          <p:cNvSpPr>
            <a:spLocks noGrp="1"/>
          </p:cNvSpPr>
          <p:nvPr>
            <p:ph idx="20"/>
          </p:nvPr>
        </p:nvSpPr>
        <p:spPr bwMode="gray">
          <a:xfrm>
            <a:off x="457320" y="4373744"/>
            <a:ext cx="5478683" cy="1276312"/>
          </a:xfrm>
        </p:spPr>
        <p:txBody>
          <a:bodyPr/>
          <a:lstStyle>
            <a:lvl1pPr marL="172986" indent="-172986">
              <a:spcBef>
                <a:spcPts val="1000"/>
              </a:spcBef>
              <a:defRPr sz="1600"/>
            </a:lvl1pPr>
            <a:lvl2pPr marL="347559" indent="-119027">
              <a:spcBef>
                <a:spcPts val="500"/>
              </a:spcBef>
              <a:defRPr sz="1400"/>
            </a:lvl2pPr>
            <a:lvl3pPr marL="512609" indent="-107918">
              <a:spcBef>
                <a:spcPts val="200"/>
              </a:spcBef>
              <a:defRPr sz="1200"/>
            </a:lvl3pPr>
            <a:lvl4pPr marL="685594" indent="-109505">
              <a:spcBef>
                <a:spcPts val="200"/>
              </a:spcBef>
              <a:defRPr sz="1100"/>
            </a:lvl4pPr>
            <a:lvl5pPr marL="858580" indent="-117440">
              <a:spcBef>
                <a:spcPts val="20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4">
            <a:extLst>
              <a:ext uri="{FF2B5EF4-FFF2-40B4-BE49-F238E27FC236}">
                <a16:creationId xmlns:a16="http://schemas.microsoft.com/office/drawing/2014/main" id="{6466D6BA-4968-4105-B0D7-E7BD687A8068}"/>
              </a:ext>
            </a:extLst>
          </p:cNvPr>
          <p:cNvSpPr>
            <a:spLocks noGrp="1"/>
          </p:cNvSpPr>
          <p:nvPr>
            <p:ph type="body" sz="quarter" idx="21"/>
          </p:nvPr>
        </p:nvSpPr>
        <p:spPr bwMode="gray">
          <a:xfrm>
            <a:off x="457318" y="3816350"/>
            <a:ext cx="5478682" cy="521208"/>
          </a:xfrm>
          <a:solidFill>
            <a:schemeClr val="bg1"/>
          </a:solidFill>
          <a:effectLst>
            <a:outerShdw dist="12700" dir="16200000" rotWithShape="0">
              <a:schemeClr val="bg1">
                <a:lumMod val="75000"/>
              </a:schemeClr>
            </a:outerShdw>
          </a:effectLst>
        </p:spPr>
        <p:txBody>
          <a:bodyPr lIns="0" tIns="91440" rIns="0"/>
          <a:lstStyle>
            <a:lvl1pPr>
              <a:spcBef>
                <a:spcPts val="0"/>
              </a:spcBef>
              <a:buNone/>
              <a:defRPr sz="1699" b="1">
                <a:solidFill>
                  <a:schemeClr val="accent1"/>
                </a:solidFill>
              </a:defRPr>
            </a:lvl1pPr>
          </a:lstStyle>
          <a:p>
            <a:pPr lvl="0"/>
            <a:r>
              <a:rPr lang="en-US"/>
              <a:t>Click to edit Master text styles</a:t>
            </a:r>
          </a:p>
        </p:txBody>
      </p:sp>
      <p:sp>
        <p:nvSpPr>
          <p:cNvPr id="20" name="Content Placeholder 2">
            <a:extLst>
              <a:ext uri="{FF2B5EF4-FFF2-40B4-BE49-F238E27FC236}">
                <a16:creationId xmlns:a16="http://schemas.microsoft.com/office/drawing/2014/main" id="{870E3D72-4322-4600-80EE-32F1EA906711}"/>
              </a:ext>
            </a:extLst>
          </p:cNvPr>
          <p:cNvSpPr>
            <a:spLocks noGrp="1"/>
          </p:cNvSpPr>
          <p:nvPr>
            <p:ph idx="22"/>
          </p:nvPr>
        </p:nvSpPr>
        <p:spPr bwMode="gray">
          <a:xfrm>
            <a:off x="6273736" y="4373744"/>
            <a:ext cx="5478683" cy="1276312"/>
          </a:xfrm>
        </p:spPr>
        <p:txBody>
          <a:bodyPr/>
          <a:lstStyle>
            <a:lvl1pPr marL="172986" indent="-172986">
              <a:spcBef>
                <a:spcPts val="1000"/>
              </a:spcBef>
              <a:defRPr sz="1600"/>
            </a:lvl1pPr>
            <a:lvl2pPr marL="347559" indent="-119027">
              <a:spcBef>
                <a:spcPts val="500"/>
              </a:spcBef>
              <a:defRPr sz="1400"/>
            </a:lvl2pPr>
            <a:lvl3pPr marL="512609" indent="-107918">
              <a:spcBef>
                <a:spcPts val="200"/>
              </a:spcBef>
              <a:defRPr sz="1200"/>
            </a:lvl3pPr>
            <a:lvl4pPr marL="685594" indent="-109505">
              <a:spcBef>
                <a:spcPts val="200"/>
              </a:spcBef>
              <a:defRPr sz="1100"/>
            </a:lvl4pPr>
            <a:lvl5pPr marL="858580" indent="-117440">
              <a:spcBef>
                <a:spcPts val="20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4">
            <a:extLst>
              <a:ext uri="{FF2B5EF4-FFF2-40B4-BE49-F238E27FC236}">
                <a16:creationId xmlns:a16="http://schemas.microsoft.com/office/drawing/2014/main" id="{CFA8F5A1-9096-48CF-8981-DA7C92908DC8}"/>
              </a:ext>
            </a:extLst>
          </p:cNvPr>
          <p:cNvSpPr>
            <a:spLocks noGrp="1"/>
          </p:cNvSpPr>
          <p:nvPr>
            <p:ph type="body" sz="quarter" idx="23"/>
          </p:nvPr>
        </p:nvSpPr>
        <p:spPr bwMode="gray">
          <a:xfrm>
            <a:off x="6273736" y="3816350"/>
            <a:ext cx="5478683" cy="521208"/>
          </a:xfrm>
          <a:solidFill>
            <a:schemeClr val="bg1"/>
          </a:solidFill>
          <a:effectLst>
            <a:outerShdw dist="12700" dir="16200000" rotWithShape="0">
              <a:schemeClr val="bg1">
                <a:lumMod val="75000"/>
              </a:schemeClr>
            </a:outerShdw>
          </a:effectLst>
        </p:spPr>
        <p:txBody>
          <a:bodyPr lIns="0" tIns="91440" rIns="0"/>
          <a:lstStyle>
            <a:lvl1pPr>
              <a:spcBef>
                <a:spcPts val="0"/>
              </a:spcBef>
              <a:buNone/>
              <a:defRPr sz="1699" b="1">
                <a:solidFill>
                  <a:schemeClr val="accent1"/>
                </a:solidFill>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2725717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wo Content ">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2145884" y="2368296"/>
            <a:ext cx="7521141" cy="2850818"/>
          </a:xfrm>
        </p:spPr>
        <p:txBody>
          <a:bodyPr/>
          <a:lstStyle>
            <a:lvl1pPr marL="172986" indent="-172986">
              <a:spcBef>
                <a:spcPts val="1000"/>
              </a:spcBef>
              <a:defRPr sz="1600">
                <a:solidFill>
                  <a:schemeClr val="accent2"/>
                </a:solidFill>
              </a:defRPr>
            </a:lvl1pPr>
            <a:lvl2pPr marL="347559" indent="-119027">
              <a:spcBef>
                <a:spcPts val="500"/>
              </a:spcBef>
              <a:defRPr sz="1400">
                <a:solidFill>
                  <a:schemeClr val="accent2"/>
                </a:solidFill>
              </a:defRPr>
            </a:lvl2pPr>
            <a:lvl3pPr marL="512609" indent="-107918">
              <a:spcBef>
                <a:spcPts val="200"/>
              </a:spcBef>
              <a:defRPr sz="1200">
                <a:solidFill>
                  <a:schemeClr val="accent2"/>
                </a:solidFill>
              </a:defRPr>
            </a:lvl3pPr>
            <a:lvl4pPr marL="685594" indent="-109505">
              <a:spcBef>
                <a:spcPts val="200"/>
              </a:spcBef>
              <a:defRPr sz="1100">
                <a:solidFill>
                  <a:schemeClr val="accent2"/>
                </a:solidFill>
              </a:defRPr>
            </a:lvl4pPr>
            <a:lvl5pPr marL="858580" indent="-117440">
              <a:spcBef>
                <a:spcPts val="200"/>
              </a:spcBef>
              <a:defRPr sz="1050">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bwMode="gray"/>
        <p:txBody>
          <a:bodyPr/>
          <a:lstStyle/>
          <a:p>
            <a:r>
              <a:rPr lang="en-US"/>
              <a:t>Click to edit Master title style</a:t>
            </a:r>
          </a:p>
        </p:txBody>
      </p:sp>
      <p:sp>
        <p:nvSpPr>
          <p:cNvPr id="4" name="Text Placeholder 4">
            <a:extLst>
              <a:ext uri="{FF2B5EF4-FFF2-40B4-BE49-F238E27FC236}">
                <a16:creationId xmlns:a16="http://schemas.microsoft.com/office/drawing/2014/main" id="{AE4EBFC5-472E-0D9D-4AC3-EA0789A5FC43}"/>
              </a:ext>
            </a:extLst>
          </p:cNvPr>
          <p:cNvSpPr>
            <a:spLocks noGrp="1"/>
          </p:cNvSpPr>
          <p:nvPr>
            <p:ph type="body" sz="quarter" idx="17" hasCustomPrompt="1"/>
          </p:nvPr>
        </p:nvSpPr>
        <p:spPr bwMode="gray">
          <a:xfrm>
            <a:off x="2145884" y="1782604"/>
            <a:ext cx="7521141" cy="493776"/>
          </a:xfrm>
          <a:noFill/>
          <a:effectLst/>
        </p:spPr>
        <p:txBody>
          <a:bodyPr lIns="0" tIns="91440" rIns="0"/>
          <a:lstStyle>
            <a:lvl1pPr>
              <a:spcBef>
                <a:spcPts val="0"/>
              </a:spcBef>
              <a:buNone/>
              <a:defRPr sz="1699" b="1">
                <a:solidFill>
                  <a:schemeClr val="accent1"/>
                </a:solidFill>
              </a:defRPr>
            </a:lvl1pPr>
          </a:lstStyle>
          <a:p>
            <a:pPr lvl="0"/>
            <a:r>
              <a:rPr lang="en-US"/>
              <a:t>Headline</a:t>
            </a:r>
          </a:p>
        </p:txBody>
      </p:sp>
    </p:spTree>
    <p:custDataLst>
      <p:tags r:id="rId1"/>
    </p:custDataLst>
    <p:extLst>
      <p:ext uri="{BB962C8B-B14F-4D97-AF65-F5344CB8AC3E}">
        <p14:creationId xmlns:p14="http://schemas.microsoft.com/office/powerpoint/2010/main" val="23040074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8E8C2-5945-3D6A-8B9E-DC4E3584451E}"/>
              </a:ext>
            </a:extLst>
          </p:cNvPr>
          <p:cNvSpPr>
            <a:spLocks noGrp="1"/>
          </p:cNvSpPr>
          <p:nvPr>
            <p:ph type="title"/>
          </p:nvPr>
        </p:nvSpPr>
        <p:spPr/>
        <p:txBody>
          <a:bodyPr/>
          <a:lstStyle>
            <a:lvl1pPr>
              <a:defRPr b="1" spc="-50"/>
            </a:lvl1pPr>
          </a:lstStyle>
          <a:p>
            <a:r>
              <a:rPr lang="en-US"/>
              <a:t>Click to edit Master title style</a:t>
            </a:r>
          </a:p>
        </p:txBody>
      </p:sp>
      <p:sp>
        <p:nvSpPr>
          <p:cNvPr id="8" name="Text Placeholder 10">
            <a:extLst>
              <a:ext uri="{FF2B5EF4-FFF2-40B4-BE49-F238E27FC236}">
                <a16:creationId xmlns:a16="http://schemas.microsoft.com/office/drawing/2014/main" id="{0B690C78-265B-C177-00EC-C03891FECC5C}"/>
              </a:ext>
            </a:extLst>
          </p:cNvPr>
          <p:cNvSpPr>
            <a:spLocks noGrp="1"/>
          </p:cNvSpPr>
          <p:nvPr>
            <p:ph type="body" sz="quarter" idx="12" hasCustomPrompt="1"/>
          </p:nvPr>
        </p:nvSpPr>
        <p:spPr>
          <a:xfrm>
            <a:off x="709597" y="1736752"/>
            <a:ext cx="1838234" cy="161841"/>
          </a:xfrm>
          <a:prstGeom prst="rect">
            <a:avLst/>
          </a:prstGeom>
        </p:spPr>
        <p:txBody>
          <a:bodyPr/>
          <a:lstStyle>
            <a:lvl1pPr marL="0" indent="0">
              <a:buNone/>
              <a:defRPr lang="en-US" sz="1000" b="1" kern="1200" spc="-25" dirty="0">
                <a:solidFill>
                  <a:schemeClr val="accent1"/>
                </a:solidFill>
                <a:latin typeface="+mn-lt"/>
                <a:ea typeface="+mn-ea"/>
                <a:cs typeface="+mn-cs"/>
              </a:defRPr>
            </a:lvl1pPr>
            <a:lvl2pPr marL="456949" indent="0">
              <a:buNone/>
              <a:defRPr lang="en-US" sz="1799" b="1" kern="1200" spc="-25" dirty="0">
                <a:solidFill>
                  <a:schemeClr val="accent1"/>
                </a:solidFill>
                <a:latin typeface="Pfizer Tomorrow" panose="02010503040201060303" pitchFamily="2" charset="77"/>
                <a:ea typeface="+mn-ea"/>
                <a:cs typeface="+mn-cs"/>
              </a:defRPr>
            </a:lvl2pPr>
            <a:lvl3pPr marL="913897" indent="0">
              <a:buNone/>
              <a:defRPr lang="en-US" sz="1799" kern="1200" spc="-50" dirty="0" smtClean="0">
                <a:solidFill>
                  <a:srgbClr val="02005E"/>
                </a:solidFill>
                <a:latin typeface="Pfizer Diatype" panose="020B0504040202060203" pitchFamily="34" charset="77"/>
                <a:ea typeface="+mn-ea"/>
                <a:cs typeface="+mn-cs"/>
              </a:defRPr>
            </a:lvl3pPr>
            <a:lvl4pPr>
              <a:defRPr lang="en-US" sz="1799" kern="1200" spc="-50" dirty="0" smtClean="0">
                <a:solidFill>
                  <a:srgbClr val="02005E"/>
                </a:solidFill>
                <a:latin typeface="Pfizer Diatype" panose="020B0504040202060203" pitchFamily="34" charset="77"/>
                <a:ea typeface="+mn-ea"/>
                <a:cs typeface="+mn-cs"/>
              </a:defRPr>
            </a:lvl4pPr>
            <a:lvl5pPr>
              <a:defRPr lang="en-US" sz="1799" kern="1200" spc="-50" dirty="0">
                <a:solidFill>
                  <a:srgbClr val="02005E"/>
                </a:solidFill>
                <a:latin typeface="Pfizer Diatype" panose="020B0504040202060203" pitchFamily="34" charset="77"/>
                <a:ea typeface="+mn-ea"/>
                <a:cs typeface="+mn-cs"/>
              </a:defRPr>
            </a:lvl5pPr>
          </a:lstStyle>
          <a:p>
            <a:pPr lvl="0"/>
            <a:r>
              <a:rPr lang="en-US"/>
              <a:t>01</a:t>
            </a:r>
          </a:p>
        </p:txBody>
      </p:sp>
      <p:sp>
        <p:nvSpPr>
          <p:cNvPr id="9" name="Text Placeholder 10">
            <a:extLst>
              <a:ext uri="{FF2B5EF4-FFF2-40B4-BE49-F238E27FC236}">
                <a16:creationId xmlns:a16="http://schemas.microsoft.com/office/drawing/2014/main" id="{97B75870-34EF-B172-9DC5-7B3B469DD535}"/>
              </a:ext>
            </a:extLst>
          </p:cNvPr>
          <p:cNvSpPr>
            <a:spLocks noGrp="1"/>
          </p:cNvSpPr>
          <p:nvPr>
            <p:ph type="body" sz="quarter" idx="13" hasCustomPrompt="1"/>
          </p:nvPr>
        </p:nvSpPr>
        <p:spPr>
          <a:xfrm>
            <a:off x="701093" y="1926725"/>
            <a:ext cx="1838234" cy="305112"/>
          </a:xfrm>
          <a:prstGeom prst="rect">
            <a:avLst/>
          </a:prstGeom>
        </p:spPr>
        <p:txBody>
          <a:bodyPr/>
          <a:lstStyle>
            <a:lvl1pPr marL="0" indent="0">
              <a:buNone/>
              <a:defRPr lang="en-US" sz="1799" b="1" kern="1200" spc="-25" dirty="0">
                <a:solidFill>
                  <a:schemeClr val="accent1"/>
                </a:solidFill>
                <a:latin typeface="+mj-lt"/>
                <a:ea typeface="+mn-ea"/>
                <a:cs typeface="+mn-cs"/>
              </a:defRPr>
            </a:lvl1pPr>
            <a:lvl2pPr marL="456949" indent="0">
              <a:buNone/>
              <a:defRPr lang="en-US" sz="1799" b="1" kern="1200" spc="-25" dirty="0">
                <a:solidFill>
                  <a:schemeClr val="accent1"/>
                </a:solidFill>
                <a:latin typeface="Pfizer Tomorrow" panose="02010503040201060303" pitchFamily="2" charset="77"/>
                <a:ea typeface="+mn-ea"/>
                <a:cs typeface="+mn-cs"/>
              </a:defRPr>
            </a:lvl2pPr>
            <a:lvl3pPr marL="913897" indent="0">
              <a:buNone/>
              <a:defRPr lang="en-US" sz="1799" kern="1200" spc="-50" dirty="0" smtClean="0">
                <a:solidFill>
                  <a:srgbClr val="02005E"/>
                </a:solidFill>
                <a:latin typeface="Pfizer Diatype" panose="020B0504040202060203" pitchFamily="34" charset="77"/>
                <a:ea typeface="+mn-ea"/>
                <a:cs typeface="+mn-cs"/>
              </a:defRPr>
            </a:lvl3pPr>
            <a:lvl4pPr>
              <a:defRPr lang="en-US" sz="1799" kern="1200" spc="-50" dirty="0" smtClean="0">
                <a:solidFill>
                  <a:srgbClr val="02005E"/>
                </a:solidFill>
                <a:latin typeface="Pfizer Diatype" panose="020B0504040202060203" pitchFamily="34" charset="77"/>
                <a:ea typeface="+mn-ea"/>
                <a:cs typeface="+mn-cs"/>
              </a:defRPr>
            </a:lvl4pPr>
            <a:lvl5pPr>
              <a:defRPr lang="en-US" sz="1799"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10" name="Text Placeholder 10">
            <a:extLst>
              <a:ext uri="{FF2B5EF4-FFF2-40B4-BE49-F238E27FC236}">
                <a16:creationId xmlns:a16="http://schemas.microsoft.com/office/drawing/2014/main" id="{E32C26DF-97A8-85FD-1197-8C10436F56BC}"/>
              </a:ext>
            </a:extLst>
          </p:cNvPr>
          <p:cNvSpPr>
            <a:spLocks noGrp="1"/>
          </p:cNvSpPr>
          <p:nvPr>
            <p:ph type="body" sz="quarter" idx="14" hasCustomPrompt="1"/>
          </p:nvPr>
        </p:nvSpPr>
        <p:spPr>
          <a:xfrm>
            <a:off x="701093" y="2436470"/>
            <a:ext cx="1838234" cy="2821335"/>
          </a:xfrm>
          <a:prstGeom prst="rect">
            <a:avLst/>
          </a:prstGeom>
        </p:spPr>
        <p:txBody>
          <a:bodyPr/>
          <a:lstStyle>
            <a:lvl1pPr marL="0" indent="0">
              <a:buNone/>
              <a:defRPr lang="en-US" sz="1100" b="0" i="0" kern="1200" spc="-30" dirty="0" smtClean="0">
                <a:solidFill>
                  <a:srgbClr val="02005E"/>
                </a:solidFill>
                <a:latin typeface="+mn-lt"/>
                <a:ea typeface="+mn-ea"/>
                <a:cs typeface="+mn-cs"/>
              </a:defRPr>
            </a:lvl1pPr>
            <a:lvl2pPr>
              <a:defRPr lang="en-US" sz="1100" b="0" i="0" kern="1200" spc="-30" dirty="0" smtClean="0">
                <a:solidFill>
                  <a:srgbClr val="02005E"/>
                </a:solidFill>
                <a:latin typeface="+mn-lt"/>
                <a:ea typeface="+mn-ea"/>
                <a:cs typeface="+mn-cs"/>
              </a:defRPr>
            </a:lvl2pPr>
            <a:lvl3pPr marL="913897"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
        <p:nvSpPr>
          <p:cNvPr id="11" name="Text Placeholder 10">
            <a:extLst>
              <a:ext uri="{FF2B5EF4-FFF2-40B4-BE49-F238E27FC236}">
                <a16:creationId xmlns:a16="http://schemas.microsoft.com/office/drawing/2014/main" id="{98CDD658-3E19-2918-02C4-5E395910A8E7}"/>
              </a:ext>
            </a:extLst>
          </p:cNvPr>
          <p:cNvSpPr>
            <a:spLocks noGrp="1"/>
          </p:cNvSpPr>
          <p:nvPr>
            <p:ph type="body" sz="quarter" idx="15" hasCustomPrompt="1"/>
          </p:nvPr>
        </p:nvSpPr>
        <p:spPr>
          <a:xfrm>
            <a:off x="2973592" y="1736752"/>
            <a:ext cx="1838234" cy="161841"/>
          </a:xfrm>
          <a:prstGeom prst="rect">
            <a:avLst/>
          </a:prstGeom>
        </p:spPr>
        <p:txBody>
          <a:bodyPr/>
          <a:lstStyle>
            <a:lvl1pPr marL="0" indent="0">
              <a:buNone/>
              <a:defRPr lang="en-US" sz="1000" b="1" kern="1200" spc="-25" dirty="0">
                <a:solidFill>
                  <a:schemeClr val="accent1"/>
                </a:solidFill>
                <a:latin typeface="+mn-lt"/>
                <a:ea typeface="+mn-ea"/>
                <a:cs typeface="+mn-cs"/>
              </a:defRPr>
            </a:lvl1pPr>
            <a:lvl2pPr marL="456949" indent="0">
              <a:buNone/>
              <a:defRPr lang="en-US" sz="1799" b="1" kern="1200" spc="-25" dirty="0">
                <a:solidFill>
                  <a:schemeClr val="accent1"/>
                </a:solidFill>
                <a:latin typeface="Pfizer Tomorrow" panose="02010503040201060303" pitchFamily="2" charset="77"/>
                <a:ea typeface="+mn-ea"/>
                <a:cs typeface="+mn-cs"/>
              </a:defRPr>
            </a:lvl2pPr>
            <a:lvl3pPr marL="913897" indent="0">
              <a:buNone/>
              <a:defRPr lang="en-US" sz="1799" kern="1200" spc="-50" dirty="0" smtClean="0">
                <a:solidFill>
                  <a:srgbClr val="02005E"/>
                </a:solidFill>
                <a:latin typeface="Pfizer Diatype" panose="020B0504040202060203" pitchFamily="34" charset="77"/>
                <a:ea typeface="+mn-ea"/>
                <a:cs typeface="+mn-cs"/>
              </a:defRPr>
            </a:lvl3pPr>
            <a:lvl4pPr>
              <a:defRPr lang="en-US" sz="1799" kern="1200" spc="-50" dirty="0" smtClean="0">
                <a:solidFill>
                  <a:srgbClr val="02005E"/>
                </a:solidFill>
                <a:latin typeface="Pfizer Diatype" panose="020B0504040202060203" pitchFamily="34" charset="77"/>
                <a:ea typeface="+mn-ea"/>
                <a:cs typeface="+mn-cs"/>
              </a:defRPr>
            </a:lvl4pPr>
            <a:lvl5pPr>
              <a:defRPr lang="en-US" sz="1799" kern="1200" spc="-50" dirty="0">
                <a:solidFill>
                  <a:srgbClr val="02005E"/>
                </a:solidFill>
                <a:latin typeface="Pfizer Diatype" panose="020B0504040202060203" pitchFamily="34" charset="77"/>
                <a:ea typeface="+mn-ea"/>
                <a:cs typeface="+mn-cs"/>
              </a:defRPr>
            </a:lvl5pPr>
          </a:lstStyle>
          <a:p>
            <a:pPr lvl="0"/>
            <a:r>
              <a:rPr lang="en-US"/>
              <a:t>02</a:t>
            </a:r>
          </a:p>
        </p:txBody>
      </p:sp>
      <p:sp>
        <p:nvSpPr>
          <p:cNvPr id="12" name="Text Placeholder 10">
            <a:extLst>
              <a:ext uri="{FF2B5EF4-FFF2-40B4-BE49-F238E27FC236}">
                <a16:creationId xmlns:a16="http://schemas.microsoft.com/office/drawing/2014/main" id="{993A77F2-571C-DD91-C115-B580B6A1E223}"/>
              </a:ext>
            </a:extLst>
          </p:cNvPr>
          <p:cNvSpPr>
            <a:spLocks noGrp="1"/>
          </p:cNvSpPr>
          <p:nvPr>
            <p:ph type="body" sz="quarter" idx="16" hasCustomPrompt="1"/>
          </p:nvPr>
        </p:nvSpPr>
        <p:spPr>
          <a:xfrm>
            <a:off x="2965086" y="1926725"/>
            <a:ext cx="1838234" cy="305112"/>
          </a:xfrm>
          <a:prstGeom prst="rect">
            <a:avLst/>
          </a:prstGeom>
        </p:spPr>
        <p:txBody>
          <a:bodyPr/>
          <a:lstStyle>
            <a:lvl1pPr marL="0" indent="0">
              <a:buNone/>
              <a:defRPr lang="en-US" sz="1799" b="1" kern="1200" spc="-25" dirty="0">
                <a:solidFill>
                  <a:schemeClr val="accent1"/>
                </a:solidFill>
                <a:latin typeface="+mj-lt"/>
                <a:ea typeface="+mn-ea"/>
                <a:cs typeface="+mn-cs"/>
              </a:defRPr>
            </a:lvl1pPr>
            <a:lvl2pPr marL="456949" indent="0">
              <a:buNone/>
              <a:defRPr lang="en-US" sz="1799" b="1" kern="1200" spc="-25" dirty="0">
                <a:solidFill>
                  <a:schemeClr val="accent1"/>
                </a:solidFill>
                <a:latin typeface="Pfizer Tomorrow" panose="02010503040201060303" pitchFamily="2" charset="77"/>
                <a:ea typeface="+mn-ea"/>
                <a:cs typeface="+mn-cs"/>
              </a:defRPr>
            </a:lvl2pPr>
            <a:lvl3pPr marL="913897" indent="0">
              <a:buNone/>
              <a:defRPr lang="en-US" sz="1799" kern="1200" spc="-50" dirty="0" smtClean="0">
                <a:solidFill>
                  <a:srgbClr val="02005E"/>
                </a:solidFill>
                <a:latin typeface="Pfizer Diatype" panose="020B0504040202060203" pitchFamily="34" charset="77"/>
                <a:ea typeface="+mn-ea"/>
                <a:cs typeface="+mn-cs"/>
              </a:defRPr>
            </a:lvl3pPr>
            <a:lvl4pPr>
              <a:defRPr lang="en-US" sz="1799" kern="1200" spc="-50" dirty="0" smtClean="0">
                <a:solidFill>
                  <a:srgbClr val="02005E"/>
                </a:solidFill>
                <a:latin typeface="Pfizer Diatype" panose="020B0504040202060203" pitchFamily="34" charset="77"/>
                <a:ea typeface="+mn-ea"/>
                <a:cs typeface="+mn-cs"/>
              </a:defRPr>
            </a:lvl4pPr>
            <a:lvl5pPr>
              <a:defRPr lang="en-US" sz="1799"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13" name="Text Placeholder 10">
            <a:extLst>
              <a:ext uri="{FF2B5EF4-FFF2-40B4-BE49-F238E27FC236}">
                <a16:creationId xmlns:a16="http://schemas.microsoft.com/office/drawing/2014/main" id="{8C50AFBE-858F-695A-1B2B-0D7F45840AA9}"/>
              </a:ext>
            </a:extLst>
          </p:cNvPr>
          <p:cNvSpPr>
            <a:spLocks noGrp="1"/>
          </p:cNvSpPr>
          <p:nvPr>
            <p:ph type="body" sz="quarter" idx="17" hasCustomPrompt="1"/>
          </p:nvPr>
        </p:nvSpPr>
        <p:spPr>
          <a:xfrm>
            <a:off x="2965086" y="2436470"/>
            <a:ext cx="1838234" cy="2821335"/>
          </a:xfrm>
          <a:prstGeom prst="rect">
            <a:avLst/>
          </a:prstGeom>
        </p:spPr>
        <p:txBody>
          <a:bodyPr/>
          <a:lstStyle>
            <a:lvl1pPr marL="0" indent="0">
              <a:buNone/>
              <a:defRPr lang="en-US" sz="1100" b="0" i="0" kern="1200" spc="-30" dirty="0" smtClean="0">
                <a:solidFill>
                  <a:srgbClr val="02005E"/>
                </a:solidFill>
                <a:latin typeface="+mn-lt"/>
                <a:ea typeface="+mn-ea"/>
                <a:cs typeface="+mn-cs"/>
              </a:defRPr>
            </a:lvl1pPr>
            <a:lvl2pPr>
              <a:defRPr lang="en-US" sz="1100" b="0" i="0" kern="1200" spc="-30" dirty="0" smtClean="0">
                <a:solidFill>
                  <a:srgbClr val="02005E"/>
                </a:solidFill>
                <a:latin typeface="+mn-lt"/>
                <a:ea typeface="+mn-ea"/>
                <a:cs typeface="+mn-cs"/>
              </a:defRPr>
            </a:lvl2pPr>
            <a:lvl3pPr marL="913897"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
        <p:nvSpPr>
          <p:cNvPr id="14" name="Text Placeholder 10">
            <a:extLst>
              <a:ext uri="{FF2B5EF4-FFF2-40B4-BE49-F238E27FC236}">
                <a16:creationId xmlns:a16="http://schemas.microsoft.com/office/drawing/2014/main" id="{1159A50A-6E6C-77FA-D12E-13DD6B103C87}"/>
              </a:ext>
            </a:extLst>
          </p:cNvPr>
          <p:cNvSpPr>
            <a:spLocks noGrp="1"/>
          </p:cNvSpPr>
          <p:nvPr>
            <p:ph type="body" sz="quarter" idx="18" hasCustomPrompt="1"/>
          </p:nvPr>
        </p:nvSpPr>
        <p:spPr>
          <a:xfrm>
            <a:off x="5192973" y="1736752"/>
            <a:ext cx="1838234" cy="161841"/>
          </a:xfrm>
          <a:prstGeom prst="rect">
            <a:avLst/>
          </a:prstGeom>
        </p:spPr>
        <p:txBody>
          <a:bodyPr/>
          <a:lstStyle>
            <a:lvl1pPr marL="0" indent="0">
              <a:buNone/>
              <a:defRPr lang="en-US" sz="1000" b="1" kern="1200" spc="-25" dirty="0">
                <a:solidFill>
                  <a:schemeClr val="accent1"/>
                </a:solidFill>
                <a:latin typeface="+mn-lt"/>
                <a:ea typeface="+mn-ea"/>
                <a:cs typeface="+mn-cs"/>
              </a:defRPr>
            </a:lvl1pPr>
            <a:lvl2pPr marL="456949" indent="0">
              <a:buNone/>
              <a:defRPr lang="en-US" sz="1799" b="1" kern="1200" spc="-25" dirty="0">
                <a:solidFill>
                  <a:schemeClr val="accent1"/>
                </a:solidFill>
                <a:latin typeface="Pfizer Tomorrow" panose="02010503040201060303" pitchFamily="2" charset="77"/>
                <a:ea typeface="+mn-ea"/>
                <a:cs typeface="+mn-cs"/>
              </a:defRPr>
            </a:lvl2pPr>
            <a:lvl3pPr marL="913897" indent="0">
              <a:buNone/>
              <a:defRPr lang="en-US" sz="1799" kern="1200" spc="-50" dirty="0" smtClean="0">
                <a:solidFill>
                  <a:srgbClr val="02005E"/>
                </a:solidFill>
                <a:latin typeface="Pfizer Diatype" panose="020B0504040202060203" pitchFamily="34" charset="77"/>
                <a:ea typeface="+mn-ea"/>
                <a:cs typeface="+mn-cs"/>
              </a:defRPr>
            </a:lvl3pPr>
            <a:lvl4pPr>
              <a:defRPr lang="en-US" sz="1799" kern="1200" spc="-50" dirty="0" smtClean="0">
                <a:solidFill>
                  <a:srgbClr val="02005E"/>
                </a:solidFill>
                <a:latin typeface="Pfizer Diatype" panose="020B0504040202060203" pitchFamily="34" charset="77"/>
                <a:ea typeface="+mn-ea"/>
                <a:cs typeface="+mn-cs"/>
              </a:defRPr>
            </a:lvl4pPr>
            <a:lvl5pPr>
              <a:defRPr lang="en-US" sz="1799" kern="1200" spc="-50" dirty="0">
                <a:solidFill>
                  <a:srgbClr val="02005E"/>
                </a:solidFill>
                <a:latin typeface="Pfizer Diatype" panose="020B0504040202060203" pitchFamily="34" charset="77"/>
                <a:ea typeface="+mn-ea"/>
                <a:cs typeface="+mn-cs"/>
              </a:defRPr>
            </a:lvl5pPr>
          </a:lstStyle>
          <a:p>
            <a:pPr lvl="0"/>
            <a:r>
              <a:rPr lang="en-US"/>
              <a:t>03</a:t>
            </a:r>
          </a:p>
        </p:txBody>
      </p:sp>
      <p:sp>
        <p:nvSpPr>
          <p:cNvPr id="15" name="Text Placeholder 10">
            <a:extLst>
              <a:ext uri="{FF2B5EF4-FFF2-40B4-BE49-F238E27FC236}">
                <a16:creationId xmlns:a16="http://schemas.microsoft.com/office/drawing/2014/main" id="{8F837DAE-3A62-3E10-09B8-EB0D617D1C7E}"/>
              </a:ext>
            </a:extLst>
          </p:cNvPr>
          <p:cNvSpPr>
            <a:spLocks noGrp="1"/>
          </p:cNvSpPr>
          <p:nvPr>
            <p:ph type="body" sz="quarter" idx="19" hasCustomPrompt="1"/>
          </p:nvPr>
        </p:nvSpPr>
        <p:spPr>
          <a:xfrm>
            <a:off x="5184466" y="1926725"/>
            <a:ext cx="1838234" cy="305112"/>
          </a:xfrm>
          <a:prstGeom prst="rect">
            <a:avLst/>
          </a:prstGeom>
        </p:spPr>
        <p:txBody>
          <a:bodyPr/>
          <a:lstStyle>
            <a:lvl1pPr marL="0" indent="0">
              <a:buNone/>
              <a:defRPr lang="en-US" sz="1799" b="1" kern="1200" spc="-25" dirty="0">
                <a:solidFill>
                  <a:schemeClr val="accent1"/>
                </a:solidFill>
                <a:latin typeface="+mj-lt"/>
                <a:ea typeface="+mn-ea"/>
                <a:cs typeface="+mn-cs"/>
              </a:defRPr>
            </a:lvl1pPr>
            <a:lvl2pPr marL="456949" indent="0">
              <a:buNone/>
              <a:defRPr lang="en-US" sz="1799" b="1" kern="1200" spc="-25" dirty="0">
                <a:solidFill>
                  <a:schemeClr val="accent1"/>
                </a:solidFill>
                <a:latin typeface="Pfizer Tomorrow" panose="02010503040201060303" pitchFamily="2" charset="77"/>
                <a:ea typeface="+mn-ea"/>
                <a:cs typeface="+mn-cs"/>
              </a:defRPr>
            </a:lvl2pPr>
            <a:lvl3pPr marL="913897" indent="0">
              <a:buNone/>
              <a:defRPr lang="en-US" sz="1799" kern="1200" spc="-50" dirty="0" smtClean="0">
                <a:solidFill>
                  <a:srgbClr val="02005E"/>
                </a:solidFill>
                <a:latin typeface="Pfizer Diatype" panose="020B0504040202060203" pitchFamily="34" charset="77"/>
                <a:ea typeface="+mn-ea"/>
                <a:cs typeface="+mn-cs"/>
              </a:defRPr>
            </a:lvl3pPr>
            <a:lvl4pPr>
              <a:defRPr lang="en-US" sz="1799" kern="1200" spc="-50" dirty="0" smtClean="0">
                <a:solidFill>
                  <a:srgbClr val="02005E"/>
                </a:solidFill>
                <a:latin typeface="Pfizer Diatype" panose="020B0504040202060203" pitchFamily="34" charset="77"/>
                <a:ea typeface="+mn-ea"/>
                <a:cs typeface="+mn-cs"/>
              </a:defRPr>
            </a:lvl4pPr>
            <a:lvl5pPr>
              <a:defRPr lang="en-US" sz="1799"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16" name="Text Placeholder 10">
            <a:extLst>
              <a:ext uri="{FF2B5EF4-FFF2-40B4-BE49-F238E27FC236}">
                <a16:creationId xmlns:a16="http://schemas.microsoft.com/office/drawing/2014/main" id="{C40A9B8B-164D-59C0-3DD7-6EDA592028F6}"/>
              </a:ext>
            </a:extLst>
          </p:cNvPr>
          <p:cNvSpPr>
            <a:spLocks noGrp="1"/>
          </p:cNvSpPr>
          <p:nvPr>
            <p:ph type="body" sz="quarter" idx="20" hasCustomPrompt="1"/>
          </p:nvPr>
        </p:nvSpPr>
        <p:spPr>
          <a:xfrm>
            <a:off x="5184466" y="2436470"/>
            <a:ext cx="1838234" cy="2821335"/>
          </a:xfrm>
          <a:prstGeom prst="rect">
            <a:avLst/>
          </a:prstGeom>
        </p:spPr>
        <p:txBody>
          <a:bodyPr/>
          <a:lstStyle>
            <a:lvl1pPr marL="0" indent="0">
              <a:buNone/>
              <a:defRPr lang="en-US" sz="1100" b="0" i="0" kern="1200" spc="-30" dirty="0" smtClean="0">
                <a:solidFill>
                  <a:srgbClr val="02005E"/>
                </a:solidFill>
                <a:latin typeface="+mn-lt"/>
                <a:ea typeface="+mn-ea"/>
                <a:cs typeface="+mn-cs"/>
              </a:defRPr>
            </a:lvl1pPr>
            <a:lvl2pPr>
              <a:defRPr lang="en-US" sz="1100" b="0" i="0" kern="1200" spc="-30" dirty="0" smtClean="0">
                <a:solidFill>
                  <a:srgbClr val="02005E"/>
                </a:solidFill>
                <a:latin typeface="+mn-lt"/>
                <a:ea typeface="+mn-ea"/>
                <a:cs typeface="+mn-cs"/>
              </a:defRPr>
            </a:lvl2pPr>
            <a:lvl3pPr marL="913897"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
        <p:nvSpPr>
          <p:cNvPr id="17" name="Text Placeholder 10">
            <a:extLst>
              <a:ext uri="{FF2B5EF4-FFF2-40B4-BE49-F238E27FC236}">
                <a16:creationId xmlns:a16="http://schemas.microsoft.com/office/drawing/2014/main" id="{8DC7A8FD-72FE-188B-65D5-CADA1F348649}"/>
              </a:ext>
            </a:extLst>
          </p:cNvPr>
          <p:cNvSpPr>
            <a:spLocks noGrp="1"/>
          </p:cNvSpPr>
          <p:nvPr>
            <p:ph type="body" sz="quarter" idx="21" hasCustomPrompt="1"/>
          </p:nvPr>
        </p:nvSpPr>
        <p:spPr>
          <a:xfrm>
            <a:off x="7412355" y="1736752"/>
            <a:ext cx="1838234" cy="161841"/>
          </a:xfrm>
          <a:prstGeom prst="rect">
            <a:avLst/>
          </a:prstGeom>
        </p:spPr>
        <p:txBody>
          <a:bodyPr/>
          <a:lstStyle>
            <a:lvl1pPr marL="0" indent="0">
              <a:buNone/>
              <a:defRPr lang="en-US" sz="1000" b="1" kern="1200" spc="-25" dirty="0">
                <a:solidFill>
                  <a:schemeClr val="accent1"/>
                </a:solidFill>
                <a:latin typeface="+mn-lt"/>
                <a:ea typeface="+mn-ea"/>
                <a:cs typeface="+mn-cs"/>
              </a:defRPr>
            </a:lvl1pPr>
            <a:lvl2pPr marL="456949" indent="0">
              <a:buNone/>
              <a:defRPr lang="en-US" sz="1799" b="1" kern="1200" spc="-25" dirty="0">
                <a:solidFill>
                  <a:schemeClr val="accent1"/>
                </a:solidFill>
                <a:latin typeface="Pfizer Tomorrow" panose="02010503040201060303" pitchFamily="2" charset="77"/>
                <a:ea typeface="+mn-ea"/>
                <a:cs typeface="+mn-cs"/>
              </a:defRPr>
            </a:lvl2pPr>
            <a:lvl3pPr marL="913897" indent="0">
              <a:buNone/>
              <a:defRPr lang="en-US" sz="1799" kern="1200" spc="-50" dirty="0" smtClean="0">
                <a:solidFill>
                  <a:srgbClr val="02005E"/>
                </a:solidFill>
                <a:latin typeface="Pfizer Diatype" panose="020B0504040202060203" pitchFamily="34" charset="77"/>
                <a:ea typeface="+mn-ea"/>
                <a:cs typeface="+mn-cs"/>
              </a:defRPr>
            </a:lvl3pPr>
            <a:lvl4pPr>
              <a:defRPr lang="en-US" sz="1799" kern="1200" spc="-50" dirty="0" smtClean="0">
                <a:solidFill>
                  <a:srgbClr val="02005E"/>
                </a:solidFill>
                <a:latin typeface="Pfizer Diatype" panose="020B0504040202060203" pitchFamily="34" charset="77"/>
                <a:ea typeface="+mn-ea"/>
                <a:cs typeface="+mn-cs"/>
              </a:defRPr>
            </a:lvl4pPr>
            <a:lvl5pPr>
              <a:defRPr lang="en-US" sz="1799" kern="1200" spc="-50" dirty="0">
                <a:solidFill>
                  <a:srgbClr val="02005E"/>
                </a:solidFill>
                <a:latin typeface="Pfizer Diatype" panose="020B0504040202060203" pitchFamily="34" charset="77"/>
                <a:ea typeface="+mn-ea"/>
                <a:cs typeface="+mn-cs"/>
              </a:defRPr>
            </a:lvl5pPr>
          </a:lstStyle>
          <a:p>
            <a:pPr lvl="0"/>
            <a:r>
              <a:rPr lang="en-US"/>
              <a:t>04</a:t>
            </a:r>
          </a:p>
        </p:txBody>
      </p:sp>
      <p:sp>
        <p:nvSpPr>
          <p:cNvPr id="18" name="Text Placeholder 10">
            <a:extLst>
              <a:ext uri="{FF2B5EF4-FFF2-40B4-BE49-F238E27FC236}">
                <a16:creationId xmlns:a16="http://schemas.microsoft.com/office/drawing/2014/main" id="{9C6C264E-5E38-3B0E-6C23-3D7B5B8FC82C}"/>
              </a:ext>
            </a:extLst>
          </p:cNvPr>
          <p:cNvSpPr>
            <a:spLocks noGrp="1"/>
          </p:cNvSpPr>
          <p:nvPr>
            <p:ph type="body" sz="quarter" idx="22" hasCustomPrompt="1"/>
          </p:nvPr>
        </p:nvSpPr>
        <p:spPr>
          <a:xfrm>
            <a:off x="7403848" y="1926725"/>
            <a:ext cx="1838234" cy="305112"/>
          </a:xfrm>
          <a:prstGeom prst="rect">
            <a:avLst/>
          </a:prstGeom>
        </p:spPr>
        <p:txBody>
          <a:bodyPr/>
          <a:lstStyle>
            <a:lvl1pPr marL="0" indent="0">
              <a:buNone/>
              <a:defRPr lang="en-US" sz="1799" b="1" kern="1200" spc="-25" dirty="0">
                <a:solidFill>
                  <a:schemeClr val="accent1"/>
                </a:solidFill>
                <a:latin typeface="+mj-lt"/>
                <a:ea typeface="+mn-ea"/>
                <a:cs typeface="+mn-cs"/>
              </a:defRPr>
            </a:lvl1pPr>
            <a:lvl2pPr marL="456949" indent="0">
              <a:buNone/>
              <a:defRPr lang="en-US" sz="1799" b="1" kern="1200" spc="-25" dirty="0">
                <a:solidFill>
                  <a:schemeClr val="accent1"/>
                </a:solidFill>
                <a:latin typeface="Pfizer Tomorrow" panose="02010503040201060303" pitchFamily="2" charset="77"/>
                <a:ea typeface="+mn-ea"/>
                <a:cs typeface="+mn-cs"/>
              </a:defRPr>
            </a:lvl2pPr>
            <a:lvl3pPr marL="913897" indent="0">
              <a:buNone/>
              <a:defRPr lang="en-US" sz="1799" kern="1200" spc="-50" dirty="0" smtClean="0">
                <a:solidFill>
                  <a:srgbClr val="02005E"/>
                </a:solidFill>
                <a:latin typeface="Pfizer Diatype" panose="020B0504040202060203" pitchFamily="34" charset="77"/>
                <a:ea typeface="+mn-ea"/>
                <a:cs typeface="+mn-cs"/>
              </a:defRPr>
            </a:lvl3pPr>
            <a:lvl4pPr>
              <a:defRPr lang="en-US" sz="1799" kern="1200" spc="-50" dirty="0" smtClean="0">
                <a:solidFill>
                  <a:srgbClr val="02005E"/>
                </a:solidFill>
                <a:latin typeface="Pfizer Diatype" panose="020B0504040202060203" pitchFamily="34" charset="77"/>
                <a:ea typeface="+mn-ea"/>
                <a:cs typeface="+mn-cs"/>
              </a:defRPr>
            </a:lvl4pPr>
            <a:lvl5pPr>
              <a:defRPr lang="en-US" sz="1799"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19" name="Text Placeholder 10">
            <a:extLst>
              <a:ext uri="{FF2B5EF4-FFF2-40B4-BE49-F238E27FC236}">
                <a16:creationId xmlns:a16="http://schemas.microsoft.com/office/drawing/2014/main" id="{A2CD696B-11DA-B4A3-9DD7-4D267A6C0720}"/>
              </a:ext>
            </a:extLst>
          </p:cNvPr>
          <p:cNvSpPr>
            <a:spLocks noGrp="1"/>
          </p:cNvSpPr>
          <p:nvPr>
            <p:ph type="body" sz="quarter" idx="23" hasCustomPrompt="1"/>
          </p:nvPr>
        </p:nvSpPr>
        <p:spPr>
          <a:xfrm>
            <a:off x="7403848" y="2436470"/>
            <a:ext cx="1838234" cy="2821335"/>
          </a:xfrm>
          <a:prstGeom prst="rect">
            <a:avLst/>
          </a:prstGeom>
        </p:spPr>
        <p:txBody>
          <a:bodyPr/>
          <a:lstStyle>
            <a:lvl1pPr marL="0" indent="0">
              <a:buNone/>
              <a:defRPr lang="en-US" sz="1100" b="0" i="0" kern="1200" spc="-30" dirty="0" smtClean="0">
                <a:solidFill>
                  <a:srgbClr val="02005E"/>
                </a:solidFill>
                <a:latin typeface="+mn-lt"/>
                <a:ea typeface="+mn-ea"/>
                <a:cs typeface="+mn-cs"/>
              </a:defRPr>
            </a:lvl1pPr>
            <a:lvl2pPr>
              <a:defRPr lang="en-US" sz="1100" b="0" i="0" kern="1200" spc="-30" dirty="0" smtClean="0">
                <a:solidFill>
                  <a:srgbClr val="02005E"/>
                </a:solidFill>
                <a:latin typeface="+mn-lt"/>
                <a:ea typeface="+mn-ea"/>
                <a:cs typeface="+mn-cs"/>
              </a:defRPr>
            </a:lvl2pPr>
            <a:lvl3pPr marL="913897"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
        <p:nvSpPr>
          <p:cNvPr id="20" name="Text Placeholder 10">
            <a:extLst>
              <a:ext uri="{FF2B5EF4-FFF2-40B4-BE49-F238E27FC236}">
                <a16:creationId xmlns:a16="http://schemas.microsoft.com/office/drawing/2014/main" id="{9A66A8BB-0E11-5EA2-4897-9F538BCA44B0}"/>
              </a:ext>
            </a:extLst>
          </p:cNvPr>
          <p:cNvSpPr>
            <a:spLocks noGrp="1"/>
          </p:cNvSpPr>
          <p:nvPr>
            <p:ph type="body" sz="quarter" idx="24" hasCustomPrompt="1"/>
          </p:nvPr>
        </p:nvSpPr>
        <p:spPr>
          <a:xfrm>
            <a:off x="9654041" y="1736752"/>
            <a:ext cx="1838234" cy="161841"/>
          </a:xfrm>
          <a:prstGeom prst="rect">
            <a:avLst/>
          </a:prstGeom>
        </p:spPr>
        <p:txBody>
          <a:bodyPr/>
          <a:lstStyle>
            <a:lvl1pPr marL="0" indent="0">
              <a:buNone/>
              <a:defRPr lang="en-US" sz="1000" b="1" kern="1200" spc="-25" dirty="0">
                <a:solidFill>
                  <a:schemeClr val="accent1"/>
                </a:solidFill>
                <a:latin typeface="+mn-lt"/>
                <a:ea typeface="+mn-ea"/>
                <a:cs typeface="+mn-cs"/>
              </a:defRPr>
            </a:lvl1pPr>
            <a:lvl2pPr marL="456949" indent="0">
              <a:buNone/>
              <a:defRPr lang="en-US" sz="1799" b="1" kern="1200" spc="-25" dirty="0">
                <a:solidFill>
                  <a:schemeClr val="accent1"/>
                </a:solidFill>
                <a:latin typeface="Pfizer Tomorrow" panose="02010503040201060303" pitchFamily="2" charset="77"/>
                <a:ea typeface="+mn-ea"/>
                <a:cs typeface="+mn-cs"/>
              </a:defRPr>
            </a:lvl2pPr>
            <a:lvl3pPr marL="913897" indent="0">
              <a:buNone/>
              <a:defRPr lang="en-US" sz="1799" kern="1200" spc="-50" dirty="0" smtClean="0">
                <a:solidFill>
                  <a:srgbClr val="02005E"/>
                </a:solidFill>
                <a:latin typeface="Pfizer Diatype" panose="020B0504040202060203" pitchFamily="34" charset="77"/>
                <a:ea typeface="+mn-ea"/>
                <a:cs typeface="+mn-cs"/>
              </a:defRPr>
            </a:lvl3pPr>
            <a:lvl4pPr>
              <a:defRPr lang="en-US" sz="1799" kern="1200" spc="-50" dirty="0" smtClean="0">
                <a:solidFill>
                  <a:srgbClr val="02005E"/>
                </a:solidFill>
                <a:latin typeface="Pfizer Diatype" panose="020B0504040202060203" pitchFamily="34" charset="77"/>
                <a:ea typeface="+mn-ea"/>
                <a:cs typeface="+mn-cs"/>
              </a:defRPr>
            </a:lvl4pPr>
            <a:lvl5pPr>
              <a:defRPr lang="en-US" sz="1799" kern="1200" spc="-50" dirty="0">
                <a:solidFill>
                  <a:srgbClr val="02005E"/>
                </a:solidFill>
                <a:latin typeface="Pfizer Diatype" panose="020B0504040202060203" pitchFamily="34" charset="77"/>
                <a:ea typeface="+mn-ea"/>
                <a:cs typeface="+mn-cs"/>
              </a:defRPr>
            </a:lvl5pPr>
          </a:lstStyle>
          <a:p>
            <a:pPr lvl="0"/>
            <a:r>
              <a:rPr lang="en-US"/>
              <a:t>05</a:t>
            </a:r>
          </a:p>
        </p:txBody>
      </p:sp>
      <p:sp>
        <p:nvSpPr>
          <p:cNvPr id="21" name="Text Placeholder 10">
            <a:extLst>
              <a:ext uri="{FF2B5EF4-FFF2-40B4-BE49-F238E27FC236}">
                <a16:creationId xmlns:a16="http://schemas.microsoft.com/office/drawing/2014/main" id="{A01DE684-F768-8F57-7C8F-CC046C303635}"/>
              </a:ext>
            </a:extLst>
          </p:cNvPr>
          <p:cNvSpPr>
            <a:spLocks noGrp="1"/>
          </p:cNvSpPr>
          <p:nvPr>
            <p:ph type="body" sz="quarter" idx="25" hasCustomPrompt="1"/>
          </p:nvPr>
        </p:nvSpPr>
        <p:spPr>
          <a:xfrm>
            <a:off x="9645535" y="1926725"/>
            <a:ext cx="1838234" cy="305112"/>
          </a:xfrm>
          <a:prstGeom prst="rect">
            <a:avLst/>
          </a:prstGeom>
        </p:spPr>
        <p:txBody>
          <a:bodyPr/>
          <a:lstStyle>
            <a:lvl1pPr marL="0" indent="0">
              <a:buNone/>
              <a:defRPr lang="en-US" sz="1799" b="1" kern="1200" spc="-25" dirty="0">
                <a:solidFill>
                  <a:schemeClr val="accent1"/>
                </a:solidFill>
                <a:latin typeface="+mj-lt"/>
                <a:ea typeface="+mn-ea"/>
                <a:cs typeface="+mn-cs"/>
              </a:defRPr>
            </a:lvl1pPr>
            <a:lvl2pPr marL="456949" indent="0">
              <a:buNone/>
              <a:defRPr lang="en-US" sz="1799" b="1" kern="1200" spc="-25" dirty="0">
                <a:solidFill>
                  <a:schemeClr val="accent1"/>
                </a:solidFill>
                <a:latin typeface="Pfizer Tomorrow" panose="02010503040201060303" pitchFamily="2" charset="77"/>
                <a:ea typeface="+mn-ea"/>
                <a:cs typeface="+mn-cs"/>
              </a:defRPr>
            </a:lvl2pPr>
            <a:lvl3pPr marL="913897" indent="0">
              <a:buNone/>
              <a:defRPr lang="en-US" sz="1799" kern="1200" spc="-50" dirty="0" smtClean="0">
                <a:solidFill>
                  <a:srgbClr val="02005E"/>
                </a:solidFill>
                <a:latin typeface="Pfizer Diatype" panose="020B0504040202060203" pitchFamily="34" charset="77"/>
                <a:ea typeface="+mn-ea"/>
                <a:cs typeface="+mn-cs"/>
              </a:defRPr>
            </a:lvl3pPr>
            <a:lvl4pPr>
              <a:defRPr lang="en-US" sz="1799" kern="1200" spc="-50" dirty="0" smtClean="0">
                <a:solidFill>
                  <a:srgbClr val="02005E"/>
                </a:solidFill>
                <a:latin typeface="Pfizer Diatype" panose="020B0504040202060203" pitchFamily="34" charset="77"/>
                <a:ea typeface="+mn-ea"/>
                <a:cs typeface="+mn-cs"/>
              </a:defRPr>
            </a:lvl4pPr>
            <a:lvl5pPr>
              <a:defRPr lang="en-US" sz="1799"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22" name="Text Placeholder 10">
            <a:extLst>
              <a:ext uri="{FF2B5EF4-FFF2-40B4-BE49-F238E27FC236}">
                <a16:creationId xmlns:a16="http://schemas.microsoft.com/office/drawing/2014/main" id="{A02A5519-1CE1-4609-D45C-0470D73BE0A7}"/>
              </a:ext>
            </a:extLst>
          </p:cNvPr>
          <p:cNvSpPr>
            <a:spLocks noGrp="1"/>
          </p:cNvSpPr>
          <p:nvPr>
            <p:ph type="body" sz="quarter" idx="26" hasCustomPrompt="1"/>
          </p:nvPr>
        </p:nvSpPr>
        <p:spPr>
          <a:xfrm>
            <a:off x="9645535" y="2436470"/>
            <a:ext cx="1838234" cy="2821335"/>
          </a:xfrm>
          <a:prstGeom prst="rect">
            <a:avLst/>
          </a:prstGeom>
        </p:spPr>
        <p:txBody>
          <a:bodyPr/>
          <a:lstStyle>
            <a:lvl1pPr marL="0" indent="0">
              <a:buNone/>
              <a:defRPr lang="en-US" sz="1100" b="0" i="0" kern="1200" spc="-30" dirty="0" smtClean="0">
                <a:solidFill>
                  <a:srgbClr val="02005E"/>
                </a:solidFill>
                <a:latin typeface="+mn-lt"/>
                <a:ea typeface="+mn-ea"/>
                <a:cs typeface="+mn-cs"/>
              </a:defRPr>
            </a:lvl1pPr>
            <a:lvl2pPr>
              <a:defRPr lang="en-US" sz="1100" b="0" i="0" kern="1200" spc="-30" dirty="0" smtClean="0">
                <a:solidFill>
                  <a:srgbClr val="02005E"/>
                </a:solidFill>
                <a:latin typeface="+mn-lt"/>
                <a:ea typeface="+mn-ea"/>
                <a:cs typeface="+mn-cs"/>
              </a:defRPr>
            </a:lvl2pPr>
            <a:lvl3pPr marL="913897"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Tree>
    <p:extLst>
      <p:ext uri="{BB962C8B-B14F-4D97-AF65-F5344CB8AC3E}">
        <p14:creationId xmlns:p14="http://schemas.microsoft.com/office/powerpoint/2010/main" val="38925204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4143C-A5A9-FE98-CA67-6BFF4C11E50E}"/>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72B20804-76F7-AC08-BFA3-62FAEA685389}"/>
              </a:ext>
            </a:extLst>
          </p:cNvPr>
          <p:cNvGrpSpPr/>
          <p:nvPr userDrawn="1"/>
        </p:nvGrpSpPr>
        <p:grpSpPr>
          <a:xfrm>
            <a:off x="606162" y="1501332"/>
            <a:ext cx="2611618" cy="4283242"/>
            <a:chOff x="1212167" y="7796463"/>
            <a:chExt cx="4206238" cy="8566483"/>
          </a:xfrm>
        </p:grpSpPr>
        <p:sp>
          <p:nvSpPr>
            <p:cNvPr id="4" name="Rounded Rectangle 3">
              <a:extLst>
                <a:ext uri="{FF2B5EF4-FFF2-40B4-BE49-F238E27FC236}">
                  <a16:creationId xmlns:a16="http://schemas.microsoft.com/office/drawing/2014/main" id="{F2CB0E43-F339-C002-0D88-BA99393E2044}"/>
                </a:ext>
              </a:extLst>
            </p:cNvPr>
            <p:cNvSpPr/>
            <p:nvPr/>
          </p:nvSpPr>
          <p:spPr>
            <a:xfrm>
              <a:off x="1220788" y="7796463"/>
              <a:ext cx="4197617" cy="8566483"/>
            </a:xfrm>
            <a:prstGeom prst="roundRect">
              <a:avLst>
                <a:gd name="adj" fmla="val 6397"/>
              </a:avLst>
            </a:prstGeom>
            <a:solidFill>
              <a:schemeClr val="accent3">
                <a:alpha val="1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a:latin typeface="Pfizer Diatype Office" panose="020B0504040202060203" pitchFamily="34" charset="77"/>
              </a:endParaRPr>
            </a:p>
          </p:txBody>
        </p:sp>
        <p:sp>
          <p:nvSpPr>
            <p:cNvPr id="5" name="Round Same Side Corner Rectangle 4">
              <a:extLst>
                <a:ext uri="{FF2B5EF4-FFF2-40B4-BE49-F238E27FC236}">
                  <a16:creationId xmlns:a16="http://schemas.microsoft.com/office/drawing/2014/main" id="{709D0EBC-CAFC-8A91-8050-FAE9621EF174}"/>
                </a:ext>
              </a:extLst>
            </p:cNvPr>
            <p:cNvSpPr/>
            <p:nvPr/>
          </p:nvSpPr>
          <p:spPr>
            <a:xfrm>
              <a:off x="1212167" y="7796463"/>
              <a:ext cx="4197617" cy="923331"/>
            </a:xfrm>
            <a:prstGeom prst="round2SameRect">
              <a:avLst>
                <a:gd name="adj1" fmla="val 29698"/>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a:latin typeface="Pfizer Diatype Office" panose="020B0504040202060203" pitchFamily="34" charset="77"/>
              </a:endParaRPr>
            </a:p>
          </p:txBody>
        </p:sp>
      </p:grpSp>
      <p:sp>
        <p:nvSpPr>
          <p:cNvPr id="6" name="Text Placeholder 10">
            <a:extLst>
              <a:ext uri="{FF2B5EF4-FFF2-40B4-BE49-F238E27FC236}">
                <a16:creationId xmlns:a16="http://schemas.microsoft.com/office/drawing/2014/main" id="{4255C7B2-32E1-2F4F-8FBB-9CAD9C5B1665}"/>
              </a:ext>
            </a:extLst>
          </p:cNvPr>
          <p:cNvSpPr>
            <a:spLocks noGrp="1"/>
          </p:cNvSpPr>
          <p:nvPr>
            <p:ph type="body" sz="quarter" idx="19" hasCustomPrompt="1"/>
          </p:nvPr>
        </p:nvSpPr>
        <p:spPr>
          <a:xfrm>
            <a:off x="722704" y="1618360"/>
            <a:ext cx="2353202" cy="294296"/>
          </a:xfrm>
          <a:prstGeom prst="rect">
            <a:avLst/>
          </a:prstGeom>
        </p:spPr>
        <p:txBody>
          <a:bodyPr/>
          <a:lstStyle>
            <a:lvl1pPr marL="0" indent="0">
              <a:buNone/>
              <a:defRPr lang="en-US" sz="1799" b="1" kern="1200" spc="-25" dirty="0">
                <a:solidFill>
                  <a:schemeClr val="bg1"/>
                </a:solidFill>
                <a:latin typeface="+mj-lt"/>
                <a:ea typeface="+mn-ea"/>
                <a:cs typeface="+mn-cs"/>
              </a:defRPr>
            </a:lvl1pPr>
            <a:lvl2pPr marL="456949" indent="0">
              <a:buNone/>
              <a:defRPr lang="en-US" sz="1799" b="1" kern="1200" spc="-25" dirty="0">
                <a:solidFill>
                  <a:schemeClr val="accent1"/>
                </a:solidFill>
                <a:latin typeface="Pfizer Tomorrow" panose="02010503040201060303" pitchFamily="2" charset="77"/>
                <a:ea typeface="+mn-ea"/>
                <a:cs typeface="+mn-cs"/>
              </a:defRPr>
            </a:lvl2pPr>
            <a:lvl3pPr marL="913897" indent="0">
              <a:buNone/>
              <a:defRPr lang="en-US" sz="1799" kern="1200" spc="-50" dirty="0" smtClean="0">
                <a:solidFill>
                  <a:srgbClr val="02005E"/>
                </a:solidFill>
                <a:latin typeface="Pfizer Diatype" panose="020B0504040202060203" pitchFamily="34" charset="77"/>
                <a:ea typeface="+mn-ea"/>
                <a:cs typeface="+mn-cs"/>
              </a:defRPr>
            </a:lvl3pPr>
            <a:lvl4pPr>
              <a:defRPr lang="en-US" sz="1799" kern="1200" spc="-50" dirty="0" smtClean="0">
                <a:solidFill>
                  <a:srgbClr val="02005E"/>
                </a:solidFill>
                <a:latin typeface="Pfizer Diatype" panose="020B0504040202060203" pitchFamily="34" charset="77"/>
                <a:ea typeface="+mn-ea"/>
                <a:cs typeface="+mn-cs"/>
              </a:defRPr>
            </a:lvl4pPr>
            <a:lvl5pPr>
              <a:defRPr lang="en-US" sz="1799"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7" name="Text Placeholder 10">
            <a:extLst>
              <a:ext uri="{FF2B5EF4-FFF2-40B4-BE49-F238E27FC236}">
                <a16:creationId xmlns:a16="http://schemas.microsoft.com/office/drawing/2014/main" id="{AAB47943-B880-6748-2578-A67748773C9A}"/>
              </a:ext>
            </a:extLst>
          </p:cNvPr>
          <p:cNvSpPr>
            <a:spLocks noGrp="1"/>
          </p:cNvSpPr>
          <p:nvPr>
            <p:ph type="body" sz="quarter" idx="20" hasCustomPrompt="1"/>
          </p:nvPr>
        </p:nvSpPr>
        <p:spPr>
          <a:xfrm>
            <a:off x="724461" y="2090394"/>
            <a:ext cx="2316808" cy="615553"/>
          </a:xfrm>
          <a:prstGeom prst="rect">
            <a:avLst/>
          </a:prstGeom>
        </p:spPr>
        <p:txBody>
          <a:bodyPr/>
          <a:lstStyle>
            <a:lvl1pPr marL="0" indent="0">
              <a:buNone/>
              <a:defRPr lang="en-US" sz="1000" b="0" i="0" kern="1200" spc="-50" dirty="0" smtClean="0">
                <a:solidFill>
                  <a:schemeClr val="accent2"/>
                </a:solidFill>
                <a:latin typeface="+mn-lt"/>
                <a:ea typeface="+mn-ea"/>
                <a:cs typeface="+mn-cs"/>
              </a:defRPr>
            </a:lvl1pPr>
            <a:lvl2pPr>
              <a:defRPr lang="en-US" sz="1000" b="0" i="0" kern="1200" spc="-50" dirty="0" smtClean="0">
                <a:solidFill>
                  <a:schemeClr val="accent2"/>
                </a:solidFill>
                <a:latin typeface="+mn-lt"/>
                <a:ea typeface="+mn-ea"/>
                <a:cs typeface="+mn-cs"/>
              </a:defRPr>
            </a:lvl2pPr>
            <a:lvl3pPr marL="913897"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
        <p:nvSpPr>
          <p:cNvPr id="8" name="Text Placeholder 10">
            <a:extLst>
              <a:ext uri="{FF2B5EF4-FFF2-40B4-BE49-F238E27FC236}">
                <a16:creationId xmlns:a16="http://schemas.microsoft.com/office/drawing/2014/main" id="{2DA983BF-E2E2-88E4-FB81-F2B04FB9475C}"/>
              </a:ext>
            </a:extLst>
          </p:cNvPr>
          <p:cNvSpPr>
            <a:spLocks noGrp="1"/>
          </p:cNvSpPr>
          <p:nvPr>
            <p:ph type="body" sz="quarter" idx="27" hasCustomPrompt="1"/>
          </p:nvPr>
        </p:nvSpPr>
        <p:spPr>
          <a:xfrm>
            <a:off x="724461" y="4768276"/>
            <a:ext cx="2316808" cy="861816"/>
          </a:xfrm>
          <a:prstGeom prst="rect">
            <a:avLst/>
          </a:prstGeom>
        </p:spPr>
        <p:txBody>
          <a:bodyPr/>
          <a:lstStyle>
            <a:lvl1pPr marL="0" indent="0">
              <a:buNone/>
              <a:defRPr lang="en-US" sz="1000" b="0" i="0" kern="1200" spc="-50" dirty="0" smtClean="0">
                <a:solidFill>
                  <a:schemeClr val="accent2"/>
                </a:solidFill>
                <a:latin typeface="+mn-lt"/>
                <a:ea typeface="+mn-ea"/>
                <a:cs typeface="+mn-cs"/>
              </a:defRPr>
            </a:lvl1pPr>
            <a:lvl2pPr>
              <a:defRPr lang="en-US" sz="1000" b="0" i="0" kern="1200" spc="-50" dirty="0" smtClean="0">
                <a:solidFill>
                  <a:schemeClr val="accent2"/>
                </a:solidFill>
                <a:latin typeface="+mn-lt"/>
                <a:ea typeface="+mn-ea"/>
                <a:cs typeface="+mn-cs"/>
              </a:defRPr>
            </a:lvl2pPr>
            <a:lvl3pPr marL="913897"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
        <p:nvSpPr>
          <p:cNvPr id="9" name="Text Placeholder 10">
            <a:extLst>
              <a:ext uri="{FF2B5EF4-FFF2-40B4-BE49-F238E27FC236}">
                <a16:creationId xmlns:a16="http://schemas.microsoft.com/office/drawing/2014/main" id="{DB6E0C73-A58D-E05B-46A9-AE9AA1064C5D}"/>
              </a:ext>
            </a:extLst>
          </p:cNvPr>
          <p:cNvSpPr>
            <a:spLocks noGrp="1"/>
          </p:cNvSpPr>
          <p:nvPr>
            <p:ph type="body" sz="quarter" idx="28" hasCustomPrompt="1"/>
          </p:nvPr>
        </p:nvSpPr>
        <p:spPr>
          <a:xfrm>
            <a:off x="722704" y="2950772"/>
            <a:ext cx="2353202" cy="184666"/>
          </a:xfrm>
          <a:prstGeom prst="rect">
            <a:avLst/>
          </a:prstGeom>
        </p:spPr>
        <p:txBody>
          <a:bodyPr/>
          <a:lstStyle>
            <a:lvl1pPr marL="0" indent="0">
              <a:buNone/>
              <a:defRPr lang="en-US" sz="1200" b="0" i="0" kern="1200" spc="-25" dirty="0">
                <a:solidFill>
                  <a:schemeClr val="accent2"/>
                </a:solidFill>
                <a:latin typeface="+mn-lt"/>
                <a:ea typeface="+mn-ea"/>
                <a:cs typeface="+mn-cs"/>
              </a:defRPr>
            </a:lvl1pPr>
            <a:lvl2pPr marL="456949" indent="0">
              <a:buNone/>
              <a:defRPr lang="en-US" sz="1799" b="1" kern="1200" spc="-25" dirty="0">
                <a:solidFill>
                  <a:schemeClr val="accent1"/>
                </a:solidFill>
                <a:latin typeface="Pfizer Tomorrow" panose="02010503040201060303" pitchFamily="2" charset="77"/>
                <a:ea typeface="+mn-ea"/>
                <a:cs typeface="+mn-cs"/>
              </a:defRPr>
            </a:lvl2pPr>
            <a:lvl3pPr marL="913897" indent="0">
              <a:buNone/>
              <a:defRPr lang="en-US" sz="1799" kern="1200" spc="-50" dirty="0" smtClean="0">
                <a:solidFill>
                  <a:srgbClr val="02005E"/>
                </a:solidFill>
                <a:latin typeface="Pfizer Diatype" panose="020B0504040202060203" pitchFamily="34" charset="77"/>
                <a:ea typeface="+mn-ea"/>
                <a:cs typeface="+mn-cs"/>
              </a:defRPr>
            </a:lvl3pPr>
            <a:lvl4pPr>
              <a:defRPr lang="en-US" sz="1799" kern="1200" spc="-50" dirty="0" smtClean="0">
                <a:solidFill>
                  <a:srgbClr val="02005E"/>
                </a:solidFill>
                <a:latin typeface="Pfizer Diatype" panose="020B0504040202060203" pitchFamily="34" charset="77"/>
                <a:ea typeface="+mn-ea"/>
                <a:cs typeface="+mn-cs"/>
              </a:defRPr>
            </a:lvl4pPr>
            <a:lvl5pPr>
              <a:defRPr lang="en-US" sz="1799"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10" name="Text Placeholder 10">
            <a:extLst>
              <a:ext uri="{FF2B5EF4-FFF2-40B4-BE49-F238E27FC236}">
                <a16:creationId xmlns:a16="http://schemas.microsoft.com/office/drawing/2014/main" id="{7D309799-92DC-4945-6AC4-579DD41554C0}"/>
              </a:ext>
            </a:extLst>
          </p:cNvPr>
          <p:cNvSpPr>
            <a:spLocks noGrp="1"/>
          </p:cNvSpPr>
          <p:nvPr>
            <p:ph type="body" sz="quarter" idx="29" hasCustomPrompt="1"/>
          </p:nvPr>
        </p:nvSpPr>
        <p:spPr>
          <a:xfrm>
            <a:off x="722704" y="4557503"/>
            <a:ext cx="2353202" cy="184666"/>
          </a:xfrm>
          <a:prstGeom prst="rect">
            <a:avLst/>
          </a:prstGeom>
        </p:spPr>
        <p:txBody>
          <a:bodyPr/>
          <a:lstStyle>
            <a:lvl1pPr marL="0" indent="0">
              <a:buNone/>
              <a:defRPr lang="en-US" sz="1200" b="0" i="0" kern="1200" spc="-25" dirty="0">
                <a:solidFill>
                  <a:schemeClr val="accent2"/>
                </a:solidFill>
                <a:latin typeface="+mn-lt"/>
                <a:ea typeface="+mn-ea"/>
                <a:cs typeface="+mn-cs"/>
              </a:defRPr>
            </a:lvl1pPr>
            <a:lvl2pPr marL="456949" indent="0">
              <a:buNone/>
              <a:defRPr lang="en-US" sz="1799" b="1" kern="1200" spc="-25" dirty="0">
                <a:solidFill>
                  <a:schemeClr val="accent1"/>
                </a:solidFill>
                <a:latin typeface="Pfizer Tomorrow" panose="02010503040201060303" pitchFamily="2" charset="77"/>
                <a:ea typeface="+mn-ea"/>
                <a:cs typeface="+mn-cs"/>
              </a:defRPr>
            </a:lvl2pPr>
            <a:lvl3pPr marL="913897" indent="0">
              <a:buNone/>
              <a:defRPr lang="en-US" sz="1799" kern="1200" spc="-50" dirty="0" smtClean="0">
                <a:solidFill>
                  <a:srgbClr val="02005E"/>
                </a:solidFill>
                <a:latin typeface="Pfizer Diatype" panose="020B0504040202060203" pitchFamily="34" charset="77"/>
                <a:ea typeface="+mn-ea"/>
                <a:cs typeface="+mn-cs"/>
              </a:defRPr>
            </a:lvl3pPr>
            <a:lvl4pPr>
              <a:defRPr lang="en-US" sz="1799" kern="1200" spc="-50" dirty="0" smtClean="0">
                <a:solidFill>
                  <a:srgbClr val="02005E"/>
                </a:solidFill>
                <a:latin typeface="Pfizer Diatype" panose="020B0504040202060203" pitchFamily="34" charset="77"/>
                <a:ea typeface="+mn-ea"/>
                <a:cs typeface="+mn-cs"/>
              </a:defRPr>
            </a:lvl4pPr>
            <a:lvl5pPr>
              <a:defRPr lang="en-US" sz="1799" kern="1200" spc="-50" dirty="0">
                <a:solidFill>
                  <a:srgbClr val="02005E"/>
                </a:solidFill>
                <a:latin typeface="Pfizer Diatype" panose="020B0504040202060203" pitchFamily="34" charset="77"/>
                <a:ea typeface="+mn-ea"/>
                <a:cs typeface="+mn-cs"/>
              </a:defRPr>
            </a:lvl5pPr>
          </a:lstStyle>
          <a:p>
            <a:pPr lvl="0"/>
            <a:r>
              <a:rPr lang="en-US"/>
              <a:t>Headline</a:t>
            </a:r>
          </a:p>
        </p:txBody>
      </p:sp>
      <p:grpSp>
        <p:nvGrpSpPr>
          <p:cNvPr id="11" name="Group 10">
            <a:extLst>
              <a:ext uri="{FF2B5EF4-FFF2-40B4-BE49-F238E27FC236}">
                <a16:creationId xmlns:a16="http://schemas.microsoft.com/office/drawing/2014/main" id="{18B6878F-33FA-0C96-7F79-CBD5F47ED763}"/>
              </a:ext>
            </a:extLst>
          </p:cNvPr>
          <p:cNvGrpSpPr/>
          <p:nvPr userDrawn="1"/>
        </p:nvGrpSpPr>
        <p:grpSpPr>
          <a:xfrm>
            <a:off x="3396574" y="1501332"/>
            <a:ext cx="2611618" cy="4283242"/>
            <a:chOff x="1212167" y="7796463"/>
            <a:chExt cx="4206238" cy="8566483"/>
          </a:xfrm>
        </p:grpSpPr>
        <p:sp>
          <p:nvSpPr>
            <p:cNvPr id="12" name="Rounded Rectangle 11">
              <a:extLst>
                <a:ext uri="{FF2B5EF4-FFF2-40B4-BE49-F238E27FC236}">
                  <a16:creationId xmlns:a16="http://schemas.microsoft.com/office/drawing/2014/main" id="{FB37763D-5ED9-7665-0CF1-DEFD0A412A49}"/>
                </a:ext>
              </a:extLst>
            </p:cNvPr>
            <p:cNvSpPr/>
            <p:nvPr/>
          </p:nvSpPr>
          <p:spPr>
            <a:xfrm>
              <a:off x="1220788" y="7796463"/>
              <a:ext cx="4197617" cy="8566483"/>
            </a:xfrm>
            <a:prstGeom prst="roundRect">
              <a:avLst>
                <a:gd name="adj" fmla="val 6397"/>
              </a:avLst>
            </a:prstGeom>
            <a:solidFill>
              <a:schemeClr val="accent3">
                <a:alpha val="1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a:latin typeface="Pfizer Diatype Office" panose="020B0504040202060203" pitchFamily="34" charset="77"/>
              </a:endParaRPr>
            </a:p>
          </p:txBody>
        </p:sp>
        <p:sp>
          <p:nvSpPr>
            <p:cNvPr id="13" name="Round Same Side Corner Rectangle 12">
              <a:extLst>
                <a:ext uri="{FF2B5EF4-FFF2-40B4-BE49-F238E27FC236}">
                  <a16:creationId xmlns:a16="http://schemas.microsoft.com/office/drawing/2014/main" id="{C849C530-A9E9-CFEA-99B6-BC30344FCCE4}"/>
                </a:ext>
              </a:extLst>
            </p:cNvPr>
            <p:cNvSpPr/>
            <p:nvPr/>
          </p:nvSpPr>
          <p:spPr>
            <a:xfrm>
              <a:off x="1212167" y="7796463"/>
              <a:ext cx="4197617" cy="923331"/>
            </a:xfrm>
            <a:prstGeom prst="round2SameRect">
              <a:avLst>
                <a:gd name="adj1" fmla="val 29698"/>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a:latin typeface="Pfizer Diatype Office" panose="020B0504040202060203" pitchFamily="34" charset="77"/>
              </a:endParaRPr>
            </a:p>
          </p:txBody>
        </p:sp>
      </p:grpSp>
      <p:grpSp>
        <p:nvGrpSpPr>
          <p:cNvPr id="14" name="Group 13">
            <a:extLst>
              <a:ext uri="{FF2B5EF4-FFF2-40B4-BE49-F238E27FC236}">
                <a16:creationId xmlns:a16="http://schemas.microsoft.com/office/drawing/2014/main" id="{8C85518D-FA01-ACC7-ED17-890CDD6936BA}"/>
              </a:ext>
            </a:extLst>
          </p:cNvPr>
          <p:cNvGrpSpPr/>
          <p:nvPr userDrawn="1"/>
        </p:nvGrpSpPr>
        <p:grpSpPr>
          <a:xfrm>
            <a:off x="6186985" y="1501332"/>
            <a:ext cx="2611618" cy="4283242"/>
            <a:chOff x="1212167" y="7796463"/>
            <a:chExt cx="4206238" cy="8566483"/>
          </a:xfrm>
        </p:grpSpPr>
        <p:sp>
          <p:nvSpPr>
            <p:cNvPr id="15" name="Rounded Rectangle 14">
              <a:extLst>
                <a:ext uri="{FF2B5EF4-FFF2-40B4-BE49-F238E27FC236}">
                  <a16:creationId xmlns:a16="http://schemas.microsoft.com/office/drawing/2014/main" id="{0645ADD3-1610-1AC4-9F05-30DF8A77D04D}"/>
                </a:ext>
              </a:extLst>
            </p:cNvPr>
            <p:cNvSpPr/>
            <p:nvPr/>
          </p:nvSpPr>
          <p:spPr>
            <a:xfrm>
              <a:off x="1220788" y="7796463"/>
              <a:ext cx="4197617" cy="8566483"/>
            </a:xfrm>
            <a:prstGeom prst="roundRect">
              <a:avLst>
                <a:gd name="adj" fmla="val 6397"/>
              </a:avLst>
            </a:prstGeom>
            <a:solidFill>
              <a:schemeClr val="accent3">
                <a:alpha val="1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a:latin typeface="Pfizer Diatype Office" panose="020B0504040202060203" pitchFamily="34" charset="77"/>
              </a:endParaRPr>
            </a:p>
          </p:txBody>
        </p:sp>
        <p:sp>
          <p:nvSpPr>
            <p:cNvPr id="16" name="Round Same Side Corner Rectangle 15">
              <a:extLst>
                <a:ext uri="{FF2B5EF4-FFF2-40B4-BE49-F238E27FC236}">
                  <a16:creationId xmlns:a16="http://schemas.microsoft.com/office/drawing/2014/main" id="{5989CC60-4326-9130-A926-92E0DC46F7CB}"/>
                </a:ext>
              </a:extLst>
            </p:cNvPr>
            <p:cNvSpPr/>
            <p:nvPr/>
          </p:nvSpPr>
          <p:spPr>
            <a:xfrm>
              <a:off x="1212167" y="7796463"/>
              <a:ext cx="4197617" cy="923331"/>
            </a:xfrm>
            <a:prstGeom prst="round2SameRect">
              <a:avLst>
                <a:gd name="adj1" fmla="val 29698"/>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a:latin typeface="Pfizer Diatype Office" panose="020B0504040202060203" pitchFamily="34" charset="77"/>
              </a:endParaRPr>
            </a:p>
          </p:txBody>
        </p:sp>
      </p:grpSp>
      <p:grpSp>
        <p:nvGrpSpPr>
          <p:cNvPr id="17" name="Group 16">
            <a:extLst>
              <a:ext uri="{FF2B5EF4-FFF2-40B4-BE49-F238E27FC236}">
                <a16:creationId xmlns:a16="http://schemas.microsoft.com/office/drawing/2014/main" id="{4101290E-FEB7-C4F8-1B1C-EF1122AB3914}"/>
              </a:ext>
            </a:extLst>
          </p:cNvPr>
          <p:cNvGrpSpPr/>
          <p:nvPr userDrawn="1"/>
        </p:nvGrpSpPr>
        <p:grpSpPr>
          <a:xfrm>
            <a:off x="8977396" y="1501332"/>
            <a:ext cx="2611618" cy="4283242"/>
            <a:chOff x="1212167" y="7796463"/>
            <a:chExt cx="4206238" cy="8566483"/>
          </a:xfrm>
        </p:grpSpPr>
        <p:sp>
          <p:nvSpPr>
            <p:cNvPr id="18" name="Rounded Rectangle 17">
              <a:extLst>
                <a:ext uri="{FF2B5EF4-FFF2-40B4-BE49-F238E27FC236}">
                  <a16:creationId xmlns:a16="http://schemas.microsoft.com/office/drawing/2014/main" id="{C00FE991-A144-0AEC-756B-AE88BC5B2D5F}"/>
                </a:ext>
              </a:extLst>
            </p:cNvPr>
            <p:cNvSpPr/>
            <p:nvPr/>
          </p:nvSpPr>
          <p:spPr>
            <a:xfrm>
              <a:off x="1220788" y="7796463"/>
              <a:ext cx="4197617" cy="8566483"/>
            </a:xfrm>
            <a:prstGeom prst="roundRect">
              <a:avLst>
                <a:gd name="adj" fmla="val 6397"/>
              </a:avLst>
            </a:prstGeom>
            <a:solidFill>
              <a:schemeClr val="accent3">
                <a:alpha val="9758"/>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a:latin typeface="Pfizer Diatype Office" panose="020B0504040202060203" pitchFamily="34" charset="77"/>
              </a:endParaRPr>
            </a:p>
          </p:txBody>
        </p:sp>
        <p:sp>
          <p:nvSpPr>
            <p:cNvPr id="19" name="Round Same Side Corner Rectangle 18">
              <a:extLst>
                <a:ext uri="{FF2B5EF4-FFF2-40B4-BE49-F238E27FC236}">
                  <a16:creationId xmlns:a16="http://schemas.microsoft.com/office/drawing/2014/main" id="{89E4A6D7-CFBB-72B2-3887-77E6A452E775}"/>
                </a:ext>
              </a:extLst>
            </p:cNvPr>
            <p:cNvSpPr/>
            <p:nvPr/>
          </p:nvSpPr>
          <p:spPr>
            <a:xfrm>
              <a:off x="1212167" y="7796463"/>
              <a:ext cx="4197617" cy="923331"/>
            </a:xfrm>
            <a:prstGeom prst="round2SameRect">
              <a:avLst>
                <a:gd name="adj1" fmla="val 29698"/>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a:latin typeface="Pfizer Diatype Office" panose="020B0504040202060203" pitchFamily="34" charset="77"/>
              </a:endParaRPr>
            </a:p>
          </p:txBody>
        </p:sp>
      </p:grpSp>
      <p:sp>
        <p:nvSpPr>
          <p:cNvPr id="20" name="Text Placeholder 10">
            <a:extLst>
              <a:ext uri="{FF2B5EF4-FFF2-40B4-BE49-F238E27FC236}">
                <a16:creationId xmlns:a16="http://schemas.microsoft.com/office/drawing/2014/main" id="{6341F0B4-7E3D-2228-639E-0FF645790214}"/>
              </a:ext>
            </a:extLst>
          </p:cNvPr>
          <p:cNvSpPr>
            <a:spLocks noGrp="1"/>
          </p:cNvSpPr>
          <p:nvPr>
            <p:ph type="body" sz="quarter" idx="30" hasCustomPrompt="1"/>
          </p:nvPr>
        </p:nvSpPr>
        <p:spPr>
          <a:xfrm>
            <a:off x="3518520" y="1618360"/>
            <a:ext cx="2353202" cy="294296"/>
          </a:xfrm>
          <a:prstGeom prst="rect">
            <a:avLst/>
          </a:prstGeom>
        </p:spPr>
        <p:txBody>
          <a:bodyPr/>
          <a:lstStyle>
            <a:lvl1pPr marL="0" indent="0">
              <a:buNone/>
              <a:defRPr lang="en-US" sz="1799" b="1" kern="1200" spc="-25" dirty="0">
                <a:solidFill>
                  <a:schemeClr val="bg1"/>
                </a:solidFill>
                <a:latin typeface="+mj-lt"/>
                <a:ea typeface="+mn-ea"/>
                <a:cs typeface="+mn-cs"/>
              </a:defRPr>
            </a:lvl1pPr>
            <a:lvl2pPr marL="456949" indent="0">
              <a:buNone/>
              <a:defRPr lang="en-US" sz="1799" b="1" kern="1200" spc="-25" dirty="0">
                <a:solidFill>
                  <a:schemeClr val="accent1"/>
                </a:solidFill>
                <a:latin typeface="Pfizer Tomorrow" panose="02010503040201060303" pitchFamily="2" charset="77"/>
                <a:ea typeface="+mn-ea"/>
                <a:cs typeface="+mn-cs"/>
              </a:defRPr>
            </a:lvl2pPr>
            <a:lvl3pPr marL="913897" indent="0">
              <a:buNone/>
              <a:defRPr lang="en-US" sz="1799" kern="1200" spc="-50" dirty="0" smtClean="0">
                <a:solidFill>
                  <a:srgbClr val="02005E"/>
                </a:solidFill>
                <a:latin typeface="Pfizer Diatype" panose="020B0504040202060203" pitchFamily="34" charset="77"/>
                <a:ea typeface="+mn-ea"/>
                <a:cs typeface="+mn-cs"/>
              </a:defRPr>
            </a:lvl3pPr>
            <a:lvl4pPr>
              <a:defRPr lang="en-US" sz="1799" kern="1200" spc="-50" dirty="0" smtClean="0">
                <a:solidFill>
                  <a:srgbClr val="02005E"/>
                </a:solidFill>
                <a:latin typeface="Pfizer Diatype" panose="020B0504040202060203" pitchFamily="34" charset="77"/>
                <a:ea typeface="+mn-ea"/>
                <a:cs typeface="+mn-cs"/>
              </a:defRPr>
            </a:lvl4pPr>
            <a:lvl5pPr>
              <a:defRPr lang="en-US" sz="1799"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21" name="Text Placeholder 10">
            <a:extLst>
              <a:ext uri="{FF2B5EF4-FFF2-40B4-BE49-F238E27FC236}">
                <a16:creationId xmlns:a16="http://schemas.microsoft.com/office/drawing/2014/main" id="{8BFB5FFA-A9D2-E47F-5680-42748F20D3E5}"/>
              </a:ext>
            </a:extLst>
          </p:cNvPr>
          <p:cNvSpPr>
            <a:spLocks noGrp="1"/>
          </p:cNvSpPr>
          <p:nvPr>
            <p:ph type="body" sz="quarter" idx="31" hasCustomPrompt="1"/>
          </p:nvPr>
        </p:nvSpPr>
        <p:spPr>
          <a:xfrm>
            <a:off x="3520276" y="2090394"/>
            <a:ext cx="2316808" cy="615553"/>
          </a:xfrm>
          <a:prstGeom prst="rect">
            <a:avLst/>
          </a:prstGeom>
        </p:spPr>
        <p:txBody>
          <a:bodyPr/>
          <a:lstStyle>
            <a:lvl1pPr marL="0" indent="0">
              <a:buNone/>
              <a:defRPr lang="en-US" sz="1000" b="0" i="0" kern="1200" spc="-50" dirty="0" smtClean="0">
                <a:solidFill>
                  <a:schemeClr val="accent2"/>
                </a:solidFill>
                <a:latin typeface="+mn-lt"/>
                <a:ea typeface="+mn-ea"/>
                <a:cs typeface="+mn-cs"/>
              </a:defRPr>
            </a:lvl1pPr>
            <a:lvl2pPr>
              <a:defRPr lang="en-US" sz="1000" b="0" i="0" kern="1200" spc="-50" dirty="0" smtClean="0">
                <a:solidFill>
                  <a:schemeClr val="accent2"/>
                </a:solidFill>
                <a:latin typeface="+mn-lt"/>
                <a:ea typeface="+mn-ea"/>
                <a:cs typeface="+mn-cs"/>
              </a:defRPr>
            </a:lvl2pPr>
            <a:lvl3pPr marL="913897"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
        <p:nvSpPr>
          <p:cNvPr id="22" name="Text Placeholder 10">
            <a:extLst>
              <a:ext uri="{FF2B5EF4-FFF2-40B4-BE49-F238E27FC236}">
                <a16:creationId xmlns:a16="http://schemas.microsoft.com/office/drawing/2014/main" id="{7866FA86-6238-414B-2D50-D3BB71EA3825}"/>
              </a:ext>
            </a:extLst>
          </p:cNvPr>
          <p:cNvSpPr>
            <a:spLocks noGrp="1"/>
          </p:cNvSpPr>
          <p:nvPr>
            <p:ph type="body" sz="quarter" idx="32" hasCustomPrompt="1"/>
          </p:nvPr>
        </p:nvSpPr>
        <p:spPr>
          <a:xfrm>
            <a:off x="3520276" y="4768276"/>
            <a:ext cx="2316808" cy="861816"/>
          </a:xfrm>
          <a:prstGeom prst="rect">
            <a:avLst/>
          </a:prstGeom>
        </p:spPr>
        <p:txBody>
          <a:bodyPr/>
          <a:lstStyle>
            <a:lvl1pPr marL="0" indent="0">
              <a:buNone/>
              <a:defRPr lang="en-US" sz="1000" b="0" i="0" kern="1200" spc="-50" dirty="0" smtClean="0">
                <a:solidFill>
                  <a:schemeClr val="accent2"/>
                </a:solidFill>
                <a:latin typeface="+mn-lt"/>
                <a:ea typeface="+mn-ea"/>
                <a:cs typeface="+mn-cs"/>
              </a:defRPr>
            </a:lvl1pPr>
            <a:lvl2pPr>
              <a:defRPr lang="en-US" sz="1000" b="0" i="0" kern="1200" spc="-50" dirty="0" smtClean="0">
                <a:solidFill>
                  <a:schemeClr val="accent2"/>
                </a:solidFill>
                <a:latin typeface="+mn-lt"/>
                <a:ea typeface="+mn-ea"/>
                <a:cs typeface="+mn-cs"/>
              </a:defRPr>
            </a:lvl2pPr>
            <a:lvl3pPr marL="913897"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
        <p:nvSpPr>
          <p:cNvPr id="23" name="Text Placeholder 10">
            <a:extLst>
              <a:ext uri="{FF2B5EF4-FFF2-40B4-BE49-F238E27FC236}">
                <a16:creationId xmlns:a16="http://schemas.microsoft.com/office/drawing/2014/main" id="{DF0E6D47-73D0-385D-192D-25D854388AB7}"/>
              </a:ext>
            </a:extLst>
          </p:cNvPr>
          <p:cNvSpPr>
            <a:spLocks noGrp="1"/>
          </p:cNvSpPr>
          <p:nvPr>
            <p:ph type="body" sz="quarter" idx="33" hasCustomPrompt="1"/>
          </p:nvPr>
        </p:nvSpPr>
        <p:spPr>
          <a:xfrm>
            <a:off x="3518520" y="2950772"/>
            <a:ext cx="2353202" cy="184666"/>
          </a:xfrm>
          <a:prstGeom prst="rect">
            <a:avLst/>
          </a:prstGeom>
        </p:spPr>
        <p:txBody>
          <a:bodyPr/>
          <a:lstStyle>
            <a:lvl1pPr marL="0" indent="0">
              <a:buNone/>
              <a:defRPr lang="en-US" sz="1200" b="0" i="0" kern="1200" spc="-25" dirty="0">
                <a:solidFill>
                  <a:schemeClr val="accent2"/>
                </a:solidFill>
                <a:latin typeface="+mn-lt"/>
                <a:ea typeface="+mn-ea"/>
                <a:cs typeface="+mn-cs"/>
              </a:defRPr>
            </a:lvl1pPr>
            <a:lvl2pPr marL="456949" indent="0">
              <a:buNone/>
              <a:defRPr lang="en-US" sz="1799" b="1" kern="1200" spc="-25" dirty="0">
                <a:solidFill>
                  <a:schemeClr val="accent1"/>
                </a:solidFill>
                <a:latin typeface="Pfizer Tomorrow" panose="02010503040201060303" pitchFamily="2" charset="77"/>
                <a:ea typeface="+mn-ea"/>
                <a:cs typeface="+mn-cs"/>
              </a:defRPr>
            </a:lvl2pPr>
            <a:lvl3pPr marL="913897" indent="0">
              <a:buNone/>
              <a:defRPr lang="en-US" sz="1799" kern="1200" spc="-50" dirty="0" smtClean="0">
                <a:solidFill>
                  <a:srgbClr val="02005E"/>
                </a:solidFill>
                <a:latin typeface="Pfizer Diatype" panose="020B0504040202060203" pitchFamily="34" charset="77"/>
                <a:ea typeface="+mn-ea"/>
                <a:cs typeface="+mn-cs"/>
              </a:defRPr>
            </a:lvl3pPr>
            <a:lvl4pPr>
              <a:defRPr lang="en-US" sz="1799" kern="1200" spc="-50" dirty="0" smtClean="0">
                <a:solidFill>
                  <a:srgbClr val="02005E"/>
                </a:solidFill>
                <a:latin typeface="Pfizer Diatype" panose="020B0504040202060203" pitchFamily="34" charset="77"/>
                <a:ea typeface="+mn-ea"/>
                <a:cs typeface="+mn-cs"/>
              </a:defRPr>
            </a:lvl4pPr>
            <a:lvl5pPr>
              <a:defRPr lang="en-US" sz="1799"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24" name="Text Placeholder 10">
            <a:extLst>
              <a:ext uri="{FF2B5EF4-FFF2-40B4-BE49-F238E27FC236}">
                <a16:creationId xmlns:a16="http://schemas.microsoft.com/office/drawing/2014/main" id="{2F440A1E-ABA2-F732-5E71-54F2B6903F4B}"/>
              </a:ext>
            </a:extLst>
          </p:cNvPr>
          <p:cNvSpPr>
            <a:spLocks noGrp="1"/>
          </p:cNvSpPr>
          <p:nvPr>
            <p:ph type="body" sz="quarter" idx="34" hasCustomPrompt="1"/>
          </p:nvPr>
        </p:nvSpPr>
        <p:spPr>
          <a:xfrm>
            <a:off x="3518520" y="4557503"/>
            <a:ext cx="2353202" cy="184666"/>
          </a:xfrm>
          <a:prstGeom prst="rect">
            <a:avLst/>
          </a:prstGeom>
        </p:spPr>
        <p:txBody>
          <a:bodyPr/>
          <a:lstStyle>
            <a:lvl1pPr marL="0" indent="0">
              <a:buNone/>
              <a:defRPr lang="en-US" sz="1200" b="0" i="0" kern="1200" spc="-25" dirty="0">
                <a:solidFill>
                  <a:schemeClr val="accent2"/>
                </a:solidFill>
                <a:latin typeface="+mn-lt"/>
                <a:ea typeface="+mn-ea"/>
                <a:cs typeface="+mn-cs"/>
              </a:defRPr>
            </a:lvl1pPr>
            <a:lvl2pPr marL="456949" indent="0">
              <a:buNone/>
              <a:defRPr lang="en-US" sz="1799" b="1" kern="1200" spc="-25" dirty="0">
                <a:solidFill>
                  <a:schemeClr val="accent1"/>
                </a:solidFill>
                <a:latin typeface="Pfizer Tomorrow" panose="02010503040201060303" pitchFamily="2" charset="77"/>
                <a:ea typeface="+mn-ea"/>
                <a:cs typeface="+mn-cs"/>
              </a:defRPr>
            </a:lvl2pPr>
            <a:lvl3pPr marL="913897" indent="0">
              <a:buNone/>
              <a:defRPr lang="en-US" sz="1799" kern="1200" spc="-50" dirty="0" smtClean="0">
                <a:solidFill>
                  <a:srgbClr val="02005E"/>
                </a:solidFill>
                <a:latin typeface="Pfizer Diatype" panose="020B0504040202060203" pitchFamily="34" charset="77"/>
                <a:ea typeface="+mn-ea"/>
                <a:cs typeface="+mn-cs"/>
              </a:defRPr>
            </a:lvl3pPr>
            <a:lvl4pPr>
              <a:defRPr lang="en-US" sz="1799" kern="1200" spc="-50" dirty="0" smtClean="0">
                <a:solidFill>
                  <a:srgbClr val="02005E"/>
                </a:solidFill>
                <a:latin typeface="Pfizer Diatype" panose="020B0504040202060203" pitchFamily="34" charset="77"/>
                <a:ea typeface="+mn-ea"/>
                <a:cs typeface="+mn-cs"/>
              </a:defRPr>
            </a:lvl4pPr>
            <a:lvl5pPr>
              <a:defRPr lang="en-US" sz="1799"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25" name="Text Placeholder 10">
            <a:extLst>
              <a:ext uri="{FF2B5EF4-FFF2-40B4-BE49-F238E27FC236}">
                <a16:creationId xmlns:a16="http://schemas.microsoft.com/office/drawing/2014/main" id="{6E02CCC6-4D4B-9F25-FEB1-D3C1D3412AC6}"/>
              </a:ext>
            </a:extLst>
          </p:cNvPr>
          <p:cNvSpPr>
            <a:spLocks noGrp="1"/>
          </p:cNvSpPr>
          <p:nvPr>
            <p:ph type="body" sz="quarter" idx="35" hasCustomPrompt="1"/>
          </p:nvPr>
        </p:nvSpPr>
        <p:spPr>
          <a:xfrm>
            <a:off x="6314335" y="1618360"/>
            <a:ext cx="2353202" cy="294296"/>
          </a:xfrm>
          <a:prstGeom prst="rect">
            <a:avLst/>
          </a:prstGeom>
        </p:spPr>
        <p:txBody>
          <a:bodyPr/>
          <a:lstStyle>
            <a:lvl1pPr marL="0" indent="0">
              <a:buNone/>
              <a:defRPr lang="en-US" sz="1799" b="1" kern="1200" spc="-25" dirty="0">
                <a:solidFill>
                  <a:schemeClr val="bg1"/>
                </a:solidFill>
                <a:latin typeface="+mj-lt"/>
                <a:ea typeface="+mn-ea"/>
                <a:cs typeface="+mn-cs"/>
              </a:defRPr>
            </a:lvl1pPr>
            <a:lvl2pPr marL="456949" indent="0">
              <a:buNone/>
              <a:defRPr lang="en-US" sz="1799" b="1" kern="1200" spc="-25" dirty="0">
                <a:solidFill>
                  <a:schemeClr val="accent1"/>
                </a:solidFill>
                <a:latin typeface="Pfizer Tomorrow" panose="02010503040201060303" pitchFamily="2" charset="77"/>
                <a:ea typeface="+mn-ea"/>
                <a:cs typeface="+mn-cs"/>
              </a:defRPr>
            </a:lvl2pPr>
            <a:lvl3pPr marL="913897" indent="0">
              <a:buNone/>
              <a:defRPr lang="en-US" sz="1799" kern="1200" spc="-50" dirty="0" smtClean="0">
                <a:solidFill>
                  <a:srgbClr val="02005E"/>
                </a:solidFill>
                <a:latin typeface="Pfizer Diatype" panose="020B0504040202060203" pitchFamily="34" charset="77"/>
                <a:ea typeface="+mn-ea"/>
                <a:cs typeface="+mn-cs"/>
              </a:defRPr>
            </a:lvl3pPr>
            <a:lvl4pPr>
              <a:defRPr lang="en-US" sz="1799" kern="1200" spc="-50" dirty="0" smtClean="0">
                <a:solidFill>
                  <a:srgbClr val="02005E"/>
                </a:solidFill>
                <a:latin typeface="Pfizer Diatype" panose="020B0504040202060203" pitchFamily="34" charset="77"/>
                <a:ea typeface="+mn-ea"/>
                <a:cs typeface="+mn-cs"/>
              </a:defRPr>
            </a:lvl4pPr>
            <a:lvl5pPr>
              <a:defRPr lang="en-US" sz="1799"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26" name="Text Placeholder 10">
            <a:extLst>
              <a:ext uri="{FF2B5EF4-FFF2-40B4-BE49-F238E27FC236}">
                <a16:creationId xmlns:a16="http://schemas.microsoft.com/office/drawing/2014/main" id="{503A8F46-97A4-B8F6-2A8D-DAC62F2E23FE}"/>
              </a:ext>
            </a:extLst>
          </p:cNvPr>
          <p:cNvSpPr>
            <a:spLocks noGrp="1"/>
          </p:cNvSpPr>
          <p:nvPr>
            <p:ph type="body" sz="quarter" idx="36" hasCustomPrompt="1"/>
          </p:nvPr>
        </p:nvSpPr>
        <p:spPr>
          <a:xfrm>
            <a:off x="6316092" y="2090394"/>
            <a:ext cx="2316808" cy="615553"/>
          </a:xfrm>
          <a:prstGeom prst="rect">
            <a:avLst/>
          </a:prstGeom>
        </p:spPr>
        <p:txBody>
          <a:bodyPr/>
          <a:lstStyle>
            <a:lvl1pPr marL="0" indent="0">
              <a:buNone/>
              <a:defRPr lang="en-US" sz="1000" b="0" i="0" kern="1200" spc="-50" dirty="0" smtClean="0">
                <a:solidFill>
                  <a:schemeClr val="accent2"/>
                </a:solidFill>
                <a:latin typeface="+mn-lt"/>
                <a:ea typeface="+mn-ea"/>
                <a:cs typeface="+mn-cs"/>
              </a:defRPr>
            </a:lvl1pPr>
            <a:lvl2pPr>
              <a:defRPr lang="en-US" sz="1000" b="0" i="0" kern="1200" spc="-50" dirty="0" smtClean="0">
                <a:solidFill>
                  <a:schemeClr val="accent2"/>
                </a:solidFill>
                <a:latin typeface="+mn-lt"/>
                <a:ea typeface="+mn-ea"/>
                <a:cs typeface="+mn-cs"/>
              </a:defRPr>
            </a:lvl2pPr>
            <a:lvl3pPr marL="913897"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
        <p:nvSpPr>
          <p:cNvPr id="27" name="Text Placeholder 10">
            <a:extLst>
              <a:ext uri="{FF2B5EF4-FFF2-40B4-BE49-F238E27FC236}">
                <a16:creationId xmlns:a16="http://schemas.microsoft.com/office/drawing/2014/main" id="{21FC83A8-D81F-419A-BD5A-27101B4D384E}"/>
              </a:ext>
            </a:extLst>
          </p:cNvPr>
          <p:cNvSpPr>
            <a:spLocks noGrp="1"/>
          </p:cNvSpPr>
          <p:nvPr>
            <p:ph type="body" sz="quarter" idx="37" hasCustomPrompt="1"/>
          </p:nvPr>
        </p:nvSpPr>
        <p:spPr>
          <a:xfrm>
            <a:off x="6316092" y="4768276"/>
            <a:ext cx="2316808" cy="861816"/>
          </a:xfrm>
          <a:prstGeom prst="rect">
            <a:avLst/>
          </a:prstGeom>
        </p:spPr>
        <p:txBody>
          <a:bodyPr/>
          <a:lstStyle>
            <a:lvl1pPr marL="0" indent="0">
              <a:buNone/>
              <a:defRPr lang="en-US" sz="1000" b="0" i="0" kern="1200" spc="-50" dirty="0" smtClean="0">
                <a:solidFill>
                  <a:schemeClr val="accent2"/>
                </a:solidFill>
                <a:latin typeface="+mn-lt"/>
                <a:ea typeface="+mn-ea"/>
                <a:cs typeface="+mn-cs"/>
              </a:defRPr>
            </a:lvl1pPr>
            <a:lvl2pPr>
              <a:defRPr lang="en-US" sz="1000" b="0" i="0" kern="1200" spc="-50" dirty="0" smtClean="0">
                <a:solidFill>
                  <a:schemeClr val="accent2"/>
                </a:solidFill>
                <a:latin typeface="+mn-lt"/>
                <a:ea typeface="+mn-ea"/>
                <a:cs typeface="+mn-cs"/>
              </a:defRPr>
            </a:lvl2pPr>
            <a:lvl3pPr marL="913897"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
        <p:nvSpPr>
          <p:cNvPr id="28" name="Text Placeholder 10">
            <a:extLst>
              <a:ext uri="{FF2B5EF4-FFF2-40B4-BE49-F238E27FC236}">
                <a16:creationId xmlns:a16="http://schemas.microsoft.com/office/drawing/2014/main" id="{0A0F467B-163F-266B-7C26-23BB52843298}"/>
              </a:ext>
            </a:extLst>
          </p:cNvPr>
          <p:cNvSpPr>
            <a:spLocks noGrp="1"/>
          </p:cNvSpPr>
          <p:nvPr>
            <p:ph type="body" sz="quarter" idx="38" hasCustomPrompt="1"/>
          </p:nvPr>
        </p:nvSpPr>
        <p:spPr>
          <a:xfrm>
            <a:off x="6314335" y="2950772"/>
            <a:ext cx="2353202" cy="184666"/>
          </a:xfrm>
          <a:prstGeom prst="rect">
            <a:avLst/>
          </a:prstGeom>
        </p:spPr>
        <p:txBody>
          <a:bodyPr/>
          <a:lstStyle>
            <a:lvl1pPr marL="0" indent="0">
              <a:buNone/>
              <a:defRPr lang="en-US" sz="1200" b="0" i="0" kern="1200" spc="-25" dirty="0">
                <a:solidFill>
                  <a:schemeClr val="accent2"/>
                </a:solidFill>
                <a:latin typeface="+mn-lt"/>
                <a:ea typeface="+mn-ea"/>
                <a:cs typeface="+mn-cs"/>
              </a:defRPr>
            </a:lvl1pPr>
            <a:lvl2pPr marL="456949" indent="0">
              <a:buNone/>
              <a:defRPr lang="en-US" sz="1799" b="1" kern="1200" spc="-25" dirty="0">
                <a:solidFill>
                  <a:schemeClr val="accent1"/>
                </a:solidFill>
                <a:latin typeface="Pfizer Tomorrow" panose="02010503040201060303" pitchFamily="2" charset="77"/>
                <a:ea typeface="+mn-ea"/>
                <a:cs typeface="+mn-cs"/>
              </a:defRPr>
            </a:lvl2pPr>
            <a:lvl3pPr marL="913897" indent="0">
              <a:buNone/>
              <a:defRPr lang="en-US" sz="1799" kern="1200" spc="-50" dirty="0" smtClean="0">
                <a:solidFill>
                  <a:srgbClr val="02005E"/>
                </a:solidFill>
                <a:latin typeface="Pfizer Diatype" panose="020B0504040202060203" pitchFamily="34" charset="77"/>
                <a:ea typeface="+mn-ea"/>
                <a:cs typeface="+mn-cs"/>
              </a:defRPr>
            </a:lvl3pPr>
            <a:lvl4pPr>
              <a:defRPr lang="en-US" sz="1799" kern="1200" spc="-50" dirty="0" smtClean="0">
                <a:solidFill>
                  <a:srgbClr val="02005E"/>
                </a:solidFill>
                <a:latin typeface="Pfizer Diatype" panose="020B0504040202060203" pitchFamily="34" charset="77"/>
                <a:ea typeface="+mn-ea"/>
                <a:cs typeface="+mn-cs"/>
              </a:defRPr>
            </a:lvl4pPr>
            <a:lvl5pPr>
              <a:defRPr lang="en-US" sz="1799"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29" name="Text Placeholder 10">
            <a:extLst>
              <a:ext uri="{FF2B5EF4-FFF2-40B4-BE49-F238E27FC236}">
                <a16:creationId xmlns:a16="http://schemas.microsoft.com/office/drawing/2014/main" id="{71CFC3D6-851F-6E71-5EC2-ED03DEB567CC}"/>
              </a:ext>
            </a:extLst>
          </p:cNvPr>
          <p:cNvSpPr>
            <a:spLocks noGrp="1"/>
          </p:cNvSpPr>
          <p:nvPr>
            <p:ph type="body" sz="quarter" idx="39" hasCustomPrompt="1"/>
          </p:nvPr>
        </p:nvSpPr>
        <p:spPr>
          <a:xfrm>
            <a:off x="6314335" y="4557503"/>
            <a:ext cx="2353202" cy="184666"/>
          </a:xfrm>
          <a:prstGeom prst="rect">
            <a:avLst/>
          </a:prstGeom>
        </p:spPr>
        <p:txBody>
          <a:bodyPr/>
          <a:lstStyle>
            <a:lvl1pPr marL="0" indent="0">
              <a:buNone/>
              <a:defRPr lang="en-US" sz="1200" b="0" i="0" kern="1200" spc="-25" dirty="0">
                <a:solidFill>
                  <a:schemeClr val="accent2"/>
                </a:solidFill>
                <a:latin typeface="+mn-lt"/>
                <a:ea typeface="+mn-ea"/>
                <a:cs typeface="+mn-cs"/>
              </a:defRPr>
            </a:lvl1pPr>
            <a:lvl2pPr marL="456949" indent="0">
              <a:buNone/>
              <a:defRPr lang="en-US" sz="1799" b="1" kern="1200" spc="-25" dirty="0">
                <a:solidFill>
                  <a:schemeClr val="accent1"/>
                </a:solidFill>
                <a:latin typeface="Pfizer Tomorrow" panose="02010503040201060303" pitchFamily="2" charset="77"/>
                <a:ea typeface="+mn-ea"/>
                <a:cs typeface="+mn-cs"/>
              </a:defRPr>
            </a:lvl2pPr>
            <a:lvl3pPr marL="913897" indent="0">
              <a:buNone/>
              <a:defRPr lang="en-US" sz="1799" kern="1200" spc="-50" dirty="0" smtClean="0">
                <a:solidFill>
                  <a:srgbClr val="02005E"/>
                </a:solidFill>
                <a:latin typeface="Pfizer Diatype" panose="020B0504040202060203" pitchFamily="34" charset="77"/>
                <a:ea typeface="+mn-ea"/>
                <a:cs typeface="+mn-cs"/>
              </a:defRPr>
            </a:lvl3pPr>
            <a:lvl4pPr>
              <a:defRPr lang="en-US" sz="1799" kern="1200" spc="-50" dirty="0" smtClean="0">
                <a:solidFill>
                  <a:srgbClr val="02005E"/>
                </a:solidFill>
                <a:latin typeface="Pfizer Diatype" panose="020B0504040202060203" pitchFamily="34" charset="77"/>
                <a:ea typeface="+mn-ea"/>
                <a:cs typeface="+mn-cs"/>
              </a:defRPr>
            </a:lvl4pPr>
            <a:lvl5pPr>
              <a:defRPr lang="en-US" sz="1799"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30" name="Text Placeholder 10">
            <a:extLst>
              <a:ext uri="{FF2B5EF4-FFF2-40B4-BE49-F238E27FC236}">
                <a16:creationId xmlns:a16="http://schemas.microsoft.com/office/drawing/2014/main" id="{E7FE67AA-B325-A229-C814-EC30C0EBB014}"/>
              </a:ext>
            </a:extLst>
          </p:cNvPr>
          <p:cNvSpPr>
            <a:spLocks noGrp="1"/>
          </p:cNvSpPr>
          <p:nvPr>
            <p:ph type="body" sz="quarter" idx="40" hasCustomPrompt="1"/>
          </p:nvPr>
        </p:nvSpPr>
        <p:spPr>
          <a:xfrm>
            <a:off x="9110151" y="1618360"/>
            <a:ext cx="2353202" cy="294296"/>
          </a:xfrm>
          <a:prstGeom prst="rect">
            <a:avLst/>
          </a:prstGeom>
        </p:spPr>
        <p:txBody>
          <a:bodyPr/>
          <a:lstStyle>
            <a:lvl1pPr marL="0" indent="0">
              <a:buNone/>
              <a:defRPr lang="en-US" sz="1799" b="1" kern="1200" spc="-25" dirty="0">
                <a:solidFill>
                  <a:schemeClr val="bg1"/>
                </a:solidFill>
                <a:latin typeface="+mj-lt"/>
                <a:ea typeface="+mn-ea"/>
                <a:cs typeface="+mn-cs"/>
              </a:defRPr>
            </a:lvl1pPr>
            <a:lvl2pPr marL="456949" indent="0">
              <a:buNone/>
              <a:defRPr lang="en-US" sz="1799" b="1" kern="1200" spc="-25" dirty="0">
                <a:solidFill>
                  <a:schemeClr val="accent1"/>
                </a:solidFill>
                <a:latin typeface="Pfizer Tomorrow" panose="02010503040201060303" pitchFamily="2" charset="77"/>
                <a:ea typeface="+mn-ea"/>
                <a:cs typeface="+mn-cs"/>
              </a:defRPr>
            </a:lvl2pPr>
            <a:lvl3pPr marL="913897" indent="0">
              <a:buNone/>
              <a:defRPr lang="en-US" sz="1799" kern="1200" spc="-50" dirty="0" smtClean="0">
                <a:solidFill>
                  <a:srgbClr val="02005E"/>
                </a:solidFill>
                <a:latin typeface="Pfizer Diatype" panose="020B0504040202060203" pitchFamily="34" charset="77"/>
                <a:ea typeface="+mn-ea"/>
                <a:cs typeface="+mn-cs"/>
              </a:defRPr>
            </a:lvl3pPr>
            <a:lvl4pPr>
              <a:defRPr lang="en-US" sz="1799" kern="1200" spc="-50" dirty="0" smtClean="0">
                <a:solidFill>
                  <a:srgbClr val="02005E"/>
                </a:solidFill>
                <a:latin typeface="Pfizer Diatype" panose="020B0504040202060203" pitchFamily="34" charset="77"/>
                <a:ea typeface="+mn-ea"/>
                <a:cs typeface="+mn-cs"/>
              </a:defRPr>
            </a:lvl4pPr>
            <a:lvl5pPr>
              <a:defRPr lang="en-US" sz="1799"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31" name="Text Placeholder 10">
            <a:extLst>
              <a:ext uri="{FF2B5EF4-FFF2-40B4-BE49-F238E27FC236}">
                <a16:creationId xmlns:a16="http://schemas.microsoft.com/office/drawing/2014/main" id="{98077EFB-6439-AB69-5BA8-AF821B3D5EF6}"/>
              </a:ext>
            </a:extLst>
          </p:cNvPr>
          <p:cNvSpPr>
            <a:spLocks noGrp="1"/>
          </p:cNvSpPr>
          <p:nvPr>
            <p:ph type="body" sz="quarter" idx="41" hasCustomPrompt="1"/>
          </p:nvPr>
        </p:nvSpPr>
        <p:spPr>
          <a:xfrm>
            <a:off x="9111910" y="2090394"/>
            <a:ext cx="2316808" cy="615553"/>
          </a:xfrm>
          <a:prstGeom prst="rect">
            <a:avLst/>
          </a:prstGeom>
        </p:spPr>
        <p:txBody>
          <a:bodyPr/>
          <a:lstStyle>
            <a:lvl1pPr marL="0" indent="0">
              <a:buNone/>
              <a:defRPr lang="en-US" sz="1000" b="0" i="0" kern="1200" spc="-50" dirty="0" smtClean="0">
                <a:solidFill>
                  <a:schemeClr val="accent2"/>
                </a:solidFill>
                <a:latin typeface="+mn-lt"/>
                <a:ea typeface="+mn-ea"/>
                <a:cs typeface="+mn-cs"/>
              </a:defRPr>
            </a:lvl1pPr>
            <a:lvl2pPr>
              <a:defRPr lang="en-US" sz="1000" b="0" i="0" kern="1200" spc="-50" dirty="0" smtClean="0">
                <a:solidFill>
                  <a:schemeClr val="accent2"/>
                </a:solidFill>
                <a:latin typeface="+mn-lt"/>
                <a:ea typeface="+mn-ea"/>
                <a:cs typeface="+mn-cs"/>
              </a:defRPr>
            </a:lvl2pPr>
            <a:lvl3pPr marL="913897"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
        <p:nvSpPr>
          <p:cNvPr id="32" name="Text Placeholder 10">
            <a:extLst>
              <a:ext uri="{FF2B5EF4-FFF2-40B4-BE49-F238E27FC236}">
                <a16:creationId xmlns:a16="http://schemas.microsoft.com/office/drawing/2014/main" id="{0351A87E-D4F7-BC45-340D-A1FAFFECCF9E}"/>
              </a:ext>
            </a:extLst>
          </p:cNvPr>
          <p:cNvSpPr>
            <a:spLocks noGrp="1"/>
          </p:cNvSpPr>
          <p:nvPr>
            <p:ph type="body" sz="quarter" idx="42" hasCustomPrompt="1"/>
          </p:nvPr>
        </p:nvSpPr>
        <p:spPr>
          <a:xfrm>
            <a:off x="9111910" y="4768276"/>
            <a:ext cx="2316808" cy="861816"/>
          </a:xfrm>
          <a:prstGeom prst="rect">
            <a:avLst/>
          </a:prstGeom>
        </p:spPr>
        <p:txBody>
          <a:bodyPr/>
          <a:lstStyle>
            <a:lvl1pPr marL="0" indent="0">
              <a:buNone/>
              <a:defRPr lang="en-US" sz="1000" b="0" i="0" kern="1200" spc="-50" dirty="0" smtClean="0">
                <a:solidFill>
                  <a:schemeClr val="accent2"/>
                </a:solidFill>
                <a:latin typeface="+mn-lt"/>
                <a:ea typeface="+mn-ea"/>
                <a:cs typeface="+mn-cs"/>
              </a:defRPr>
            </a:lvl1pPr>
            <a:lvl2pPr>
              <a:defRPr lang="en-US" sz="1000" b="0" i="0" kern="1200" spc="-50" dirty="0" smtClean="0">
                <a:solidFill>
                  <a:schemeClr val="accent2"/>
                </a:solidFill>
                <a:latin typeface="+mn-lt"/>
                <a:ea typeface="+mn-ea"/>
                <a:cs typeface="+mn-cs"/>
              </a:defRPr>
            </a:lvl2pPr>
            <a:lvl3pPr marL="913897"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
        <p:nvSpPr>
          <p:cNvPr id="33" name="Text Placeholder 10">
            <a:extLst>
              <a:ext uri="{FF2B5EF4-FFF2-40B4-BE49-F238E27FC236}">
                <a16:creationId xmlns:a16="http://schemas.microsoft.com/office/drawing/2014/main" id="{29ACC8F4-930E-6946-495C-723DDB87DA26}"/>
              </a:ext>
            </a:extLst>
          </p:cNvPr>
          <p:cNvSpPr>
            <a:spLocks noGrp="1"/>
          </p:cNvSpPr>
          <p:nvPr>
            <p:ph type="body" sz="quarter" idx="43" hasCustomPrompt="1"/>
          </p:nvPr>
        </p:nvSpPr>
        <p:spPr>
          <a:xfrm>
            <a:off x="9110151" y="2950772"/>
            <a:ext cx="2353202" cy="184666"/>
          </a:xfrm>
          <a:prstGeom prst="rect">
            <a:avLst/>
          </a:prstGeom>
        </p:spPr>
        <p:txBody>
          <a:bodyPr/>
          <a:lstStyle>
            <a:lvl1pPr marL="0" indent="0">
              <a:buNone/>
              <a:defRPr lang="en-US" sz="1200" b="0" i="0" kern="1200" spc="-25" dirty="0">
                <a:solidFill>
                  <a:schemeClr val="accent2"/>
                </a:solidFill>
                <a:latin typeface="+mn-lt"/>
                <a:ea typeface="+mn-ea"/>
                <a:cs typeface="+mn-cs"/>
              </a:defRPr>
            </a:lvl1pPr>
            <a:lvl2pPr marL="456949" indent="0">
              <a:buNone/>
              <a:defRPr lang="en-US" sz="1799" b="1" kern="1200" spc="-25" dirty="0">
                <a:solidFill>
                  <a:schemeClr val="accent1"/>
                </a:solidFill>
                <a:latin typeface="Pfizer Tomorrow" panose="02010503040201060303" pitchFamily="2" charset="77"/>
                <a:ea typeface="+mn-ea"/>
                <a:cs typeface="+mn-cs"/>
              </a:defRPr>
            </a:lvl2pPr>
            <a:lvl3pPr marL="913897" indent="0">
              <a:buNone/>
              <a:defRPr lang="en-US" sz="1799" kern="1200" spc="-50" dirty="0" smtClean="0">
                <a:solidFill>
                  <a:srgbClr val="02005E"/>
                </a:solidFill>
                <a:latin typeface="Pfizer Diatype" panose="020B0504040202060203" pitchFamily="34" charset="77"/>
                <a:ea typeface="+mn-ea"/>
                <a:cs typeface="+mn-cs"/>
              </a:defRPr>
            </a:lvl3pPr>
            <a:lvl4pPr>
              <a:defRPr lang="en-US" sz="1799" kern="1200" spc="-50" dirty="0" smtClean="0">
                <a:solidFill>
                  <a:srgbClr val="02005E"/>
                </a:solidFill>
                <a:latin typeface="Pfizer Diatype" panose="020B0504040202060203" pitchFamily="34" charset="77"/>
                <a:ea typeface="+mn-ea"/>
                <a:cs typeface="+mn-cs"/>
              </a:defRPr>
            </a:lvl4pPr>
            <a:lvl5pPr>
              <a:defRPr lang="en-US" sz="1799"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34" name="Text Placeholder 10">
            <a:extLst>
              <a:ext uri="{FF2B5EF4-FFF2-40B4-BE49-F238E27FC236}">
                <a16:creationId xmlns:a16="http://schemas.microsoft.com/office/drawing/2014/main" id="{CC50F1B7-9DDA-C00B-E830-C7F579F20E25}"/>
              </a:ext>
            </a:extLst>
          </p:cNvPr>
          <p:cNvSpPr>
            <a:spLocks noGrp="1"/>
          </p:cNvSpPr>
          <p:nvPr>
            <p:ph type="body" sz="quarter" idx="44" hasCustomPrompt="1"/>
          </p:nvPr>
        </p:nvSpPr>
        <p:spPr>
          <a:xfrm>
            <a:off x="9110151" y="4557503"/>
            <a:ext cx="2353202" cy="184666"/>
          </a:xfrm>
          <a:prstGeom prst="rect">
            <a:avLst/>
          </a:prstGeom>
        </p:spPr>
        <p:txBody>
          <a:bodyPr/>
          <a:lstStyle>
            <a:lvl1pPr marL="0" indent="0">
              <a:buNone/>
              <a:defRPr lang="en-US" sz="1200" b="0" i="0" kern="1200" spc="-25" dirty="0">
                <a:solidFill>
                  <a:schemeClr val="accent2"/>
                </a:solidFill>
                <a:latin typeface="+mn-lt"/>
                <a:ea typeface="+mn-ea"/>
                <a:cs typeface="+mn-cs"/>
              </a:defRPr>
            </a:lvl1pPr>
            <a:lvl2pPr marL="456949" indent="0">
              <a:buNone/>
              <a:defRPr lang="en-US" sz="1799" b="1" kern="1200" spc="-25" dirty="0">
                <a:solidFill>
                  <a:schemeClr val="accent1"/>
                </a:solidFill>
                <a:latin typeface="Pfizer Tomorrow" panose="02010503040201060303" pitchFamily="2" charset="77"/>
                <a:ea typeface="+mn-ea"/>
                <a:cs typeface="+mn-cs"/>
              </a:defRPr>
            </a:lvl2pPr>
            <a:lvl3pPr marL="913897" indent="0">
              <a:buNone/>
              <a:defRPr lang="en-US" sz="1799" kern="1200" spc="-50" dirty="0" smtClean="0">
                <a:solidFill>
                  <a:srgbClr val="02005E"/>
                </a:solidFill>
                <a:latin typeface="Pfizer Diatype" panose="020B0504040202060203" pitchFamily="34" charset="77"/>
                <a:ea typeface="+mn-ea"/>
                <a:cs typeface="+mn-cs"/>
              </a:defRPr>
            </a:lvl3pPr>
            <a:lvl4pPr>
              <a:defRPr lang="en-US" sz="1799" kern="1200" spc="-50" dirty="0" smtClean="0">
                <a:solidFill>
                  <a:srgbClr val="02005E"/>
                </a:solidFill>
                <a:latin typeface="Pfizer Diatype" panose="020B0504040202060203" pitchFamily="34" charset="77"/>
                <a:ea typeface="+mn-ea"/>
                <a:cs typeface="+mn-cs"/>
              </a:defRPr>
            </a:lvl4pPr>
            <a:lvl5pPr>
              <a:defRPr lang="en-US" sz="1799" kern="1200" spc="-50" dirty="0">
                <a:solidFill>
                  <a:srgbClr val="02005E"/>
                </a:solidFill>
                <a:latin typeface="Pfizer Diatype" panose="020B0504040202060203" pitchFamily="34" charset="77"/>
                <a:ea typeface="+mn-ea"/>
                <a:cs typeface="+mn-cs"/>
              </a:defRPr>
            </a:lvl5pPr>
          </a:lstStyle>
          <a:p>
            <a:pPr lvl="0"/>
            <a:r>
              <a:rPr lang="en-US"/>
              <a:t>Headline</a:t>
            </a:r>
          </a:p>
        </p:txBody>
      </p:sp>
    </p:spTree>
    <p:extLst>
      <p:ext uri="{BB962C8B-B14F-4D97-AF65-F5344CB8AC3E}">
        <p14:creationId xmlns:p14="http://schemas.microsoft.com/office/powerpoint/2010/main" val="14320697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Eyebrow Header O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FF97C-2908-17BF-53D2-2CEA0DD5200E}"/>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D24DCE5D-9297-E391-FE34-B09869D00FC8}"/>
              </a:ext>
            </a:extLst>
          </p:cNvPr>
          <p:cNvSpPr>
            <a:spLocks noGrp="1"/>
          </p:cNvSpPr>
          <p:nvPr>
            <p:ph sz="quarter" idx="10" hasCustomPrompt="1"/>
          </p:nvPr>
        </p:nvSpPr>
        <p:spPr>
          <a:xfrm>
            <a:off x="457319" y="1690690"/>
            <a:ext cx="2561305" cy="484621"/>
          </a:xfrm>
          <a:solidFill>
            <a:schemeClr val="accent3">
              <a:alpha val="10000"/>
            </a:schemeClr>
          </a:solidFill>
        </p:spPr>
        <p:txBody>
          <a:bodyPr lIns="137160" anchor="ctr"/>
          <a:lstStyle>
            <a:lvl1pPr marL="0" indent="0">
              <a:buNone/>
              <a:defRPr sz="1400" b="1">
                <a:solidFill>
                  <a:schemeClr val="accent1"/>
                </a:solidFill>
              </a:defRPr>
            </a:lvl1pPr>
          </a:lstStyle>
          <a:p>
            <a:pPr lvl="0"/>
            <a:r>
              <a:rPr lang="en-US"/>
              <a:t>Headline</a:t>
            </a:r>
          </a:p>
        </p:txBody>
      </p:sp>
      <p:sp>
        <p:nvSpPr>
          <p:cNvPr id="6" name="Content Placeholder 4">
            <a:extLst>
              <a:ext uri="{FF2B5EF4-FFF2-40B4-BE49-F238E27FC236}">
                <a16:creationId xmlns:a16="http://schemas.microsoft.com/office/drawing/2014/main" id="{920E944A-BB56-E105-B1A9-E3B54DFE1A40}"/>
              </a:ext>
            </a:extLst>
          </p:cNvPr>
          <p:cNvSpPr>
            <a:spLocks noGrp="1"/>
          </p:cNvSpPr>
          <p:nvPr>
            <p:ph sz="quarter" idx="11" hasCustomPrompt="1"/>
          </p:nvPr>
        </p:nvSpPr>
        <p:spPr>
          <a:xfrm>
            <a:off x="3374535" y="1690690"/>
            <a:ext cx="2561305" cy="484621"/>
          </a:xfrm>
          <a:solidFill>
            <a:schemeClr val="bg2">
              <a:alpha val="10000"/>
            </a:schemeClr>
          </a:solidFill>
        </p:spPr>
        <p:txBody>
          <a:bodyPr lIns="137160" anchor="ctr"/>
          <a:lstStyle>
            <a:lvl1pPr marL="0" indent="0">
              <a:buNone/>
              <a:defRPr sz="1400" b="1">
                <a:solidFill>
                  <a:schemeClr val="bg2">
                    <a:lumMod val="50000"/>
                  </a:schemeClr>
                </a:solidFill>
              </a:defRPr>
            </a:lvl1pPr>
          </a:lstStyle>
          <a:p>
            <a:pPr lvl="0"/>
            <a:r>
              <a:rPr lang="en-US"/>
              <a:t>Headline</a:t>
            </a:r>
          </a:p>
        </p:txBody>
      </p:sp>
      <p:sp>
        <p:nvSpPr>
          <p:cNvPr id="10" name="Content Placeholder 9">
            <a:extLst>
              <a:ext uri="{FF2B5EF4-FFF2-40B4-BE49-F238E27FC236}">
                <a16:creationId xmlns:a16="http://schemas.microsoft.com/office/drawing/2014/main" id="{C348AFB4-3ABA-AB2C-4D82-568574CA1694}"/>
              </a:ext>
            </a:extLst>
          </p:cNvPr>
          <p:cNvSpPr>
            <a:spLocks noGrp="1"/>
          </p:cNvSpPr>
          <p:nvPr>
            <p:ph sz="quarter" idx="14"/>
          </p:nvPr>
        </p:nvSpPr>
        <p:spPr>
          <a:xfrm>
            <a:off x="457319" y="2290816"/>
            <a:ext cx="2561305" cy="3032075"/>
          </a:xfrm>
        </p:spPr>
        <p:txBody>
          <a:bodyPr/>
          <a:lstStyle>
            <a:lvl1pPr>
              <a:lnSpc>
                <a:spcPct val="100000"/>
              </a:lnSpc>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9">
            <a:extLst>
              <a:ext uri="{FF2B5EF4-FFF2-40B4-BE49-F238E27FC236}">
                <a16:creationId xmlns:a16="http://schemas.microsoft.com/office/drawing/2014/main" id="{CC99DD03-A1D6-3DBE-08B2-180AEF31DFA4}"/>
              </a:ext>
            </a:extLst>
          </p:cNvPr>
          <p:cNvSpPr>
            <a:spLocks noGrp="1"/>
          </p:cNvSpPr>
          <p:nvPr>
            <p:ph sz="quarter" idx="15"/>
          </p:nvPr>
        </p:nvSpPr>
        <p:spPr>
          <a:xfrm>
            <a:off x="3374535" y="2290816"/>
            <a:ext cx="2561305" cy="3032075"/>
          </a:xfrm>
        </p:spPr>
        <p:txBody>
          <a:bodyPr/>
          <a:lstStyle>
            <a:lvl1pPr>
              <a:lnSpc>
                <a:spcPct val="100000"/>
              </a:lnSpc>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16755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Closin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BA3839-3087-1EEA-39FC-DAAC912F07F9}"/>
              </a:ext>
            </a:extLst>
          </p:cNvPr>
          <p:cNvSpPr/>
          <p:nvPr userDrawn="1"/>
        </p:nvSpPr>
        <p:spPr bwMode="gray">
          <a:xfrm>
            <a:off x="-1" y="0"/>
            <a:ext cx="4718990" cy="6858000"/>
          </a:xfrm>
          <a:prstGeom prst="rect">
            <a:avLst/>
          </a:prstGeom>
          <a:solidFill>
            <a:schemeClr val="accent2"/>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a:solidFill>
                <a:schemeClr val="accent1"/>
              </a:solidFill>
              <a:latin typeface="+mj-lt"/>
            </a:endParaRPr>
          </a:p>
        </p:txBody>
      </p:sp>
      <p:pic>
        <p:nvPicPr>
          <p:cNvPr id="4" name="Graphic 3">
            <a:extLst>
              <a:ext uri="{FF2B5EF4-FFF2-40B4-BE49-F238E27FC236}">
                <a16:creationId xmlns:a16="http://schemas.microsoft.com/office/drawing/2014/main" id="{675D3F8A-C7E0-06F7-E83A-EDCBEAE4233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1208" t="-6667" b="6667"/>
          <a:stretch/>
        </p:blipFill>
        <p:spPr>
          <a:xfrm>
            <a:off x="0" y="0"/>
            <a:ext cx="4718990" cy="6858000"/>
          </a:xfrm>
          <a:prstGeom prst="rect">
            <a:avLst/>
          </a:prstGeom>
        </p:spPr>
      </p:pic>
      <p:sp>
        <p:nvSpPr>
          <p:cNvPr id="8" name="Text Placeholder 7">
            <a:extLst>
              <a:ext uri="{FF2B5EF4-FFF2-40B4-BE49-F238E27FC236}">
                <a16:creationId xmlns:a16="http://schemas.microsoft.com/office/drawing/2014/main" id="{721D1736-F448-387E-D060-35654F3C5272}"/>
              </a:ext>
            </a:extLst>
          </p:cNvPr>
          <p:cNvSpPr>
            <a:spLocks noGrp="1"/>
          </p:cNvSpPr>
          <p:nvPr>
            <p:ph type="body" sz="quarter" idx="10"/>
          </p:nvPr>
        </p:nvSpPr>
        <p:spPr>
          <a:xfrm>
            <a:off x="5143252" y="3245757"/>
            <a:ext cx="6591429" cy="366486"/>
          </a:xfrm>
          <a:solidFill>
            <a:schemeClr val="bg1"/>
          </a:solidFill>
          <a:effectLst>
            <a:outerShdw dist="12700" dir="16200000" rotWithShape="0">
              <a:schemeClr val="bg1">
                <a:lumMod val="75000"/>
              </a:schemeClr>
            </a:outerShdw>
          </a:effectLst>
        </p:spPr>
        <p:txBody>
          <a:bodyPr/>
          <a:lstStyle>
            <a:lvl1pPr marL="0" indent="0">
              <a:buNone/>
              <a:defRPr sz="1500"/>
            </a:lvl1pPr>
            <a:lvl2pPr marL="287251"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8550CA50-2BCA-3324-6A41-4D1EDFBE8C36}"/>
              </a:ext>
            </a:extLst>
          </p:cNvPr>
          <p:cNvSpPr>
            <a:spLocks noGrp="1"/>
          </p:cNvSpPr>
          <p:nvPr>
            <p:ph type="body" sz="quarter" idx="11"/>
          </p:nvPr>
        </p:nvSpPr>
        <p:spPr>
          <a:xfrm>
            <a:off x="5143252" y="1364480"/>
            <a:ext cx="6591429" cy="366486"/>
          </a:xfrm>
          <a:solidFill>
            <a:schemeClr val="bg1"/>
          </a:solidFill>
          <a:effectLst>
            <a:outerShdw dist="12700" dir="16200000" rotWithShape="0">
              <a:schemeClr val="bg1">
                <a:lumMod val="75000"/>
              </a:schemeClr>
            </a:outerShdw>
          </a:effectLst>
        </p:spPr>
        <p:txBody>
          <a:bodyPr/>
          <a:lstStyle>
            <a:lvl1pPr marL="0" indent="0">
              <a:buNone/>
              <a:defRPr sz="1500"/>
            </a:lvl1pPr>
            <a:lvl2pPr marL="287251" indent="0">
              <a:buNone/>
              <a:defRPr/>
            </a:lvl2pPr>
          </a:lstStyle>
          <a:p>
            <a:pPr lvl="0"/>
            <a:r>
              <a:rPr lang="en-US"/>
              <a:t>Click to edit Master text styles</a:t>
            </a:r>
          </a:p>
        </p:txBody>
      </p:sp>
    </p:spTree>
    <p:extLst>
      <p:ext uri="{BB962C8B-B14F-4D97-AF65-F5344CB8AC3E}">
        <p14:creationId xmlns:p14="http://schemas.microsoft.com/office/powerpoint/2010/main" val="463886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Boxed Content _6">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4" name="Text Placeholder 4">
            <a:extLst>
              <a:ext uri="{FF2B5EF4-FFF2-40B4-BE49-F238E27FC236}">
                <a16:creationId xmlns:a16="http://schemas.microsoft.com/office/drawing/2014/main" id="{AE4EBFC5-472E-0D9D-4AC3-EA0789A5FC43}"/>
              </a:ext>
            </a:extLst>
          </p:cNvPr>
          <p:cNvSpPr>
            <a:spLocks noGrp="1"/>
          </p:cNvSpPr>
          <p:nvPr>
            <p:ph type="body" sz="quarter" idx="17"/>
          </p:nvPr>
        </p:nvSpPr>
        <p:spPr bwMode="gray">
          <a:xfrm>
            <a:off x="457320" y="1690688"/>
            <a:ext cx="3494224" cy="372731"/>
          </a:xfrm>
          <a:solidFill>
            <a:schemeClr val="bg1"/>
          </a:solidFill>
          <a:effectLst>
            <a:outerShdw dist="12700" dir="16200000" rotWithShape="0">
              <a:schemeClr val="bg1">
                <a:lumMod val="75000"/>
              </a:schemeClr>
            </a:outerShdw>
          </a:effectLst>
        </p:spPr>
        <p:txBody>
          <a:bodyPr lIns="0" tIns="91440" rIns="0">
            <a:spAutoFit/>
          </a:bodyPr>
          <a:lstStyle>
            <a:lvl1pPr marL="9522" indent="-9522">
              <a:spcBef>
                <a:spcPts val="0"/>
              </a:spcBef>
              <a:buNone/>
              <a:tabLst/>
              <a:defRPr sz="1500" b="1" spc="-30">
                <a:solidFill>
                  <a:schemeClr val="accent1"/>
                </a:solidFill>
              </a:defRPr>
            </a:lvl1pPr>
          </a:lstStyle>
          <a:p>
            <a:pPr lvl="0"/>
            <a:r>
              <a:rPr lang="en-US"/>
              <a:t>Click to edit Master text styles</a:t>
            </a:r>
          </a:p>
        </p:txBody>
      </p:sp>
      <p:sp>
        <p:nvSpPr>
          <p:cNvPr id="6" name="Text Placeholder 4">
            <a:extLst>
              <a:ext uri="{FF2B5EF4-FFF2-40B4-BE49-F238E27FC236}">
                <a16:creationId xmlns:a16="http://schemas.microsoft.com/office/drawing/2014/main" id="{749B7513-CADD-B609-D0CC-9832BAABBF38}"/>
              </a:ext>
            </a:extLst>
          </p:cNvPr>
          <p:cNvSpPr>
            <a:spLocks noGrp="1"/>
          </p:cNvSpPr>
          <p:nvPr>
            <p:ph type="body" sz="quarter" idx="19"/>
          </p:nvPr>
        </p:nvSpPr>
        <p:spPr bwMode="gray">
          <a:xfrm>
            <a:off x="4345683" y="1690688"/>
            <a:ext cx="3502241" cy="372731"/>
          </a:xfrm>
          <a:solidFill>
            <a:schemeClr val="bg1"/>
          </a:solidFill>
          <a:effectLst>
            <a:outerShdw dist="12700" dir="16200000" rotWithShape="0">
              <a:schemeClr val="bg1">
                <a:lumMod val="75000"/>
              </a:schemeClr>
            </a:outerShdw>
          </a:effectLst>
        </p:spPr>
        <p:txBody>
          <a:bodyPr lIns="0" tIns="91440" rIns="0">
            <a:spAutoFit/>
          </a:bodyPr>
          <a:lstStyle>
            <a:lvl1pPr marL="9522" indent="-9522">
              <a:spcBef>
                <a:spcPts val="0"/>
              </a:spcBef>
              <a:buNone/>
              <a:tabLst/>
              <a:defRPr sz="1500" b="1" spc="-30">
                <a:solidFill>
                  <a:schemeClr val="accent1"/>
                </a:solidFill>
              </a:defRPr>
            </a:lvl1pPr>
          </a:lstStyle>
          <a:p>
            <a:pPr lvl="0"/>
            <a:r>
              <a:rPr lang="en-US"/>
              <a:t>Click to edit Master text styles</a:t>
            </a:r>
          </a:p>
        </p:txBody>
      </p:sp>
      <p:sp>
        <p:nvSpPr>
          <p:cNvPr id="8" name="Text Placeholder 4">
            <a:extLst>
              <a:ext uri="{FF2B5EF4-FFF2-40B4-BE49-F238E27FC236}">
                <a16:creationId xmlns:a16="http://schemas.microsoft.com/office/drawing/2014/main" id="{EDD46EED-7958-B010-F1F8-86A97D735A08}"/>
              </a:ext>
            </a:extLst>
          </p:cNvPr>
          <p:cNvSpPr>
            <a:spLocks noGrp="1"/>
          </p:cNvSpPr>
          <p:nvPr>
            <p:ph type="body" sz="quarter" idx="21"/>
          </p:nvPr>
        </p:nvSpPr>
        <p:spPr bwMode="gray">
          <a:xfrm>
            <a:off x="8240456" y="1690688"/>
            <a:ext cx="3502241" cy="372731"/>
          </a:xfrm>
          <a:solidFill>
            <a:schemeClr val="bg1"/>
          </a:solidFill>
          <a:effectLst>
            <a:outerShdw dist="12700" dir="16200000" rotWithShape="0">
              <a:schemeClr val="bg1">
                <a:lumMod val="75000"/>
              </a:schemeClr>
            </a:outerShdw>
          </a:effectLst>
        </p:spPr>
        <p:txBody>
          <a:bodyPr lIns="0" tIns="91440" rIns="0">
            <a:spAutoFit/>
          </a:bodyPr>
          <a:lstStyle>
            <a:lvl1pPr marL="9522" indent="-9522">
              <a:spcBef>
                <a:spcPts val="0"/>
              </a:spcBef>
              <a:buNone/>
              <a:tabLst/>
              <a:defRPr sz="1500" b="1" spc="-30">
                <a:solidFill>
                  <a:schemeClr val="accent1"/>
                </a:solidFill>
              </a:defRPr>
            </a:lvl1pPr>
          </a:lstStyle>
          <a:p>
            <a:pPr lvl="0"/>
            <a:r>
              <a:rPr lang="en-US"/>
              <a:t>Click to edit Master text styles</a:t>
            </a:r>
          </a:p>
        </p:txBody>
      </p:sp>
      <p:sp>
        <p:nvSpPr>
          <p:cNvPr id="10" name="Content Placeholder 9">
            <a:extLst>
              <a:ext uri="{FF2B5EF4-FFF2-40B4-BE49-F238E27FC236}">
                <a16:creationId xmlns:a16="http://schemas.microsoft.com/office/drawing/2014/main" id="{D2B4DBFC-B5AC-8F31-409F-5956B0433B79}"/>
              </a:ext>
            </a:extLst>
          </p:cNvPr>
          <p:cNvSpPr>
            <a:spLocks noGrp="1"/>
          </p:cNvSpPr>
          <p:nvPr>
            <p:ph sz="quarter" idx="22"/>
          </p:nvPr>
        </p:nvSpPr>
        <p:spPr>
          <a:xfrm>
            <a:off x="457321" y="2368300"/>
            <a:ext cx="3494223" cy="1448053"/>
          </a:xfrm>
        </p:spPr>
        <p:txBody>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9">
            <a:extLst>
              <a:ext uri="{FF2B5EF4-FFF2-40B4-BE49-F238E27FC236}">
                <a16:creationId xmlns:a16="http://schemas.microsoft.com/office/drawing/2014/main" id="{91937E17-F968-3A38-DBAD-A48B9068998C}"/>
              </a:ext>
            </a:extLst>
          </p:cNvPr>
          <p:cNvSpPr>
            <a:spLocks noGrp="1"/>
          </p:cNvSpPr>
          <p:nvPr>
            <p:ph sz="quarter" idx="23"/>
          </p:nvPr>
        </p:nvSpPr>
        <p:spPr>
          <a:xfrm>
            <a:off x="4352699" y="2368300"/>
            <a:ext cx="3494223" cy="1448053"/>
          </a:xfrm>
        </p:spPr>
        <p:txBody>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9">
            <a:extLst>
              <a:ext uri="{FF2B5EF4-FFF2-40B4-BE49-F238E27FC236}">
                <a16:creationId xmlns:a16="http://schemas.microsoft.com/office/drawing/2014/main" id="{B0FB9E8E-981A-C14D-37FA-466C4D20BBE9}"/>
              </a:ext>
            </a:extLst>
          </p:cNvPr>
          <p:cNvSpPr>
            <a:spLocks noGrp="1"/>
          </p:cNvSpPr>
          <p:nvPr>
            <p:ph sz="quarter" idx="24"/>
          </p:nvPr>
        </p:nvSpPr>
        <p:spPr>
          <a:xfrm>
            <a:off x="8248077" y="2368300"/>
            <a:ext cx="3494223" cy="1448053"/>
          </a:xfrm>
        </p:spPr>
        <p:txBody>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933DCE74-88EF-679D-B58B-5F9301835AC8}"/>
              </a:ext>
            </a:extLst>
          </p:cNvPr>
          <p:cNvSpPr>
            <a:spLocks noGrp="1"/>
          </p:cNvSpPr>
          <p:nvPr>
            <p:ph type="body" sz="quarter" idx="25"/>
          </p:nvPr>
        </p:nvSpPr>
        <p:spPr bwMode="gray">
          <a:xfrm>
            <a:off x="457320" y="4159363"/>
            <a:ext cx="3494224" cy="372731"/>
          </a:xfrm>
          <a:solidFill>
            <a:schemeClr val="bg1"/>
          </a:solidFill>
          <a:effectLst>
            <a:outerShdw dist="12700" dir="16200000" rotWithShape="0">
              <a:schemeClr val="bg1">
                <a:lumMod val="75000"/>
              </a:schemeClr>
            </a:outerShdw>
          </a:effectLst>
        </p:spPr>
        <p:txBody>
          <a:bodyPr lIns="0" tIns="91440" rIns="0">
            <a:spAutoFit/>
          </a:bodyPr>
          <a:lstStyle>
            <a:lvl1pPr marL="9522" indent="-9522">
              <a:spcBef>
                <a:spcPts val="0"/>
              </a:spcBef>
              <a:buNone/>
              <a:tabLst/>
              <a:defRPr sz="1500" b="1" spc="-30">
                <a:solidFill>
                  <a:schemeClr val="accent1"/>
                </a:solidFill>
              </a:defRPr>
            </a:lvl1pPr>
          </a:lstStyle>
          <a:p>
            <a:pPr lvl="0"/>
            <a:r>
              <a:rPr lang="en-US"/>
              <a:t>Click to edit Master text styles</a:t>
            </a:r>
          </a:p>
        </p:txBody>
      </p:sp>
      <p:sp>
        <p:nvSpPr>
          <p:cNvPr id="5" name="Text Placeholder 4">
            <a:extLst>
              <a:ext uri="{FF2B5EF4-FFF2-40B4-BE49-F238E27FC236}">
                <a16:creationId xmlns:a16="http://schemas.microsoft.com/office/drawing/2014/main" id="{6274442F-A5D7-7399-E8CD-494B494A3632}"/>
              </a:ext>
            </a:extLst>
          </p:cNvPr>
          <p:cNvSpPr>
            <a:spLocks noGrp="1"/>
          </p:cNvSpPr>
          <p:nvPr>
            <p:ph type="body" sz="quarter" idx="26"/>
          </p:nvPr>
        </p:nvSpPr>
        <p:spPr bwMode="gray">
          <a:xfrm>
            <a:off x="4345683" y="4159363"/>
            <a:ext cx="3502241" cy="372731"/>
          </a:xfrm>
          <a:solidFill>
            <a:schemeClr val="bg1"/>
          </a:solidFill>
          <a:effectLst>
            <a:outerShdw dist="12700" dir="16200000" rotWithShape="0">
              <a:schemeClr val="bg1">
                <a:lumMod val="75000"/>
              </a:schemeClr>
            </a:outerShdw>
          </a:effectLst>
        </p:spPr>
        <p:txBody>
          <a:bodyPr lIns="0" tIns="91440" rIns="0">
            <a:spAutoFit/>
          </a:bodyPr>
          <a:lstStyle>
            <a:lvl1pPr marL="9522" indent="-9522">
              <a:spcBef>
                <a:spcPts val="0"/>
              </a:spcBef>
              <a:buNone/>
              <a:tabLst/>
              <a:defRPr sz="1500" b="1" spc="-30">
                <a:solidFill>
                  <a:schemeClr val="accent1"/>
                </a:solidFill>
              </a:defRPr>
            </a:lvl1pPr>
          </a:lstStyle>
          <a:p>
            <a:pPr lvl="0"/>
            <a:r>
              <a:rPr lang="en-US"/>
              <a:t>Click to edit Master text styles</a:t>
            </a:r>
          </a:p>
        </p:txBody>
      </p:sp>
      <p:sp>
        <p:nvSpPr>
          <p:cNvPr id="7" name="Text Placeholder 4">
            <a:extLst>
              <a:ext uri="{FF2B5EF4-FFF2-40B4-BE49-F238E27FC236}">
                <a16:creationId xmlns:a16="http://schemas.microsoft.com/office/drawing/2014/main" id="{E0694EF7-0B23-8C41-3C21-5CF007E2D98A}"/>
              </a:ext>
            </a:extLst>
          </p:cNvPr>
          <p:cNvSpPr>
            <a:spLocks noGrp="1"/>
          </p:cNvSpPr>
          <p:nvPr>
            <p:ph type="body" sz="quarter" idx="27"/>
          </p:nvPr>
        </p:nvSpPr>
        <p:spPr bwMode="gray">
          <a:xfrm>
            <a:off x="8240456" y="4159363"/>
            <a:ext cx="3502241" cy="372731"/>
          </a:xfrm>
          <a:solidFill>
            <a:schemeClr val="bg1"/>
          </a:solidFill>
          <a:effectLst>
            <a:outerShdw dist="12700" dir="16200000" rotWithShape="0">
              <a:schemeClr val="bg1">
                <a:lumMod val="75000"/>
              </a:schemeClr>
            </a:outerShdw>
          </a:effectLst>
        </p:spPr>
        <p:txBody>
          <a:bodyPr lIns="0" tIns="91440" rIns="0">
            <a:spAutoFit/>
          </a:bodyPr>
          <a:lstStyle>
            <a:lvl1pPr marL="9522" indent="-9522">
              <a:spcBef>
                <a:spcPts val="0"/>
              </a:spcBef>
              <a:buNone/>
              <a:tabLst/>
              <a:defRPr sz="1500" b="1" spc="-30">
                <a:solidFill>
                  <a:schemeClr val="accent1"/>
                </a:solidFill>
              </a:defRPr>
            </a:lvl1pPr>
          </a:lstStyle>
          <a:p>
            <a:pPr lvl="0"/>
            <a:r>
              <a:rPr lang="en-US"/>
              <a:t>Click to edit Master text styles</a:t>
            </a:r>
          </a:p>
        </p:txBody>
      </p:sp>
      <p:sp>
        <p:nvSpPr>
          <p:cNvPr id="9" name="Content Placeholder 9">
            <a:extLst>
              <a:ext uri="{FF2B5EF4-FFF2-40B4-BE49-F238E27FC236}">
                <a16:creationId xmlns:a16="http://schemas.microsoft.com/office/drawing/2014/main" id="{69ECFC96-AE38-37F0-0F09-E1F4326621ED}"/>
              </a:ext>
            </a:extLst>
          </p:cNvPr>
          <p:cNvSpPr>
            <a:spLocks noGrp="1"/>
          </p:cNvSpPr>
          <p:nvPr>
            <p:ph sz="quarter" idx="28"/>
          </p:nvPr>
        </p:nvSpPr>
        <p:spPr>
          <a:xfrm>
            <a:off x="457321" y="4836972"/>
            <a:ext cx="3494223" cy="1448053"/>
          </a:xfrm>
        </p:spPr>
        <p:txBody>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9">
            <a:extLst>
              <a:ext uri="{FF2B5EF4-FFF2-40B4-BE49-F238E27FC236}">
                <a16:creationId xmlns:a16="http://schemas.microsoft.com/office/drawing/2014/main" id="{54D91BF4-BEB6-FDED-D122-58BE098E4DDA}"/>
              </a:ext>
            </a:extLst>
          </p:cNvPr>
          <p:cNvSpPr>
            <a:spLocks noGrp="1"/>
          </p:cNvSpPr>
          <p:nvPr>
            <p:ph sz="quarter" idx="29"/>
          </p:nvPr>
        </p:nvSpPr>
        <p:spPr>
          <a:xfrm>
            <a:off x="4352699" y="4836972"/>
            <a:ext cx="3494223" cy="1448053"/>
          </a:xfrm>
        </p:spPr>
        <p:txBody>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9">
            <a:extLst>
              <a:ext uri="{FF2B5EF4-FFF2-40B4-BE49-F238E27FC236}">
                <a16:creationId xmlns:a16="http://schemas.microsoft.com/office/drawing/2014/main" id="{66A390BB-507B-46F5-6CCF-3521C7CAEFB1}"/>
              </a:ext>
            </a:extLst>
          </p:cNvPr>
          <p:cNvSpPr>
            <a:spLocks noGrp="1"/>
          </p:cNvSpPr>
          <p:nvPr>
            <p:ph sz="quarter" idx="30"/>
          </p:nvPr>
        </p:nvSpPr>
        <p:spPr>
          <a:xfrm>
            <a:off x="8248077" y="4836972"/>
            <a:ext cx="3494223" cy="1448053"/>
          </a:xfrm>
        </p:spPr>
        <p:txBody>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851105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Divider-Dark">
    <p:bg bwMode="gray">
      <p:bgPr>
        <a:solidFill>
          <a:srgbClr val="0A2999"/>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bwMode="gray">
          <a:xfrm>
            <a:off x="448173" y="3345752"/>
            <a:ext cx="8380626" cy="905256"/>
          </a:xfrm>
        </p:spPr>
        <p:txBody>
          <a:bodyPr lIns="0" tIns="0" rIns="0" bIns="0"/>
          <a:lstStyle>
            <a:lvl1pPr marL="0" indent="0">
              <a:spcBef>
                <a:spcPts val="600"/>
              </a:spcBef>
              <a:buNone/>
              <a:defRPr sz="1800">
                <a:solidFill>
                  <a:schemeClr val="bg1"/>
                </a:solidFill>
                <a:latin typeface="+mn-lt"/>
              </a:defRPr>
            </a:lvl1pPr>
            <a:lvl2pPr marL="400050" indent="0">
              <a:buNone/>
              <a:defRPr/>
            </a:lvl2pPr>
            <a:lvl3pPr marL="742950" indent="0">
              <a:buNone/>
              <a:defRPr/>
            </a:lvl3pPr>
            <a:lvl4pPr marL="1095375" indent="0">
              <a:buNone/>
              <a:defRPr/>
            </a:lvl4pPr>
            <a:lvl5pPr marL="1370012" indent="0">
              <a:buNone/>
              <a:defRPr/>
            </a:lvl5pPr>
          </a:lstStyle>
          <a:p>
            <a:pPr lvl="0"/>
            <a:r>
              <a:rPr lang="en-US"/>
              <a:t>Click to edit Master text styles</a:t>
            </a:r>
          </a:p>
        </p:txBody>
      </p:sp>
      <p:sp>
        <p:nvSpPr>
          <p:cNvPr id="2" name="Title 1"/>
          <p:cNvSpPr>
            <a:spLocks noGrp="1"/>
          </p:cNvSpPr>
          <p:nvPr>
            <p:ph type="ctrTitle"/>
          </p:nvPr>
        </p:nvSpPr>
        <p:spPr bwMode="gray">
          <a:xfrm>
            <a:off x="448172" y="1690688"/>
            <a:ext cx="8380627" cy="1508760"/>
          </a:xfrm>
        </p:spPr>
        <p:txBody>
          <a:bodyPr vert="horz" lIns="0" tIns="0" rIns="0" bIns="0" rtlCol="0" anchor="b" anchorCtr="0">
            <a:noAutofit/>
          </a:bodyPr>
          <a:lstStyle>
            <a:lvl1pPr>
              <a:defRPr lang="en-US" sz="3200" b="0" dirty="0">
                <a:solidFill>
                  <a:schemeClr val="bg1"/>
                </a:solidFill>
              </a:defRPr>
            </a:lvl1pPr>
          </a:lstStyle>
          <a:p>
            <a:pPr lvl="0"/>
            <a:r>
              <a:rPr lang="en-US"/>
              <a:t>Click to edit Master title style</a:t>
            </a:r>
          </a:p>
        </p:txBody>
      </p:sp>
      <p:sp>
        <p:nvSpPr>
          <p:cNvPr id="13" name="Google Shape;49;p7">
            <a:extLst>
              <a:ext uri="{FF2B5EF4-FFF2-40B4-BE49-F238E27FC236}">
                <a16:creationId xmlns:a16="http://schemas.microsoft.com/office/drawing/2014/main" id="{D01DEFE8-92EA-4D72-9911-E9444EF4C65B}"/>
              </a:ext>
              <a:ext uri="{C183D7F6-B498-43B3-948B-1728B52AA6E4}">
                <adec:decorative xmlns:adec="http://schemas.microsoft.com/office/drawing/2017/decorative" val="1"/>
              </a:ext>
            </a:extLst>
          </p:cNvPr>
          <p:cNvSpPr/>
          <p:nvPr userDrawn="1"/>
        </p:nvSpPr>
        <p:spPr bwMode="gray">
          <a:xfrm>
            <a:off x="1" y="6216149"/>
            <a:ext cx="12192000" cy="641784"/>
          </a:xfrm>
          <a:prstGeom prst="rect">
            <a:avLst/>
          </a:prstGeom>
          <a:solidFill>
            <a:schemeClr val="bg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10" name="Slide Number Placeholder 5">
            <a:extLst>
              <a:ext uri="{FF2B5EF4-FFF2-40B4-BE49-F238E27FC236}">
                <a16:creationId xmlns:a16="http://schemas.microsoft.com/office/drawing/2014/main" id="{CCDF916F-8B26-4E62-8230-AE3626C83AC8}"/>
              </a:ext>
            </a:extLst>
          </p:cNvPr>
          <p:cNvSpPr txBox="1">
            <a:spLocks/>
          </p:cNvSpPr>
          <p:nvPr userDrawn="1"/>
        </p:nvSpPr>
        <p:spPr bwMode="gray">
          <a:xfrm>
            <a:off x="11466324" y="6303596"/>
            <a:ext cx="276370" cy="335382"/>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sz="800" smtClean="0">
                <a:solidFill>
                  <a:srgbClr val="A1AAB1"/>
                </a:solidFill>
                <a:latin typeface="+mn-lt"/>
              </a:rPr>
              <a:pPr/>
              <a:t>‹#›</a:t>
            </a:fld>
            <a:endParaRPr lang="en-US" sz="800">
              <a:solidFill>
                <a:srgbClr val="A1AAB1"/>
              </a:solidFill>
              <a:latin typeface="+mn-lt"/>
            </a:endParaRPr>
          </a:p>
        </p:txBody>
      </p:sp>
      <p:sp>
        <p:nvSpPr>
          <p:cNvPr id="3" name="Text Placeholder 3">
            <a:extLst>
              <a:ext uri="{FF2B5EF4-FFF2-40B4-BE49-F238E27FC236}">
                <a16:creationId xmlns:a16="http://schemas.microsoft.com/office/drawing/2014/main" id="{23FE5CA9-4F4A-9900-B27D-D5151882249B}"/>
              </a:ext>
            </a:extLst>
          </p:cNvPr>
          <p:cNvSpPr txBox="1">
            <a:spLocks/>
          </p:cNvSpPr>
          <p:nvPr userDrawn="1"/>
        </p:nvSpPr>
        <p:spPr bwMode="gray">
          <a:xfrm>
            <a:off x="1472503" y="6303596"/>
            <a:ext cx="4399475" cy="335382"/>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300"/>
              </a:spcBef>
              <a:buClr>
                <a:schemeClr val="tx1"/>
              </a:buClr>
              <a:buSzPct val="100000"/>
              <a:buFont typeface="Arial" panose="020B0604020202020204" pitchFamily="34" charset="0"/>
              <a:buNone/>
              <a:defRPr lang="en-US" sz="1200" kern="1200">
                <a:solidFill>
                  <a:srgbClr val="00004E"/>
                </a:solidFill>
                <a:latin typeface="+mn-lt"/>
                <a:ea typeface="+mn-ea"/>
                <a:cs typeface="+mn-cs"/>
              </a:defRPr>
            </a:lvl1pPr>
            <a:lvl2pPr marL="457200" indent="-169863" algn="l" defTabSz="914400" rtl="0" eaLnBrk="1" latinLnBrk="0" hangingPunct="1">
              <a:lnSpc>
                <a:spcPct val="90000"/>
              </a:lnSpc>
              <a:spcBef>
                <a:spcPts val="1000"/>
              </a:spcBef>
              <a:buClr>
                <a:schemeClr val="tx1"/>
              </a:buClr>
              <a:buFont typeface="Arial" panose="020B0604020202020204" pitchFamily="34" charset="0"/>
              <a:buChar char="•"/>
              <a:defRPr sz="1800" kern="1200">
                <a:solidFill>
                  <a:schemeClr val="tx1"/>
                </a:solidFill>
                <a:latin typeface="+mn-lt"/>
                <a:ea typeface="+mn-ea"/>
                <a:cs typeface="+mn-cs"/>
              </a:defRPr>
            </a:lvl2pPr>
            <a:lvl3pPr marL="685800" indent="-171450" algn="l" defTabSz="914400" rtl="0" eaLnBrk="1" latinLnBrk="0" hangingPunct="1">
              <a:lnSpc>
                <a:spcPct val="9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3pPr>
            <a:lvl4pPr marL="914400" indent="-171450" algn="l" defTabSz="914400" rtl="0" eaLnBrk="1" latinLnBrk="0" hangingPunct="1">
              <a:lnSpc>
                <a:spcPct val="90000"/>
              </a:lnSpc>
              <a:spcBef>
                <a:spcPts val="200"/>
              </a:spcBef>
              <a:buClr>
                <a:schemeClr val="tx1"/>
              </a:buClr>
              <a:buFont typeface="Arial" panose="020B0604020202020204" pitchFamily="34" charset="0"/>
              <a:buChar char="•"/>
              <a:defRPr sz="1400" kern="1200">
                <a:solidFill>
                  <a:schemeClr val="tx1"/>
                </a:solidFill>
                <a:latin typeface="+mn-lt"/>
                <a:ea typeface="+mn-ea"/>
                <a:cs typeface="+mn-cs"/>
              </a:defRPr>
            </a:lvl4pPr>
            <a:lvl5pPr marL="1089025" indent="-114300" algn="l" defTabSz="914400" rtl="0" eaLnBrk="1" latinLnBrk="0" hangingPunct="1">
              <a:lnSpc>
                <a:spcPct val="90000"/>
              </a:lnSpc>
              <a:spcBef>
                <a:spcPts val="100"/>
              </a:spcBef>
              <a:buClr>
                <a:schemeClr val="tx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800" b="0">
                <a:solidFill>
                  <a:schemeClr val="accent1"/>
                </a:solidFill>
              </a:rPr>
              <a:t>Better health enabled by data</a:t>
            </a:r>
          </a:p>
        </p:txBody>
      </p:sp>
      <p:pic>
        <p:nvPicPr>
          <p:cNvPr id="8" name="Graphic 7" descr="ASTP logo">
            <a:extLst>
              <a:ext uri="{FF2B5EF4-FFF2-40B4-BE49-F238E27FC236}">
                <a16:creationId xmlns:a16="http://schemas.microsoft.com/office/drawing/2014/main" id="{67BD97C8-7738-824C-86BE-17EEDFFD0EF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57319" y="6420148"/>
            <a:ext cx="833553" cy="231801"/>
          </a:xfrm>
          <a:prstGeom prst="rect">
            <a:avLst/>
          </a:prstGeom>
        </p:spPr>
      </p:pic>
    </p:spTree>
    <p:custDataLst>
      <p:tags r:id="rId1"/>
    </p:custDataLst>
    <p:extLst>
      <p:ext uri="{BB962C8B-B14F-4D97-AF65-F5344CB8AC3E}">
        <p14:creationId xmlns:p14="http://schemas.microsoft.com/office/powerpoint/2010/main" val="1409661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itle and Content White 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8251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5" name="Content Placeholder 4">
            <a:extLst>
              <a:ext uri="{FF2B5EF4-FFF2-40B4-BE49-F238E27FC236}">
                <a16:creationId xmlns:a16="http://schemas.microsoft.com/office/drawing/2014/main" id="{55053DFD-DD4D-697F-1139-609687C4E80B}"/>
              </a:ext>
            </a:extLst>
          </p:cNvPr>
          <p:cNvSpPr>
            <a:spLocks noGrp="1"/>
          </p:cNvSpPr>
          <p:nvPr>
            <p:ph sz="quarter" idx="10"/>
          </p:nvPr>
        </p:nvSpPr>
        <p:spPr>
          <a:xfrm>
            <a:off x="457320" y="1690688"/>
            <a:ext cx="11277362" cy="4595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3622675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Title Slide-Light">
    <p:bg bwMode="gray">
      <p:bgPr>
        <a:solidFill>
          <a:srgbClr val="0A2999"/>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F15F220E-1442-823D-C0CB-123C0505D7CD}"/>
              </a:ext>
              <a:ext uri="{C183D7F6-B498-43B3-948B-1728B52AA6E4}">
                <adec:decorative xmlns:adec="http://schemas.microsoft.com/office/drawing/2017/decorative" val="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31208" t="-6667" b="6667"/>
          <a:stretch/>
        </p:blipFill>
        <p:spPr>
          <a:xfrm>
            <a:off x="7473011" y="0"/>
            <a:ext cx="4718990" cy="6858000"/>
          </a:xfrm>
          <a:prstGeom prst="rect">
            <a:avLst/>
          </a:prstGeom>
        </p:spPr>
      </p:pic>
      <p:sp>
        <p:nvSpPr>
          <p:cNvPr id="2" name="Rectangle 1">
            <a:extLst>
              <a:ext uri="{FF2B5EF4-FFF2-40B4-BE49-F238E27FC236}">
                <a16:creationId xmlns:a16="http://schemas.microsoft.com/office/drawing/2014/main" id="{0E3F32BF-68C5-9040-2D9D-D2B58ECB6E1B}"/>
              </a:ext>
              <a:ext uri="{C183D7F6-B498-43B3-948B-1728B52AA6E4}">
                <adec:decorative xmlns:adec="http://schemas.microsoft.com/office/drawing/2017/decorative" val="1"/>
              </a:ext>
            </a:extLst>
          </p:cNvPr>
          <p:cNvSpPr/>
          <p:nvPr/>
        </p:nvSpPr>
        <p:spPr bwMode="gray">
          <a:xfrm>
            <a:off x="1" y="0"/>
            <a:ext cx="7473009" cy="6858000"/>
          </a:xfrm>
          <a:prstGeom prst="rect">
            <a:avLst/>
          </a:prstGeom>
          <a:solidFill>
            <a:schemeClr val="bg1"/>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800" b="1">
              <a:solidFill>
                <a:schemeClr val="accent1"/>
              </a:solidFill>
              <a:latin typeface="+mj-lt"/>
            </a:endParaRPr>
          </a:p>
        </p:txBody>
      </p:sp>
      <p:sp>
        <p:nvSpPr>
          <p:cNvPr id="49" name="Title 1"/>
          <p:cNvSpPr>
            <a:spLocks noGrp="1"/>
          </p:cNvSpPr>
          <p:nvPr>
            <p:ph type="ctrTitle"/>
          </p:nvPr>
        </p:nvSpPr>
        <p:spPr bwMode="gray">
          <a:xfrm>
            <a:off x="457318" y="2193926"/>
            <a:ext cx="6553320" cy="1235074"/>
          </a:xfrm>
        </p:spPr>
        <p:txBody>
          <a:bodyPr vert="horz" lIns="0" tIns="0" rIns="0" bIns="0" rtlCol="0" anchor="b" anchorCtr="0">
            <a:noAutofit/>
          </a:bodyPr>
          <a:lstStyle>
            <a:lvl1pPr>
              <a:spcBef>
                <a:spcPts val="0"/>
              </a:spcBef>
              <a:defRPr lang="en-US" sz="3400" b="1" dirty="0">
                <a:solidFill>
                  <a:schemeClr val="accent2"/>
                </a:solidFill>
                <a:latin typeface="+mj-lt"/>
              </a:defRPr>
            </a:lvl1pPr>
          </a:lstStyle>
          <a:p>
            <a:pPr lvl="0"/>
            <a:r>
              <a:rPr lang="en-US"/>
              <a:t>Click to edit Master title style</a:t>
            </a:r>
          </a:p>
        </p:txBody>
      </p:sp>
      <p:sp>
        <p:nvSpPr>
          <p:cNvPr id="6" name="Text Placeholder 5"/>
          <p:cNvSpPr>
            <a:spLocks noGrp="1"/>
          </p:cNvSpPr>
          <p:nvPr>
            <p:ph type="body" sz="quarter" idx="10"/>
          </p:nvPr>
        </p:nvSpPr>
        <p:spPr bwMode="gray">
          <a:xfrm>
            <a:off x="484216" y="3585672"/>
            <a:ext cx="4234775" cy="876363"/>
          </a:xfrm>
        </p:spPr>
        <p:txBody>
          <a:bodyPr lIns="0" tIns="0" rIns="0" bIns="0" anchor="t" anchorCtr="0"/>
          <a:lstStyle>
            <a:lvl1pPr marL="0" indent="0">
              <a:spcBef>
                <a:spcPts val="600"/>
              </a:spcBef>
              <a:buNone/>
              <a:defRPr sz="1800">
                <a:solidFill>
                  <a:schemeClr val="accent2"/>
                </a:solidFill>
                <a:latin typeface="+mn-lt"/>
              </a:defRPr>
            </a:lvl1pPr>
            <a:lvl2pPr marL="400050" indent="0">
              <a:buNone/>
              <a:defRPr/>
            </a:lvl2pPr>
            <a:lvl3pPr marL="742950" indent="0">
              <a:buNone/>
              <a:defRPr/>
            </a:lvl3pPr>
            <a:lvl4pPr marL="1095375" indent="0">
              <a:buNone/>
              <a:defRPr/>
            </a:lvl4pPr>
            <a:lvl5pPr marL="1370012" indent="0">
              <a:buNone/>
              <a:defRPr/>
            </a:lvl5pPr>
          </a:lstStyle>
          <a:p>
            <a:pPr lvl="0"/>
            <a:r>
              <a:rPr lang="en-US"/>
              <a:t>Click to edit Master text styles</a:t>
            </a:r>
          </a:p>
        </p:txBody>
      </p:sp>
      <p:sp>
        <p:nvSpPr>
          <p:cNvPr id="3" name="Text Placeholder 2"/>
          <p:cNvSpPr>
            <a:spLocks noGrp="1"/>
          </p:cNvSpPr>
          <p:nvPr>
            <p:ph type="body" sz="quarter" idx="11"/>
          </p:nvPr>
        </p:nvSpPr>
        <p:spPr bwMode="gray">
          <a:xfrm>
            <a:off x="484216" y="5865446"/>
            <a:ext cx="6526422" cy="438150"/>
          </a:xfrm>
        </p:spPr>
        <p:txBody>
          <a:bodyPr lIns="0" tIns="0" rIns="0" bIns="0" anchor="b" anchorCtr="0"/>
          <a:lstStyle>
            <a:lvl1pPr marL="0" indent="0">
              <a:spcBef>
                <a:spcPts val="300"/>
              </a:spcBef>
              <a:buNone/>
              <a:defRPr sz="1200">
                <a:solidFill>
                  <a:schemeClr val="bg1">
                    <a:lumMod val="50000"/>
                  </a:schemeClr>
                </a:solidFill>
              </a:defRPr>
            </a:lvl1pPr>
          </a:lstStyle>
          <a:p>
            <a:pPr lvl="0"/>
            <a:r>
              <a:rPr lang="en-US"/>
              <a:t>Click to edit Master text styles</a:t>
            </a:r>
          </a:p>
        </p:txBody>
      </p:sp>
      <p:sp>
        <p:nvSpPr>
          <p:cNvPr id="55" name="Slide Number Placeholder 5">
            <a:extLst>
              <a:ext uri="{FF2B5EF4-FFF2-40B4-BE49-F238E27FC236}">
                <a16:creationId xmlns:a16="http://schemas.microsoft.com/office/drawing/2014/main" id="{F466006E-96B1-4AD4-A9B9-84F544D50C40}"/>
              </a:ext>
            </a:extLst>
          </p:cNvPr>
          <p:cNvSpPr txBox="1">
            <a:spLocks/>
          </p:cNvSpPr>
          <p:nvPr/>
        </p:nvSpPr>
        <p:spPr bwMode="gray">
          <a:xfrm>
            <a:off x="11466324" y="6303596"/>
            <a:ext cx="276370" cy="335382"/>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sz="800" smtClean="0">
                <a:solidFill>
                  <a:srgbClr val="A1AAB1"/>
                </a:solidFill>
                <a:latin typeface="+mn-lt"/>
              </a:rPr>
              <a:pPr/>
              <a:t>‹#›</a:t>
            </a:fld>
            <a:endParaRPr lang="en-US" sz="800">
              <a:solidFill>
                <a:srgbClr val="A1AAB1"/>
              </a:solidFill>
              <a:latin typeface="+mn-lt"/>
            </a:endParaRPr>
          </a:p>
        </p:txBody>
      </p:sp>
      <p:pic>
        <p:nvPicPr>
          <p:cNvPr id="5" name="Graphic 4" descr="ASTP logo">
            <a:extLst>
              <a:ext uri="{FF2B5EF4-FFF2-40B4-BE49-F238E27FC236}">
                <a16:creationId xmlns:a16="http://schemas.microsoft.com/office/drawing/2014/main" id="{721A8959-C237-407F-E690-90C92728E1E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7319" y="457201"/>
            <a:ext cx="2561306" cy="410163"/>
          </a:xfrm>
          <a:prstGeom prst="rect">
            <a:avLst/>
          </a:prstGeom>
        </p:spPr>
      </p:pic>
      <p:pic>
        <p:nvPicPr>
          <p:cNvPr id="4" name="Graphic 3">
            <a:extLst>
              <a:ext uri="{FF2B5EF4-FFF2-40B4-BE49-F238E27FC236}">
                <a16:creationId xmlns:a16="http://schemas.microsoft.com/office/drawing/2014/main" id="{FF7772E7-34CF-4631-0242-44D3B4D64E8C}"/>
              </a:ext>
              <a:ext uri="{C183D7F6-B498-43B3-948B-1728B52AA6E4}">
                <adec:decorative xmlns:adec="http://schemas.microsoft.com/office/drawing/2017/decorative" val="1"/>
              </a:ext>
            </a:extLst>
          </p:cNvPr>
          <p:cNvPicPr>
            <a:picLocks noChangeAspect="1"/>
          </p:cNvPicPr>
          <p:nvPr/>
        </p:nvPicPr>
        <p:blipFill rotWithShape="1">
          <a:blip r:embed="rId3">
            <a:extLst>
              <a:ext uri="{96DAC541-7B7A-43D3-8B79-37D633B846F1}">
                <asvg:svgBlip xmlns:asvg="http://schemas.microsoft.com/office/drawing/2016/SVG/main" r:embed="rId7"/>
              </a:ext>
            </a:extLst>
          </a:blip>
          <a:srcRect l="31208" t="-6667" b="6667"/>
          <a:stretch/>
        </p:blipFill>
        <p:spPr>
          <a:xfrm>
            <a:off x="7473011" y="0"/>
            <a:ext cx="4718990" cy="6858000"/>
          </a:xfrm>
          <a:prstGeom prst="rect">
            <a:avLst/>
          </a:prstGeom>
        </p:spPr>
      </p:pic>
      <p:sp>
        <p:nvSpPr>
          <p:cNvPr id="8" name="Rectangle 7">
            <a:extLst>
              <a:ext uri="{FF2B5EF4-FFF2-40B4-BE49-F238E27FC236}">
                <a16:creationId xmlns:a16="http://schemas.microsoft.com/office/drawing/2014/main" id="{D3DBF6CD-0496-7A40-1C6B-97AB217345DC}"/>
              </a:ext>
              <a:ext uri="{C183D7F6-B498-43B3-948B-1728B52AA6E4}">
                <adec:decorative xmlns:adec="http://schemas.microsoft.com/office/drawing/2017/decorative" val="1"/>
              </a:ext>
            </a:extLst>
          </p:cNvPr>
          <p:cNvSpPr/>
          <p:nvPr/>
        </p:nvSpPr>
        <p:spPr bwMode="gray">
          <a:xfrm>
            <a:off x="1" y="0"/>
            <a:ext cx="7473009" cy="6858000"/>
          </a:xfrm>
          <a:prstGeom prst="rect">
            <a:avLst/>
          </a:prstGeom>
          <a:solidFill>
            <a:schemeClr val="bg1"/>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800" b="1">
              <a:solidFill>
                <a:schemeClr val="accent1"/>
              </a:solidFill>
              <a:latin typeface="+mj-lt"/>
            </a:endParaRPr>
          </a:p>
        </p:txBody>
      </p:sp>
      <p:sp>
        <p:nvSpPr>
          <p:cNvPr id="9" name="Title 1">
            <a:extLst>
              <a:ext uri="{FF2B5EF4-FFF2-40B4-BE49-F238E27FC236}">
                <a16:creationId xmlns:a16="http://schemas.microsoft.com/office/drawing/2014/main" id="{887EB33E-7F21-B428-8E68-C028895D8F42}"/>
              </a:ext>
            </a:extLst>
          </p:cNvPr>
          <p:cNvSpPr>
            <a:spLocks noGrp="1"/>
          </p:cNvSpPr>
          <p:nvPr>
            <p:ph type="ctrTitle"/>
          </p:nvPr>
        </p:nvSpPr>
        <p:spPr bwMode="gray">
          <a:xfrm>
            <a:off x="457318" y="2193926"/>
            <a:ext cx="6553320" cy="1235074"/>
          </a:xfrm>
        </p:spPr>
        <p:txBody>
          <a:bodyPr vert="horz" lIns="0" tIns="0" rIns="0" bIns="0" rtlCol="0" anchor="b" anchorCtr="0">
            <a:noAutofit/>
          </a:bodyPr>
          <a:lstStyle>
            <a:lvl1pPr>
              <a:spcBef>
                <a:spcPts val="0"/>
              </a:spcBef>
              <a:defRPr lang="en-US" sz="3400" b="1" dirty="0">
                <a:solidFill>
                  <a:schemeClr val="accent2"/>
                </a:solidFill>
                <a:latin typeface="+mj-lt"/>
              </a:defRPr>
            </a:lvl1pPr>
          </a:lstStyle>
          <a:p>
            <a:pPr lvl="0"/>
            <a:r>
              <a:rPr lang="en-US"/>
              <a:t>Click to edit Master title style</a:t>
            </a:r>
          </a:p>
        </p:txBody>
      </p:sp>
      <p:sp>
        <p:nvSpPr>
          <p:cNvPr id="10" name="Text Placeholder 5">
            <a:extLst>
              <a:ext uri="{FF2B5EF4-FFF2-40B4-BE49-F238E27FC236}">
                <a16:creationId xmlns:a16="http://schemas.microsoft.com/office/drawing/2014/main" id="{D7AA2334-E749-A647-E13E-2752F30DA353}"/>
              </a:ext>
            </a:extLst>
          </p:cNvPr>
          <p:cNvSpPr>
            <a:spLocks noGrp="1"/>
          </p:cNvSpPr>
          <p:nvPr>
            <p:ph type="body" sz="quarter" idx="10"/>
          </p:nvPr>
        </p:nvSpPr>
        <p:spPr bwMode="gray">
          <a:xfrm>
            <a:off x="484216" y="3585672"/>
            <a:ext cx="4234775" cy="876363"/>
          </a:xfrm>
        </p:spPr>
        <p:txBody>
          <a:bodyPr lIns="0" tIns="0" rIns="0" bIns="0" anchor="t" anchorCtr="0"/>
          <a:lstStyle>
            <a:lvl1pPr marL="0" indent="0">
              <a:spcBef>
                <a:spcPts val="600"/>
              </a:spcBef>
              <a:buNone/>
              <a:defRPr sz="1800">
                <a:solidFill>
                  <a:schemeClr val="accent2"/>
                </a:solidFill>
                <a:latin typeface="+mn-lt"/>
              </a:defRPr>
            </a:lvl1pPr>
            <a:lvl2pPr marL="400050" indent="0">
              <a:buNone/>
              <a:defRPr/>
            </a:lvl2pPr>
            <a:lvl3pPr marL="742950" indent="0">
              <a:buNone/>
              <a:defRPr/>
            </a:lvl3pPr>
            <a:lvl4pPr marL="1095375" indent="0">
              <a:buNone/>
              <a:defRPr/>
            </a:lvl4pPr>
            <a:lvl5pPr marL="1370012" indent="0">
              <a:buNone/>
              <a:defRPr/>
            </a:lvl5pPr>
          </a:lstStyle>
          <a:p>
            <a:pPr lvl="0"/>
            <a:r>
              <a:rPr lang="en-US"/>
              <a:t>Click to edit Master text styles</a:t>
            </a:r>
          </a:p>
        </p:txBody>
      </p:sp>
      <p:sp>
        <p:nvSpPr>
          <p:cNvPr id="11" name="Text Placeholder 2">
            <a:extLst>
              <a:ext uri="{FF2B5EF4-FFF2-40B4-BE49-F238E27FC236}">
                <a16:creationId xmlns:a16="http://schemas.microsoft.com/office/drawing/2014/main" id="{55A08BF9-FE36-91D5-C278-EF7F2C037C80}"/>
              </a:ext>
            </a:extLst>
          </p:cNvPr>
          <p:cNvSpPr>
            <a:spLocks noGrp="1"/>
          </p:cNvSpPr>
          <p:nvPr>
            <p:ph type="body" sz="quarter" idx="11"/>
          </p:nvPr>
        </p:nvSpPr>
        <p:spPr bwMode="gray">
          <a:xfrm>
            <a:off x="484216" y="5865446"/>
            <a:ext cx="6526422" cy="438150"/>
          </a:xfrm>
        </p:spPr>
        <p:txBody>
          <a:bodyPr lIns="0" tIns="0" rIns="0" bIns="0" anchor="b" anchorCtr="0"/>
          <a:lstStyle>
            <a:lvl1pPr marL="0" indent="0">
              <a:spcBef>
                <a:spcPts val="300"/>
              </a:spcBef>
              <a:buNone/>
              <a:defRPr sz="1200">
                <a:solidFill>
                  <a:schemeClr val="bg1">
                    <a:lumMod val="50000"/>
                  </a:schemeClr>
                </a:solidFill>
              </a:defRPr>
            </a:lvl1pPr>
          </a:lstStyle>
          <a:p>
            <a:pPr lvl="0"/>
            <a:r>
              <a:rPr lang="en-US"/>
              <a:t>Click to edit Master text styles</a:t>
            </a:r>
          </a:p>
        </p:txBody>
      </p:sp>
      <p:sp>
        <p:nvSpPr>
          <p:cNvPr id="12" name="Slide Number Placeholder 5">
            <a:extLst>
              <a:ext uri="{FF2B5EF4-FFF2-40B4-BE49-F238E27FC236}">
                <a16:creationId xmlns:a16="http://schemas.microsoft.com/office/drawing/2014/main" id="{D0FBEC81-1204-6CD0-7127-6272DDED6DB0}"/>
              </a:ext>
            </a:extLst>
          </p:cNvPr>
          <p:cNvSpPr txBox="1">
            <a:spLocks/>
          </p:cNvSpPr>
          <p:nvPr/>
        </p:nvSpPr>
        <p:spPr bwMode="gray">
          <a:xfrm>
            <a:off x="11466324" y="6303596"/>
            <a:ext cx="276370" cy="335382"/>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sz="800" smtClean="0">
                <a:solidFill>
                  <a:srgbClr val="A1AAB1"/>
                </a:solidFill>
                <a:latin typeface="+mn-lt"/>
              </a:rPr>
              <a:pPr/>
              <a:t>‹#›</a:t>
            </a:fld>
            <a:endParaRPr lang="en-US" sz="800">
              <a:solidFill>
                <a:srgbClr val="A1AAB1"/>
              </a:solidFill>
              <a:latin typeface="+mn-lt"/>
            </a:endParaRPr>
          </a:p>
        </p:txBody>
      </p:sp>
      <p:pic>
        <p:nvPicPr>
          <p:cNvPr id="13" name="Graphic 12" descr="ASTP logo">
            <a:extLst>
              <a:ext uri="{FF2B5EF4-FFF2-40B4-BE49-F238E27FC236}">
                <a16:creationId xmlns:a16="http://schemas.microsoft.com/office/drawing/2014/main" id="{03A6D7CD-498E-4DE9-7ED8-B9725BBCFB2B}"/>
              </a:ext>
            </a:extLst>
          </p:cNvPr>
          <p:cNvPicPr>
            <a:picLocks noChangeAspect="1"/>
          </p:cNvPicPr>
          <p:nvPr/>
        </p:nvPicPr>
        <p:blipFill>
          <a:blip r:embed="rId5">
            <a:extLst>
              <a:ext uri="{96DAC541-7B7A-43D3-8B79-37D633B846F1}">
                <asvg:svgBlip xmlns:asvg="http://schemas.microsoft.com/office/drawing/2016/SVG/main" r:embed="rId8"/>
              </a:ext>
            </a:extLst>
          </a:blip>
          <a:stretch>
            <a:fillRect/>
          </a:stretch>
        </p:blipFill>
        <p:spPr>
          <a:xfrm>
            <a:off x="457319" y="457201"/>
            <a:ext cx="2561306" cy="410163"/>
          </a:xfrm>
          <a:prstGeom prst="rect">
            <a:avLst/>
          </a:prstGeom>
        </p:spPr>
      </p:pic>
      <p:pic>
        <p:nvPicPr>
          <p:cNvPr id="14" name="Graphic 13">
            <a:extLst>
              <a:ext uri="{FF2B5EF4-FFF2-40B4-BE49-F238E27FC236}">
                <a16:creationId xmlns:a16="http://schemas.microsoft.com/office/drawing/2014/main" id="{A7E3D23E-5C00-D3A3-391B-CE50EA9CAA97}"/>
              </a:ext>
              <a:ext uri="{C183D7F6-B498-43B3-948B-1728B52AA6E4}">
                <adec:decorative xmlns:adec="http://schemas.microsoft.com/office/drawing/2017/decorative" val="1"/>
              </a:ext>
            </a:extLst>
          </p:cNvPr>
          <p:cNvPicPr>
            <a:picLocks noChangeAspect="1"/>
          </p:cNvPicPr>
          <p:nvPr/>
        </p:nvPicPr>
        <p:blipFill rotWithShape="1">
          <a:blip r:embed="rId3">
            <a:extLst>
              <a:ext uri="{96DAC541-7B7A-43D3-8B79-37D633B846F1}">
                <asvg:svgBlip xmlns:asvg="http://schemas.microsoft.com/office/drawing/2016/SVG/main" r:embed="rId7"/>
              </a:ext>
            </a:extLst>
          </a:blip>
          <a:srcRect l="31208" t="-6667" b="6667"/>
          <a:stretch/>
        </p:blipFill>
        <p:spPr>
          <a:xfrm>
            <a:off x="7473011" y="0"/>
            <a:ext cx="4718990" cy="6858000"/>
          </a:xfrm>
          <a:prstGeom prst="rect">
            <a:avLst/>
          </a:prstGeom>
        </p:spPr>
      </p:pic>
      <p:sp>
        <p:nvSpPr>
          <p:cNvPr id="15" name="Rectangle 14">
            <a:extLst>
              <a:ext uri="{FF2B5EF4-FFF2-40B4-BE49-F238E27FC236}">
                <a16:creationId xmlns:a16="http://schemas.microsoft.com/office/drawing/2014/main" id="{F86D9459-E11E-332A-EB93-FEAF8D01614E}"/>
              </a:ext>
              <a:ext uri="{C183D7F6-B498-43B3-948B-1728B52AA6E4}">
                <adec:decorative xmlns:adec="http://schemas.microsoft.com/office/drawing/2017/decorative" val="1"/>
              </a:ext>
            </a:extLst>
          </p:cNvPr>
          <p:cNvSpPr/>
          <p:nvPr/>
        </p:nvSpPr>
        <p:spPr bwMode="gray">
          <a:xfrm>
            <a:off x="1" y="0"/>
            <a:ext cx="7473009" cy="6858000"/>
          </a:xfrm>
          <a:prstGeom prst="rect">
            <a:avLst/>
          </a:prstGeom>
          <a:solidFill>
            <a:schemeClr val="bg1"/>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800" b="1">
              <a:solidFill>
                <a:schemeClr val="accent1"/>
              </a:solidFill>
              <a:latin typeface="+mj-lt"/>
            </a:endParaRPr>
          </a:p>
        </p:txBody>
      </p:sp>
      <p:sp>
        <p:nvSpPr>
          <p:cNvPr id="16" name="Slide Number Placeholder 5">
            <a:extLst>
              <a:ext uri="{FF2B5EF4-FFF2-40B4-BE49-F238E27FC236}">
                <a16:creationId xmlns:a16="http://schemas.microsoft.com/office/drawing/2014/main" id="{B6A6EAE8-DBD6-761B-9A7F-C079519C91D8}"/>
              </a:ext>
            </a:extLst>
          </p:cNvPr>
          <p:cNvSpPr txBox="1">
            <a:spLocks/>
          </p:cNvSpPr>
          <p:nvPr/>
        </p:nvSpPr>
        <p:spPr bwMode="gray">
          <a:xfrm>
            <a:off x="11466324" y="6303596"/>
            <a:ext cx="276370" cy="335382"/>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sz="800" smtClean="0">
                <a:solidFill>
                  <a:srgbClr val="A1AAB1"/>
                </a:solidFill>
                <a:latin typeface="+mn-lt"/>
              </a:rPr>
              <a:pPr/>
              <a:t>‹#›</a:t>
            </a:fld>
            <a:endParaRPr lang="en-US" sz="800">
              <a:solidFill>
                <a:srgbClr val="A1AAB1"/>
              </a:solidFill>
              <a:latin typeface="+mn-lt"/>
            </a:endParaRPr>
          </a:p>
        </p:txBody>
      </p:sp>
      <p:pic>
        <p:nvPicPr>
          <p:cNvPr id="17" name="Graphic 16" descr="ASTP logo">
            <a:extLst>
              <a:ext uri="{FF2B5EF4-FFF2-40B4-BE49-F238E27FC236}">
                <a16:creationId xmlns:a16="http://schemas.microsoft.com/office/drawing/2014/main" id="{7D894665-277C-5D07-F39A-F4987BAAE294}"/>
              </a:ext>
            </a:extLst>
          </p:cNvPr>
          <p:cNvPicPr>
            <a:picLocks noChangeAspect="1"/>
          </p:cNvPicPr>
          <p:nvPr/>
        </p:nvPicPr>
        <p:blipFill>
          <a:blip r:embed="rId5">
            <a:extLst>
              <a:ext uri="{96DAC541-7B7A-43D3-8B79-37D633B846F1}">
                <asvg:svgBlip xmlns:asvg="http://schemas.microsoft.com/office/drawing/2016/SVG/main" r:embed="rId8"/>
              </a:ext>
            </a:extLst>
          </a:blip>
          <a:stretch>
            <a:fillRect/>
          </a:stretch>
        </p:blipFill>
        <p:spPr>
          <a:xfrm>
            <a:off x="457319" y="457201"/>
            <a:ext cx="2561306" cy="410163"/>
          </a:xfrm>
          <a:prstGeom prst="rect">
            <a:avLst/>
          </a:prstGeom>
        </p:spPr>
      </p:pic>
    </p:spTree>
    <p:custDataLst>
      <p:tags r:id="rId1"/>
    </p:custDataLst>
    <p:extLst>
      <p:ext uri="{BB962C8B-B14F-4D97-AF65-F5344CB8AC3E}">
        <p14:creationId xmlns:p14="http://schemas.microsoft.com/office/powerpoint/2010/main" val="1102935768"/>
      </p:ext>
    </p:extLst>
  </p:cSld>
  <p:clrMapOvr>
    <a:masterClrMapping/>
  </p:clrMapOvr>
  <p:hf sldNum="0" hdr="0" ftr="0"/>
  <p:extLst>
    <p:ext uri="{DCECCB84-F9BA-43D5-87BE-67443E8EF086}">
      <p15:sldGuideLst xmlns:p15="http://schemas.microsoft.com/office/powerpoint/2012/main">
        <p15:guide id="7" orient="horz" pos="2160">
          <p15:clr>
            <a:srgbClr val="FBAE40"/>
          </p15:clr>
        </p15:guide>
        <p15:guide id="8" pos="4415">
          <p15:clr>
            <a:srgbClr val="FBAE40"/>
          </p15:clr>
        </p15:guide>
        <p15:guide id="9" pos="4703">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Title Slide-Dark">
    <p:bg bwMode="gray">
      <p:bgPr>
        <a:solidFill>
          <a:schemeClr val="accent2"/>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F15F220E-1442-823D-C0CB-123C0505D7CD}"/>
              </a:ext>
              <a:ext uri="{C183D7F6-B498-43B3-948B-1728B52AA6E4}">
                <adec:decorative xmlns:adec="http://schemas.microsoft.com/office/drawing/2017/decorative" val="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31208" t="-6667" b="6667"/>
          <a:stretch/>
        </p:blipFill>
        <p:spPr>
          <a:xfrm>
            <a:off x="7473011" y="0"/>
            <a:ext cx="4718990" cy="6858000"/>
          </a:xfrm>
          <a:prstGeom prst="rect">
            <a:avLst/>
          </a:prstGeom>
        </p:spPr>
      </p:pic>
      <p:sp>
        <p:nvSpPr>
          <p:cNvPr id="4" name="Rectangle 3">
            <a:extLst>
              <a:ext uri="{FF2B5EF4-FFF2-40B4-BE49-F238E27FC236}">
                <a16:creationId xmlns:a16="http://schemas.microsoft.com/office/drawing/2014/main" id="{34373061-45D8-7DD4-41AF-36D53D59DA73}"/>
              </a:ext>
              <a:ext uri="{C183D7F6-B498-43B3-948B-1728B52AA6E4}">
                <adec:decorative xmlns:adec="http://schemas.microsoft.com/office/drawing/2017/decorative" val="1"/>
              </a:ext>
            </a:extLst>
          </p:cNvPr>
          <p:cNvSpPr/>
          <p:nvPr/>
        </p:nvSpPr>
        <p:spPr bwMode="gray">
          <a:xfrm>
            <a:off x="1" y="0"/>
            <a:ext cx="7473009" cy="6858000"/>
          </a:xfrm>
          <a:prstGeom prst="rect">
            <a:avLst/>
          </a:prstGeom>
          <a:solidFill>
            <a:srgbClr val="0A2999"/>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800" b="1">
              <a:solidFill>
                <a:schemeClr val="accent1"/>
              </a:solidFill>
              <a:latin typeface="+mj-lt"/>
            </a:endParaRPr>
          </a:p>
        </p:txBody>
      </p:sp>
      <p:sp>
        <p:nvSpPr>
          <p:cNvPr id="55" name="Slide Number Placeholder 5">
            <a:extLst>
              <a:ext uri="{FF2B5EF4-FFF2-40B4-BE49-F238E27FC236}">
                <a16:creationId xmlns:a16="http://schemas.microsoft.com/office/drawing/2014/main" id="{F466006E-96B1-4AD4-A9B9-84F544D50C40}"/>
              </a:ext>
            </a:extLst>
          </p:cNvPr>
          <p:cNvSpPr txBox="1">
            <a:spLocks/>
          </p:cNvSpPr>
          <p:nvPr/>
        </p:nvSpPr>
        <p:spPr bwMode="gray">
          <a:xfrm>
            <a:off x="11466324" y="6303596"/>
            <a:ext cx="276370" cy="335382"/>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sz="800" smtClean="0">
                <a:solidFill>
                  <a:srgbClr val="A1AAB1"/>
                </a:solidFill>
                <a:latin typeface="+mn-lt"/>
              </a:rPr>
              <a:pPr/>
              <a:t>‹#›</a:t>
            </a:fld>
            <a:endParaRPr lang="en-US" sz="800">
              <a:solidFill>
                <a:srgbClr val="A1AAB1"/>
              </a:solidFill>
              <a:latin typeface="+mn-lt"/>
            </a:endParaRPr>
          </a:p>
        </p:txBody>
      </p:sp>
      <p:sp>
        <p:nvSpPr>
          <p:cNvPr id="2" name="Title 1">
            <a:extLst>
              <a:ext uri="{FF2B5EF4-FFF2-40B4-BE49-F238E27FC236}">
                <a16:creationId xmlns:a16="http://schemas.microsoft.com/office/drawing/2014/main" id="{DA94A963-C850-E282-B7DA-BC0F263CA1CE}"/>
              </a:ext>
            </a:extLst>
          </p:cNvPr>
          <p:cNvSpPr>
            <a:spLocks noGrp="1"/>
          </p:cNvSpPr>
          <p:nvPr>
            <p:ph type="ctrTitle"/>
          </p:nvPr>
        </p:nvSpPr>
        <p:spPr bwMode="gray">
          <a:xfrm>
            <a:off x="457318" y="2193926"/>
            <a:ext cx="6553320" cy="1235074"/>
          </a:xfrm>
        </p:spPr>
        <p:txBody>
          <a:bodyPr vert="horz" lIns="0" tIns="0" rIns="0" bIns="0" rtlCol="0" anchor="b" anchorCtr="0">
            <a:noAutofit/>
          </a:bodyPr>
          <a:lstStyle>
            <a:lvl1pPr>
              <a:spcBef>
                <a:spcPts val="0"/>
              </a:spcBef>
              <a:defRPr lang="en-US" sz="3400" b="1" dirty="0">
                <a:solidFill>
                  <a:schemeClr val="bg1"/>
                </a:solidFill>
                <a:latin typeface="+mj-lt"/>
              </a:defRPr>
            </a:lvl1pPr>
          </a:lstStyle>
          <a:p>
            <a:pPr lvl="0"/>
            <a:r>
              <a:rPr lang="en-US"/>
              <a:t>Click to edit Master title style</a:t>
            </a:r>
          </a:p>
        </p:txBody>
      </p:sp>
      <p:sp>
        <p:nvSpPr>
          <p:cNvPr id="5" name="Text Placeholder 5">
            <a:extLst>
              <a:ext uri="{FF2B5EF4-FFF2-40B4-BE49-F238E27FC236}">
                <a16:creationId xmlns:a16="http://schemas.microsoft.com/office/drawing/2014/main" id="{9C6A64CE-3F9B-820E-DFED-E239AB1B011C}"/>
              </a:ext>
            </a:extLst>
          </p:cNvPr>
          <p:cNvSpPr>
            <a:spLocks noGrp="1"/>
          </p:cNvSpPr>
          <p:nvPr>
            <p:ph type="body" sz="quarter" idx="10"/>
          </p:nvPr>
        </p:nvSpPr>
        <p:spPr bwMode="gray">
          <a:xfrm>
            <a:off x="484216" y="3585672"/>
            <a:ext cx="4234775" cy="876363"/>
          </a:xfrm>
        </p:spPr>
        <p:txBody>
          <a:bodyPr lIns="0" tIns="0" rIns="0" bIns="0" anchor="t" anchorCtr="0"/>
          <a:lstStyle>
            <a:lvl1pPr marL="0" indent="0">
              <a:spcBef>
                <a:spcPts val="600"/>
              </a:spcBef>
              <a:buNone/>
              <a:defRPr sz="1800">
                <a:solidFill>
                  <a:schemeClr val="bg1"/>
                </a:solidFill>
                <a:latin typeface="+mn-lt"/>
              </a:defRPr>
            </a:lvl1pPr>
            <a:lvl2pPr marL="400050" indent="0">
              <a:buNone/>
              <a:defRPr/>
            </a:lvl2pPr>
            <a:lvl3pPr marL="742950" indent="0">
              <a:buNone/>
              <a:defRPr/>
            </a:lvl3pPr>
            <a:lvl4pPr marL="1095375" indent="0">
              <a:buNone/>
              <a:defRPr/>
            </a:lvl4pPr>
            <a:lvl5pPr marL="1370012" indent="0">
              <a:buNone/>
              <a:defRPr/>
            </a:lvl5pPr>
          </a:lstStyle>
          <a:p>
            <a:pPr lvl="0"/>
            <a:r>
              <a:rPr lang="en-US"/>
              <a:t>Click to edit Master text styles</a:t>
            </a:r>
          </a:p>
        </p:txBody>
      </p:sp>
      <p:sp>
        <p:nvSpPr>
          <p:cNvPr id="9" name="Text Placeholder 2">
            <a:extLst>
              <a:ext uri="{FF2B5EF4-FFF2-40B4-BE49-F238E27FC236}">
                <a16:creationId xmlns:a16="http://schemas.microsoft.com/office/drawing/2014/main" id="{1FAFD5B1-7597-7F37-59FC-A85E019E7331}"/>
              </a:ext>
            </a:extLst>
          </p:cNvPr>
          <p:cNvSpPr>
            <a:spLocks noGrp="1"/>
          </p:cNvSpPr>
          <p:nvPr>
            <p:ph type="body" sz="quarter" idx="11"/>
          </p:nvPr>
        </p:nvSpPr>
        <p:spPr bwMode="gray">
          <a:xfrm>
            <a:off x="484216" y="5865446"/>
            <a:ext cx="6526422" cy="438150"/>
          </a:xfrm>
        </p:spPr>
        <p:txBody>
          <a:bodyPr lIns="0" tIns="0" rIns="0" bIns="0" anchor="b" anchorCtr="0"/>
          <a:lstStyle>
            <a:lvl1pPr marL="0" indent="0">
              <a:spcBef>
                <a:spcPts val="300"/>
              </a:spcBef>
              <a:buNone/>
              <a:defRPr sz="1200">
                <a:solidFill>
                  <a:schemeClr val="bg1">
                    <a:lumMod val="75000"/>
                  </a:schemeClr>
                </a:solidFill>
              </a:defRPr>
            </a:lvl1pPr>
          </a:lstStyle>
          <a:p>
            <a:pPr lvl="0"/>
            <a:r>
              <a:rPr lang="en-US"/>
              <a:t>Click to edit Master text styles</a:t>
            </a:r>
          </a:p>
        </p:txBody>
      </p:sp>
      <p:pic>
        <p:nvPicPr>
          <p:cNvPr id="6" name="Graphic 5" descr="ASTP logo">
            <a:extLst>
              <a:ext uri="{FF2B5EF4-FFF2-40B4-BE49-F238E27FC236}">
                <a16:creationId xmlns:a16="http://schemas.microsoft.com/office/drawing/2014/main" id="{9826F96B-BF7D-1670-DA32-830BE7676E9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7320" y="457200"/>
            <a:ext cx="2561306" cy="409402"/>
          </a:xfrm>
          <a:prstGeom prst="rect">
            <a:avLst/>
          </a:prstGeom>
        </p:spPr>
      </p:pic>
      <p:pic>
        <p:nvPicPr>
          <p:cNvPr id="3" name="Graphic 2">
            <a:extLst>
              <a:ext uri="{FF2B5EF4-FFF2-40B4-BE49-F238E27FC236}">
                <a16:creationId xmlns:a16="http://schemas.microsoft.com/office/drawing/2014/main" id="{AE7ED7EB-7576-A631-356B-04FCC9C53F9E}"/>
              </a:ext>
              <a:ext uri="{C183D7F6-B498-43B3-948B-1728B52AA6E4}">
                <adec:decorative xmlns:adec="http://schemas.microsoft.com/office/drawing/2017/decorative" val="1"/>
              </a:ext>
            </a:extLst>
          </p:cNvPr>
          <p:cNvPicPr>
            <a:picLocks noChangeAspect="1"/>
          </p:cNvPicPr>
          <p:nvPr/>
        </p:nvPicPr>
        <p:blipFill rotWithShape="1">
          <a:blip r:embed="rId3">
            <a:extLst>
              <a:ext uri="{96DAC541-7B7A-43D3-8B79-37D633B846F1}">
                <asvg:svgBlip xmlns:asvg="http://schemas.microsoft.com/office/drawing/2016/SVG/main" r:embed="rId7"/>
              </a:ext>
            </a:extLst>
          </a:blip>
          <a:srcRect l="31208" t="-6667" b="6667"/>
          <a:stretch/>
        </p:blipFill>
        <p:spPr>
          <a:xfrm>
            <a:off x="7473011" y="0"/>
            <a:ext cx="4718990" cy="6858000"/>
          </a:xfrm>
          <a:prstGeom prst="rect">
            <a:avLst/>
          </a:prstGeom>
        </p:spPr>
      </p:pic>
      <p:sp>
        <p:nvSpPr>
          <p:cNvPr id="8" name="Rectangle 7">
            <a:extLst>
              <a:ext uri="{FF2B5EF4-FFF2-40B4-BE49-F238E27FC236}">
                <a16:creationId xmlns:a16="http://schemas.microsoft.com/office/drawing/2014/main" id="{B31B6CA1-9F14-30AB-43DD-A791E4D2B24E}"/>
              </a:ext>
              <a:ext uri="{C183D7F6-B498-43B3-948B-1728B52AA6E4}">
                <adec:decorative xmlns:adec="http://schemas.microsoft.com/office/drawing/2017/decorative" val="1"/>
              </a:ext>
            </a:extLst>
          </p:cNvPr>
          <p:cNvSpPr/>
          <p:nvPr/>
        </p:nvSpPr>
        <p:spPr bwMode="gray">
          <a:xfrm>
            <a:off x="1" y="0"/>
            <a:ext cx="7473009" cy="6858000"/>
          </a:xfrm>
          <a:prstGeom prst="rect">
            <a:avLst/>
          </a:prstGeom>
          <a:solidFill>
            <a:srgbClr val="0A2999"/>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800" b="1">
              <a:solidFill>
                <a:schemeClr val="accent1"/>
              </a:solidFill>
              <a:latin typeface="+mj-lt"/>
            </a:endParaRPr>
          </a:p>
        </p:txBody>
      </p:sp>
      <p:sp>
        <p:nvSpPr>
          <p:cNvPr id="10" name="Slide Number Placeholder 5">
            <a:extLst>
              <a:ext uri="{FF2B5EF4-FFF2-40B4-BE49-F238E27FC236}">
                <a16:creationId xmlns:a16="http://schemas.microsoft.com/office/drawing/2014/main" id="{9B9F8611-F2DE-CA62-FA57-214B1D2D38DD}"/>
              </a:ext>
            </a:extLst>
          </p:cNvPr>
          <p:cNvSpPr txBox="1">
            <a:spLocks/>
          </p:cNvSpPr>
          <p:nvPr/>
        </p:nvSpPr>
        <p:spPr bwMode="gray">
          <a:xfrm>
            <a:off x="11466324" y="6303596"/>
            <a:ext cx="276370" cy="335382"/>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sz="800" smtClean="0">
                <a:solidFill>
                  <a:srgbClr val="A1AAB1"/>
                </a:solidFill>
                <a:latin typeface="+mn-lt"/>
              </a:rPr>
              <a:pPr/>
              <a:t>‹#›</a:t>
            </a:fld>
            <a:endParaRPr lang="en-US" sz="800">
              <a:solidFill>
                <a:srgbClr val="A1AAB1"/>
              </a:solidFill>
              <a:latin typeface="+mn-lt"/>
            </a:endParaRPr>
          </a:p>
        </p:txBody>
      </p:sp>
      <p:pic>
        <p:nvPicPr>
          <p:cNvPr id="11" name="Graphic 10" descr="ASTP logo">
            <a:extLst>
              <a:ext uri="{FF2B5EF4-FFF2-40B4-BE49-F238E27FC236}">
                <a16:creationId xmlns:a16="http://schemas.microsoft.com/office/drawing/2014/main" id="{B8D985CF-9058-0CBF-319F-B3134F9029B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7320" y="457200"/>
            <a:ext cx="2561306" cy="409402"/>
          </a:xfrm>
          <a:prstGeom prst="rect">
            <a:avLst/>
          </a:prstGeom>
        </p:spPr>
      </p:pic>
      <p:pic>
        <p:nvPicPr>
          <p:cNvPr id="12" name="Graphic 11">
            <a:extLst>
              <a:ext uri="{FF2B5EF4-FFF2-40B4-BE49-F238E27FC236}">
                <a16:creationId xmlns:a16="http://schemas.microsoft.com/office/drawing/2014/main" id="{8D369975-91AD-EFD4-18BB-314F62795C19}"/>
              </a:ext>
              <a:ext uri="{C183D7F6-B498-43B3-948B-1728B52AA6E4}">
                <adec:decorative xmlns:adec="http://schemas.microsoft.com/office/drawing/2017/decorative" val="1"/>
              </a:ext>
            </a:extLst>
          </p:cNvPr>
          <p:cNvPicPr>
            <a:picLocks noChangeAspect="1"/>
          </p:cNvPicPr>
          <p:nvPr/>
        </p:nvPicPr>
        <p:blipFill rotWithShape="1">
          <a:blip r:embed="rId3">
            <a:extLst>
              <a:ext uri="{96DAC541-7B7A-43D3-8B79-37D633B846F1}">
                <asvg:svgBlip xmlns:asvg="http://schemas.microsoft.com/office/drawing/2016/SVG/main" r:embed="rId7"/>
              </a:ext>
            </a:extLst>
          </a:blip>
          <a:srcRect l="31208" t="-6667" b="6667"/>
          <a:stretch/>
        </p:blipFill>
        <p:spPr>
          <a:xfrm>
            <a:off x="7473011" y="0"/>
            <a:ext cx="4718990" cy="6858000"/>
          </a:xfrm>
          <a:prstGeom prst="rect">
            <a:avLst/>
          </a:prstGeom>
        </p:spPr>
      </p:pic>
      <p:sp>
        <p:nvSpPr>
          <p:cNvPr id="13" name="Rectangle 12">
            <a:extLst>
              <a:ext uri="{FF2B5EF4-FFF2-40B4-BE49-F238E27FC236}">
                <a16:creationId xmlns:a16="http://schemas.microsoft.com/office/drawing/2014/main" id="{539AE194-02DD-608F-36EB-44631C368D77}"/>
              </a:ext>
              <a:ext uri="{C183D7F6-B498-43B3-948B-1728B52AA6E4}">
                <adec:decorative xmlns:adec="http://schemas.microsoft.com/office/drawing/2017/decorative" val="1"/>
              </a:ext>
            </a:extLst>
          </p:cNvPr>
          <p:cNvSpPr/>
          <p:nvPr/>
        </p:nvSpPr>
        <p:spPr bwMode="gray">
          <a:xfrm>
            <a:off x="1" y="0"/>
            <a:ext cx="7473009" cy="6858000"/>
          </a:xfrm>
          <a:prstGeom prst="rect">
            <a:avLst/>
          </a:prstGeom>
          <a:solidFill>
            <a:srgbClr val="0A2999"/>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800" b="1">
              <a:solidFill>
                <a:schemeClr val="accent1"/>
              </a:solidFill>
              <a:latin typeface="+mj-lt"/>
            </a:endParaRPr>
          </a:p>
        </p:txBody>
      </p:sp>
      <p:sp>
        <p:nvSpPr>
          <p:cNvPr id="14" name="Slide Number Placeholder 5">
            <a:extLst>
              <a:ext uri="{FF2B5EF4-FFF2-40B4-BE49-F238E27FC236}">
                <a16:creationId xmlns:a16="http://schemas.microsoft.com/office/drawing/2014/main" id="{122AEC02-D01B-2FAD-8074-8478EE1584B4}"/>
              </a:ext>
            </a:extLst>
          </p:cNvPr>
          <p:cNvSpPr txBox="1">
            <a:spLocks/>
          </p:cNvSpPr>
          <p:nvPr/>
        </p:nvSpPr>
        <p:spPr bwMode="gray">
          <a:xfrm>
            <a:off x="11466324" y="6303596"/>
            <a:ext cx="276370" cy="335382"/>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sz="800" smtClean="0">
                <a:solidFill>
                  <a:srgbClr val="A1AAB1"/>
                </a:solidFill>
                <a:latin typeface="+mn-lt"/>
              </a:rPr>
              <a:pPr/>
              <a:t>‹#›</a:t>
            </a:fld>
            <a:endParaRPr lang="en-US" sz="800">
              <a:solidFill>
                <a:srgbClr val="A1AAB1"/>
              </a:solidFill>
              <a:latin typeface="+mn-lt"/>
            </a:endParaRPr>
          </a:p>
        </p:txBody>
      </p:sp>
      <p:pic>
        <p:nvPicPr>
          <p:cNvPr id="15" name="Graphic 14" descr="ASTP logo">
            <a:extLst>
              <a:ext uri="{FF2B5EF4-FFF2-40B4-BE49-F238E27FC236}">
                <a16:creationId xmlns:a16="http://schemas.microsoft.com/office/drawing/2014/main" id="{7B63C5C1-CCFE-FEF6-7AAD-E0598B03867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7320" y="457200"/>
            <a:ext cx="2561306" cy="409402"/>
          </a:xfrm>
          <a:prstGeom prst="rect">
            <a:avLst/>
          </a:prstGeom>
        </p:spPr>
      </p:pic>
    </p:spTree>
    <p:custDataLst>
      <p:tags r:id="rId1"/>
    </p:custDataLst>
    <p:extLst>
      <p:ext uri="{BB962C8B-B14F-4D97-AF65-F5344CB8AC3E}">
        <p14:creationId xmlns:p14="http://schemas.microsoft.com/office/powerpoint/2010/main" val="1293586140"/>
      </p:ext>
    </p:extLst>
  </p:cSld>
  <p:clrMapOvr>
    <a:masterClrMapping/>
  </p:clrMapOvr>
  <p:hf sldNum="0" hdr="0" ftr="0"/>
  <p:extLst>
    <p:ext uri="{DCECCB84-F9BA-43D5-87BE-67443E8EF086}">
      <p15:sldGuideLst xmlns:p15="http://schemas.microsoft.com/office/powerpoint/2012/main">
        <p15:guide id="1" orient="horz" pos="2160">
          <p15:clr>
            <a:srgbClr val="FBAE40"/>
          </p15:clr>
        </p15:guide>
        <p15:guide id="2" pos="4415">
          <p15:clr>
            <a:srgbClr val="FBAE40"/>
          </p15:clr>
        </p15:guide>
        <p15:guide id="3" pos="4703">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446896E-438A-1B6E-6B7D-6738ECA385AB}"/>
              </a:ext>
              <a:ext uri="{C183D7F6-B498-43B3-948B-1728B52AA6E4}">
                <adec:decorative xmlns:adec="http://schemas.microsoft.com/office/drawing/2017/decorative" val="1"/>
              </a:ext>
            </a:extLst>
          </p:cNvPr>
          <p:cNvSpPr/>
          <p:nvPr/>
        </p:nvSpPr>
        <p:spPr bwMode="gray">
          <a:xfrm>
            <a:off x="-1" y="1"/>
            <a:ext cx="1409659" cy="6857999"/>
          </a:xfrm>
          <a:prstGeom prst="rect">
            <a:avLst/>
          </a:prstGeom>
          <a:solidFill>
            <a:schemeClr val="bg2"/>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800" b="1">
              <a:solidFill>
                <a:schemeClr val="accent1"/>
              </a:solidFill>
              <a:latin typeface="+mj-lt"/>
            </a:endParaRPr>
          </a:p>
        </p:txBody>
      </p:sp>
      <p:sp>
        <p:nvSpPr>
          <p:cNvPr id="3" name="Content Placeholder 2"/>
          <p:cNvSpPr>
            <a:spLocks noGrp="1"/>
          </p:cNvSpPr>
          <p:nvPr>
            <p:ph idx="1"/>
          </p:nvPr>
        </p:nvSpPr>
        <p:spPr bwMode="gray">
          <a:xfrm>
            <a:off x="1905496" y="1347812"/>
            <a:ext cx="9872334" cy="4540669"/>
          </a:xfrm>
        </p:spPr>
        <p:txBody>
          <a:bodyPr anchor="t" anchorCtr="0"/>
          <a:lstStyle>
            <a:lvl1pPr marL="342900" indent="-342900">
              <a:buFont typeface="+mj-lt"/>
              <a:buAutoNum type="arabicPeriod"/>
              <a:defRPr sz="1800" b="0">
                <a:solidFill>
                  <a:schemeClr val="accent1"/>
                </a:solidFill>
              </a:defRPr>
            </a:lvl1pPr>
            <a:lvl2pPr marL="571500" indent="-169863">
              <a:spcBef>
                <a:spcPts val="400"/>
              </a:spcBef>
              <a:buClr>
                <a:schemeClr val="accent1"/>
              </a:buClr>
              <a:buFont typeface="System Font Regular"/>
              <a:buChar char="‣"/>
              <a:defRPr sz="1200">
                <a:solidFill>
                  <a:schemeClr val="tx1">
                    <a:lumMod val="65000"/>
                    <a:lumOff val="35000"/>
                  </a:schemeClr>
                </a:solidFill>
              </a:defRPr>
            </a:lvl2pPr>
            <a:lvl3pPr marL="742950" indent="-171450">
              <a:defRPr/>
            </a:lvl3pPr>
            <a:lvl4pPr marL="971550" indent="-171450">
              <a:defRPr/>
            </a:lvl4pPr>
            <a:lvl5pPr marL="1171575" indent="-142875">
              <a:defRPr/>
            </a:lvl5pPr>
          </a:lstStyle>
          <a:p>
            <a:pPr lvl="0"/>
            <a:r>
              <a:rPr lang="en-US"/>
              <a:t>Click to edit Master text styles</a:t>
            </a:r>
          </a:p>
          <a:p>
            <a:pPr lvl="1"/>
            <a:r>
              <a:rPr lang="en-US"/>
              <a:t>Second level</a:t>
            </a:r>
          </a:p>
        </p:txBody>
      </p:sp>
      <p:pic>
        <p:nvPicPr>
          <p:cNvPr id="9" name="Graphic 8">
            <a:extLst>
              <a:ext uri="{FF2B5EF4-FFF2-40B4-BE49-F238E27FC236}">
                <a16:creationId xmlns:a16="http://schemas.microsoft.com/office/drawing/2014/main" id="{CBBA5F88-3FE9-6DB6-4351-F2585AD52E2C}"/>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8016" y="747936"/>
            <a:ext cx="443284" cy="443169"/>
          </a:xfrm>
          <a:prstGeom prst="rect">
            <a:avLst/>
          </a:prstGeom>
        </p:spPr>
      </p:pic>
      <p:cxnSp>
        <p:nvCxnSpPr>
          <p:cNvPr id="11" name="Straight Connector 10">
            <a:extLst>
              <a:ext uri="{FF2B5EF4-FFF2-40B4-BE49-F238E27FC236}">
                <a16:creationId xmlns:a16="http://schemas.microsoft.com/office/drawing/2014/main" id="{BA12A7CC-2393-FC0D-94CB-5525C544558A}"/>
              </a:ext>
              <a:ext uri="{C183D7F6-B498-43B3-948B-1728B52AA6E4}">
                <adec:decorative xmlns:adec="http://schemas.microsoft.com/office/drawing/2017/decorative" val="1"/>
              </a:ext>
            </a:extLst>
          </p:cNvPr>
          <p:cNvCxnSpPr>
            <a:cxnSpLocks/>
            <a:stCxn id="9" idx="3"/>
          </p:cNvCxnSpPr>
          <p:nvPr/>
        </p:nvCxnSpPr>
        <p:spPr bwMode="gray">
          <a:xfrm flipV="1">
            <a:off x="1631300" y="969520"/>
            <a:ext cx="7197499" cy="1"/>
          </a:xfrm>
          <a:prstGeom prst="line">
            <a:avLst/>
          </a:prstGeom>
          <a:ln w="12700">
            <a:gradFill>
              <a:gsLst>
                <a:gs pos="0">
                  <a:schemeClr val="accent1"/>
                </a:gs>
                <a:gs pos="39000">
                  <a:schemeClr val="accent3"/>
                </a:gs>
                <a:gs pos="100000">
                  <a:schemeClr val="accent3">
                    <a:lumMod val="20000"/>
                    <a:lumOff val="80000"/>
                    <a:alpha val="0"/>
                  </a:schemeClr>
                </a:gs>
              </a:gsLst>
              <a:lin ang="0" scaled="0"/>
            </a:gradFill>
            <a:headEnd/>
            <a:tailEn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00256B9-B044-4332-CF9D-0C8189C04255}"/>
              </a:ext>
              <a:ext uri="{C183D7F6-B498-43B3-948B-1728B52AA6E4}">
                <adec:decorative xmlns:adec="http://schemas.microsoft.com/office/drawing/2017/decorative" val="1"/>
              </a:ext>
            </a:extLst>
          </p:cNvPr>
          <p:cNvCxnSpPr>
            <a:cxnSpLocks/>
            <a:stCxn id="9" idx="0"/>
          </p:cNvCxnSpPr>
          <p:nvPr/>
        </p:nvCxnSpPr>
        <p:spPr bwMode="gray">
          <a:xfrm flipV="1">
            <a:off x="1409658" y="1"/>
            <a:ext cx="0" cy="747935"/>
          </a:xfrm>
          <a:prstGeom prst="line">
            <a:avLst/>
          </a:prstGeom>
          <a:ln w="12700">
            <a:headEnd/>
            <a:tailEn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18934DC-E402-69CA-3ED0-6B34050BEAC5}"/>
              </a:ext>
              <a:ext uri="{C183D7F6-B498-43B3-948B-1728B52AA6E4}">
                <adec:decorative xmlns:adec="http://schemas.microsoft.com/office/drawing/2017/decorative" val="1"/>
              </a:ext>
            </a:extLst>
          </p:cNvPr>
          <p:cNvCxnSpPr>
            <a:cxnSpLocks/>
            <a:endCxn id="9" idx="2"/>
          </p:cNvCxnSpPr>
          <p:nvPr/>
        </p:nvCxnSpPr>
        <p:spPr bwMode="gray">
          <a:xfrm flipV="1">
            <a:off x="1409658" y="1191104"/>
            <a:ext cx="0" cy="5666896"/>
          </a:xfrm>
          <a:prstGeom prst="line">
            <a:avLst/>
          </a:prstGeom>
          <a:ln w="12700">
            <a:gradFill>
              <a:gsLst>
                <a:gs pos="80000">
                  <a:schemeClr val="accent1"/>
                </a:gs>
                <a:gs pos="38000">
                  <a:schemeClr val="accent3"/>
                </a:gs>
                <a:gs pos="0">
                  <a:schemeClr val="accent3">
                    <a:lumMod val="20000"/>
                    <a:lumOff val="80000"/>
                  </a:schemeClr>
                </a:gs>
              </a:gsLst>
              <a:lin ang="5400000" scaled="0"/>
            </a:gradFill>
            <a:headEnd/>
            <a:tailE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813BA51-1C50-2E59-EA14-DDC4858D9FD8}"/>
              </a:ext>
              <a:ext uri="{C183D7F6-B498-43B3-948B-1728B52AA6E4}">
                <adec:decorative xmlns:adec="http://schemas.microsoft.com/office/drawing/2017/decorative" val="1"/>
              </a:ext>
            </a:extLst>
          </p:cNvPr>
          <p:cNvCxnSpPr>
            <a:cxnSpLocks/>
            <a:stCxn id="9" idx="1"/>
          </p:cNvCxnSpPr>
          <p:nvPr/>
        </p:nvCxnSpPr>
        <p:spPr bwMode="gray">
          <a:xfrm flipH="1">
            <a:off x="0" y="969520"/>
            <a:ext cx="1188015" cy="0"/>
          </a:xfrm>
          <a:prstGeom prst="line">
            <a:avLst/>
          </a:prstGeom>
          <a:ln w="12700">
            <a:headEnd/>
            <a:tailEnd/>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45D01F8C-5A62-F5B3-3047-E3C8BCEB8A23}"/>
              </a:ext>
            </a:extLst>
          </p:cNvPr>
          <p:cNvSpPr txBox="1">
            <a:spLocks/>
          </p:cNvSpPr>
          <p:nvPr/>
        </p:nvSpPr>
        <p:spPr bwMode="gray">
          <a:xfrm>
            <a:off x="11466324" y="6303596"/>
            <a:ext cx="276370" cy="335382"/>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sz="800" smtClean="0">
                <a:solidFill>
                  <a:srgbClr val="A1AAB1"/>
                </a:solidFill>
                <a:latin typeface="+mn-lt"/>
              </a:rPr>
              <a:pPr/>
              <a:t>‹#›</a:t>
            </a:fld>
            <a:endParaRPr lang="en-US" sz="800">
              <a:solidFill>
                <a:srgbClr val="A1AAB1"/>
              </a:solidFill>
              <a:latin typeface="+mn-lt"/>
            </a:endParaRPr>
          </a:p>
        </p:txBody>
      </p:sp>
      <p:sp>
        <p:nvSpPr>
          <p:cNvPr id="2" name="Rectangle 1">
            <a:extLst>
              <a:ext uri="{FF2B5EF4-FFF2-40B4-BE49-F238E27FC236}">
                <a16:creationId xmlns:a16="http://schemas.microsoft.com/office/drawing/2014/main" id="{1A49164E-EDA1-3939-591E-FF2729E5CBDC}"/>
              </a:ext>
              <a:ext uri="{C183D7F6-B498-43B3-948B-1728B52AA6E4}">
                <adec:decorative xmlns:adec="http://schemas.microsoft.com/office/drawing/2017/decorative" val="1"/>
              </a:ext>
            </a:extLst>
          </p:cNvPr>
          <p:cNvSpPr/>
          <p:nvPr/>
        </p:nvSpPr>
        <p:spPr bwMode="gray">
          <a:xfrm>
            <a:off x="-1" y="1"/>
            <a:ext cx="1409659" cy="6857999"/>
          </a:xfrm>
          <a:prstGeom prst="rect">
            <a:avLst/>
          </a:prstGeom>
          <a:solidFill>
            <a:schemeClr val="bg2"/>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800" b="1">
              <a:solidFill>
                <a:schemeClr val="accent1"/>
              </a:solidFill>
              <a:latin typeface="+mj-lt"/>
            </a:endParaRPr>
          </a:p>
        </p:txBody>
      </p:sp>
      <p:pic>
        <p:nvPicPr>
          <p:cNvPr id="4" name="Graphic 3">
            <a:extLst>
              <a:ext uri="{FF2B5EF4-FFF2-40B4-BE49-F238E27FC236}">
                <a16:creationId xmlns:a16="http://schemas.microsoft.com/office/drawing/2014/main" id="{54BF3580-999B-5E0C-3E1B-11E35AD91F1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1188016" y="747936"/>
            <a:ext cx="443284" cy="443169"/>
          </a:xfrm>
          <a:prstGeom prst="rect">
            <a:avLst/>
          </a:prstGeom>
        </p:spPr>
      </p:pic>
      <p:cxnSp>
        <p:nvCxnSpPr>
          <p:cNvPr id="7" name="Straight Connector 6">
            <a:extLst>
              <a:ext uri="{FF2B5EF4-FFF2-40B4-BE49-F238E27FC236}">
                <a16:creationId xmlns:a16="http://schemas.microsoft.com/office/drawing/2014/main" id="{C94207E5-9A5E-1A97-8C98-F6C6B5F3D09F}"/>
              </a:ext>
              <a:ext uri="{C183D7F6-B498-43B3-948B-1728B52AA6E4}">
                <adec:decorative xmlns:adec="http://schemas.microsoft.com/office/drawing/2017/decorative" val="1"/>
              </a:ext>
            </a:extLst>
          </p:cNvPr>
          <p:cNvCxnSpPr>
            <a:cxnSpLocks/>
            <a:stCxn id="9" idx="3"/>
          </p:cNvCxnSpPr>
          <p:nvPr/>
        </p:nvCxnSpPr>
        <p:spPr bwMode="gray">
          <a:xfrm flipV="1">
            <a:off x="1631300" y="969520"/>
            <a:ext cx="7197499" cy="1"/>
          </a:xfrm>
          <a:prstGeom prst="line">
            <a:avLst/>
          </a:prstGeom>
          <a:ln w="12700">
            <a:gradFill>
              <a:gsLst>
                <a:gs pos="0">
                  <a:schemeClr val="accent1"/>
                </a:gs>
                <a:gs pos="39000">
                  <a:schemeClr val="accent3"/>
                </a:gs>
                <a:gs pos="100000">
                  <a:schemeClr val="accent3">
                    <a:lumMod val="20000"/>
                    <a:lumOff val="80000"/>
                    <a:alpha val="0"/>
                  </a:schemeClr>
                </a:gs>
              </a:gsLst>
              <a:lin ang="0" scaled="0"/>
            </a:gradFill>
            <a:headEnd/>
            <a:tailEn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7F3CE33-88F3-C3B5-28D1-C630ACB99EF2}"/>
              </a:ext>
              <a:ext uri="{C183D7F6-B498-43B3-948B-1728B52AA6E4}">
                <adec:decorative xmlns:adec="http://schemas.microsoft.com/office/drawing/2017/decorative" val="1"/>
              </a:ext>
            </a:extLst>
          </p:cNvPr>
          <p:cNvCxnSpPr>
            <a:cxnSpLocks/>
            <a:stCxn id="9" idx="0"/>
          </p:cNvCxnSpPr>
          <p:nvPr/>
        </p:nvCxnSpPr>
        <p:spPr bwMode="gray">
          <a:xfrm flipV="1">
            <a:off x="1409658" y="1"/>
            <a:ext cx="0" cy="747935"/>
          </a:xfrm>
          <a:prstGeom prst="line">
            <a:avLst/>
          </a:prstGeom>
          <a:ln w="12700">
            <a:headEnd/>
            <a:tailEn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5F80FBF-2792-1A24-EF8D-C816ABEF1C9F}"/>
              </a:ext>
              <a:ext uri="{C183D7F6-B498-43B3-948B-1728B52AA6E4}">
                <adec:decorative xmlns:adec="http://schemas.microsoft.com/office/drawing/2017/decorative" val="1"/>
              </a:ext>
            </a:extLst>
          </p:cNvPr>
          <p:cNvCxnSpPr>
            <a:cxnSpLocks/>
            <a:endCxn id="9" idx="2"/>
          </p:cNvCxnSpPr>
          <p:nvPr/>
        </p:nvCxnSpPr>
        <p:spPr bwMode="gray">
          <a:xfrm flipV="1">
            <a:off x="1409658" y="1191104"/>
            <a:ext cx="0" cy="5666896"/>
          </a:xfrm>
          <a:prstGeom prst="line">
            <a:avLst/>
          </a:prstGeom>
          <a:ln w="12700">
            <a:gradFill>
              <a:gsLst>
                <a:gs pos="80000">
                  <a:schemeClr val="accent1"/>
                </a:gs>
                <a:gs pos="38000">
                  <a:schemeClr val="accent3"/>
                </a:gs>
                <a:gs pos="0">
                  <a:schemeClr val="accent3">
                    <a:lumMod val="20000"/>
                    <a:lumOff val="80000"/>
                  </a:schemeClr>
                </a:gs>
              </a:gsLst>
              <a:lin ang="5400000" scaled="0"/>
            </a:gradFill>
            <a:headEnd/>
            <a:tailEn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951872C-1096-B774-E549-9A4B80BB1021}"/>
              </a:ext>
              <a:ext uri="{C183D7F6-B498-43B3-948B-1728B52AA6E4}">
                <adec:decorative xmlns:adec="http://schemas.microsoft.com/office/drawing/2017/decorative" val="1"/>
              </a:ext>
            </a:extLst>
          </p:cNvPr>
          <p:cNvCxnSpPr>
            <a:cxnSpLocks/>
            <a:stCxn id="9" idx="1"/>
          </p:cNvCxnSpPr>
          <p:nvPr/>
        </p:nvCxnSpPr>
        <p:spPr bwMode="gray">
          <a:xfrm flipH="1">
            <a:off x="0" y="969520"/>
            <a:ext cx="1188015" cy="0"/>
          </a:xfrm>
          <a:prstGeom prst="line">
            <a:avLst/>
          </a:prstGeom>
          <a:ln w="12700">
            <a:headEnd/>
            <a:tailEnd/>
          </a:ln>
        </p:spPr>
        <p:style>
          <a:lnRef idx="1">
            <a:schemeClr val="accent1"/>
          </a:lnRef>
          <a:fillRef idx="0">
            <a:schemeClr val="accent1"/>
          </a:fillRef>
          <a:effectRef idx="0">
            <a:schemeClr val="accent1"/>
          </a:effectRef>
          <a:fontRef idx="minor">
            <a:schemeClr val="tx1"/>
          </a:fontRef>
        </p:style>
      </p:cxnSp>
      <p:sp>
        <p:nvSpPr>
          <p:cNvPr id="15" name="Slide Number Placeholder 5">
            <a:extLst>
              <a:ext uri="{FF2B5EF4-FFF2-40B4-BE49-F238E27FC236}">
                <a16:creationId xmlns:a16="http://schemas.microsoft.com/office/drawing/2014/main" id="{17C51733-37F2-6E5F-99C9-337C612FD3C4}"/>
              </a:ext>
            </a:extLst>
          </p:cNvPr>
          <p:cNvSpPr txBox="1">
            <a:spLocks/>
          </p:cNvSpPr>
          <p:nvPr/>
        </p:nvSpPr>
        <p:spPr bwMode="gray">
          <a:xfrm>
            <a:off x="11466324" y="6303596"/>
            <a:ext cx="276370" cy="335382"/>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sz="800" smtClean="0">
                <a:solidFill>
                  <a:srgbClr val="A1AAB1"/>
                </a:solidFill>
                <a:latin typeface="+mn-lt"/>
              </a:rPr>
              <a:pPr/>
              <a:t>‹#›</a:t>
            </a:fld>
            <a:endParaRPr lang="en-US" sz="800">
              <a:solidFill>
                <a:srgbClr val="A1AAB1"/>
              </a:solidFill>
              <a:latin typeface="+mn-lt"/>
            </a:endParaRPr>
          </a:p>
        </p:txBody>
      </p:sp>
      <p:sp>
        <p:nvSpPr>
          <p:cNvPr id="16" name="Rectangle 15">
            <a:extLst>
              <a:ext uri="{FF2B5EF4-FFF2-40B4-BE49-F238E27FC236}">
                <a16:creationId xmlns:a16="http://schemas.microsoft.com/office/drawing/2014/main" id="{A7198CBB-7E19-88A4-5E0F-B87409192BC1}"/>
              </a:ext>
              <a:ext uri="{C183D7F6-B498-43B3-948B-1728B52AA6E4}">
                <adec:decorative xmlns:adec="http://schemas.microsoft.com/office/drawing/2017/decorative" val="1"/>
              </a:ext>
            </a:extLst>
          </p:cNvPr>
          <p:cNvSpPr/>
          <p:nvPr/>
        </p:nvSpPr>
        <p:spPr bwMode="gray">
          <a:xfrm>
            <a:off x="-1" y="1"/>
            <a:ext cx="1409659" cy="6857999"/>
          </a:xfrm>
          <a:prstGeom prst="rect">
            <a:avLst/>
          </a:prstGeom>
          <a:solidFill>
            <a:schemeClr val="bg2"/>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800" b="1">
              <a:solidFill>
                <a:schemeClr val="accent1"/>
              </a:solidFill>
              <a:latin typeface="+mj-lt"/>
            </a:endParaRPr>
          </a:p>
        </p:txBody>
      </p:sp>
      <p:pic>
        <p:nvPicPr>
          <p:cNvPr id="17" name="Graphic 16">
            <a:extLst>
              <a:ext uri="{FF2B5EF4-FFF2-40B4-BE49-F238E27FC236}">
                <a16:creationId xmlns:a16="http://schemas.microsoft.com/office/drawing/2014/main" id="{B598F6F8-5B20-8542-BE1F-B6D27AE050AA}"/>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1188016" y="747936"/>
            <a:ext cx="443284" cy="443169"/>
          </a:xfrm>
          <a:prstGeom prst="rect">
            <a:avLst/>
          </a:prstGeom>
        </p:spPr>
      </p:pic>
      <p:cxnSp>
        <p:nvCxnSpPr>
          <p:cNvPr id="18" name="Straight Connector 17">
            <a:extLst>
              <a:ext uri="{FF2B5EF4-FFF2-40B4-BE49-F238E27FC236}">
                <a16:creationId xmlns:a16="http://schemas.microsoft.com/office/drawing/2014/main" id="{CD1A1540-985B-8BAA-0A10-216E073091A5}"/>
              </a:ext>
              <a:ext uri="{C183D7F6-B498-43B3-948B-1728B52AA6E4}">
                <adec:decorative xmlns:adec="http://schemas.microsoft.com/office/drawing/2017/decorative" val="1"/>
              </a:ext>
            </a:extLst>
          </p:cNvPr>
          <p:cNvCxnSpPr>
            <a:cxnSpLocks/>
            <a:stCxn id="9" idx="3"/>
          </p:cNvCxnSpPr>
          <p:nvPr/>
        </p:nvCxnSpPr>
        <p:spPr bwMode="gray">
          <a:xfrm flipV="1">
            <a:off x="1631300" y="969520"/>
            <a:ext cx="7197499" cy="1"/>
          </a:xfrm>
          <a:prstGeom prst="line">
            <a:avLst/>
          </a:prstGeom>
          <a:ln w="12700">
            <a:gradFill>
              <a:gsLst>
                <a:gs pos="0">
                  <a:schemeClr val="accent1"/>
                </a:gs>
                <a:gs pos="39000">
                  <a:schemeClr val="accent3"/>
                </a:gs>
                <a:gs pos="100000">
                  <a:schemeClr val="accent3">
                    <a:lumMod val="20000"/>
                    <a:lumOff val="80000"/>
                    <a:alpha val="0"/>
                  </a:schemeClr>
                </a:gs>
              </a:gsLst>
              <a:lin ang="0" scaled="0"/>
            </a:gradFill>
            <a:headEnd/>
            <a:tailEn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5C1A01A-371B-1CB9-2DBA-A80AD154ED8B}"/>
              </a:ext>
              <a:ext uri="{C183D7F6-B498-43B3-948B-1728B52AA6E4}">
                <adec:decorative xmlns:adec="http://schemas.microsoft.com/office/drawing/2017/decorative" val="1"/>
              </a:ext>
            </a:extLst>
          </p:cNvPr>
          <p:cNvCxnSpPr>
            <a:cxnSpLocks/>
            <a:stCxn id="9" idx="0"/>
          </p:cNvCxnSpPr>
          <p:nvPr/>
        </p:nvCxnSpPr>
        <p:spPr bwMode="gray">
          <a:xfrm flipV="1">
            <a:off x="1409658" y="1"/>
            <a:ext cx="0" cy="747935"/>
          </a:xfrm>
          <a:prstGeom prst="line">
            <a:avLst/>
          </a:prstGeom>
          <a:ln w="12700">
            <a:headEnd/>
            <a:tailEn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95BFB3D-3710-70C2-800D-AE0453ADAEDE}"/>
              </a:ext>
              <a:ext uri="{C183D7F6-B498-43B3-948B-1728B52AA6E4}">
                <adec:decorative xmlns:adec="http://schemas.microsoft.com/office/drawing/2017/decorative" val="1"/>
              </a:ext>
            </a:extLst>
          </p:cNvPr>
          <p:cNvCxnSpPr>
            <a:cxnSpLocks/>
            <a:endCxn id="9" idx="2"/>
          </p:cNvCxnSpPr>
          <p:nvPr/>
        </p:nvCxnSpPr>
        <p:spPr bwMode="gray">
          <a:xfrm flipV="1">
            <a:off x="1409658" y="1191104"/>
            <a:ext cx="0" cy="5666896"/>
          </a:xfrm>
          <a:prstGeom prst="line">
            <a:avLst/>
          </a:prstGeom>
          <a:ln w="12700">
            <a:gradFill>
              <a:gsLst>
                <a:gs pos="80000">
                  <a:schemeClr val="accent1"/>
                </a:gs>
                <a:gs pos="38000">
                  <a:schemeClr val="accent3"/>
                </a:gs>
                <a:gs pos="0">
                  <a:schemeClr val="accent3">
                    <a:lumMod val="20000"/>
                    <a:lumOff val="80000"/>
                  </a:schemeClr>
                </a:gs>
              </a:gsLst>
              <a:lin ang="5400000" scaled="0"/>
            </a:gradFill>
            <a:headEnd/>
            <a:tailEn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97010EF-A6B1-0346-8984-AC74CAA8F760}"/>
              </a:ext>
              <a:ext uri="{C183D7F6-B498-43B3-948B-1728B52AA6E4}">
                <adec:decorative xmlns:adec="http://schemas.microsoft.com/office/drawing/2017/decorative" val="1"/>
              </a:ext>
            </a:extLst>
          </p:cNvPr>
          <p:cNvCxnSpPr>
            <a:cxnSpLocks/>
            <a:stCxn id="9" idx="1"/>
          </p:cNvCxnSpPr>
          <p:nvPr/>
        </p:nvCxnSpPr>
        <p:spPr bwMode="gray">
          <a:xfrm flipH="1">
            <a:off x="0" y="969520"/>
            <a:ext cx="1188015" cy="0"/>
          </a:xfrm>
          <a:prstGeom prst="line">
            <a:avLst/>
          </a:prstGeom>
          <a:ln w="12700">
            <a:headEnd/>
            <a:tailEnd/>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6A0CEB52-3229-39C7-9E74-F1DA483EF009}"/>
              </a:ext>
            </a:extLst>
          </p:cNvPr>
          <p:cNvSpPr txBox="1">
            <a:spLocks/>
          </p:cNvSpPr>
          <p:nvPr/>
        </p:nvSpPr>
        <p:spPr bwMode="gray">
          <a:xfrm>
            <a:off x="11466324" y="6303596"/>
            <a:ext cx="276370" cy="335382"/>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sz="800" smtClean="0">
                <a:solidFill>
                  <a:srgbClr val="A1AAB1"/>
                </a:solidFill>
                <a:latin typeface="+mn-lt"/>
              </a:rPr>
              <a:pPr/>
              <a:t>‹#›</a:t>
            </a:fld>
            <a:endParaRPr lang="en-US" sz="800">
              <a:solidFill>
                <a:srgbClr val="A1AAB1"/>
              </a:solidFill>
              <a:latin typeface="+mn-lt"/>
            </a:endParaRPr>
          </a:p>
        </p:txBody>
      </p:sp>
    </p:spTree>
    <p:custDataLst>
      <p:tags r:id="rId1"/>
    </p:custDataLst>
    <p:extLst>
      <p:ext uri="{BB962C8B-B14F-4D97-AF65-F5344CB8AC3E}">
        <p14:creationId xmlns:p14="http://schemas.microsoft.com/office/powerpoint/2010/main" val="3511838660"/>
      </p:ext>
    </p:extLst>
  </p:cSld>
  <p:clrMapOvr>
    <a:masterClrMapping/>
  </p:clrMapOvr>
  <p:hf sldNum="0" hdr="0" ftr="0"/>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Section Divider-Light">
    <p:bg bwMode="gray">
      <p:bgPr>
        <a:solidFill>
          <a:schemeClr val="bg2"/>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bwMode="gray">
          <a:xfrm>
            <a:off x="448173" y="3345752"/>
            <a:ext cx="8380626" cy="905256"/>
          </a:xfrm>
        </p:spPr>
        <p:txBody>
          <a:bodyPr lIns="0" tIns="0" rIns="0" bIns="0"/>
          <a:lstStyle>
            <a:lvl1pPr marL="0" indent="0">
              <a:spcBef>
                <a:spcPts val="600"/>
              </a:spcBef>
              <a:buNone/>
              <a:defRPr sz="1800">
                <a:solidFill>
                  <a:schemeClr val="accent1"/>
                </a:solidFill>
                <a:latin typeface="+mn-lt"/>
              </a:defRPr>
            </a:lvl1pPr>
            <a:lvl2pPr marL="400050" indent="0">
              <a:buNone/>
              <a:defRPr/>
            </a:lvl2pPr>
            <a:lvl3pPr marL="742950" indent="0">
              <a:buNone/>
              <a:defRPr/>
            </a:lvl3pPr>
            <a:lvl4pPr marL="1095375" indent="0">
              <a:buNone/>
              <a:defRPr/>
            </a:lvl4pPr>
            <a:lvl5pPr marL="1370012" indent="0">
              <a:buNone/>
              <a:defRPr/>
            </a:lvl5pPr>
          </a:lstStyle>
          <a:p>
            <a:pPr lvl="0"/>
            <a:r>
              <a:rPr lang="en-US"/>
              <a:t>Click to edit Master text styles</a:t>
            </a:r>
          </a:p>
        </p:txBody>
      </p:sp>
      <p:sp>
        <p:nvSpPr>
          <p:cNvPr id="2" name="Title 1"/>
          <p:cNvSpPr>
            <a:spLocks noGrp="1"/>
          </p:cNvSpPr>
          <p:nvPr>
            <p:ph type="ctrTitle"/>
          </p:nvPr>
        </p:nvSpPr>
        <p:spPr bwMode="gray">
          <a:xfrm>
            <a:off x="448172" y="1690688"/>
            <a:ext cx="8380627" cy="1508760"/>
          </a:xfrm>
        </p:spPr>
        <p:txBody>
          <a:bodyPr vert="horz" lIns="0" tIns="0" rIns="0" bIns="0" rtlCol="0" anchor="b" anchorCtr="0">
            <a:noAutofit/>
          </a:bodyPr>
          <a:lstStyle>
            <a:lvl1pPr>
              <a:defRPr lang="en-US" sz="3200" b="0" dirty="0">
                <a:solidFill>
                  <a:schemeClr val="accent1"/>
                </a:solidFill>
              </a:defRPr>
            </a:lvl1pPr>
          </a:lstStyle>
          <a:p>
            <a:pPr lvl="0"/>
            <a:r>
              <a:rPr lang="en-US"/>
              <a:t>Click to edit Master title style</a:t>
            </a:r>
          </a:p>
        </p:txBody>
      </p:sp>
      <p:sp>
        <p:nvSpPr>
          <p:cNvPr id="13" name="Google Shape;49;p7">
            <a:extLst>
              <a:ext uri="{FF2B5EF4-FFF2-40B4-BE49-F238E27FC236}">
                <a16:creationId xmlns:a16="http://schemas.microsoft.com/office/drawing/2014/main" id="{D01DEFE8-92EA-4D72-9911-E9444EF4C65B}"/>
              </a:ext>
              <a:ext uri="{C183D7F6-B498-43B3-948B-1728B52AA6E4}">
                <adec:decorative xmlns:adec="http://schemas.microsoft.com/office/drawing/2017/decorative" val="1"/>
              </a:ext>
            </a:extLst>
          </p:cNvPr>
          <p:cNvSpPr/>
          <p:nvPr/>
        </p:nvSpPr>
        <p:spPr bwMode="gray">
          <a:xfrm>
            <a:off x="1" y="6216149"/>
            <a:ext cx="12192000" cy="641784"/>
          </a:xfrm>
          <a:prstGeom prst="rect">
            <a:avLst/>
          </a:prstGeom>
          <a:solidFill>
            <a:schemeClr val="l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10" name="Slide Number Placeholder 5">
            <a:extLst>
              <a:ext uri="{FF2B5EF4-FFF2-40B4-BE49-F238E27FC236}">
                <a16:creationId xmlns:a16="http://schemas.microsoft.com/office/drawing/2014/main" id="{CCDF916F-8B26-4E62-8230-AE3626C83AC8}"/>
              </a:ext>
            </a:extLst>
          </p:cNvPr>
          <p:cNvSpPr txBox="1">
            <a:spLocks/>
          </p:cNvSpPr>
          <p:nvPr/>
        </p:nvSpPr>
        <p:spPr bwMode="gray">
          <a:xfrm>
            <a:off x="11466324" y="6303596"/>
            <a:ext cx="276370" cy="335382"/>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sz="800" smtClean="0">
                <a:solidFill>
                  <a:srgbClr val="A1AAB1"/>
                </a:solidFill>
                <a:latin typeface="+mn-lt"/>
              </a:rPr>
              <a:pPr/>
              <a:t>‹#›</a:t>
            </a:fld>
            <a:endParaRPr lang="en-US" sz="800">
              <a:solidFill>
                <a:srgbClr val="A1AAB1"/>
              </a:solidFill>
              <a:latin typeface="+mn-lt"/>
            </a:endParaRPr>
          </a:p>
        </p:txBody>
      </p:sp>
      <p:sp>
        <p:nvSpPr>
          <p:cNvPr id="3" name="Text Placeholder 3">
            <a:extLst>
              <a:ext uri="{FF2B5EF4-FFF2-40B4-BE49-F238E27FC236}">
                <a16:creationId xmlns:a16="http://schemas.microsoft.com/office/drawing/2014/main" id="{23FE5CA9-4F4A-9900-B27D-D5151882249B}"/>
              </a:ext>
            </a:extLst>
          </p:cNvPr>
          <p:cNvSpPr txBox="1">
            <a:spLocks/>
          </p:cNvSpPr>
          <p:nvPr/>
        </p:nvSpPr>
        <p:spPr bwMode="gray">
          <a:xfrm>
            <a:off x="1472503" y="6303596"/>
            <a:ext cx="4399475" cy="335382"/>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300"/>
              </a:spcBef>
              <a:buClr>
                <a:schemeClr val="tx1"/>
              </a:buClr>
              <a:buSzPct val="100000"/>
              <a:buFont typeface="Arial" panose="020B0604020202020204" pitchFamily="34" charset="0"/>
              <a:buNone/>
              <a:defRPr lang="en-US" sz="1200" kern="1200">
                <a:solidFill>
                  <a:srgbClr val="00004E"/>
                </a:solidFill>
                <a:latin typeface="+mn-lt"/>
                <a:ea typeface="+mn-ea"/>
                <a:cs typeface="+mn-cs"/>
              </a:defRPr>
            </a:lvl1pPr>
            <a:lvl2pPr marL="457200" indent="-169863" algn="l" defTabSz="914400" rtl="0" eaLnBrk="1" latinLnBrk="0" hangingPunct="1">
              <a:lnSpc>
                <a:spcPct val="90000"/>
              </a:lnSpc>
              <a:spcBef>
                <a:spcPts val="1000"/>
              </a:spcBef>
              <a:buClr>
                <a:schemeClr val="tx1"/>
              </a:buClr>
              <a:buFont typeface="Arial" panose="020B0604020202020204" pitchFamily="34" charset="0"/>
              <a:buChar char="•"/>
              <a:defRPr sz="1800" kern="1200">
                <a:solidFill>
                  <a:schemeClr val="tx1"/>
                </a:solidFill>
                <a:latin typeface="+mn-lt"/>
                <a:ea typeface="+mn-ea"/>
                <a:cs typeface="+mn-cs"/>
              </a:defRPr>
            </a:lvl2pPr>
            <a:lvl3pPr marL="685800" indent="-171450" algn="l" defTabSz="914400" rtl="0" eaLnBrk="1" latinLnBrk="0" hangingPunct="1">
              <a:lnSpc>
                <a:spcPct val="9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3pPr>
            <a:lvl4pPr marL="914400" indent="-171450" algn="l" defTabSz="914400" rtl="0" eaLnBrk="1" latinLnBrk="0" hangingPunct="1">
              <a:lnSpc>
                <a:spcPct val="90000"/>
              </a:lnSpc>
              <a:spcBef>
                <a:spcPts val="200"/>
              </a:spcBef>
              <a:buClr>
                <a:schemeClr val="tx1"/>
              </a:buClr>
              <a:buFont typeface="Arial" panose="020B0604020202020204" pitchFamily="34" charset="0"/>
              <a:buChar char="•"/>
              <a:defRPr sz="1400" kern="1200">
                <a:solidFill>
                  <a:schemeClr val="tx1"/>
                </a:solidFill>
                <a:latin typeface="+mn-lt"/>
                <a:ea typeface="+mn-ea"/>
                <a:cs typeface="+mn-cs"/>
              </a:defRPr>
            </a:lvl4pPr>
            <a:lvl5pPr marL="1089025" indent="-114300" algn="l" defTabSz="914400" rtl="0" eaLnBrk="1" latinLnBrk="0" hangingPunct="1">
              <a:lnSpc>
                <a:spcPct val="90000"/>
              </a:lnSpc>
              <a:spcBef>
                <a:spcPts val="100"/>
              </a:spcBef>
              <a:buClr>
                <a:schemeClr val="tx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800" b="0">
                <a:solidFill>
                  <a:schemeClr val="accent1"/>
                </a:solidFill>
              </a:rPr>
              <a:t>Better health enabled by data</a:t>
            </a:r>
          </a:p>
        </p:txBody>
      </p:sp>
      <p:pic>
        <p:nvPicPr>
          <p:cNvPr id="8" name="Graphic 7" descr="ASTP logo">
            <a:extLst>
              <a:ext uri="{FF2B5EF4-FFF2-40B4-BE49-F238E27FC236}">
                <a16:creationId xmlns:a16="http://schemas.microsoft.com/office/drawing/2014/main" id="{67BD97C8-7738-824C-86BE-17EEDFFD0E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7319" y="6420148"/>
            <a:ext cx="833553" cy="231801"/>
          </a:xfrm>
          <a:prstGeom prst="rect">
            <a:avLst/>
          </a:prstGeom>
        </p:spPr>
      </p:pic>
      <p:sp>
        <p:nvSpPr>
          <p:cNvPr id="4" name="Google Shape;49;p7">
            <a:extLst>
              <a:ext uri="{FF2B5EF4-FFF2-40B4-BE49-F238E27FC236}">
                <a16:creationId xmlns:a16="http://schemas.microsoft.com/office/drawing/2014/main" id="{2EE5A869-D047-1FF3-8C4D-B3DA637757B7}"/>
              </a:ext>
              <a:ext uri="{C183D7F6-B498-43B3-948B-1728B52AA6E4}">
                <adec:decorative xmlns:adec="http://schemas.microsoft.com/office/drawing/2017/decorative" val="1"/>
              </a:ext>
            </a:extLst>
          </p:cNvPr>
          <p:cNvSpPr/>
          <p:nvPr/>
        </p:nvSpPr>
        <p:spPr bwMode="gray">
          <a:xfrm>
            <a:off x="1" y="6216149"/>
            <a:ext cx="12192000" cy="641784"/>
          </a:xfrm>
          <a:prstGeom prst="rect">
            <a:avLst/>
          </a:prstGeom>
          <a:solidFill>
            <a:schemeClr val="l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6" name="Slide Number Placeholder 5">
            <a:extLst>
              <a:ext uri="{FF2B5EF4-FFF2-40B4-BE49-F238E27FC236}">
                <a16:creationId xmlns:a16="http://schemas.microsoft.com/office/drawing/2014/main" id="{9A4DD692-7E41-8522-2C4C-4262B97AA4B0}"/>
              </a:ext>
            </a:extLst>
          </p:cNvPr>
          <p:cNvSpPr txBox="1">
            <a:spLocks/>
          </p:cNvSpPr>
          <p:nvPr/>
        </p:nvSpPr>
        <p:spPr bwMode="gray">
          <a:xfrm>
            <a:off x="11466324" y="6303596"/>
            <a:ext cx="276370" cy="335382"/>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sz="800" smtClean="0">
                <a:solidFill>
                  <a:srgbClr val="A1AAB1"/>
                </a:solidFill>
                <a:latin typeface="+mn-lt"/>
              </a:rPr>
              <a:pPr/>
              <a:t>‹#›</a:t>
            </a:fld>
            <a:endParaRPr lang="en-US" sz="800">
              <a:solidFill>
                <a:srgbClr val="A1AAB1"/>
              </a:solidFill>
              <a:latin typeface="+mn-lt"/>
            </a:endParaRPr>
          </a:p>
        </p:txBody>
      </p:sp>
      <p:sp>
        <p:nvSpPr>
          <p:cNvPr id="7" name="Text Placeholder 3">
            <a:extLst>
              <a:ext uri="{FF2B5EF4-FFF2-40B4-BE49-F238E27FC236}">
                <a16:creationId xmlns:a16="http://schemas.microsoft.com/office/drawing/2014/main" id="{EE98FCC1-C657-B759-77B4-4888D6D5659C}"/>
              </a:ext>
            </a:extLst>
          </p:cNvPr>
          <p:cNvSpPr txBox="1">
            <a:spLocks/>
          </p:cNvSpPr>
          <p:nvPr/>
        </p:nvSpPr>
        <p:spPr bwMode="gray">
          <a:xfrm>
            <a:off x="1472503" y="6303596"/>
            <a:ext cx="4399475" cy="335382"/>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300"/>
              </a:spcBef>
              <a:buClr>
                <a:schemeClr val="tx1"/>
              </a:buClr>
              <a:buSzPct val="100000"/>
              <a:buFont typeface="Arial" panose="020B0604020202020204" pitchFamily="34" charset="0"/>
              <a:buNone/>
              <a:defRPr lang="en-US" sz="1200" kern="1200">
                <a:solidFill>
                  <a:srgbClr val="00004E"/>
                </a:solidFill>
                <a:latin typeface="+mn-lt"/>
                <a:ea typeface="+mn-ea"/>
                <a:cs typeface="+mn-cs"/>
              </a:defRPr>
            </a:lvl1pPr>
            <a:lvl2pPr marL="457200" indent="-169863" algn="l" defTabSz="914400" rtl="0" eaLnBrk="1" latinLnBrk="0" hangingPunct="1">
              <a:lnSpc>
                <a:spcPct val="90000"/>
              </a:lnSpc>
              <a:spcBef>
                <a:spcPts val="1000"/>
              </a:spcBef>
              <a:buClr>
                <a:schemeClr val="tx1"/>
              </a:buClr>
              <a:buFont typeface="Arial" panose="020B0604020202020204" pitchFamily="34" charset="0"/>
              <a:buChar char="•"/>
              <a:defRPr sz="1800" kern="1200">
                <a:solidFill>
                  <a:schemeClr val="tx1"/>
                </a:solidFill>
                <a:latin typeface="+mn-lt"/>
                <a:ea typeface="+mn-ea"/>
                <a:cs typeface="+mn-cs"/>
              </a:defRPr>
            </a:lvl2pPr>
            <a:lvl3pPr marL="685800" indent="-171450" algn="l" defTabSz="914400" rtl="0" eaLnBrk="1" latinLnBrk="0" hangingPunct="1">
              <a:lnSpc>
                <a:spcPct val="9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3pPr>
            <a:lvl4pPr marL="914400" indent="-171450" algn="l" defTabSz="914400" rtl="0" eaLnBrk="1" latinLnBrk="0" hangingPunct="1">
              <a:lnSpc>
                <a:spcPct val="90000"/>
              </a:lnSpc>
              <a:spcBef>
                <a:spcPts val="200"/>
              </a:spcBef>
              <a:buClr>
                <a:schemeClr val="tx1"/>
              </a:buClr>
              <a:buFont typeface="Arial" panose="020B0604020202020204" pitchFamily="34" charset="0"/>
              <a:buChar char="•"/>
              <a:defRPr sz="1400" kern="1200">
                <a:solidFill>
                  <a:schemeClr val="tx1"/>
                </a:solidFill>
                <a:latin typeface="+mn-lt"/>
                <a:ea typeface="+mn-ea"/>
                <a:cs typeface="+mn-cs"/>
              </a:defRPr>
            </a:lvl4pPr>
            <a:lvl5pPr marL="1089025" indent="-114300" algn="l" defTabSz="914400" rtl="0" eaLnBrk="1" latinLnBrk="0" hangingPunct="1">
              <a:lnSpc>
                <a:spcPct val="90000"/>
              </a:lnSpc>
              <a:spcBef>
                <a:spcPts val="100"/>
              </a:spcBef>
              <a:buClr>
                <a:schemeClr val="tx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800" b="0">
                <a:solidFill>
                  <a:schemeClr val="accent1"/>
                </a:solidFill>
              </a:rPr>
              <a:t>Better health enabled by data</a:t>
            </a:r>
          </a:p>
        </p:txBody>
      </p:sp>
      <p:pic>
        <p:nvPicPr>
          <p:cNvPr id="9" name="Graphic 8" descr="ASTP logo">
            <a:extLst>
              <a:ext uri="{FF2B5EF4-FFF2-40B4-BE49-F238E27FC236}">
                <a16:creationId xmlns:a16="http://schemas.microsoft.com/office/drawing/2014/main" id="{C2C34C4D-99A5-37E2-4C1C-66BD85EED4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7319" y="6420148"/>
            <a:ext cx="833553" cy="231801"/>
          </a:xfrm>
          <a:prstGeom prst="rect">
            <a:avLst/>
          </a:prstGeom>
        </p:spPr>
      </p:pic>
      <p:sp>
        <p:nvSpPr>
          <p:cNvPr id="11" name="Google Shape;49;p7">
            <a:extLst>
              <a:ext uri="{FF2B5EF4-FFF2-40B4-BE49-F238E27FC236}">
                <a16:creationId xmlns:a16="http://schemas.microsoft.com/office/drawing/2014/main" id="{28FD851A-2F60-8BB1-24C8-04F0DF227943}"/>
              </a:ext>
              <a:ext uri="{C183D7F6-B498-43B3-948B-1728B52AA6E4}">
                <adec:decorative xmlns:adec="http://schemas.microsoft.com/office/drawing/2017/decorative" val="1"/>
              </a:ext>
            </a:extLst>
          </p:cNvPr>
          <p:cNvSpPr/>
          <p:nvPr/>
        </p:nvSpPr>
        <p:spPr bwMode="gray">
          <a:xfrm>
            <a:off x="1" y="6216149"/>
            <a:ext cx="12192000" cy="641784"/>
          </a:xfrm>
          <a:prstGeom prst="rect">
            <a:avLst/>
          </a:prstGeom>
          <a:solidFill>
            <a:schemeClr val="l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12" name="Slide Number Placeholder 5">
            <a:extLst>
              <a:ext uri="{FF2B5EF4-FFF2-40B4-BE49-F238E27FC236}">
                <a16:creationId xmlns:a16="http://schemas.microsoft.com/office/drawing/2014/main" id="{8934F232-05A0-86E9-701A-7E09A10B6727}"/>
              </a:ext>
            </a:extLst>
          </p:cNvPr>
          <p:cNvSpPr txBox="1">
            <a:spLocks/>
          </p:cNvSpPr>
          <p:nvPr/>
        </p:nvSpPr>
        <p:spPr bwMode="gray">
          <a:xfrm>
            <a:off x="11466324" y="6303596"/>
            <a:ext cx="276370" cy="335382"/>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sz="800" smtClean="0">
                <a:solidFill>
                  <a:srgbClr val="A1AAB1"/>
                </a:solidFill>
                <a:latin typeface="+mn-lt"/>
              </a:rPr>
              <a:pPr/>
              <a:t>‹#›</a:t>
            </a:fld>
            <a:endParaRPr lang="en-US" sz="800">
              <a:solidFill>
                <a:srgbClr val="A1AAB1"/>
              </a:solidFill>
              <a:latin typeface="+mn-lt"/>
            </a:endParaRPr>
          </a:p>
        </p:txBody>
      </p:sp>
      <p:sp>
        <p:nvSpPr>
          <p:cNvPr id="14" name="Text Placeholder 3">
            <a:extLst>
              <a:ext uri="{FF2B5EF4-FFF2-40B4-BE49-F238E27FC236}">
                <a16:creationId xmlns:a16="http://schemas.microsoft.com/office/drawing/2014/main" id="{37787FD9-5F36-AE8C-C24E-DB816D251021}"/>
              </a:ext>
            </a:extLst>
          </p:cNvPr>
          <p:cNvSpPr txBox="1">
            <a:spLocks/>
          </p:cNvSpPr>
          <p:nvPr/>
        </p:nvSpPr>
        <p:spPr bwMode="gray">
          <a:xfrm>
            <a:off x="1472503" y="6303596"/>
            <a:ext cx="4399475" cy="335382"/>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300"/>
              </a:spcBef>
              <a:buClr>
                <a:schemeClr val="tx1"/>
              </a:buClr>
              <a:buSzPct val="100000"/>
              <a:buFont typeface="Arial" panose="020B0604020202020204" pitchFamily="34" charset="0"/>
              <a:buNone/>
              <a:defRPr lang="en-US" sz="1200" kern="1200">
                <a:solidFill>
                  <a:srgbClr val="00004E"/>
                </a:solidFill>
                <a:latin typeface="+mn-lt"/>
                <a:ea typeface="+mn-ea"/>
                <a:cs typeface="+mn-cs"/>
              </a:defRPr>
            </a:lvl1pPr>
            <a:lvl2pPr marL="457200" indent="-169863" algn="l" defTabSz="914400" rtl="0" eaLnBrk="1" latinLnBrk="0" hangingPunct="1">
              <a:lnSpc>
                <a:spcPct val="90000"/>
              </a:lnSpc>
              <a:spcBef>
                <a:spcPts val="1000"/>
              </a:spcBef>
              <a:buClr>
                <a:schemeClr val="tx1"/>
              </a:buClr>
              <a:buFont typeface="Arial" panose="020B0604020202020204" pitchFamily="34" charset="0"/>
              <a:buChar char="•"/>
              <a:defRPr sz="1800" kern="1200">
                <a:solidFill>
                  <a:schemeClr val="tx1"/>
                </a:solidFill>
                <a:latin typeface="+mn-lt"/>
                <a:ea typeface="+mn-ea"/>
                <a:cs typeface="+mn-cs"/>
              </a:defRPr>
            </a:lvl2pPr>
            <a:lvl3pPr marL="685800" indent="-171450" algn="l" defTabSz="914400" rtl="0" eaLnBrk="1" latinLnBrk="0" hangingPunct="1">
              <a:lnSpc>
                <a:spcPct val="9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3pPr>
            <a:lvl4pPr marL="914400" indent="-171450" algn="l" defTabSz="914400" rtl="0" eaLnBrk="1" latinLnBrk="0" hangingPunct="1">
              <a:lnSpc>
                <a:spcPct val="90000"/>
              </a:lnSpc>
              <a:spcBef>
                <a:spcPts val="200"/>
              </a:spcBef>
              <a:buClr>
                <a:schemeClr val="tx1"/>
              </a:buClr>
              <a:buFont typeface="Arial" panose="020B0604020202020204" pitchFamily="34" charset="0"/>
              <a:buChar char="•"/>
              <a:defRPr sz="1400" kern="1200">
                <a:solidFill>
                  <a:schemeClr val="tx1"/>
                </a:solidFill>
                <a:latin typeface="+mn-lt"/>
                <a:ea typeface="+mn-ea"/>
                <a:cs typeface="+mn-cs"/>
              </a:defRPr>
            </a:lvl4pPr>
            <a:lvl5pPr marL="1089025" indent="-114300" algn="l" defTabSz="914400" rtl="0" eaLnBrk="1" latinLnBrk="0" hangingPunct="1">
              <a:lnSpc>
                <a:spcPct val="90000"/>
              </a:lnSpc>
              <a:spcBef>
                <a:spcPts val="100"/>
              </a:spcBef>
              <a:buClr>
                <a:schemeClr val="tx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800" b="0">
                <a:solidFill>
                  <a:schemeClr val="accent1"/>
                </a:solidFill>
              </a:rPr>
              <a:t>Better health enabled by data</a:t>
            </a:r>
          </a:p>
        </p:txBody>
      </p:sp>
      <p:pic>
        <p:nvPicPr>
          <p:cNvPr id="15" name="Graphic 14" descr="ASTP logo">
            <a:extLst>
              <a:ext uri="{FF2B5EF4-FFF2-40B4-BE49-F238E27FC236}">
                <a16:creationId xmlns:a16="http://schemas.microsoft.com/office/drawing/2014/main" id="{EBFE2E90-44F0-F576-1442-3E665F1F013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7319" y="6420148"/>
            <a:ext cx="833553" cy="231801"/>
          </a:xfrm>
          <a:prstGeom prst="rect">
            <a:avLst/>
          </a:prstGeom>
        </p:spPr>
      </p:pic>
    </p:spTree>
    <p:custDataLst>
      <p:tags r:id="rId1"/>
    </p:custDataLst>
    <p:extLst>
      <p:ext uri="{BB962C8B-B14F-4D97-AF65-F5344CB8AC3E}">
        <p14:creationId xmlns:p14="http://schemas.microsoft.com/office/powerpoint/2010/main" val="2322738192"/>
      </p:ext>
    </p:extLst>
  </p:cSld>
  <p:clrMapOvr>
    <a:masterClrMapping/>
  </p:clrMapOvr>
  <p:hf sldNum="0" hdr="0" ftr="0"/>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Section Divider + Content-Light">
    <p:bg bwMode="gray">
      <p:bgPr>
        <a:solidFill>
          <a:schemeClr val="bg2"/>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bwMode="gray">
          <a:xfrm>
            <a:off x="448173" y="3345752"/>
            <a:ext cx="5476333" cy="905256"/>
          </a:xfrm>
        </p:spPr>
        <p:txBody>
          <a:bodyPr lIns="0" tIns="0" rIns="0" bIns="0"/>
          <a:lstStyle>
            <a:lvl1pPr marL="0" indent="0">
              <a:spcBef>
                <a:spcPts val="600"/>
              </a:spcBef>
              <a:buNone/>
              <a:defRPr sz="1800">
                <a:solidFill>
                  <a:schemeClr val="accent1"/>
                </a:solidFill>
                <a:latin typeface="+mn-lt"/>
              </a:defRPr>
            </a:lvl1pPr>
            <a:lvl2pPr marL="400050" indent="0">
              <a:buNone/>
              <a:defRPr/>
            </a:lvl2pPr>
            <a:lvl3pPr marL="742950" indent="0">
              <a:buNone/>
              <a:defRPr/>
            </a:lvl3pPr>
            <a:lvl4pPr marL="1095375" indent="0">
              <a:buNone/>
              <a:defRPr/>
            </a:lvl4pPr>
            <a:lvl5pPr marL="1370012" indent="0">
              <a:buNone/>
              <a:defRPr/>
            </a:lvl5pPr>
          </a:lstStyle>
          <a:p>
            <a:pPr lvl="0"/>
            <a:r>
              <a:rPr lang="en-US"/>
              <a:t>Click to edit Master text styles</a:t>
            </a:r>
          </a:p>
        </p:txBody>
      </p:sp>
      <p:sp>
        <p:nvSpPr>
          <p:cNvPr id="2" name="Title 1"/>
          <p:cNvSpPr>
            <a:spLocks noGrp="1"/>
          </p:cNvSpPr>
          <p:nvPr>
            <p:ph type="ctrTitle"/>
          </p:nvPr>
        </p:nvSpPr>
        <p:spPr bwMode="gray">
          <a:xfrm>
            <a:off x="448173" y="1690688"/>
            <a:ext cx="5476334" cy="1508760"/>
          </a:xfrm>
        </p:spPr>
        <p:txBody>
          <a:bodyPr vert="horz" lIns="0" tIns="0" rIns="0" bIns="0" rtlCol="0" anchor="b" anchorCtr="0">
            <a:noAutofit/>
          </a:bodyPr>
          <a:lstStyle>
            <a:lvl1pPr>
              <a:defRPr lang="en-US" sz="3200" b="0" dirty="0">
                <a:solidFill>
                  <a:schemeClr val="accent1"/>
                </a:solidFill>
              </a:defRPr>
            </a:lvl1pPr>
          </a:lstStyle>
          <a:p>
            <a:pPr lvl="0"/>
            <a:r>
              <a:rPr lang="en-US"/>
              <a:t>Click to edit Master title style</a:t>
            </a:r>
          </a:p>
        </p:txBody>
      </p:sp>
      <p:sp>
        <p:nvSpPr>
          <p:cNvPr id="13" name="Google Shape;49;p7">
            <a:extLst>
              <a:ext uri="{FF2B5EF4-FFF2-40B4-BE49-F238E27FC236}">
                <a16:creationId xmlns:a16="http://schemas.microsoft.com/office/drawing/2014/main" id="{D01DEFE8-92EA-4D72-9911-E9444EF4C65B}"/>
              </a:ext>
              <a:ext uri="{C183D7F6-B498-43B3-948B-1728B52AA6E4}">
                <adec:decorative xmlns:adec="http://schemas.microsoft.com/office/drawing/2017/decorative" val="1"/>
              </a:ext>
            </a:extLst>
          </p:cNvPr>
          <p:cNvSpPr/>
          <p:nvPr/>
        </p:nvSpPr>
        <p:spPr bwMode="gray">
          <a:xfrm>
            <a:off x="1" y="6216149"/>
            <a:ext cx="12192000" cy="641784"/>
          </a:xfrm>
          <a:prstGeom prst="rect">
            <a:avLst/>
          </a:prstGeom>
          <a:solidFill>
            <a:schemeClr val="l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10" name="Slide Number Placeholder 5">
            <a:extLst>
              <a:ext uri="{FF2B5EF4-FFF2-40B4-BE49-F238E27FC236}">
                <a16:creationId xmlns:a16="http://schemas.microsoft.com/office/drawing/2014/main" id="{CCDF916F-8B26-4E62-8230-AE3626C83AC8}"/>
              </a:ext>
            </a:extLst>
          </p:cNvPr>
          <p:cNvSpPr txBox="1">
            <a:spLocks/>
          </p:cNvSpPr>
          <p:nvPr/>
        </p:nvSpPr>
        <p:spPr bwMode="gray">
          <a:xfrm>
            <a:off x="11466324" y="6303596"/>
            <a:ext cx="276370" cy="335382"/>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sz="800" smtClean="0">
                <a:solidFill>
                  <a:srgbClr val="A1AAB1"/>
                </a:solidFill>
                <a:latin typeface="+mn-lt"/>
              </a:rPr>
              <a:pPr/>
              <a:t>‹#›</a:t>
            </a:fld>
            <a:endParaRPr lang="en-US" sz="800">
              <a:solidFill>
                <a:srgbClr val="A1AAB1"/>
              </a:solidFill>
              <a:latin typeface="+mn-lt"/>
            </a:endParaRPr>
          </a:p>
        </p:txBody>
      </p:sp>
      <p:sp>
        <p:nvSpPr>
          <p:cNvPr id="3" name="Text Placeholder 3">
            <a:extLst>
              <a:ext uri="{FF2B5EF4-FFF2-40B4-BE49-F238E27FC236}">
                <a16:creationId xmlns:a16="http://schemas.microsoft.com/office/drawing/2014/main" id="{23FE5CA9-4F4A-9900-B27D-D5151882249B}"/>
              </a:ext>
            </a:extLst>
          </p:cNvPr>
          <p:cNvSpPr txBox="1">
            <a:spLocks/>
          </p:cNvSpPr>
          <p:nvPr/>
        </p:nvSpPr>
        <p:spPr bwMode="gray">
          <a:xfrm>
            <a:off x="1472503" y="6303596"/>
            <a:ext cx="4399475" cy="335382"/>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300"/>
              </a:spcBef>
              <a:buClr>
                <a:schemeClr val="tx1"/>
              </a:buClr>
              <a:buSzPct val="100000"/>
              <a:buFont typeface="Arial" panose="020B0604020202020204" pitchFamily="34" charset="0"/>
              <a:buNone/>
              <a:defRPr lang="en-US" sz="1200" kern="1200">
                <a:solidFill>
                  <a:srgbClr val="00004E"/>
                </a:solidFill>
                <a:latin typeface="+mn-lt"/>
                <a:ea typeface="+mn-ea"/>
                <a:cs typeface="+mn-cs"/>
              </a:defRPr>
            </a:lvl1pPr>
            <a:lvl2pPr marL="457200" indent="-169863" algn="l" defTabSz="914400" rtl="0" eaLnBrk="1" latinLnBrk="0" hangingPunct="1">
              <a:lnSpc>
                <a:spcPct val="90000"/>
              </a:lnSpc>
              <a:spcBef>
                <a:spcPts val="1000"/>
              </a:spcBef>
              <a:buClr>
                <a:schemeClr val="tx1"/>
              </a:buClr>
              <a:buFont typeface="Arial" panose="020B0604020202020204" pitchFamily="34" charset="0"/>
              <a:buChar char="•"/>
              <a:defRPr sz="1800" kern="1200">
                <a:solidFill>
                  <a:schemeClr val="tx1"/>
                </a:solidFill>
                <a:latin typeface="+mn-lt"/>
                <a:ea typeface="+mn-ea"/>
                <a:cs typeface="+mn-cs"/>
              </a:defRPr>
            </a:lvl2pPr>
            <a:lvl3pPr marL="685800" indent="-171450" algn="l" defTabSz="914400" rtl="0" eaLnBrk="1" latinLnBrk="0" hangingPunct="1">
              <a:lnSpc>
                <a:spcPct val="9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3pPr>
            <a:lvl4pPr marL="914400" indent="-171450" algn="l" defTabSz="914400" rtl="0" eaLnBrk="1" latinLnBrk="0" hangingPunct="1">
              <a:lnSpc>
                <a:spcPct val="90000"/>
              </a:lnSpc>
              <a:spcBef>
                <a:spcPts val="200"/>
              </a:spcBef>
              <a:buClr>
                <a:schemeClr val="tx1"/>
              </a:buClr>
              <a:buFont typeface="Arial" panose="020B0604020202020204" pitchFamily="34" charset="0"/>
              <a:buChar char="•"/>
              <a:defRPr sz="1400" kern="1200">
                <a:solidFill>
                  <a:schemeClr val="tx1"/>
                </a:solidFill>
                <a:latin typeface="+mn-lt"/>
                <a:ea typeface="+mn-ea"/>
                <a:cs typeface="+mn-cs"/>
              </a:defRPr>
            </a:lvl4pPr>
            <a:lvl5pPr marL="1089025" indent="-114300" algn="l" defTabSz="914400" rtl="0" eaLnBrk="1" latinLnBrk="0" hangingPunct="1">
              <a:lnSpc>
                <a:spcPct val="90000"/>
              </a:lnSpc>
              <a:spcBef>
                <a:spcPts val="100"/>
              </a:spcBef>
              <a:buClr>
                <a:schemeClr val="tx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800" b="0">
                <a:solidFill>
                  <a:schemeClr val="accent1"/>
                </a:solidFill>
              </a:rPr>
              <a:t>Better health enabled by data</a:t>
            </a:r>
          </a:p>
        </p:txBody>
      </p:sp>
      <p:pic>
        <p:nvPicPr>
          <p:cNvPr id="8" name="Graphic 7" descr="ASTP logo">
            <a:extLst>
              <a:ext uri="{FF2B5EF4-FFF2-40B4-BE49-F238E27FC236}">
                <a16:creationId xmlns:a16="http://schemas.microsoft.com/office/drawing/2014/main" id="{67BD97C8-7738-824C-86BE-17EEDFFD0E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7319" y="6420148"/>
            <a:ext cx="833553" cy="231801"/>
          </a:xfrm>
          <a:prstGeom prst="rect">
            <a:avLst/>
          </a:prstGeom>
        </p:spPr>
      </p:pic>
      <p:sp>
        <p:nvSpPr>
          <p:cNvPr id="4" name="Rectangle 3">
            <a:extLst>
              <a:ext uri="{FF2B5EF4-FFF2-40B4-BE49-F238E27FC236}">
                <a16:creationId xmlns:a16="http://schemas.microsoft.com/office/drawing/2014/main" id="{C554A72B-377A-5513-FF17-9B8A8A189C25}"/>
              </a:ext>
              <a:ext uri="{C183D7F6-B498-43B3-948B-1728B52AA6E4}">
                <adec:decorative xmlns:adec="http://schemas.microsoft.com/office/drawing/2017/decorative" val="1"/>
              </a:ext>
            </a:extLst>
          </p:cNvPr>
          <p:cNvSpPr/>
          <p:nvPr/>
        </p:nvSpPr>
        <p:spPr bwMode="gray">
          <a:xfrm>
            <a:off x="6267495" y="1"/>
            <a:ext cx="5924505" cy="6216149"/>
          </a:xfrm>
          <a:prstGeom prst="rect">
            <a:avLst/>
          </a:prstGeom>
          <a:solidFill>
            <a:schemeClr val="bg1"/>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800" b="1">
              <a:solidFill>
                <a:schemeClr val="accent1"/>
              </a:solidFill>
              <a:latin typeface="+mj-lt"/>
            </a:endParaRPr>
          </a:p>
        </p:txBody>
      </p:sp>
      <p:sp>
        <p:nvSpPr>
          <p:cNvPr id="7" name="Content Placeholder 6">
            <a:extLst>
              <a:ext uri="{FF2B5EF4-FFF2-40B4-BE49-F238E27FC236}">
                <a16:creationId xmlns:a16="http://schemas.microsoft.com/office/drawing/2014/main" id="{1BA97F8A-1C48-E6C8-2513-79B276F83739}"/>
              </a:ext>
            </a:extLst>
          </p:cNvPr>
          <p:cNvSpPr>
            <a:spLocks noGrp="1"/>
          </p:cNvSpPr>
          <p:nvPr>
            <p:ph sz="quarter" idx="11"/>
          </p:nvPr>
        </p:nvSpPr>
        <p:spPr>
          <a:xfrm>
            <a:off x="6705760" y="1690689"/>
            <a:ext cx="5028922" cy="3703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Google Shape;49;p7">
            <a:extLst>
              <a:ext uri="{FF2B5EF4-FFF2-40B4-BE49-F238E27FC236}">
                <a16:creationId xmlns:a16="http://schemas.microsoft.com/office/drawing/2014/main" id="{02078EE5-89F8-DC2F-36CA-34B66986A8DC}"/>
              </a:ext>
              <a:ext uri="{C183D7F6-B498-43B3-948B-1728B52AA6E4}">
                <adec:decorative xmlns:adec="http://schemas.microsoft.com/office/drawing/2017/decorative" val="1"/>
              </a:ext>
            </a:extLst>
          </p:cNvPr>
          <p:cNvSpPr/>
          <p:nvPr/>
        </p:nvSpPr>
        <p:spPr bwMode="gray">
          <a:xfrm>
            <a:off x="1" y="6216149"/>
            <a:ext cx="12192000" cy="641784"/>
          </a:xfrm>
          <a:prstGeom prst="rect">
            <a:avLst/>
          </a:prstGeom>
          <a:solidFill>
            <a:schemeClr val="l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9" name="Slide Number Placeholder 5">
            <a:extLst>
              <a:ext uri="{FF2B5EF4-FFF2-40B4-BE49-F238E27FC236}">
                <a16:creationId xmlns:a16="http://schemas.microsoft.com/office/drawing/2014/main" id="{80FC0976-99FF-A275-56B8-4F0AF383A615}"/>
              </a:ext>
            </a:extLst>
          </p:cNvPr>
          <p:cNvSpPr txBox="1">
            <a:spLocks/>
          </p:cNvSpPr>
          <p:nvPr/>
        </p:nvSpPr>
        <p:spPr bwMode="gray">
          <a:xfrm>
            <a:off x="11466324" y="6303596"/>
            <a:ext cx="276370" cy="335382"/>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sz="800" smtClean="0">
                <a:solidFill>
                  <a:srgbClr val="A1AAB1"/>
                </a:solidFill>
                <a:latin typeface="+mn-lt"/>
              </a:rPr>
              <a:pPr/>
              <a:t>‹#›</a:t>
            </a:fld>
            <a:endParaRPr lang="en-US" sz="800">
              <a:solidFill>
                <a:srgbClr val="A1AAB1"/>
              </a:solidFill>
              <a:latin typeface="+mn-lt"/>
            </a:endParaRPr>
          </a:p>
        </p:txBody>
      </p:sp>
      <p:sp>
        <p:nvSpPr>
          <p:cNvPr id="11" name="Text Placeholder 3">
            <a:extLst>
              <a:ext uri="{FF2B5EF4-FFF2-40B4-BE49-F238E27FC236}">
                <a16:creationId xmlns:a16="http://schemas.microsoft.com/office/drawing/2014/main" id="{B9A1CD2A-2FFB-6AA2-40CB-F7213C29FCB2}"/>
              </a:ext>
            </a:extLst>
          </p:cNvPr>
          <p:cNvSpPr txBox="1">
            <a:spLocks/>
          </p:cNvSpPr>
          <p:nvPr/>
        </p:nvSpPr>
        <p:spPr bwMode="gray">
          <a:xfrm>
            <a:off x="1472503" y="6303596"/>
            <a:ext cx="4399475" cy="335382"/>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300"/>
              </a:spcBef>
              <a:buClr>
                <a:schemeClr val="tx1"/>
              </a:buClr>
              <a:buSzPct val="100000"/>
              <a:buFont typeface="Arial" panose="020B0604020202020204" pitchFamily="34" charset="0"/>
              <a:buNone/>
              <a:defRPr lang="en-US" sz="1200" kern="1200">
                <a:solidFill>
                  <a:srgbClr val="00004E"/>
                </a:solidFill>
                <a:latin typeface="+mn-lt"/>
                <a:ea typeface="+mn-ea"/>
                <a:cs typeface="+mn-cs"/>
              </a:defRPr>
            </a:lvl1pPr>
            <a:lvl2pPr marL="457200" indent="-169863" algn="l" defTabSz="914400" rtl="0" eaLnBrk="1" latinLnBrk="0" hangingPunct="1">
              <a:lnSpc>
                <a:spcPct val="90000"/>
              </a:lnSpc>
              <a:spcBef>
                <a:spcPts val="1000"/>
              </a:spcBef>
              <a:buClr>
                <a:schemeClr val="tx1"/>
              </a:buClr>
              <a:buFont typeface="Arial" panose="020B0604020202020204" pitchFamily="34" charset="0"/>
              <a:buChar char="•"/>
              <a:defRPr sz="1800" kern="1200">
                <a:solidFill>
                  <a:schemeClr val="tx1"/>
                </a:solidFill>
                <a:latin typeface="+mn-lt"/>
                <a:ea typeface="+mn-ea"/>
                <a:cs typeface="+mn-cs"/>
              </a:defRPr>
            </a:lvl2pPr>
            <a:lvl3pPr marL="685800" indent="-171450" algn="l" defTabSz="914400" rtl="0" eaLnBrk="1" latinLnBrk="0" hangingPunct="1">
              <a:lnSpc>
                <a:spcPct val="9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3pPr>
            <a:lvl4pPr marL="914400" indent="-171450" algn="l" defTabSz="914400" rtl="0" eaLnBrk="1" latinLnBrk="0" hangingPunct="1">
              <a:lnSpc>
                <a:spcPct val="90000"/>
              </a:lnSpc>
              <a:spcBef>
                <a:spcPts val="200"/>
              </a:spcBef>
              <a:buClr>
                <a:schemeClr val="tx1"/>
              </a:buClr>
              <a:buFont typeface="Arial" panose="020B0604020202020204" pitchFamily="34" charset="0"/>
              <a:buChar char="•"/>
              <a:defRPr sz="1400" kern="1200">
                <a:solidFill>
                  <a:schemeClr val="tx1"/>
                </a:solidFill>
                <a:latin typeface="+mn-lt"/>
                <a:ea typeface="+mn-ea"/>
                <a:cs typeface="+mn-cs"/>
              </a:defRPr>
            </a:lvl4pPr>
            <a:lvl5pPr marL="1089025" indent="-114300" algn="l" defTabSz="914400" rtl="0" eaLnBrk="1" latinLnBrk="0" hangingPunct="1">
              <a:lnSpc>
                <a:spcPct val="90000"/>
              </a:lnSpc>
              <a:spcBef>
                <a:spcPts val="100"/>
              </a:spcBef>
              <a:buClr>
                <a:schemeClr val="tx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800" b="0">
                <a:solidFill>
                  <a:schemeClr val="accent1"/>
                </a:solidFill>
              </a:rPr>
              <a:t>Better health enabled by data</a:t>
            </a:r>
          </a:p>
        </p:txBody>
      </p:sp>
      <p:pic>
        <p:nvPicPr>
          <p:cNvPr id="12" name="Graphic 11" descr="ASTP logo">
            <a:extLst>
              <a:ext uri="{FF2B5EF4-FFF2-40B4-BE49-F238E27FC236}">
                <a16:creationId xmlns:a16="http://schemas.microsoft.com/office/drawing/2014/main" id="{992F8DD6-E88D-5B8D-BBA8-C64A29660D8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7319" y="6420148"/>
            <a:ext cx="833553" cy="231801"/>
          </a:xfrm>
          <a:prstGeom prst="rect">
            <a:avLst/>
          </a:prstGeom>
        </p:spPr>
      </p:pic>
      <p:sp>
        <p:nvSpPr>
          <p:cNvPr id="14" name="Rectangle 13">
            <a:extLst>
              <a:ext uri="{FF2B5EF4-FFF2-40B4-BE49-F238E27FC236}">
                <a16:creationId xmlns:a16="http://schemas.microsoft.com/office/drawing/2014/main" id="{7277EC33-B9A9-662E-DB73-5F0193A45DE7}"/>
              </a:ext>
              <a:ext uri="{C183D7F6-B498-43B3-948B-1728B52AA6E4}">
                <adec:decorative xmlns:adec="http://schemas.microsoft.com/office/drawing/2017/decorative" val="1"/>
              </a:ext>
            </a:extLst>
          </p:cNvPr>
          <p:cNvSpPr/>
          <p:nvPr/>
        </p:nvSpPr>
        <p:spPr bwMode="gray">
          <a:xfrm>
            <a:off x="6267495" y="1"/>
            <a:ext cx="5924505" cy="6216149"/>
          </a:xfrm>
          <a:prstGeom prst="rect">
            <a:avLst/>
          </a:prstGeom>
          <a:solidFill>
            <a:schemeClr val="bg1"/>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800" b="1">
              <a:solidFill>
                <a:schemeClr val="accent1"/>
              </a:solidFill>
              <a:latin typeface="+mj-lt"/>
            </a:endParaRPr>
          </a:p>
        </p:txBody>
      </p:sp>
      <p:sp>
        <p:nvSpPr>
          <p:cNvPr id="15" name="Google Shape;49;p7">
            <a:extLst>
              <a:ext uri="{FF2B5EF4-FFF2-40B4-BE49-F238E27FC236}">
                <a16:creationId xmlns:a16="http://schemas.microsoft.com/office/drawing/2014/main" id="{5FEAB98A-C337-6FB0-2452-9198B8D1C5AA}"/>
              </a:ext>
              <a:ext uri="{C183D7F6-B498-43B3-948B-1728B52AA6E4}">
                <adec:decorative xmlns:adec="http://schemas.microsoft.com/office/drawing/2017/decorative" val="1"/>
              </a:ext>
            </a:extLst>
          </p:cNvPr>
          <p:cNvSpPr/>
          <p:nvPr/>
        </p:nvSpPr>
        <p:spPr bwMode="gray">
          <a:xfrm>
            <a:off x="1" y="6216149"/>
            <a:ext cx="12192000" cy="641784"/>
          </a:xfrm>
          <a:prstGeom prst="rect">
            <a:avLst/>
          </a:prstGeom>
          <a:solidFill>
            <a:schemeClr val="l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16" name="Slide Number Placeholder 5">
            <a:extLst>
              <a:ext uri="{FF2B5EF4-FFF2-40B4-BE49-F238E27FC236}">
                <a16:creationId xmlns:a16="http://schemas.microsoft.com/office/drawing/2014/main" id="{1CD83278-37B4-611B-2C30-842BF5AAB0D1}"/>
              </a:ext>
            </a:extLst>
          </p:cNvPr>
          <p:cNvSpPr txBox="1">
            <a:spLocks/>
          </p:cNvSpPr>
          <p:nvPr/>
        </p:nvSpPr>
        <p:spPr bwMode="gray">
          <a:xfrm>
            <a:off x="11466324" y="6303596"/>
            <a:ext cx="276370" cy="335382"/>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sz="800" smtClean="0">
                <a:solidFill>
                  <a:srgbClr val="A1AAB1"/>
                </a:solidFill>
                <a:latin typeface="+mn-lt"/>
              </a:rPr>
              <a:pPr/>
              <a:t>‹#›</a:t>
            </a:fld>
            <a:endParaRPr lang="en-US" sz="800">
              <a:solidFill>
                <a:srgbClr val="A1AAB1"/>
              </a:solidFill>
              <a:latin typeface="+mn-lt"/>
            </a:endParaRPr>
          </a:p>
        </p:txBody>
      </p:sp>
      <p:sp>
        <p:nvSpPr>
          <p:cNvPr id="17" name="Text Placeholder 3">
            <a:extLst>
              <a:ext uri="{FF2B5EF4-FFF2-40B4-BE49-F238E27FC236}">
                <a16:creationId xmlns:a16="http://schemas.microsoft.com/office/drawing/2014/main" id="{72F3E2F3-DA11-411E-594E-6C488B0A3DAB}"/>
              </a:ext>
            </a:extLst>
          </p:cNvPr>
          <p:cNvSpPr txBox="1">
            <a:spLocks/>
          </p:cNvSpPr>
          <p:nvPr/>
        </p:nvSpPr>
        <p:spPr bwMode="gray">
          <a:xfrm>
            <a:off x="1472503" y="6303596"/>
            <a:ext cx="4399475" cy="335382"/>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300"/>
              </a:spcBef>
              <a:buClr>
                <a:schemeClr val="tx1"/>
              </a:buClr>
              <a:buSzPct val="100000"/>
              <a:buFont typeface="Arial" panose="020B0604020202020204" pitchFamily="34" charset="0"/>
              <a:buNone/>
              <a:defRPr lang="en-US" sz="1200" kern="1200">
                <a:solidFill>
                  <a:srgbClr val="00004E"/>
                </a:solidFill>
                <a:latin typeface="+mn-lt"/>
                <a:ea typeface="+mn-ea"/>
                <a:cs typeface="+mn-cs"/>
              </a:defRPr>
            </a:lvl1pPr>
            <a:lvl2pPr marL="457200" indent="-169863" algn="l" defTabSz="914400" rtl="0" eaLnBrk="1" latinLnBrk="0" hangingPunct="1">
              <a:lnSpc>
                <a:spcPct val="90000"/>
              </a:lnSpc>
              <a:spcBef>
                <a:spcPts val="1000"/>
              </a:spcBef>
              <a:buClr>
                <a:schemeClr val="tx1"/>
              </a:buClr>
              <a:buFont typeface="Arial" panose="020B0604020202020204" pitchFamily="34" charset="0"/>
              <a:buChar char="•"/>
              <a:defRPr sz="1800" kern="1200">
                <a:solidFill>
                  <a:schemeClr val="tx1"/>
                </a:solidFill>
                <a:latin typeface="+mn-lt"/>
                <a:ea typeface="+mn-ea"/>
                <a:cs typeface="+mn-cs"/>
              </a:defRPr>
            </a:lvl2pPr>
            <a:lvl3pPr marL="685800" indent="-171450" algn="l" defTabSz="914400" rtl="0" eaLnBrk="1" latinLnBrk="0" hangingPunct="1">
              <a:lnSpc>
                <a:spcPct val="9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3pPr>
            <a:lvl4pPr marL="914400" indent="-171450" algn="l" defTabSz="914400" rtl="0" eaLnBrk="1" latinLnBrk="0" hangingPunct="1">
              <a:lnSpc>
                <a:spcPct val="90000"/>
              </a:lnSpc>
              <a:spcBef>
                <a:spcPts val="200"/>
              </a:spcBef>
              <a:buClr>
                <a:schemeClr val="tx1"/>
              </a:buClr>
              <a:buFont typeface="Arial" panose="020B0604020202020204" pitchFamily="34" charset="0"/>
              <a:buChar char="•"/>
              <a:defRPr sz="1400" kern="1200">
                <a:solidFill>
                  <a:schemeClr val="tx1"/>
                </a:solidFill>
                <a:latin typeface="+mn-lt"/>
                <a:ea typeface="+mn-ea"/>
                <a:cs typeface="+mn-cs"/>
              </a:defRPr>
            </a:lvl4pPr>
            <a:lvl5pPr marL="1089025" indent="-114300" algn="l" defTabSz="914400" rtl="0" eaLnBrk="1" latinLnBrk="0" hangingPunct="1">
              <a:lnSpc>
                <a:spcPct val="90000"/>
              </a:lnSpc>
              <a:spcBef>
                <a:spcPts val="100"/>
              </a:spcBef>
              <a:buClr>
                <a:schemeClr val="tx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800" b="0">
                <a:solidFill>
                  <a:schemeClr val="accent1"/>
                </a:solidFill>
              </a:rPr>
              <a:t>Better health enabled by data</a:t>
            </a:r>
          </a:p>
        </p:txBody>
      </p:sp>
      <p:pic>
        <p:nvPicPr>
          <p:cNvPr id="18" name="Graphic 17" descr="ASTP logo">
            <a:extLst>
              <a:ext uri="{FF2B5EF4-FFF2-40B4-BE49-F238E27FC236}">
                <a16:creationId xmlns:a16="http://schemas.microsoft.com/office/drawing/2014/main" id="{17E0D9FF-A32A-0AEB-B54A-BE10422C5A9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7319" y="6420148"/>
            <a:ext cx="833553" cy="231801"/>
          </a:xfrm>
          <a:prstGeom prst="rect">
            <a:avLst/>
          </a:prstGeom>
        </p:spPr>
      </p:pic>
      <p:sp>
        <p:nvSpPr>
          <p:cNvPr id="19" name="Rectangle 18">
            <a:extLst>
              <a:ext uri="{FF2B5EF4-FFF2-40B4-BE49-F238E27FC236}">
                <a16:creationId xmlns:a16="http://schemas.microsoft.com/office/drawing/2014/main" id="{FA312740-206A-4470-6C18-356FB030EB51}"/>
              </a:ext>
              <a:ext uri="{C183D7F6-B498-43B3-948B-1728B52AA6E4}">
                <adec:decorative xmlns:adec="http://schemas.microsoft.com/office/drawing/2017/decorative" val="1"/>
              </a:ext>
            </a:extLst>
          </p:cNvPr>
          <p:cNvSpPr/>
          <p:nvPr/>
        </p:nvSpPr>
        <p:spPr bwMode="gray">
          <a:xfrm>
            <a:off x="6267495" y="1"/>
            <a:ext cx="5924505" cy="6216149"/>
          </a:xfrm>
          <a:prstGeom prst="rect">
            <a:avLst/>
          </a:prstGeom>
          <a:solidFill>
            <a:schemeClr val="bg1"/>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800" b="1">
              <a:solidFill>
                <a:schemeClr val="accent1"/>
              </a:solidFill>
              <a:latin typeface="+mj-lt"/>
            </a:endParaRPr>
          </a:p>
        </p:txBody>
      </p:sp>
    </p:spTree>
    <p:custDataLst>
      <p:tags r:id="rId1"/>
    </p:custDataLst>
    <p:extLst>
      <p:ext uri="{BB962C8B-B14F-4D97-AF65-F5344CB8AC3E}">
        <p14:creationId xmlns:p14="http://schemas.microsoft.com/office/powerpoint/2010/main" val="213417792"/>
      </p:ext>
    </p:extLst>
  </p:cSld>
  <p:clrMapOvr>
    <a:masterClrMapping/>
  </p:clrMapOvr>
  <p:hf sldNum="0" hdr="0" ftr="0"/>
  <p:extLst>
    <p:ext uri="{DCECCB84-F9BA-43D5-87BE-67443E8EF086}">
      <p15:sldGuideLst xmlns:p15="http://schemas.microsoft.com/office/powerpoint/2012/main">
        <p15:guide id="1" pos="4223">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Section Divider-Dark">
    <p:bg bwMode="gray">
      <p:bgPr>
        <a:solidFill>
          <a:srgbClr val="0A2999"/>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bwMode="gray">
          <a:xfrm>
            <a:off x="448173" y="3345752"/>
            <a:ext cx="8380626" cy="905256"/>
          </a:xfrm>
        </p:spPr>
        <p:txBody>
          <a:bodyPr lIns="0" tIns="0" rIns="0" bIns="0"/>
          <a:lstStyle>
            <a:lvl1pPr marL="0" indent="0">
              <a:spcBef>
                <a:spcPts val="600"/>
              </a:spcBef>
              <a:buNone/>
              <a:defRPr sz="1800">
                <a:solidFill>
                  <a:schemeClr val="bg1"/>
                </a:solidFill>
                <a:latin typeface="+mn-lt"/>
              </a:defRPr>
            </a:lvl1pPr>
            <a:lvl2pPr marL="400050" indent="0">
              <a:buNone/>
              <a:defRPr/>
            </a:lvl2pPr>
            <a:lvl3pPr marL="742950" indent="0">
              <a:buNone/>
              <a:defRPr/>
            </a:lvl3pPr>
            <a:lvl4pPr marL="1095375" indent="0">
              <a:buNone/>
              <a:defRPr/>
            </a:lvl4pPr>
            <a:lvl5pPr marL="1370012" indent="0">
              <a:buNone/>
              <a:defRPr/>
            </a:lvl5pPr>
          </a:lstStyle>
          <a:p>
            <a:pPr lvl="0"/>
            <a:r>
              <a:rPr lang="en-US"/>
              <a:t>Click to edit Master text styles</a:t>
            </a:r>
          </a:p>
        </p:txBody>
      </p:sp>
      <p:sp>
        <p:nvSpPr>
          <p:cNvPr id="2" name="Title 1"/>
          <p:cNvSpPr>
            <a:spLocks noGrp="1"/>
          </p:cNvSpPr>
          <p:nvPr>
            <p:ph type="ctrTitle"/>
          </p:nvPr>
        </p:nvSpPr>
        <p:spPr bwMode="gray">
          <a:xfrm>
            <a:off x="448172" y="1690688"/>
            <a:ext cx="8380627" cy="1508760"/>
          </a:xfrm>
        </p:spPr>
        <p:txBody>
          <a:bodyPr vert="horz" lIns="0" tIns="0" rIns="0" bIns="0" rtlCol="0" anchor="b" anchorCtr="0">
            <a:noAutofit/>
          </a:bodyPr>
          <a:lstStyle>
            <a:lvl1pPr>
              <a:defRPr lang="en-US" sz="3200" b="0" dirty="0">
                <a:solidFill>
                  <a:schemeClr val="bg1"/>
                </a:solidFill>
              </a:defRPr>
            </a:lvl1pPr>
          </a:lstStyle>
          <a:p>
            <a:pPr lvl="0"/>
            <a:r>
              <a:rPr lang="en-US"/>
              <a:t>Click to edit Master title style</a:t>
            </a:r>
          </a:p>
        </p:txBody>
      </p:sp>
      <p:sp>
        <p:nvSpPr>
          <p:cNvPr id="13" name="Google Shape;49;p7">
            <a:extLst>
              <a:ext uri="{FF2B5EF4-FFF2-40B4-BE49-F238E27FC236}">
                <a16:creationId xmlns:a16="http://schemas.microsoft.com/office/drawing/2014/main" id="{D01DEFE8-92EA-4D72-9911-E9444EF4C65B}"/>
              </a:ext>
              <a:ext uri="{C183D7F6-B498-43B3-948B-1728B52AA6E4}">
                <adec:decorative xmlns:adec="http://schemas.microsoft.com/office/drawing/2017/decorative" val="1"/>
              </a:ext>
            </a:extLst>
          </p:cNvPr>
          <p:cNvSpPr/>
          <p:nvPr/>
        </p:nvSpPr>
        <p:spPr bwMode="gray">
          <a:xfrm>
            <a:off x="1" y="6216149"/>
            <a:ext cx="12192000" cy="641784"/>
          </a:xfrm>
          <a:prstGeom prst="rect">
            <a:avLst/>
          </a:prstGeom>
          <a:solidFill>
            <a:schemeClr val="bg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10" name="Slide Number Placeholder 5">
            <a:extLst>
              <a:ext uri="{FF2B5EF4-FFF2-40B4-BE49-F238E27FC236}">
                <a16:creationId xmlns:a16="http://schemas.microsoft.com/office/drawing/2014/main" id="{CCDF916F-8B26-4E62-8230-AE3626C83AC8}"/>
              </a:ext>
            </a:extLst>
          </p:cNvPr>
          <p:cNvSpPr txBox="1">
            <a:spLocks/>
          </p:cNvSpPr>
          <p:nvPr/>
        </p:nvSpPr>
        <p:spPr bwMode="gray">
          <a:xfrm>
            <a:off x="11466324" y="6303596"/>
            <a:ext cx="276370" cy="335382"/>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sz="800" smtClean="0">
                <a:solidFill>
                  <a:srgbClr val="A1AAB1"/>
                </a:solidFill>
                <a:latin typeface="+mn-lt"/>
              </a:rPr>
              <a:pPr/>
              <a:t>‹#›</a:t>
            </a:fld>
            <a:endParaRPr lang="en-US" sz="800">
              <a:solidFill>
                <a:srgbClr val="A1AAB1"/>
              </a:solidFill>
              <a:latin typeface="+mn-lt"/>
            </a:endParaRPr>
          </a:p>
        </p:txBody>
      </p:sp>
      <p:sp>
        <p:nvSpPr>
          <p:cNvPr id="3" name="Text Placeholder 3">
            <a:extLst>
              <a:ext uri="{FF2B5EF4-FFF2-40B4-BE49-F238E27FC236}">
                <a16:creationId xmlns:a16="http://schemas.microsoft.com/office/drawing/2014/main" id="{23FE5CA9-4F4A-9900-B27D-D5151882249B}"/>
              </a:ext>
            </a:extLst>
          </p:cNvPr>
          <p:cNvSpPr txBox="1">
            <a:spLocks/>
          </p:cNvSpPr>
          <p:nvPr/>
        </p:nvSpPr>
        <p:spPr bwMode="gray">
          <a:xfrm>
            <a:off x="1472503" y="6303596"/>
            <a:ext cx="4399475" cy="335382"/>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300"/>
              </a:spcBef>
              <a:buClr>
                <a:schemeClr val="tx1"/>
              </a:buClr>
              <a:buSzPct val="100000"/>
              <a:buFont typeface="Arial" panose="020B0604020202020204" pitchFamily="34" charset="0"/>
              <a:buNone/>
              <a:defRPr lang="en-US" sz="1200" kern="1200">
                <a:solidFill>
                  <a:srgbClr val="00004E"/>
                </a:solidFill>
                <a:latin typeface="+mn-lt"/>
                <a:ea typeface="+mn-ea"/>
                <a:cs typeface="+mn-cs"/>
              </a:defRPr>
            </a:lvl1pPr>
            <a:lvl2pPr marL="457200" indent="-169863" algn="l" defTabSz="914400" rtl="0" eaLnBrk="1" latinLnBrk="0" hangingPunct="1">
              <a:lnSpc>
                <a:spcPct val="90000"/>
              </a:lnSpc>
              <a:spcBef>
                <a:spcPts val="1000"/>
              </a:spcBef>
              <a:buClr>
                <a:schemeClr val="tx1"/>
              </a:buClr>
              <a:buFont typeface="Arial" panose="020B0604020202020204" pitchFamily="34" charset="0"/>
              <a:buChar char="•"/>
              <a:defRPr sz="1800" kern="1200">
                <a:solidFill>
                  <a:schemeClr val="tx1"/>
                </a:solidFill>
                <a:latin typeface="+mn-lt"/>
                <a:ea typeface="+mn-ea"/>
                <a:cs typeface="+mn-cs"/>
              </a:defRPr>
            </a:lvl2pPr>
            <a:lvl3pPr marL="685800" indent="-171450" algn="l" defTabSz="914400" rtl="0" eaLnBrk="1" latinLnBrk="0" hangingPunct="1">
              <a:lnSpc>
                <a:spcPct val="9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3pPr>
            <a:lvl4pPr marL="914400" indent="-171450" algn="l" defTabSz="914400" rtl="0" eaLnBrk="1" latinLnBrk="0" hangingPunct="1">
              <a:lnSpc>
                <a:spcPct val="90000"/>
              </a:lnSpc>
              <a:spcBef>
                <a:spcPts val="200"/>
              </a:spcBef>
              <a:buClr>
                <a:schemeClr val="tx1"/>
              </a:buClr>
              <a:buFont typeface="Arial" panose="020B0604020202020204" pitchFamily="34" charset="0"/>
              <a:buChar char="•"/>
              <a:defRPr sz="1400" kern="1200">
                <a:solidFill>
                  <a:schemeClr val="tx1"/>
                </a:solidFill>
                <a:latin typeface="+mn-lt"/>
                <a:ea typeface="+mn-ea"/>
                <a:cs typeface="+mn-cs"/>
              </a:defRPr>
            </a:lvl4pPr>
            <a:lvl5pPr marL="1089025" indent="-114300" algn="l" defTabSz="914400" rtl="0" eaLnBrk="1" latinLnBrk="0" hangingPunct="1">
              <a:lnSpc>
                <a:spcPct val="90000"/>
              </a:lnSpc>
              <a:spcBef>
                <a:spcPts val="100"/>
              </a:spcBef>
              <a:buClr>
                <a:schemeClr val="tx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800" b="0">
                <a:solidFill>
                  <a:schemeClr val="accent1"/>
                </a:solidFill>
              </a:rPr>
              <a:t>Better health enabled by data</a:t>
            </a:r>
          </a:p>
        </p:txBody>
      </p:sp>
      <p:pic>
        <p:nvPicPr>
          <p:cNvPr id="8" name="Graphic 7" descr="ASTP logo">
            <a:extLst>
              <a:ext uri="{FF2B5EF4-FFF2-40B4-BE49-F238E27FC236}">
                <a16:creationId xmlns:a16="http://schemas.microsoft.com/office/drawing/2014/main" id="{67BD97C8-7738-824C-86BE-17EEDFFD0E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7319" y="6420148"/>
            <a:ext cx="833553" cy="231801"/>
          </a:xfrm>
          <a:prstGeom prst="rect">
            <a:avLst/>
          </a:prstGeom>
        </p:spPr>
      </p:pic>
      <p:sp>
        <p:nvSpPr>
          <p:cNvPr id="4" name="Google Shape;49;p7">
            <a:extLst>
              <a:ext uri="{FF2B5EF4-FFF2-40B4-BE49-F238E27FC236}">
                <a16:creationId xmlns:a16="http://schemas.microsoft.com/office/drawing/2014/main" id="{B0293EC4-37D9-F901-9631-896EF3226D4A}"/>
              </a:ext>
              <a:ext uri="{C183D7F6-B498-43B3-948B-1728B52AA6E4}">
                <adec:decorative xmlns:adec="http://schemas.microsoft.com/office/drawing/2017/decorative" val="1"/>
              </a:ext>
            </a:extLst>
          </p:cNvPr>
          <p:cNvSpPr/>
          <p:nvPr/>
        </p:nvSpPr>
        <p:spPr bwMode="gray">
          <a:xfrm>
            <a:off x="1" y="6216149"/>
            <a:ext cx="12192000" cy="641784"/>
          </a:xfrm>
          <a:prstGeom prst="rect">
            <a:avLst/>
          </a:prstGeom>
          <a:solidFill>
            <a:schemeClr val="bg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6" name="Slide Number Placeholder 5">
            <a:extLst>
              <a:ext uri="{FF2B5EF4-FFF2-40B4-BE49-F238E27FC236}">
                <a16:creationId xmlns:a16="http://schemas.microsoft.com/office/drawing/2014/main" id="{B42DE797-C3D0-2A95-920E-A46DBE9AADAA}"/>
              </a:ext>
            </a:extLst>
          </p:cNvPr>
          <p:cNvSpPr txBox="1">
            <a:spLocks/>
          </p:cNvSpPr>
          <p:nvPr/>
        </p:nvSpPr>
        <p:spPr bwMode="gray">
          <a:xfrm>
            <a:off x="11466324" y="6303596"/>
            <a:ext cx="276370" cy="335382"/>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sz="800" smtClean="0">
                <a:solidFill>
                  <a:srgbClr val="A1AAB1"/>
                </a:solidFill>
                <a:latin typeface="+mn-lt"/>
              </a:rPr>
              <a:pPr/>
              <a:t>‹#›</a:t>
            </a:fld>
            <a:endParaRPr lang="en-US" sz="800">
              <a:solidFill>
                <a:srgbClr val="A1AAB1"/>
              </a:solidFill>
              <a:latin typeface="+mn-lt"/>
            </a:endParaRPr>
          </a:p>
        </p:txBody>
      </p:sp>
      <p:sp>
        <p:nvSpPr>
          <p:cNvPr id="7" name="Text Placeholder 3">
            <a:extLst>
              <a:ext uri="{FF2B5EF4-FFF2-40B4-BE49-F238E27FC236}">
                <a16:creationId xmlns:a16="http://schemas.microsoft.com/office/drawing/2014/main" id="{A060C559-D492-E350-E116-3F27D9D76446}"/>
              </a:ext>
            </a:extLst>
          </p:cNvPr>
          <p:cNvSpPr txBox="1">
            <a:spLocks/>
          </p:cNvSpPr>
          <p:nvPr/>
        </p:nvSpPr>
        <p:spPr bwMode="gray">
          <a:xfrm>
            <a:off x="1472503" y="6303596"/>
            <a:ext cx="4399475" cy="335382"/>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300"/>
              </a:spcBef>
              <a:buClr>
                <a:schemeClr val="tx1"/>
              </a:buClr>
              <a:buSzPct val="100000"/>
              <a:buFont typeface="Arial" panose="020B0604020202020204" pitchFamily="34" charset="0"/>
              <a:buNone/>
              <a:defRPr lang="en-US" sz="1200" kern="1200">
                <a:solidFill>
                  <a:srgbClr val="00004E"/>
                </a:solidFill>
                <a:latin typeface="+mn-lt"/>
                <a:ea typeface="+mn-ea"/>
                <a:cs typeface="+mn-cs"/>
              </a:defRPr>
            </a:lvl1pPr>
            <a:lvl2pPr marL="457200" indent="-169863" algn="l" defTabSz="914400" rtl="0" eaLnBrk="1" latinLnBrk="0" hangingPunct="1">
              <a:lnSpc>
                <a:spcPct val="90000"/>
              </a:lnSpc>
              <a:spcBef>
                <a:spcPts val="1000"/>
              </a:spcBef>
              <a:buClr>
                <a:schemeClr val="tx1"/>
              </a:buClr>
              <a:buFont typeface="Arial" panose="020B0604020202020204" pitchFamily="34" charset="0"/>
              <a:buChar char="•"/>
              <a:defRPr sz="1800" kern="1200">
                <a:solidFill>
                  <a:schemeClr val="tx1"/>
                </a:solidFill>
                <a:latin typeface="+mn-lt"/>
                <a:ea typeface="+mn-ea"/>
                <a:cs typeface="+mn-cs"/>
              </a:defRPr>
            </a:lvl2pPr>
            <a:lvl3pPr marL="685800" indent="-171450" algn="l" defTabSz="914400" rtl="0" eaLnBrk="1" latinLnBrk="0" hangingPunct="1">
              <a:lnSpc>
                <a:spcPct val="9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3pPr>
            <a:lvl4pPr marL="914400" indent="-171450" algn="l" defTabSz="914400" rtl="0" eaLnBrk="1" latinLnBrk="0" hangingPunct="1">
              <a:lnSpc>
                <a:spcPct val="90000"/>
              </a:lnSpc>
              <a:spcBef>
                <a:spcPts val="200"/>
              </a:spcBef>
              <a:buClr>
                <a:schemeClr val="tx1"/>
              </a:buClr>
              <a:buFont typeface="Arial" panose="020B0604020202020204" pitchFamily="34" charset="0"/>
              <a:buChar char="•"/>
              <a:defRPr sz="1400" kern="1200">
                <a:solidFill>
                  <a:schemeClr val="tx1"/>
                </a:solidFill>
                <a:latin typeface="+mn-lt"/>
                <a:ea typeface="+mn-ea"/>
                <a:cs typeface="+mn-cs"/>
              </a:defRPr>
            </a:lvl4pPr>
            <a:lvl5pPr marL="1089025" indent="-114300" algn="l" defTabSz="914400" rtl="0" eaLnBrk="1" latinLnBrk="0" hangingPunct="1">
              <a:lnSpc>
                <a:spcPct val="90000"/>
              </a:lnSpc>
              <a:spcBef>
                <a:spcPts val="100"/>
              </a:spcBef>
              <a:buClr>
                <a:schemeClr val="tx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800" b="0">
                <a:solidFill>
                  <a:schemeClr val="accent1"/>
                </a:solidFill>
              </a:rPr>
              <a:t>Better health enabled by data</a:t>
            </a:r>
          </a:p>
        </p:txBody>
      </p:sp>
      <p:pic>
        <p:nvPicPr>
          <p:cNvPr id="9" name="Graphic 8" descr="ASTP logo">
            <a:extLst>
              <a:ext uri="{FF2B5EF4-FFF2-40B4-BE49-F238E27FC236}">
                <a16:creationId xmlns:a16="http://schemas.microsoft.com/office/drawing/2014/main" id="{19FF41CF-BCBB-E8BB-5D81-D138BC26785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7319" y="6420148"/>
            <a:ext cx="833553" cy="231801"/>
          </a:xfrm>
          <a:prstGeom prst="rect">
            <a:avLst/>
          </a:prstGeom>
        </p:spPr>
      </p:pic>
      <p:sp>
        <p:nvSpPr>
          <p:cNvPr id="11" name="Google Shape;49;p7">
            <a:extLst>
              <a:ext uri="{FF2B5EF4-FFF2-40B4-BE49-F238E27FC236}">
                <a16:creationId xmlns:a16="http://schemas.microsoft.com/office/drawing/2014/main" id="{9D5967A2-F4B0-751E-363C-AD55BFDBCD62}"/>
              </a:ext>
              <a:ext uri="{C183D7F6-B498-43B3-948B-1728B52AA6E4}">
                <adec:decorative xmlns:adec="http://schemas.microsoft.com/office/drawing/2017/decorative" val="1"/>
              </a:ext>
            </a:extLst>
          </p:cNvPr>
          <p:cNvSpPr/>
          <p:nvPr/>
        </p:nvSpPr>
        <p:spPr bwMode="gray">
          <a:xfrm>
            <a:off x="1" y="6216149"/>
            <a:ext cx="12192000" cy="641784"/>
          </a:xfrm>
          <a:prstGeom prst="rect">
            <a:avLst/>
          </a:prstGeom>
          <a:solidFill>
            <a:schemeClr val="bg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12" name="Slide Number Placeholder 5">
            <a:extLst>
              <a:ext uri="{FF2B5EF4-FFF2-40B4-BE49-F238E27FC236}">
                <a16:creationId xmlns:a16="http://schemas.microsoft.com/office/drawing/2014/main" id="{6C69F818-9F95-C71B-64B1-28CF8CF97D13}"/>
              </a:ext>
            </a:extLst>
          </p:cNvPr>
          <p:cNvSpPr txBox="1">
            <a:spLocks/>
          </p:cNvSpPr>
          <p:nvPr/>
        </p:nvSpPr>
        <p:spPr bwMode="gray">
          <a:xfrm>
            <a:off x="11466324" y="6303596"/>
            <a:ext cx="276370" cy="335382"/>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sz="800" smtClean="0">
                <a:solidFill>
                  <a:srgbClr val="A1AAB1"/>
                </a:solidFill>
                <a:latin typeface="+mn-lt"/>
              </a:rPr>
              <a:pPr/>
              <a:t>‹#›</a:t>
            </a:fld>
            <a:endParaRPr lang="en-US" sz="800">
              <a:solidFill>
                <a:srgbClr val="A1AAB1"/>
              </a:solidFill>
              <a:latin typeface="+mn-lt"/>
            </a:endParaRPr>
          </a:p>
        </p:txBody>
      </p:sp>
      <p:sp>
        <p:nvSpPr>
          <p:cNvPr id="14" name="Text Placeholder 3">
            <a:extLst>
              <a:ext uri="{FF2B5EF4-FFF2-40B4-BE49-F238E27FC236}">
                <a16:creationId xmlns:a16="http://schemas.microsoft.com/office/drawing/2014/main" id="{2A5559D2-B289-8096-478B-577772503D06}"/>
              </a:ext>
            </a:extLst>
          </p:cNvPr>
          <p:cNvSpPr txBox="1">
            <a:spLocks/>
          </p:cNvSpPr>
          <p:nvPr/>
        </p:nvSpPr>
        <p:spPr bwMode="gray">
          <a:xfrm>
            <a:off x="1472503" y="6303596"/>
            <a:ext cx="4399475" cy="335382"/>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300"/>
              </a:spcBef>
              <a:buClr>
                <a:schemeClr val="tx1"/>
              </a:buClr>
              <a:buSzPct val="100000"/>
              <a:buFont typeface="Arial" panose="020B0604020202020204" pitchFamily="34" charset="0"/>
              <a:buNone/>
              <a:defRPr lang="en-US" sz="1200" kern="1200">
                <a:solidFill>
                  <a:srgbClr val="00004E"/>
                </a:solidFill>
                <a:latin typeface="+mn-lt"/>
                <a:ea typeface="+mn-ea"/>
                <a:cs typeface="+mn-cs"/>
              </a:defRPr>
            </a:lvl1pPr>
            <a:lvl2pPr marL="457200" indent="-169863" algn="l" defTabSz="914400" rtl="0" eaLnBrk="1" latinLnBrk="0" hangingPunct="1">
              <a:lnSpc>
                <a:spcPct val="90000"/>
              </a:lnSpc>
              <a:spcBef>
                <a:spcPts val="1000"/>
              </a:spcBef>
              <a:buClr>
                <a:schemeClr val="tx1"/>
              </a:buClr>
              <a:buFont typeface="Arial" panose="020B0604020202020204" pitchFamily="34" charset="0"/>
              <a:buChar char="•"/>
              <a:defRPr sz="1800" kern="1200">
                <a:solidFill>
                  <a:schemeClr val="tx1"/>
                </a:solidFill>
                <a:latin typeface="+mn-lt"/>
                <a:ea typeface="+mn-ea"/>
                <a:cs typeface="+mn-cs"/>
              </a:defRPr>
            </a:lvl2pPr>
            <a:lvl3pPr marL="685800" indent="-171450" algn="l" defTabSz="914400" rtl="0" eaLnBrk="1" latinLnBrk="0" hangingPunct="1">
              <a:lnSpc>
                <a:spcPct val="9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3pPr>
            <a:lvl4pPr marL="914400" indent="-171450" algn="l" defTabSz="914400" rtl="0" eaLnBrk="1" latinLnBrk="0" hangingPunct="1">
              <a:lnSpc>
                <a:spcPct val="90000"/>
              </a:lnSpc>
              <a:spcBef>
                <a:spcPts val="200"/>
              </a:spcBef>
              <a:buClr>
                <a:schemeClr val="tx1"/>
              </a:buClr>
              <a:buFont typeface="Arial" panose="020B0604020202020204" pitchFamily="34" charset="0"/>
              <a:buChar char="•"/>
              <a:defRPr sz="1400" kern="1200">
                <a:solidFill>
                  <a:schemeClr val="tx1"/>
                </a:solidFill>
                <a:latin typeface="+mn-lt"/>
                <a:ea typeface="+mn-ea"/>
                <a:cs typeface="+mn-cs"/>
              </a:defRPr>
            </a:lvl4pPr>
            <a:lvl5pPr marL="1089025" indent="-114300" algn="l" defTabSz="914400" rtl="0" eaLnBrk="1" latinLnBrk="0" hangingPunct="1">
              <a:lnSpc>
                <a:spcPct val="90000"/>
              </a:lnSpc>
              <a:spcBef>
                <a:spcPts val="100"/>
              </a:spcBef>
              <a:buClr>
                <a:schemeClr val="tx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800" b="0">
                <a:solidFill>
                  <a:schemeClr val="accent1"/>
                </a:solidFill>
              </a:rPr>
              <a:t>Better health enabled by data</a:t>
            </a:r>
          </a:p>
        </p:txBody>
      </p:sp>
      <p:pic>
        <p:nvPicPr>
          <p:cNvPr id="15" name="Graphic 14" descr="ASTP logo">
            <a:extLst>
              <a:ext uri="{FF2B5EF4-FFF2-40B4-BE49-F238E27FC236}">
                <a16:creationId xmlns:a16="http://schemas.microsoft.com/office/drawing/2014/main" id="{AB40E5AB-6C0C-81C5-6327-C0C5C0242E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7319" y="6420148"/>
            <a:ext cx="833553" cy="231801"/>
          </a:xfrm>
          <a:prstGeom prst="rect">
            <a:avLst/>
          </a:prstGeom>
        </p:spPr>
      </p:pic>
    </p:spTree>
    <p:custDataLst>
      <p:tags r:id="rId1"/>
    </p:custDataLst>
    <p:extLst>
      <p:ext uri="{BB962C8B-B14F-4D97-AF65-F5344CB8AC3E}">
        <p14:creationId xmlns:p14="http://schemas.microsoft.com/office/powerpoint/2010/main" val="1182101726"/>
      </p:ext>
    </p:extLst>
  </p:cSld>
  <p:clrMapOvr>
    <a:masterClrMapping/>
  </p:clrMapOvr>
  <p:hf sldNum="0" hdr="0" ftr="0"/>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Section Divider + Content-Dark">
    <p:bg bwMode="gray">
      <p:bgPr>
        <a:solidFill>
          <a:srgbClr val="0A2999"/>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bwMode="gray">
          <a:xfrm>
            <a:off x="448173" y="3345752"/>
            <a:ext cx="5476333" cy="905256"/>
          </a:xfrm>
        </p:spPr>
        <p:txBody>
          <a:bodyPr lIns="0" tIns="0" rIns="0" bIns="0"/>
          <a:lstStyle>
            <a:lvl1pPr marL="0" indent="0">
              <a:spcBef>
                <a:spcPts val="600"/>
              </a:spcBef>
              <a:buNone/>
              <a:defRPr sz="1800">
                <a:solidFill>
                  <a:schemeClr val="bg1"/>
                </a:solidFill>
                <a:latin typeface="+mn-lt"/>
              </a:defRPr>
            </a:lvl1pPr>
            <a:lvl2pPr marL="400050" indent="0">
              <a:buNone/>
              <a:defRPr/>
            </a:lvl2pPr>
            <a:lvl3pPr marL="742950" indent="0">
              <a:buNone/>
              <a:defRPr/>
            </a:lvl3pPr>
            <a:lvl4pPr marL="1095375" indent="0">
              <a:buNone/>
              <a:defRPr/>
            </a:lvl4pPr>
            <a:lvl5pPr marL="1370012" indent="0">
              <a:buNone/>
              <a:defRPr/>
            </a:lvl5pPr>
          </a:lstStyle>
          <a:p>
            <a:pPr lvl="0"/>
            <a:r>
              <a:rPr lang="en-US"/>
              <a:t>Click to edit Master text styles</a:t>
            </a:r>
          </a:p>
        </p:txBody>
      </p:sp>
      <p:sp>
        <p:nvSpPr>
          <p:cNvPr id="2" name="Title 1"/>
          <p:cNvSpPr>
            <a:spLocks noGrp="1"/>
          </p:cNvSpPr>
          <p:nvPr>
            <p:ph type="ctrTitle"/>
          </p:nvPr>
        </p:nvSpPr>
        <p:spPr bwMode="gray">
          <a:xfrm>
            <a:off x="448173" y="1690688"/>
            <a:ext cx="5476334" cy="1508760"/>
          </a:xfrm>
        </p:spPr>
        <p:txBody>
          <a:bodyPr vert="horz" lIns="0" tIns="0" rIns="0" bIns="0" rtlCol="0" anchor="b" anchorCtr="0">
            <a:noAutofit/>
          </a:bodyPr>
          <a:lstStyle>
            <a:lvl1pPr>
              <a:defRPr lang="en-US" sz="3200" b="0" dirty="0">
                <a:solidFill>
                  <a:schemeClr val="bg1"/>
                </a:solidFill>
              </a:defRPr>
            </a:lvl1pPr>
          </a:lstStyle>
          <a:p>
            <a:pPr lvl="0"/>
            <a:r>
              <a:rPr lang="en-US"/>
              <a:t>Click to edit Master title style</a:t>
            </a:r>
          </a:p>
        </p:txBody>
      </p:sp>
      <p:sp>
        <p:nvSpPr>
          <p:cNvPr id="13" name="Google Shape;49;p7">
            <a:extLst>
              <a:ext uri="{FF2B5EF4-FFF2-40B4-BE49-F238E27FC236}">
                <a16:creationId xmlns:a16="http://schemas.microsoft.com/office/drawing/2014/main" id="{D01DEFE8-92EA-4D72-9911-E9444EF4C65B}"/>
              </a:ext>
              <a:ext uri="{C183D7F6-B498-43B3-948B-1728B52AA6E4}">
                <adec:decorative xmlns:adec="http://schemas.microsoft.com/office/drawing/2017/decorative" val="1"/>
              </a:ext>
            </a:extLst>
          </p:cNvPr>
          <p:cNvSpPr/>
          <p:nvPr/>
        </p:nvSpPr>
        <p:spPr bwMode="gray">
          <a:xfrm>
            <a:off x="1" y="6216149"/>
            <a:ext cx="12192000" cy="641784"/>
          </a:xfrm>
          <a:prstGeom prst="rect">
            <a:avLst/>
          </a:prstGeom>
          <a:solidFill>
            <a:schemeClr val="l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10" name="Slide Number Placeholder 5">
            <a:extLst>
              <a:ext uri="{FF2B5EF4-FFF2-40B4-BE49-F238E27FC236}">
                <a16:creationId xmlns:a16="http://schemas.microsoft.com/office/drawing/2014/main" id="{CCDF916F-8B26-4E62-8230-AE3626C83AC8}"/>
              </a:ext>
            </a:extLst>
          </p:cNvPr>
          <p:cNvSpPr txBox="1">
            <a:spLocks/>
          </p:cNvSpPr>
          <p:nvPr/>
        </p:nvSpPr>
        <p:spPr bwMode="gray">
          <a:xfrm>
            <a:off x="11466324" y="6303596"/>
            <a:ext cx="276370" cy="335382"/>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sz="800" smtClean="0">
                <a:solidFill>
                  <a:srgbClr val="A1AAB1"/>
                </a:solidFill>
                <a:latin typeface="+mn-lt"/>
              </a:rPr>
              <a:pPr/>
              <a:t>‹#›</a:t>
            </a:fld>
            <a:endParaRPr lang="en-US" sz="800">
              <a:solidFill>
                <a:srgbClr val="A1AAB1"/>
              </a:solidFill>
              <a:latin typeface="+mn-lt"/>
            </a:endParaRPr>
          </a:p>
        </p:txBody>
      </p:sp>
      <p:sp>
        <p:nvSpPr>
          <p:cNvPr id="3" name="Text Placeholder 3">
            <a:extLst>
              <a:ext uri="{FF2B5EF4-FFF2-40B4-BE49-F238E27FC236}">
                <a16:creationId xmlns:a16="http://schemas.microsoft.com/office/drawing/2014/main" id="{23FE5CA9-4F4A-9900-B27D-D5151882249B}"/>
              </a:ext>
            </a:extLst>
          </p:cNvPr>
          <p:cNvSpPr txBox="1">
            <a:spLocks/>
          </p:cNvSpPr>
          <p:nvPr/>
        </p:nvSpPr>
        <p:spPr bwMode="gray">
          <a:xfrm>
            <a:off x="1472503" y="6303596"/>
            <a:ext cx="4399475" cy="335382"/>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300"/>
              </a:spcBef>
              <a:buClr>
                <a:schemeClr val="tx1"/>
              </a:buClr>
              <a:buSzPct val="100000"/>
              <a:buFont typeface="Arial" panose="020B0604020202020204" pitchFamily="34" charset="0"/>
              <a:buNone/>
              <a:defRPr lang="en-US" sz="1200" kern="1200">
                <a:solidFill>
                  <a:srgbClr val="00004E"/>
                </a:solidFill>
                <a:latin typeface="+mn-lt"/>
                <a:ea typeface="+mn-ea"/>
                <a:cs typeface="+mn-cs"/>
              </a:defRPr>
            </a:lvl1pPr>
            <a:lvl2pPr marL="457200" indent="-169863" algn="l" defTabSz="914400" rtl="0" eaLnBrk="1" latinLnBrk="0" hangingPunct="1">
              <a:lnSpc>
                <a:spcPct val="90000"/>
              </a:lnSpc>
              <a:spcBef>
                <a:spcPts val="1000"/>
              </a:spcBef>
              <a:buClr>
                <a:schemeClr val="tx1"/>
              </a:buClr>
              <a:buFont typeface="Arial" panose="020B0604020202020204" pitchFamily="34" charset="0"/>
              <a:buChar char="•"/>
              <a:defRPr sz="1800" kern="1200">
                <a:solidFill>
                  <a:schemeClr val="tx1"/>
                </a:solidFill>
                <a:latin typeface="+mn-lt"/>
                <a:ea typeface="+mn-ea"/>
                <a:cs typeface="+mn-cs"/>
              </a:defRPr>
            </a:lvl2pPr>
            <a:lvl3pPr marL="685800" indent="-171450" algn="l" defTabSz="914400" rtl="0" eaLnBrk="1" latinLnBrk="0" hangingPunct="1">
              <a:lnSpc>
                <a:spcPct val="9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3pPr>
            <a:lvl4pPr marL="914400" indent="-171450" algn="l" defTabSz="914400" rtl="0" eaLnBrk="1" latinLnBrk="0" hangingPunct="1">
              <a:lnSpc>
                <a:spcPct val="90000"/>
              </a:lnSpc>
              <a:spcBef>
                <a:spcPts val="200"/>
              </a:spcBef>
              <a:buClr>
                <a:schemeClr val="tx1"/>
              </a:buClr>
              <a:buFont typeface="Arial" panose="020B0604020202020204" pitchFamily="34" charset="0"/>
              <a:buChar char="•"/>
              <a:defRPr sz="1400" kern="1200">
                <a:solidFill>
                  <a:schemeClr val="tx1"/>
                </a:solidFill>
                <a:latin typeface="+mn-lt"/>
                <a:ea typeface="+mn-ea"/>
                <a:cs typeface="+mn-cs"/>
              </a:defRPr>
            </a:lvl4pPr>
            <a:lvl5pPr marL="1089025" indent="-114300" algn="l" defTabSz="914400" rtl="0" eaLnBrk="1" latinLnBrk="0" hangingPunct="1">
              <a:lnSpc>
                <a:spcPct val="90000"/>
              </a:lnSpc>
              <a:spcBef>
                <a:spcPts val="100"/>
              </a:spcBef>
              <a:buClr>
                <a:schemeClr val="tx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800" b="0">
                <a:solidFill>
                  <a:schemeClr val="accent1"/>
                </a:solidFill>
              </a:rPr>
              <a:t>Better health enabled by data</a:t>
            </a:r>
          </a:p>
        </p:txBody>
      </p:sp>
      <p:pic>
        <p:nvPicPr>
          <p:cNvPr id="8" name="Graphic 7" descr="ASTP logo">
            <a:extLst>
              <a:ext uri="{FF2B5EF4-FFF2-40B4-BE49-F238E27FC236}">
                <a16:creationId xmlns:a16="http://schemas.microsoft.com/office/drawing/2014/main" id="{67BD97C8-7738-824C-86BE-17EEDFFD0E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7319" y="6420148"/>
            <a:ext cx="833553" cy="231801"/>
          </a:xfrm>
          <a:prstGeom prst="rect">
            <a:avLst/>
          </a:prstGeom>
        </p:spPr>
      </p:pic>
      <p:sp>
        <p:nvSpPr>
          <p:cNvPr id="4" name="Rectangle 3">
            <a:extLst>
              <a:ext uri="{FF2B5EF4-FFF2-40B4-BE49-F238E27FC236}">
                <a16:creationId xmlns:a16="http://schemas.microsoft.com/office/drawing/2014/main" id="{C554A72B-377A-5513-FF17-9B8A8A189C25}"/>
              </a:ext>
              <a:ext uri="{C183D7F6-B498-43B3-948B-1728B52AA6E4}">
                <adec:decorative xmlns:adec="http://schemas.microsoft.com/office/drawing/2017/decorative" val="1"/>
              </a:ext>
            </a:extLst>
          </p:cNvPr>
          <p:cNvSpPr/>
          <p:nvPr/>
        </p:nvSpPr>
        <p:spPr bwMode="gray">
          <a:xfrm>
            <a:off x="6267495" y="1"/>
            <a:ext cx="5924505" cy="6216149"/>
          </a:xfrm>
          <a:prstGeom prst="rect">
            <a:avLst/>
          </a:prstGeom>
          <a:solidFill>
            <a:schemeClr val="bg1"/>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800" b="1">
              <a:solidFill>
                <a:schemeClr val="accent1"/>
              </a:solidFill>
              <a:latin typeface="+mj-lt"/>
            </a:endParaRPr>
          </a:p>
        </p:txBody>
      </p:sp>
      <p:sp>
        <p:nvSpPr>
          <p:cNvPr id="7" name="Content Placeholder 6">
            <a:extLst>
              <a:ext uri="{FF2B5EF4-FFF2-40B4-BE49-F238E27FC236}">
                <a16:creationId xmlns:a16="http://schemas.microsoft.com/office/drawing/2014/main" id="{1BA97F8A-1C48-E6C8-2513-79B276F83739}"/>
              </a:ext>
            </a:extLst>
          </p:cNvPr>
          <p:cNvSpPr>
            <a:spLocks noGrp="1"/>
          </p:cNvSpPr>
          <p:nvPr>
            <p:ph sz="quarter" idx="11"/>
          </p:nvPr>
        </p:nvSpPr>
        <p:spPr>
          <a:xfrm>
            <a:off x="6705760" y="1690689"/>
            <a:ext cx="5028922" cy="3703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Google Shape;49;p7">
            <a:extLst>
              <a:ext uri="{FF2B5EF4-FFF2-40B4-BE49-F238E27FC236}">
                <a16:creationId xmlns:a16="http://schemas.microsoft.com/office/drawing/2014/main" id="{D0B1962C-7A75-E763-7925-ECED9C59C780}"/>
              </a:ext>
              <a:ext uri="{C183D7F6-B498-43B3-948B-1728B52AA6E4}">
                <adec:decorative xmlns:adec="http://schemas.microsoft.com/office/drawing/2017/decorative" val="1"/>
              </a:ext>
            </a:extLst>
          </p:cNvPr>
          <p:cNvSpPr/>
          <p:nvPr/>
        </p:nvSpPr>
        <p:spPr bwMode="gray">
          <a:xfrm>
            <a:off x="1" y="6216149"/>
            <a:ext cx="12192000" cy="641784"/>
          </a:xfrm>
          <a:prstGeom prst="rect">
            <a:avLst/>
          </a:prstGeom>
          <a:solidFill>
            <a:schemeClr val="l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9" name="Slide Number Placeholder 5">
            <a:extLst>
              <a:ext uri="{FF2B5EF4-FFF2-40B4-BE49-F238E27FC236}">
                <a16:creationId xmlns:a16="http://schemas.microsoft.com/office/drawing/2014/main" id="{903467CB-3CB1-AF09-82BF-806E79D4DC88}"/>
              </a:ext>
            </a:extLst>
          </p:cNvPr>
          <p:cNvSpPr txBox="1">
            <a:spLocks/>
          </p:cNvSpPr>
          <p:nvPr/>
        </p:nvSpPr>
        <p:spPr bwMode="gray">
          <a:xfrm>
            <a:off x="11466324" y="6303596"/>
            <a:ext cx="276370" cy="335382"/>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sz="800" smtClean="0">
                <a:solidFill>
                  <a:srgbClr val="A1AAB1"/>
                </a:solidFill>
                <a:latin typeface="+mn-lt"/>
              </a:rPr>
              <a:pPr/>
              <a:t>‹#›</a:t>
            </a:fld>
            <a:endParaRPr lang="en-US" sz="800">
              <a:solidFill>
                <a:srgbClr val="A1AAB1"/>
              </a:solidFill>
              <a:latin typeface="+mn-lt"/>
            </a:endParaRPr>
          </a:p>
        </p:txBody>
      </p:sp>
      <p:sp>
        <p:nvSpPr>
          <p:cNvPr id="11" name="Text Placeholder 3">
            <a:extLst>
              <a:ext uri="{FF2B5EF4-FFF2-40B4-BE49-F238E27FC236}">
                <a16:creationId xmlns:a16="http://schemas.microsoft.com/office/drawing/2014/main" id="{53B9A3B6-E124-DBFB-0656-4433557D97C8}"/>
              </a:ext>
            </a:extLst>
          </p:cNvPr>
          <p:cNvSpPr txBox="1">
            <a:spLocks/>
          </p:cNvSpPr>
          <p:nvPr/>
        </p:nvSpPr>
        <p:spPr bwMode="gray">
          <a:xfrm>
            <a:off x="1472503" y="6303596"/>
            <a:ext cx="4399475" cy="335382"/>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300"/>
              </a:spcBef>
              <a:buClr>
                <a:schemeClr val="tx1"/>
              </a:buClr>
              <a:buSzPct val="100000"/>
              <a:buFont typeface="Arial" panose="020B0604020202020204" pitchFamily="34" charset="0"/>
              <a:buNone/>
              <a:defRPr lang="en-US" sz="1200" kern="1200">
                <a:solidFill>
                  <a:srgbClr val="00004E"/>
                </a:solidFill>
                <a:latin typeface="+mn-lt"/>
                <a:ea typeface="+mn-ea"/>
                <a:cs typeface="+mn-cs"/>
              </a:defRPr>
            </a:lvl1pPr>
            <a:lvl2pPr marL="457200" indent="-169863" algn="l" defTabSz="914400" rtl="0" eaLnBrk="1" latinLnBrk="0" hangingPunct="1">
              <a:lnSpc>
                <a:spcPct val="90000"/>
              </a:lnSpc>
              <a:spcBef>
                <a:spcPts val="1000"/>
              </a:spcBef>
              <a:buClr>
                <a:schemeClr val="tx1"/>
              </a:buClr>
              <a:buFont typeface="Arial" panose="020B0604020202020204" pitchFamily="34" charset="0"/>
              <a:buChar char="•"/>
              <a:defRPr sz="1800" kern="1200">
                <a:solidFill>
                  <a:schemeClr val="tx1"/>
                </a:solidFill>
                <a:latin typeface="+mn-lt"/>
                <a:ea typeface="+mn-ea"/>
                <a:cs typeface="+mn-cs"/>
              </a:defRPr>
            </a:lvl2pPr>
            <a:lvl3pPr marL="685800" indent="-171450" algn="l" defTabSz="914400" rtl="0" eaLnBrk="1" latinLnBrk="0" hangingPunct="1">
              <a:lnSpc>
                <a:spcPct val="9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3pPr>
            <a:lvl4pPr marL="914400" indent="-171450" algn="l" defTabSz="914400" rtl="0" eaLnBrk="1" latinLnBrk="0" hangingPunct="1">
              <a:lnSpc>
                <a:spcPct val="90000"/>
              </a:lnSpc>
              <a:spcBef>
                <a:spcPts val="200"/>
              </a:spcBef>
              <a:buClr>
                <a:schemeClr val="tx1"/>
              </a:buClr>
              <a:buFont typeface="Arial" panose="020B0604020202020204" pitchFamily="34" charset="0"/>
              <a:buChar char="•"/>
              <a:defRPr sz="1400" kern="1200">
                <a:solidFill>
                  <a:schemeClr val="tx1"/>
                </a:solidFill>
                <a:latin typeface="+mn-lt"/>
                <a:ea typeface="+mn-ea"/>
                <a:cs typeface="+mn-cs"/>
              </a:defRPr>
            </a:lvl4pPr>
            <a:lvl5pPr marL="1089025" indent="-114300" algn="l" defTabSz="914400" rtl="0" eaLnBrk="1" latinLnBrk="0" hangingPunct="1">
              <a:lnSpc>
                <a:spcPct val="90000"/>
              </a:lnSpc>
              <a:spcBef>
                <a:spcPts val="100"/>
              </a:spcBef>
              <a:buClr>
                <a:schemeClr val="tx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800" b="0">
                <a:solidFill>
                  <a:schemeClr val="accent1"/>
                </a:solidFill>
              </a:rPr>
              <a:t>Better health enabled by data</a:t>
            </a:r>
          </a:p>
        </p:txBody>
      </p:sp>
      <p:pic>
        <p:nvPicPr>
          <p:cNvPr id="12" name="Graphic 11" descr="ASTP logo">
            <a:extLst>
              <a:ext uri="{FF2B5EF4-FFF2-40B4-BE49-F238E27FC236}">
                <a16:creationId xmlns:a16="http://schemas.microsoft.com/office/drawing/2014/main" id="{837B34B4-F7D7-2635-D724-0F2239EFB3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7319" y="6420148"/>
            <a:ext cx="833553" cy="231801"/>
          </a:xfrm>
          <a:prstGeom prst="rect">
            <a:avLst/>
          </a:prstGeom>
        </p:spPr>
      </p:pic>
      <p:sp>
        <p:nvSpPr>
          <p:cNvPr id="14" name="Rectangle 13">
            <a:extLst>
              <a:ext uri="{FF2B5EF4-FFF2-40B4-BE49-F238E27FC236}">
                <a16:creationId xmlns:a16="http://schemas.microsoft.com/office/drawing/2014/main" id="{5E779B07-5E45-AEF0-99DA-8442B6DC9FB8}"/>
              </a:ext>
              <a:ext uri="{C183D7F6-B498-43B3-948B-1728B52AA6E4}">
                <adec:decorative xmlns:adec="http://schemas.microsoft.com/office/drawing/2017/decorative" val="1"/>
              </a:ext>
            </a:extLst>
          </p:cNvPr>
          <p:cNvSpPr/>
          <p:nvPr/>
        </p:nvSpPr>
        <p:spPr bwMode="gray">
          <a:xfrm>
            <a:off x="6267495" y="1"/>
            <a:ext cx="5924505" cy="6216149"/>
          </a:xfrm>
          <a:prstGeom prst="rect">
            <a:avLst/>
          </a:prstGeom>
          <a:solidFill>
            <a:schemeClr val="bg1"/>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800" b="1">
              <a:solidFill>
                <a:schemeClr val="accent1"/>
              </a:solidFill>
              <a:latin typeface="+mj-lt"/>
            </a:endParaRPr>
          </a:p>
        </p:txBody>
      </p:sp>
      <p:sp>
        <p:nvSpPr>
          <p:cNvPr id="15" name="Google Shape;49;p7">
            <a:extLst>
              <a:ext uri="{FF2B5EF4-FFF2-40B4-BE49-F238E27FC236}">
                <a16:creationId xmlns:a16="http://schemas.microsoft.com/office/drawing/2014/main" id="{943693F8-FEB4-ECC9-6B14-B2D92A571154}"/>
              </a:ext>
              <a:ext uri="{C183D7F6-B498-43B3-948B-1728B52AA6E4}">
                <adec:decorative xmlns:adec="http://schemas.microsoft.com/office/drawing/2017/decorative" val="1"/>
              </a:ext>
            </a:extLst>
          </p:cNvPr>
          <p:cNvSpPr/>
          <p:nvPr/>
        </p:nvSpPr>
        <p:spPr bwMode="gray">
          <a:xfrm>
            <a:off x="1" y="6216149"/>
            <a:ext cx="12192000" cy="641784"/>
          </a:xfrm>
          <a:prstGeom prst="rect">
            <a:avLst/>
          </a:prstGeom>
          <a:solidFill>
            <a:schemeClr val="l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16" name="Slide Number Placeholder 5">
            <a:extLst>
              <a:ext uri="{FF2B5EF4-FFF2-40B4-BE49-F238E27FC236}">
                <a16:creationId xmlns:a16="http://schemas.microsoft.com/office/drawing/2014/main" id="{B199D1BF-FF2D-9E3D-103F-74D4C7233391}"/>
              </a:ext>
            </a:extLst>
          </p:cNvPr>
          <p:cNvSpPr txBox="1">
            <a:spLocks/>
          </p:cNvSpPr>
          <p:nvPr/>
        </p:nvSpPr>
        <p:spPr bwMode="gray">
          <a:xfrm>
            <a:off x="11466324" y="6303596"/>
            <a:ext cx="276370" cy="335382"/>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sz="800" smtClean="0">
                <a:solidFill>
                  <a:srgbClr val="A1AAB1"/>
                </a:solidFill>
                <a:latin typeface="+mn-lt"/>
              </a:rPr>
              <a:pPr/>
              <a:t>‹#›</a:t>
            </a:fld>
            <a:endParaRPr lang="en-US" sz="800">
              <a:solidFill>
                <a:srgbClr val="A1AAB1"/>
              </a:solidFill>
              <a:latin typeface="+mn-lt"/>
            </a:endParaRPr>
          </a:p>
        </p:txBody>
      </p:sp>
      <p:sp>
        <p:nvSpPr>
          <p:cNvPr id="17" name="Text Placeholder 3">
            <a:extLst>
              <a:ext uri="{FF2B5EF4-FFF2-40B4-BE49-F238E27FC236}">
                <a16:creationId xmlns:a16="http://schemas.microsoft.com/office/drawing/2014/main" id="{D427A171-5B23-995D-E93F-1D3B925510BE}"/>
              </a:ext>
            </a:extLst>
          </p:cNvPr>
          <p:cNvSpPr txBox="1">
            <a:spLocks/>
          </p:cNvSpPr>
          <p:nvPr/>
        </p:nvSpPr>
        <p:spPr bwMode="gray">
          <a:xfrm>
            <a:off x="1472503" y="6303596"/>
            <a:ext cx="4399475" cy="335382"/>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300"/>
              </a:spcBef>
              <a:buClr>
                <a:schemeClr val="tx1"/>
              </a:buClr>
              <a:buSzPct val="100000"/>
              <a:buFont typeface="Arial" panose="020B0604020202020204" pitchFamily="34" charset="0"/>
              <a:buNone/>
              <a:defRPr lang="en-US" sz="1200" kern="1200">
                <a:solidFill>
                  <a:srgbClr val="00004E"/>
                </a:solidFill>
                <a:latin typeface="+mn-lt"/>
                <a:ea typeface="+mn-ea"/>
                <a:cs typeface="+mn-cs"/>
              </a:defRPr>
            </a:lvl1pPr>
            <a:lvl2pPr marL="457200" indent="-169863" algn="l" defTabSz="914400" rtl="0" eaLnBrk="1" latinLnBrk="0" hangingPunct="1">
              <a:lnSpc>
                <a:spcPct val="90000"/>
              </a:lnSpc>
              <a:spcBef>
                <a:spcPts val="1000"/>
              </a:spcBef>
              <a:buClr>
                <a:schemeClr val="tx1"/>
              </a:buClr>
              <a:buFont typeface="Arial" panose="020B0604020202020204" pitchFamily="34" charset="0"/>
              <a:buChar char="•"/>
              <a:defRPr sz="1800" kern="1200">
                <a:solidFill>
                  <a:schemeClr val="tx1"/>
                </a:solidFill>
                <a:latin typeface="+mn-lt"/>
                <a:ea typeface="+mn-ea"/>
                <a:cs typeface="+mn-cs"/>
              </a:defRPr>
            </a:lvl2pPr>
            <a:lvl3pPr marL="685800" indent="-171450" algn="l" defTabSz="914400" rtl="0" eaLnBrk="1" latinLnBrk="0" hangingPunct="1">
              <a:lnSpc>
                <a:spcPct val="9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3pPr>
            <a:lvl4pPr marL="914400" indent="-171450" algn="l" defTabSz="914400" rtl="0" eaLnBrk="1" latinLnBrk="0" hangingPunct="1">
              <a:lnSpc>
                <a:spcPct val="90000"/>
              </a:lnSpc>
              <a:spcBef>
                <a:spcPts val="200"/>
              </a:spcBef>
              <a:buClr>
                <a:schemeClr val="tx1"/>
              </a:buClr>
              <a:buFont typeface="Arial" panose="020B0604020202020204" pitchFamily="34" charset="0"/>
              <a:buChar char="•"/>
              <a:defRPr sz="1400" kern="1200">
                <a:solidFill>
                  <a:schemeClr val="tx1"/>
                </a:solidFill>
                <a:latin typeface="+mn-lt"/>
                <a:ea typeface="+mn-ea"/>
                <a:cs typeface="+mn-cs"/>
              </a:defRPr>
            </a:lvl4pPr>
            <a:lvl5pPr marL="1089025" indent="-114300" algn="l" defTabSz="914400" rtl="0" eaLnBrk="1" latinLnBrk="0" hangingPunct="1">
              <a:lnSpc>
                <a:spcPct val="90000"/>
              </a:lnSpc>
              <a:spcBef>
                <a:spcPts val="100"/>
              </a:spcBef>
              <a:buClr>
                <a:schemeClr val="tx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800" b="0">
                <a:solidFill>
                  <a:schemeClr val="accent1"/>
                </a:solidFill>
              </a:rPr>
              <a:t>Better health enabled by data</a:t>
            </a:r>
          </a:p>
        </p:txBody>
      </p:sp>
      <p:pic>
        <p:nvPicPr>
          <p:cNvPr id="18" name="Graphic 17" descr="ASTP logo">
            <a:extLst>
              <a:ext uri="{FF2B5EF4-FFF2-40B4-BE49-F238E27FC236}">
                <a16:creationId xmlns:a16="http://schemas.microsoft.com/office/drawing/2014/main" id="{7DF9B44D-7290-F06D-AF57-C95E29E2B9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7319" y="6420148"/>
            <a:ext cx="833553" cy="231801"/>
          </a:xfrm>
          <a:prstGeom prst="rect">
            <a:avLst/>
          </a:prstGeom>
        </p:spPr>
      </p:pic>
      <p:sp>
        <p:nvSpPr>
          <p:cNvPr id="19" name="Rectangle 18">
            <a:extLst>
              <a:ext uri="{FF2B5EF4-FFF2-40B4-BE49-F238E27FC236}">
                <a16:creationId xmlns:a16="http://schemas.microsoft.com/office/drawing/2014/main" id="{B4664F7F-D73B-0397-C7A7-D4DC6ADA647A}"/>
              </a:ext>
              <a:ext uri="{C183D7F6-B498-43B3-948B-1728B52AA6E4}">
                <adec:decorative xmlns:adec="http://schemas.microsoft.com/office/drawing/2017/decorative" val="1"/>
              </a:ext>
            </a:extLst>
          </p:cNvPr>
          <p:cNvSpPr/>
          <p:nvPr/>
        </p:nvSpPr>
        <p:spPr bwMode="gray">
          <a:xfrm>
            <a:off x="6267495" y="1"/>
            <a:ext cx="5924505" cy="6216149"/>
          </a:xfrm>
          <a:prstGeom prst="rect">
            <a:avLst/>
          </a:prstGeom>
          <a:solidFill>
            <a:schemeClr val="bg1"/>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800" b="1">
              <a:solidFill>
                <a:schemeClr val="accent1"/>
              </a:solidFill>
              <a:latin typeface="+mj-lt"/>
            </a:endParaRPr>
          </a:p>
        </p:txBody>
      </p:sp>
    </p:spTree>
    <p:custDataLst>
      <p:tags r:id="rId1"/>
    </p:custDataLst>
    <p:extLst>
      <p:ext uri="{BB962C8B-B14F-4D97-AF65-F5344CB8AC3E}">
        <p14:creationId xmlns:p14="http://schemas.microsoft.com/office/powerpoint/2010/main" val="4155637083"/>
      </p:ext>
    </p:extLst>
  </p:cSld>
  <p:clrMapOvr>
    <a:masterClrMapping/>
  </p:clrMapOvr>
  <p:hf sldNum="0" hdr="0" ftr="0"/>
  <p:extLst>
    <p:ext uri="{DCECCB84-F9BA-43D5-87BE-67443E8EF086}">
      <p15:sldGuideLst xmlns:p15="http://schemas.microsoft.com/office/powerpoint/2012/main">
        <p15:guide id="1" pos="4223">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Tree>
    <p:custDataLst>
      <p:tags r:id="rId1"/>
    </p:custDataLst>
    <p:extLst>
      <p:ext uri="{BB962C8B-B14F-4D97-AF65-F5344CB8AC3E}">
        <p14:creationId xmlns:p14="http://schemas.microsoft.com/office/powerpoint/2010/main" val="1180785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Divider + Content-Dark">
    <p:bg bwMode="gray">
      <p:bgPr>
        <a:solidFill>
          <a:srgbClr val="0A2999"/>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bwMode="gray">
          <a:xfrm>
            <a:off x="448173" y="3345752"/>
            <a:ext cx="5476333" cy="905256"/>
          </a:xfrm>
        </p:spPr>
        <p:txBody>
          <a:bodyPr lIns="0" tIns="0" rIns="0" bIns="0"/>
          <a:lstStyle>
            <a:lvl1pPr marL="0" indent="0">
              <a:spcBef>
                <a:spcPts val="600"/>
              </a:spcBef>
              <a:buNone/>
              <a:defRPr sz="1800">
                <a:solidFill>
                  <a:schemeClr val="bg1"/>
                </a:solidFill>
                <a:latin typeface="+mn-lt"/>
              </a:defRPr>
            </a:lvl1pPr>
            <a:lvl2pPr marL="400050" indent="0">
              <a:buNone/>
              <a:defRPr/>
            </a:lvl2pPr>
            <a:lvl3pPr marL="742950" indent="0">
              <a:buNone/>
              <a:defRPr/>
            </a:lvl3pPr>
            <a:lvl4pPr marL="1095375" indent="0">
              <a:buNone/>
              <a:defRPr/>
            </a:lvl4pPr>
            <a:lvl5pPr marL="1370012" indent="0">
              <a:buNone/>
              <a:defRPr/>
            </a:lvl5pPr>
          </a:lstStyle>
          <a:p>
            <a:pPr lvl="0"/>
            <a:r>
              <a:rPr lang="en-US"/>
              <a:t>Click to edit Master text styles</a:t>
            </a:r>
          </a:p>
        </p:txBody>
      </p:sp>
      <p:sp>
        <p:nvSpPr>
          <p:cNvPr id="2" name="Title 1"/>
          <p:cNvSpPr>
            <a:spLocks noGrp="1"/>
          </p:cNvSpPr>
          <p:nvPr>
            <p:ph type="ctrTitle"/>
          </p:nvPr>
        </p:nvSpPr>
        <p:spPr bwMode="gray">
          <a:xfrm>
            <a:off x="448173" y="1690688"/>
            <a:ext cx="5476334" cy="1508760"/>
          </a:xfrm>
        </p:spPr>
        <p:txBody>
          <a:bodyPr vert="horz" lIns="0" tIns="0" rIns="0" bIns="0" rtlCol="0" anchor="b" anchorCtr="0">
            <a:noAutofit/>
          </a:bodyPr>
          <a:lstStyle>
            <a:lvl1pPr>
              <a:defRPr lang="en-US" sz="3200" b="0" dirty="0">
                <a:solidFill>
                  <a:schemeClr val="bg1"/>
                </a:solidFill>
              </a:defRPr>
            </a:lvl1pPr>
          </a:lstStyle>
          <a:p>
            <a:pPr lvl="0"/>
            <a:r>
              <a:rPr lang="en-US"/>
              <a:t>Click to edit Master title style</a:t>
            </a:r>
          </a:p>
        </p:txBody>
      </p:sp>
      <p:sp>
        <p:nvSpPr>
          <p:cNvPr id="13" name="Google Shape;49;p7">
            <a:extLst>
              <a:ext uri="{FF2B5EF4-FFF2-40B4-BE49-F238E27FC236}">
                <a16:creationId xmlns:a16="http://schemas.microsoft.com/office/drawing/2014/main" id="{D01DEFE8-92EA-4D72-9911-E9444EF4C65B}"/>
              </a:ext>
              <a:ext uri="{C183D7F6-B498-43B3-948B-1728B52AA6E4}">
                <adec:decorative xmlns:adec="http://schemas.microsoft.com/office/drawing/2017/decorative" val="1"/>
              </a:ext>
            </a:extLst>
          </p:cNvPr>
          <p:cNvSpPr/>
          <p:nvPr userDrawn="1"/>
        </p:nvSpPr>
        <p:spPr bwMode="gray">
          <a:xfrm>
            <a:off x="1" y="6216149"/>
            <a:ext cx="12192000" cy="641784"/>
          </a:xfrm>
          <a:prstGeom prst="rect">
            <a:avLst/>
          </a:prstGeom>
          <a:solidFill>
            <a:schemeClr val="l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10" name="Slide Number Placeholder 5">
            <a:extLst>
              <a:ext uri="{FF2B5EF4-FFF2-40B4-BE49-F238E27FC236}">
                <a16:creationId xmlns:a16="http://schemas.microsoft.com/office/drawing/2014/main" id="{CCDF916F-8B26-4E62-8230-AE3626C83AC8}"/>
              </a:ext>
            </a:extLst>
          </p:cNvPr>
          <p:cNvSpPr txBox="1">
            <a:spLocks/>
          </p:cNvSpPr>
          <p:nvPr userDrawn="1"/>
        </p:nvSpPr>
        <p:spPr bwMode="gray">
          <a:xfrm>
            <a:off x="11466324" y="6303596"/>
            <a:ext cx="276370" cy="335382"/>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sz="800" smtClean="0">
                <a:solidFill>
                  <a:srgbClr val="A1AAB1"/>
                </a:solidFill>
                <a:latin typeface="+mn-lt"/>
              </a:rPr>
              <a:pPr/>
              <a:t>‹#›</a:t>
            </a:fld>
            <a:endParaRPr lang="en-US" sz="800">
              <a:solidFill>
                <a:srgbClr val="A1AAB1"/>
              </a:solidFill>
              <a:latin typeface="+mn-lt"/>
            </a:endParaRPr>
          </a:p>
        </p:txBody>
      </p:sp>
      <p:sp>
        <p:nvSpPr>
          <p:cNvPr id="3" name="Text Placeholder 3">
            <a:extLst>
              <a:ext uri="{FF2B5EF4-FFF2-40B4-BE49-F238E27FC236}">
                <a16:creationId xmlns:a16="http://schemas.microsoft.com/office/drawing/2014/main" id="{23FE5CA9-4F4A-9900-B27D-D5151882249B}"/>
              </a:ext>
            </a:extLst>
          </p:cNvPr>
          <p:cNvSpPr txBox="1">
            <a:spLocks/>
          </p:cNvSpPr>
          <p:nvPr userDrawn="1"/>
        </p:nvSpPr>
        <p:spPr bwMode="gray">
          <a:xfrm>
            <a:off x="1472503" y="6303596"/>
            <a:ext cx="4399475" cy="335382"/>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300"/>
              </a:spcBef>
              <a:buClr>
                <a:schemeClr val="tx1"/>
              </a:buClr>
              <a:buSzPct val="100000"/>
              <a:buFont typeface="Arial" panose="020B0604020202020204" pitchFamily="34" charset="0"/>
              <a:buNone/>
              <a:defRPr lang="en-US" sz="1200" kern="1200">
                <a:solidFill>
                  <a:srgbClr val="00004E"/>
                </a:solidFill>
                <a:latin typeface="+mn-lt"/>
                <a:ea typeface="+mn-ea"/>
                <a:cs typeface="+mn-cs"/>
              </a:defRPr>
            </a:lvl1pPr>
            <a:lvl2pPr marL="457200" indent="-169863" algn="l" defTabSz="914400" rtl="0" eaLnBrk="1" latinLnBrk="0" hangingPunct="1">
              <a:lnSpc>
                <a:spcPct val="90000"/>
              </a:lnSpc>
              <a:spcBef>
                <a:spcPts val="1000"/>
              </a:spcBef>
              <a:buClr>
                <a:schemeClr val="tx1"/>
              </a:buClr>
              <a:buFont typeface="Arial" panose="020B0604020202020204" pitchFamily="34" charset="0"/>
              <a:buChar char="•"/>
              <a:defRPr sz="1800" kern="1200">
                <a:solidFill>
                  <a:schemeClr val="tx1"/>
                </a:solidFill>
                <a:latin typeface="+mn-lt"/>
                <a:ea typeface="+mn-ea"/>
                <a:cs typeface="+mn-cs"/>
              </a:defRPr>
            </a:lvl2pPr>
            <a:lvl3pPr marL="685800" indent="-171450" algn="l" defTabSz="914400" rtl="0" eaLnBrk="1" latinLnBrk="0" hangingPunct="1">
              <a:lnSpc>
                <a:spcPct val="9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3pPr>
            <a:lvl4pPr marL="914400" indent="-171450" algn="l" defTabSz="914400" rtl="0" eaLnBrk="1" latinLnBrk="0" hangingPunct="1">
              <a:lnSpc>
                <a:spcPct val="90000"/>
              </a:lnSpc>
              <a:spcBef>
                <a:spcPts val="200"/>
              </a:spcBef>
              <a:buClr>
                <a:schemeClr val="tx1"/>
              </a:buClr>
              <a:buFont typeface="Arial" panose="020B0604020202020204" pitchFamily="34" charset="0"/>
              <a:buChar char="•"/>
              <a:defRPr sz="1400" kern="1200">
                <a:solidFill>
                  <a:schemeClr val="tx1"/>
                </a:solidFill>
                <a:latin typeface="+mn-lt"/>
                <a:ea typeface="+mn-ea"/>
                <a:cs typeface="+mn-cs"/>
              </a:defRPr>
            </a:lvl4pPr>
            <a:lvl5pPr marL="1089025" indent="-114300" algn="l" defTabSz="914400" rtl="0" eaLnBrk="1" latinLnBrk="0" hangingPunct="1">
              <a:lnSpc>
                <a:spcPct val="90000"/>
              </a:lnSpc>
              <a:spcBef>
                <a:spcPts val="100"/>
              </a:spcBef>
              <a:buClr>
                <a:schemeClr val="tx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800" b="0">
                <a:solidFill>
                  <a:schemeClr val="accent1"/>
                </a:solidFill>
              </a:rPr>
              <a:t>Better health enabled by data</a:t>
            </a:r>
          </a:p>
        </p:txBody>
      </p:sp>
      <p:pic>
        <p:nvPicPr>
          <p:cNvPr id="8" name="Graphic 7" descr="ASTP logo">
            <a:extLst>
              <a:ext uri="{FF2B5EF4-FFF2-40B4-BE49-F238E27FC236}">
                <a16:creationId xmlns:a16="http://schemas.microsoft.com/office/drawing/2014/main" id="{67BD97C8-7738-824C-86BE-17EEDFFD0EF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57319" y="6420148"/>
            <a:ext cx="833553" cy="231801"/>
          </a:xfrm>
          <a:prstGeom prst="rect">
            <a:avLst/>
          </a:prstGeom>
        </p:spPr>
      </p:pic>
      <p:sp>
        <p:nvSpPr>
          <p:cNvPr id="4" name="Rectangle 3">
            <a:extLst>
              <a:ext uri="{FF2B5EF4-FFF2-40B4-BE49-F238E27FC236}">
                <a16:creationId xmlns:a16="http://schemas.microsoft.com/office/drawing/2014/main" id="{C554A72B-377A-5513-FF17-9B8A8A189C25}"/>
              </a:ext>
              <a:ext uri="{C183D7F6-B498-43B3-948B-1728B52AA6E4}">
                <adec:decorative xmlns:adec="http://schemas.microsoft.com/office/drawing/2017/decorative" val="1"/>
              </a:ext>
            </a:extLst>
          </p:cNvPr>
          <p:cNvSpPr/>
          <p:nvPr userDrawn="1"/>
        </p:nvSpPr>
        <p:spPr bwMode="gray">
          <a:xfrm>
            <a:off x="6267495" y="1"/>
            <a:ext cx="5924505" cy="6216149"/>
          </a:xfrm>
          <a:prstGeom prst="rect">
            <a:avLst/>
          </a:prstGeom>
          <a:solidFill>
            <a:schemeClr val="bg1"/>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800" b="1">
              <a:solidFill>
                <a:schemeClr val="accent1"/>
              </a:solidFill>
              <a:latin typeface="+mj-lt"/>
            </a:endParaRPr>
          </a:p>
        </p:txBody>
      </p:sp>
      <p:sp>
        <p:nvSpPr>
          <p:cNvPr id="7" name="Content Placeholder 6">
            <a:extLst>
              <a:ext uri="{FF2B5EF4-FFF2-40B4-BE49-F238E27FC236}">
                <a16:creationId xmlns:a16="http://schemas.microsoft.com/office/drawing/2014/main" id="{1BA97F8A-1C48-E6C8-2513-79B276F83739}"/>
              </a:ext>
            </a:extLst>
          </p:cNvPr>
          <p:cNvSpPr>
            <a:spLocks noGrp="1"/>
          </p:cNvSpPr>
          <p:nvPr>
            <p:ph sz="quarter" idx="11"/>
          </p:nvPr>
        </p:nvSpPr>
        <p:spPr>
          <a:xfrm>
            <a:off x="6705760" y="1690689"/>
            <a:ext cx="5028922" cy="3703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760377495"/>
      </p:ext>
    </p:extLst>
  </p:cSld>
  <p:clrMapOvr>
    <a:masterClrMapping/>
  </p:clrMapOvr>
  <p:extLst>
    <p:ext uri="{DCECCB84-F9BA-43D5-87BE-67443E8EF086}">
      <p15:sldGuideLst xmlns:p15="http://schemas.microsoft.com/office/powerpoint/2012/main">
        <p15:guide id="1" pos="4223">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5" name="Content Placeholder 4">
            <a:extLst>
              <a:ext uri="{FF2B5EF4-FFF2-40B4-BE49-F238E27FC236}">
                <a16:creationId xmlns:a16="http://schemas.microsoft.com/office/drawing/2014/main" id="{55053DFD-DD4D-697F-1139-609687C4E80B}"/>
              </a:ext>
            </a:extLst>
          </p:cNvPr>
          <p:cNvSpPr>
            <a:spLocks noGrp="1"/>
          </p:cNvSpPr>
          <p:nvPr>
            <p:ph sz="quarter" idx="10"/>
          </p:nvPr>
        </p:nvSpPr>
        <p:spPr>
          <a:xfrm>
            <a:off x="457320" y="1690688"/>
            <a:ext cx="11277362" cy="4595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463828585"/>
      </p:ext>
    </p:extLst>
  </p:cSld>
  <p:clrMapOvr>
    <a:masterClrMapping/>
  </p:clrMapOvr>
  <p:hf sldNum="0" hdr="0" ftr="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itle and Content_2 column">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6" name="Content Placeholder 5">
            <a:extLst>
              <a:ext uri="{FF2B5EF4-FFF2-40B4-BE49-F238E27FC236}">
                <a16:creationId xmlns:a16="http://schemas.microsoft.com/office/drawing/2014/main" id="{FF4A951F-7F06-3C3C-1CF5-9A3C02E7B0E9}"/>
              </a:ext>
            </a:extLst>
          </p:cNvPr>
          <p:cNvSpPr>
            <a:spLocks noGrp="1"/>
          </p:cNvSpPr>
          <p:nvPr>
            <p:ph sz="quarter" idx="10"/>
          </p:nvPr>
        </p:nvSpPr>
        <p:spPr>
          <a:xfrm>
            <a:off x="457319" y="1690688"/>
            <a:ext cx="5467187" cy="4595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C12A6DAF-C623-9C3A-EFA6-870D2676ADB0}"/>
              </a:ext>
            </a:extLst>
          </p:cNvPr>
          <p:cNvSpPr>
            <a:spLocks noGrp="1"/>
          </p:cNvSpPr>
          <p:nvPr>
            <p:ph sz="quarter" idx="11"/>
          </p:nvPr>
        </p:nvSpPr>
        <p:spPr>
          <a:xfrm>
            <a:off x="6267495" y="1690688"/>
            <a:ext cx="5467186" cy="4595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455679958"/>
      </p:ext>
    </p:extLst>
  </p:cSld>
  <p:clrMapOvr>
    <a:masterClrMapping/>
  </p:clrMapOvr>
  <p:hf sldNum="0" hdr="0" ftr="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itle and Content_3 column">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4" name="Content Placeholder 3">
            <a:extLst>
              <a:ext uri="{FF2B5EF4-FFF2-40B4-BE49-F238E27FC236}">
                <a16:creationId xmlns:a16="http://schemas.microsoft.com/office/drawing/2014/main" id="{AD9FE6A0-0850-BC6F-11AE-4B08F8A9FE35}"/>
              </a:ext>
            </a:extLst>
          </p:cNvPr>
          <p:cNvSpPr>
            <a:spLocks noGrp="1"/>
          </p:cNvSpPr>
          <p:nvPr>
            <p:ph sz="quarter" idx="12"/>
          </p:nvPr>
        </p:nvSpPr>
        <p:spPr>
          <a:xfrm>
            <a:off x="457320" y="1690689"/>
            <a:ext cx="3494225" cy="4595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A63BCADD-9869-CCB7-AFD3-B370EFE0DFEE}"/>
              </a:ext>
            </a:extLst>
          </p:cNvPr>
          <p:cNvSpPr>
            <a:spLocks noGrp="1"/>
          </p:cNvSpPr>
          <p:nvPr>
            <p:ph sz="quarter" idx="13"/>
          </p:nvPr>
        </p:nvSpPr>
        <p:spPr>
          <a:xfrm>
            <a:off x="4344532" y="1690689"/>
            <a:ext cx="3494225" cy="4595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a:extLst>
              <a:ext uri="{FF2B5EF4-FFF2-40B4-BE49-F238E27FC236}">
                <a16:creationId xmlns:a16="http://schemas.microsoft.com/office/drawing/2014/main" id="{C3F98BC9-F223-77BE-C34B-AF9B928813EE}"/>
              </a:ext>
            </a:extLst>
          </p:cNvPr>
          <p:cNvSpPr>
            <a:spLocks noGrp="1"/>
          </p:cNvSpPr>
          <p:nvPr>
            <p:ph sz="quarter" idx="14"/>
          </p:nvPr>
        </p:nvSpPr>
        <p:spPr>
          <a:xfrm>
            <a:off x="8239911" y="1690689"/>
            <a:ext cx="3494225" cy="4595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680659356"/>
      </p:ext>
    </p:extLst>
  </p:cSld>
  <p:clrMapOvr>
    <a:masterClrMapping/>
  </p:clrMapOvr>
  <p:hf sldNum="0" hdr="0" ftr="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Boxed Content _1 column">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5" name="Text Placeholder 4">
            <a:extLst>
              <a:ext uri="{FF2B5EF4-FFF2-40B4-BE49-F238E27FC236}">
                <a16:creationId xmlns:a16="http://schemas.microsoft.com/office/drawing/2014/main" id="{4D6BC15F-9414-4FEE-B69B-9BD23E3FE336}"/>
              </a:ext>
            </a:extLst>
          </p:cNvPr>
          <p:cNvSpPr>
            <a:spLocks noGrp="1"/>
          </p:cNvSpPr>
          <p:nvPr>
            <p:ph type="body" sz="quarter" idx="17"/>
          </p:nvPr>
        </p:nvSpPr>
        <p:spPr bwMode="gray">
          <a:xfrm>
            <a:off x="457320" y="1690688"/>
            <a:ext cx="5467795" cy="372731"/>
          </a:xfrm>
          <a:solidFill>
            <a:schemeClr val="bg1"/>
          </a:solidFill>
          <a:effectLst>
            <a:outerShdw dist="12700" dir="16200000" rotWithShape="0">
              <a:schemeClr val="bg1">
                <a:lumMod val="75000"/>
              </a:schemeClr>
            </a:outerShdw>
          </a:effectLst>
        </p:spPr>
        <p:txBody>
          <a:bodyPr lIns="0" tIns="91440" rIns="0">
            <a:spAutoFit/>
          </a:bodyPr>
          <a:lstStyle>
            <a:lvl1pPr marL="9525" indent="-9525">
              <a:spcBef>
                <a:spcPts val="0"/>
              </a:spcBef>
              <a:buNone/>
              <a:tabLst/>
              <a:defRPr sz="1500" b="1" spc="-30">
                <a:solidFill>
                  <a:schemeClr val="accent1"/>
                </a:solidFill>
              </a:defRPr>
            </a:lvl1pPr>
          </a:lstStyle>
          <a:p>
            <a:pPr lvl="0"/>
            <a:r>
              <a:rPr lang="en-US"/>
              <a:t>Click to edit Master text styles</a:t>
            </a:r>
          </a:p>
        </p:txBody>
      </p:sp>
      <p:sp>
        <p:nvSpPr>
          <p:cNvPr id="6" name="Content Placeholder 5">
            <a:extLst>
              <a:ext uri="{FF2B5EF4-FFF2-40B4-BE49-F238E27FC236}">
                <a16:creationId xmlns:a16="http://schemas.microsoft.com/office/drawing/2014/main" id="{FF553FDC-145C-B531-E832-3CADDBA412D4}"/>
              </a:ext>
            </a:extLst>
          </p:cNvPr>
          <p:cNvSpPr>
            <a:spLocks noGrp="1"/>
          </p:cNvSpPr>
          <p:nvPr>
            <p:ph sz="quarter" idx="18"/>
          </p:nvPr>
        </p:nvSpPr>
        <p:spPr>
          <a:xfrm>
            <a:off x="457320" y="2368296"/>
            <a:ext cx="5467186" cy="3918204"/>
          </a:xfrm>
        </p:spPr>
        <p:txBody>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583778275"/>
      </p:ext>
    </p:extLst>
  </p:cSld>
  <p:clrMapOvr>
    <a:masterClrMapping/>
  </p:clrMapOvr>
  <p:hf sldNum="0" hdr="0" ftr="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Boxed Content _2 column">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4" name="Text Placeholder 4">
            <a:extLst>
              <a:ext uri="{FF2B5EF4-FFF2-40B4-BE49-F238E27FC236}">
                <a16:creationId xmlns:a16="http://schemas.microsoft.com/office/drawing/2014/main" id="{AE4EBFC5-472E-0D9D-4AC3-EA0789A5FC43}"/>
              </a:ext>
            </a:extLst>
          </p:cNvPr>
          <p:cNvSpPr>
            <a:spLocks noGrp="1"/>
          </p:cNvSpPr>
          <p:nvPr>
            <p:ph type="body" sz="quarter" idx="17"/>
          </p:nvPr>
        </p:nvSpPr>
        <p:spPr bwMode="gray">
          <a:xfrm>
            <a:off x="457319" y="1690688"/>
            <a:ext cx="5467187" cy="372731"/>
          </a:xfrm>
          <a:solidFill>
            <a:schemeClr val="bg1"/>
          </a:solidFill>
          <a:effectLst>
            <a:outerShdw dist="12700" dir="16200000" rotWithShape="0">
              <a:schemeClr val="bg1">
                <a:lumMod val="75000"/>
              </a:schemeClr>
            </a:outerShdw>
          </a:effectLst>
        </p:spPr>
        <p:txBody>
          <a:bodyPr lIns="0" tIns="91440" rIns="0">
            <a:spAutoFit/>
          </a:bodyPr>
          <a:lstStyle>
            <a:lvl1pPr marL="9525" indent="-9525">
              <a:spcBef>
                <a:spcPts val="0"/>
              </a:spcBef>
              <a:buNone/>
              <a:tabLst/>
              <a:defRPr sz="1500" b="1" spc="-30">
                <a:solidFill>
                  <a:schemeClr val="accent1"/>
                </a:solidFill>
              </a:defRPr>
            </a:lvl1pPr>
          </a:lstStyle>
          <a:p>
            <a:pPr lvl="0"/>
            <a:r>
              <a:rPr lang="en-US"/>
              <a:t>Click to edit Master text styles</a:t>
            </a:r>
          </a:p>
        </p:txBody>
      </p:sp>
      <p:sp>
        <p:nvSpPr>
          <p:cNvPr id="6" name="Content Placeholder 5">
            <a:extLst>
              <a:ext uri="{FF2B5EF4-FFF2-40B4-BE49-F238E27FC236}">
                <a16:creationId xmlns:a16="http://schemas.microsoft.com/office/drawing/2014/main" id="{CCCBF604-AD7C-FFCB-68E0-83E247B0CC13}"/>
              </a:ext>
            </a:extLst>
          </p:cNvPr>
          <p:cNvSpPr>
            <a:spLocks noGrp="1"/>
          </p:cNvSpPr>
          <p:nvPr>
            <p:ph sz="quarter" idx="20"/>
          </p:nvPr>
        </p:nvSpPr>
        <p:spPr>
          <a:xfrm>
            <a:off x="457319" y="2368296"/>
            <a:ext cx="5467187" cy="3918204"/>
          </a:xfrm>
        </p:spPr>
        <p:txBody>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AB91C661-E5C2-36F5-C334-D6FB6028B1AC}"/>
              </a:ext>
            </a:extLst>
          </p:cNvPr>
          <p:cNvSpPr>
            <a:spLocks noGrp="1"/>
          </p:cNvSpPr>
          <p:nvPr>
            <p:ph type="body" sz="quarter" idx="21"/>
          </p:nvPr>
        </p:nvSpPr>
        <p:spPr bwMode="gray">
          <a:xfrm>
            <a:off x="6275510" y="1690688"/>
            <a:ext cx="5467187" cy="372731"/>
          </a:xfrm>
          <a:solidFill>
            <a:schemeClr val="bg1"/>
          </a:solidFill>
          <a:effectLst>
            <a:outerShdw dist="12700" dir="16200000" rotWithShape="0">
              <a:schemeClr val="bg1">
                <a:lumMod val="75000"/>
              </a:schemeClr>
            </a:outerShdw>
          </a:effectLst>
        </p:spPr>
        <p:txBody>
          <a:bodyPr lIns="0" tIns="91440" rIns="0">
            <a:spAutoFit/>
          </a:bodyPr>
          <a:lstStyle>
            <a:lvl1pPr marL="9525" indent="-9525">
              <a:spcBef>
                <a:spcPts val="0"/>
              </a:spcBef>
              <a:buNone/>
              <a:tabLst/>
              <a:defRPr sz="1500" b="1" spc="-30">
                <a:solidFill>
                  <a:schemeClr val="accent1"/>
                </a:solidFill>
              </a:defRPr>
            </a:lvl1pPr>
          </a:lstStyle>
          <a:p>
            <a:pPr lvl="0"/>
            <a:r>
              <a:rPr lang="en-US"/>
              <a:t>Click to edit Master text styles</a:t>
            </a:r>
          </a:p>
        </p:txBody>
      </p:sp>
      <p:sp>
        <p:nvSpPr>
          <p:cNvPr id="8" name="Content Placeholder 5">
            <a:extLst>
              <a:ext uri="{FF2B5EF4-FFF2-40B4-BE49-F238E27FC236}">
                <a16:creationId xmlns:a16="http://schemas.microsoft.com/office/drawing/2014/main" id="{13F6F47F-A8A9-2070-EEBA-E4275628294B}"/>
              </a:ext>
            </a:extLst>
          </p:cNvPr>
          <p:cNvSpPr>
            <a:spLocks noGrp="1"/>
          </p:cNvSpPr>
          <p:nvPr>
            <p:ph sz="quarter" idx="22"/>
          </p:nvPr>
        </p:nvSpPr>
        <p:spPr>
          <a:xfrm>
            <a:off x="6275510" y="2368296"/>
            <a:ext cx="5467187" cy="3918204"/>
          </a:xfrm>
        </p:spPr>
        <p:txBody>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891359601"/>
      </p:ext>
    </p:extLst>
  </p:cSld>
  <p:clrMapOvr>
    <a:masterClrMapping/>
  </p:clrMapOvr>
  <p:hf sldNum="0" hdr="0" ftr="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Boxed Content _3 column">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4" name="Text Placeholder 4">
            <a:extLst>
              <a:ext uri="{FF2B5EF4-FFF2-40B4-BE49-F238E27FC236}">
                <a16:creationId xmlns:a16="http://schemas.microsoft.com/office/drawing/2014/main" id="{AE4EBFC5-472E-0D9D-4AC3-EA0789A5FC43}"/>
              </a:ext>
            </a:extLst>
          </p:cNvPr>
          <p:cNvSpPr>
            <a:spLocks noGrp="1"/>
          </p:cNvSpPr>
          <p:nvPr>
            <p:ph type="body" sz="quarter" idx="17"/>
          </p:nvPr>
        </p:nvSpPr>
        <p:spPr bwMode="gray">
          <a:xfrm>
            <a:off x="457320" y="1690688"/>
            <a:ext cx="3494224" cy="372731"/>
          </a:xfrm>
          <a:solidFill>
            <a:schemeClr val="bg1"/>
          </a:solidFill>
          <a:effectLst>
            <a:outerShdw dist="12700" dir="16200000" rotWithShape="0">
              <a:schemeClr val="bg1">
                <a:lumMod val="75000"/>
              </a:schemeClr>
            </a:outerShdw>
          </a:effectLst>
        </p:spPr>
        <p:txBody>
          <a:bodyPr lIns="0" tIns="91440" rIns="0">
            <a:spAutoFit/>
          </a:bodyPr>
          <a:lstStyle>
            <a:lvl1pPr marL="9525" indent="-9525">
              <a:spcBef>
                <a:spcPts val="0"/>
              </a:spcBef>
              <a:buNone/>
              <a:tabLst/>
              <a:defRPr sz="1500" b="1" spc="-30">
                <a:solidFill>
                  <a:schemeClr val="accent1"/>
                </a:solidFill>
              </a:defRPr>
            </a:lvl1pPr>
          </a:lstStyle>
          <a:p>
            <a:pPr lvl="0"/>
            <a:r>
              <a:rPr lang="en-US"/>
              <a:t>Click to edit Master text styles</a:t>
            </a:r>
          </a:p>
        </p:txBody>
      </p:sp>
      <p:sp>
        <p:nvSpPr>
          <p:cNvPr id="6" name="Text Placeholder 4">
            <a:extLst>
              <a:ext uri="{FF2B5EF4-FFF2-40B4-BE49-F238E27FC236}">
                <a16:creationId xmlns:a16="http://schemas.microsoft.com/office/drawing/2014/main" id="{749B7513-CADD-B609-D0CC-9832BAABBF38}"/>
              </a:ext>
            </a:extLst>
          </p:cNvPr>
          <p:cNvSpPr>
            <a:spLocks noGrp="1"/>
          </p:cNvSpPr>
          <p:nvPr>
            <p:ph type="body" sz="quarter" idx="19"/>
          </p:nvPr>
        </p:nvSpPr>
        <p:spPr bwMode="gray">
          <a:xfrm>
            <a:off x="4345682" y="1690688"/>
            <a:ext cx="3502241" cy="372731"/>
          </a:xfrm>
          <a:solidFill>
            <a:schemeClr val="bg1"/>
          </a:solidFill>
          <a:effectLst>
            <a:outerShdw dist="12700" dir="16200000" rotWithShape="0">
              <a:schemeClr val="bg1">
                <a:lumMod val="75000"/>
              </a:schemeClr>
            </a:outerShdw>
          </a:effectLst>
        </p:spPr>
        <p:txBody>
          <a:bodyPr lIns="0" tIns="91440" rIns="0">
            <a:spAutoFit/>
          </a:bodyPr>
          <a:lstStyle>
            <a:lvl1pPr marL="9525" indent="-9525">
              <a:spcBef>
                <a:spcPts val="0"/>
              </a:spcBef>
              <a:buNone/>
              <a:tabLst/>
              <a:defRPr sz="1500" b="1" spc="-30">
                <a:solidFill>
                  <a:schemeClr val="accent1"/>
                </a:solidFill>
              </a:defRPr>
            </a:lvl1pPr>
          </a:lstStyle>
          <a:p>
            <a:pPr lvl="0"/>
            <a:r>
              <a:rPr lang="en-US"/>
              <a:t>Click to edit Master text styles</a:t>
            </a:r>
          </a:p>
        </p:txBody>
      </p:sp>
      <p:sp>
        <p:nvSpPr>
          <p:cNvPr id="8" name="Text Placeholder 4">
            <a:extLst>
              <a:ext uri="{FF2B5EF4-FFF2-40B4-BE49-F238E27FC236}">
                <a16:creationId xmlns:a16="http://schemas.microsoft.com/office/drawing/2014/main" id="{EDD46EED-7958-B010-F1F8-86A97D735A08}"/>
              </a:ext>
            </a:extLst>
          </p:cNvPr>
          <p:cNvSpPr>
            <a:spLocks noGrp="1"/>
          </p:cNvSpPr>
          <p:nvPr>
            <p:ph type="body" sz="quarter" idx="21"/>
          </p:nvPr>
        </p:nvSpPr>
        <p:spPr bwMode="gray">
          <a:xfrm>
            <a:off x="8240455" y="1690688"/>
            <a:ext cx="3502241" cy="372731"/>
          </a:xfrm>
          <a:solidFill>
            <a:schemeClr val="bg1"/>
          </a:solidFill>
          <a:effectLst>
            <a:outerShdw dist="12700" dir="16200000" rotWithShape="0">
              <a:schemeClr val="bg1">
                <a:lumMod val="75000"/>
              </a:schemeClr>
            </a:outerShdw>
          </a:effectLst>
        </p:spPr>
        <p:txBody>
          <a:bodyPr lIns="0" tIns="91440" rIns="0">
            <a:spAutoFit/>
          </a:bodyPr>
          <a:lstStyle>
            <a:lvl1pPr marL="9525" indent="-9525">
              <a:spcBef>
                <a:spcPts val="0"/>
              </a:spcBef>
              <a:buNone/>
              <a:tabLst/>
              <a:defRPr sz="1500" b="1" spc="-30">
                <a:solidFill>
                  <a:schemeClr val="accent1"/>
                </a:solidFill>
              </a:defRPr>
            </a:lvl1pPr>
          </a:lstStyle>
          <a:p>
            <a:pPr lvl="0"/>
            <a:r>
              <a:rPr lang="en-US"/>
              <a:t>Click to edit Master text styles</a:t>
            </a:r>
          </a:p>
        </p:txBody>
      </p:sp>
      <p:sp>
        <p:nvSpPr>
          <p:cNvPr id="10" name="Content Placeholder 9">
            <a:extLst>
              <a:ext uri="{FF2B5EF4-FFF2-40B4-BE49-F238E27FC236}">
                <a16:creationId xmlns:a16="http://schemas.microsoft.com/office/drawing/2014/main" id="{D2B4DBFC-B5AC-8F31-409F-5956B0433B79}"/>
              </a:ext>
            </a:extLst>
          </p:cNvPr>
          <p:cNvSpPr>
            <a:spLocks noGrp="1"/>
          </p:cNvSpPr>
          <p:nvPr>
            <p:ph sz="quarter" idx="22"/>
          </p:nvPr>
        </p:nvSpPr>
        <p:spPr>
          <a:xfrm>
            <a:off x="457320" y="2368297"/>
            <a:ext cx="3494223" cy="3918204"/>
          </a:xfrm>
        </p:spPr>
        <p:txBody>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9">
            <a:extLst>
              <a:ext uri="{FF2B5EF4-FFF2-40B4-BE49-F238E27FC236}">
                <a16:creationId xmlns:a16="http://schemas.microsoft.com/office/drawing/2014/main" id="{91937E17-F968-3A38-DBAD-A48B9068998C}"/>
              </a:ext>
            </a:extLst>
          </p:cNvPr>
          <p:cNvSpPr>
            <a:spLocks noGrp="1"/>
          </p:cNvSpPr>
          <p:nvPr>
            <p:ph sz="quarter" idx="23"/>
          </p:nvPr>
        </p:nvSpPr>
        <p:spPr>
          <a:xfrm>
            <a:off x="4352698" y="2368297"/>
            <a:ext cx="3494223" cy="3918204"/>
          </a:xfrm>
        </p:spPr>
        <p:txBody>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9">
            <a:extLst>
              <a:ext uri="{FF2B5EF4-FFF2-40B4-BE49-F238E27FC236}">
                <a16:creationId xmlns:a16="http://schemas.microsoft.com/office/drawing/2014/main" id="{B0FB9E8E-981A-C14D-37FA-466C4D20BBE9}"/>
              </a:ext>
            </a:extLst>
          </p:cNvPr>
          <p:cNvSpPr>
            <a:spLocks noGrp="1"/>
          </p:cNvSpPr>
          <p:nvPr>
            <p:ph sz="quarter" idx="24"/>
          </p:nvPr>
        </p:nvSpPr>
        <p:spPr>
          <a:xfrm>
            <a:off x="8248076" y="2368297"/>
            <a:ext cx="3494223" cy="3918204"/>
          </a:xfrm>
        </p:spPr>
        <p:txBody>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616914334"/>
      </p:ext>
    </p:extLst>
  </p:cSld>
  <p:clrMapOvr>
    <a:masterClrMapping/>
  </p:clrMapOvr>
  <p:hf sldNum="0" hdr="0" ftr="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Boxed Content _4 column">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5" name="Text Placeholder 4">
            <a:extLst>
              <a:ext uri="{FF2B5EF4-FFF2-40B4-BE49-F238E27FC236}">
                <a16:creationId xmlns:a16="http://schemas.microsoft.com/office/drawing/2014/main" id="{4D6BC15F-9414-4FEE-B69B-9BD23E3FE336}"/>
              </a:ext>
            </a:extLst>
          </p:cNvPr>
          <p:cNvSpPr>
            <a:spLocks noGrp="1"/>
          </p:cNvSpPr>
          <p:nvPr>
            <p:ph type="body" sz="quarter" idx="17"/>
          </p:nvPr>
        </p:nvSpPr>
        <p:spPr bwMode="gray">
          <a:xfrm>
            <a:off x="457318" y="1690688"/>
            <a:ext cx="5478682" cy="372731"/>
          </a:xfrm>
          <a:solidFill>
            <a:schemeClr val="bg1"/>
          </a:solidFill>
          <a:effectLst>
            <a:outerShdw dist="12700" dir="16200000" rotWithShape="0">
              <a:schemeClr val="bg1">
                <a:lumMod val="75000"/>
              </a:schemeClr>
            </a:outerShdw>
          </a:effectLst>
        </p:spPr>
        <p:txBody>
          <a:bodyPr lIns="0" tIns="91440" rIns="0">
            <a:spAutoFit/>
          </a:bodyPr>
          <a:lstStyle>
            <a:lvl1pPr marL="9525" indent="-9525">
              <a:spcBef>
                <a:spcPts val="0"/>
              </a:spcBef>
              <a:buNone/>
              <a:tabLst/>
              <a:defRPr sz="1500" b="1" spc="-30">
                <a:solidFill>
                  <a:schemeClr val="accent1"/>
                </a:solidFill>
              </a:defRPr>
            </a:lvl1pPr>
          </a:lstStyle>
          <a:p>
            <a:pPr lvl="0"/>
            <a:r>
              <a:rPr lang="en-US"/>
              <a:t>Click to edit Master text styles</a:t>
            </a:r>
          </a:p>
        </p:txBody>
      </p:sp>
      <p:sp>
        <p:nvSpPr>
          <p:cNvPr id="6" name="Content Placeholder 5">
            <a:extLst>
              <a:ext uri="{FF2B5EF4-FFF2-40B4-BE49-F238E27FC236}">
                <a16:creationId xmlns:a16="http://schemas.microsoft.com/office/drawing/2014/main" id="{93279178-3313-1462-07C7-4D0B94B28C9C}"/>
              </a:ext>
            </a:extLst>
          </p:cNvPr>
          <p:cNvSpPr>
            <a:spLocks noGrp="1"/>
          </p:cNvSpPr>
          <p:nvPr>
            <p:ph sz="quarter" idx="24"/>
          </p:nvPr>
        </p:nvSpPr>
        <p:spPr>
          <a:xfrm>
            <a:off x="457319" y="2257463"/>
            <a:ext cx="5478302" cy="1276312"/>
          </a:xfrm>
        </p:spPr>
        <p:txBody>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E25AED0C-FBF4-70C9-7712-606F401A3650}"/>
              </a:ext>
            </a:extLst>
          </p:cNvPr>
          <p:cNvSpPr>
            <a:spLocks noGrp="1"/>
          </p:cNvSpPr>
          <p:nvPr>
            <p:ph type="body" sz="quarter" idx="25"/>
          </p:nvPr>
        </p:nvSpPr>
        <p:spPr bwMode="gray">
          <a:xfrm>
            <a:off x="6267496" y="1690688"/>
            <a:ext cx="5478682" cy="372731"/>
          </a:xfrm>
          <a:solidFill>
            <a:schemeClr val="bg1"/>
          </a:solidFill>
          <a:effectLst>
            <a:outerShdw dist="12700" dir="16200000" rotWithShape="0">
              <a:schemeClr val="bg1">
                <a:lumMod val="75000"/>
              </a:schemeClr>
            </a:outerShdw>
          </a:effectLst>
        </p:spPr>
        <p:txBody>
          <a:bodyPr lIns="0" tIns="91440" rIns="0">
            <a:spAutoFit/>
          </a:bodyPr>
          <a:lstStyle>
            <a:lvl1pPr marL="9525" indent="-9525">
              <a:spcBef>
                <a:spcPts val="0"/>
              </a:spcBef>
              <a:buNone/>
              <a:tabLst/>
              <a:defRPr sz="1500" b="1" spc="-30">
                <a:solidFill>
                  <a:schemeClr val="accent1"/>
                </a:solidFill>
              </a:defRPr>
            </a:lvl1pPr>
          </a:lstStyle>
          <a:p>
            <a:pPr lvl="0"/>
            <a:r>
              <a:rPr lang="en-US"/>
              <a:t>Click to edit Master text styles</a:t>
            </a:r>
          </a:p>
        </p:txBody>
      </p:sp>
      <p:sp>
        <p:nvSpPr>
          <p:cNvPr id="9" name="Content Placeholder 5">
            <a:extLst>
              <a:ext uri="{FF2B5EF4-FFF2-40B4-BE49-F238E27FC236}">
                <a16:creationId xmlns:a16="http://schemas.microsoft.com/office/drawing/2014/main" id="{FBA25819-7F4C-2C1C-68A8-78EBCC86CA47}"/>
              </a:ext>
            </a:extLst>
          </p:cNvPr>
          <p:cNvSpPr>
            <a:spLocks noGrp="1"/>
          </p:cNvSpPr>
          <p:nvPr>
            <p:ph sz="quarter" idx="26"/>
          </p:nvPr>
        </p:nvSpPr>
        <p:spPr>
          <a:xfrm>
            <a:off x="6267496" y="2257463"/>
            <a:ext cx="5478302" cy="1276312"/>
          </a:xfrm>
        </p:spPr>
        <p:txBody>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a:extLst>
              <a:ext uri="{FF2B5EF4-FFF2-40B4-BE49-F238E27FC236}">
                <a16:creationId xmlns:a16="http://schemas.microsoft.com/office/drawing/2014/main" id="{AA9CA79B-75C0-274E-DB0B-DBE8792C8818}"/>
              </a:ext>
            </a:extLst>
          </p:cNvPr>
          <p:cNvSpPr>
            <a:spLocks noGrp="1"/>
          </p:cNvSpPr>
          <p:nvPr>
            <p:ph type="body" sz="quarter" idx="27"/>
          </p:nvPr>
        </p:nvSpPr>
        <p:spPr bwMode="gray">
          <a:xfrm>
            <a:off x="457318" y="3816351"/>
            <a:ext cx="5478682" cy="372731"/>
          </a:xfrm>
          <a:solidFill>
            <a:schemeClr val="bg1"/>
          </a:solidFill>
          <a:effectLst>
            <a:outerShdw dist="12700" dir="16200000" rotWithShape="0">
              <a:schemeClr val="bg1">
                <a:lumMod val="75000"/>
              </a:schemeClr>
            </a:outerShdw>
          </a:effectLst>
        </p:spPr>
        <p:txBody>
          <a:bodyPr lIns="0" tIns="91440" rIns="0">
            <a:spAutoFit/>
          </a:bodyPr>
          <a:lstStyle>
            <a:lvl1pPr marL="9525" indent="-9525">
              <a:spcBef>
                <a:spcPts val="0"/>
              </a:spcBef>
              <a:buNone/>
              <a:tabLst/>
              <a:defRPr sz="1500" b="1" spc="-30">
                <a:solidFill>
                  <a:schemeClr val="accent1"/>
                </a:solidFill>
              </a:defRPr>
            </a:lvl1pPr>
          </a:lstStyle>
          <a:p>
            <a:pPr lvl="0"/>
            <a:r>
              <a:rPr lang="en-US"/>
              <a:t>Click to edit Master text styles</a:t>
            </a:r>
          </a:p>
        </p:txBody>
      </p:sp>
      <p:sp>
        <p:nvSpPr>
          <p:cNvPr id="13" name="Content Placeholder 5">
            <a:extLst>
              <a:ext uri="{FF2B5EF4-FFF2-40B4-BE49-F238E27FC236}">
                <a16:creationId xmlns:a16="http://schemas.microsoft.com/office/drawing/2014/main" id="{A0E0EAB2-23C5-C823-ADF7-920387F8E95F}"/>
              </a:ext>
            </a:extLst>
          </p:cNvPr>
          <p:cNvSpPr>
            <a:spLocks noGrp="1"/>
          </p:cNvSpPr>
          <p:nvPr>
            <p:ph sz="quarter" idx="28"/>
          </p:nvPr>
        </p:nvSpPr>
        <p:spPr>
          <a:xfrm>
            <a:off x="457319" y="4383125"/>
            <a:ext cx="5478302" cy="1276312"/>
          </a:xfrm>
        </p:spPr>
        <p:txBody>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4">
            <a:extLst>
              <a:ext uri="{FF2B5EF4-FFF2-40B4-BE49-F238E27FC236}">
                <a16:creationId xmlns:a16="http://schemas.microsoft.com/office/drawing/2014/main" id="{FDDD128D-2BE9-98E3-CEDB-956CD6F70F89}"/>
              </a:ext>
            </a:extLst>
          </p:cNvPr>
          <p:cNvSpPr>
            <a:spLocks noGrp="1"/>
          </p:cNvSpPr>
          <p:nvPr>
            <p:ph type="body" sz="quarter" idx="29"/>
          </p:nvPr>
        </p:nvSpPr>
        <p:spPr bwMode="gray">
          <a:xfrm>
            <a:off x="6267496" y="3816351"/>
            <a:ext cx="5478682" cy="372731"/>
          </a:xfrm>
          <a:solidFill>
            <a:schemeClr val="bg1"/>
          </a:solidFill>
          <a:effectLst>
            <a:outerShdw dist="12700" dir="16200000" rotWithShape="0">
              <a:schemeClr val="bg1">
                <a:lumMod val="75000"/>
              </a:schemeClr>
            </a:outerShdw>
          </a:effectLst>
        </p:spPr>
        <p:txBody>
          <a:bodyPr lIns="0" tIns="91440" rIns="0">
            <a:spAutoFit/>
          </a:bodyPr>
          <a:lstStyle>
            <a:lvl1pPr marL="9525" indent="-9525">
              <a:spcBef>
                <a:spcPts val="0"/>
              </a:spcBef>
              <a:buNone/>
              <a:tabLst/>
              <a:defRPr sz="1500" b="1" spc="-30">
                <a:solidFill>
                  <a:schemeClr val="accent1"/>
                </a:solidFill>
              </a:defRPr>
            </a:lvl1pPr>
          </a:lstStyle>
          <a:p>
            <a:pPr lvl="0"/>
            <a:r>
              <a:rPr lang="en-US"/>
              <a:t>Click to edit Master text styles</a:t>
            </a:r>
          </a:p>
        </p:txBody>
      </p:sp>
      <p:sp>
        <p:nvSpPr>
          <p:cNvPr id="15" name="Content Placeholder 5">
            <a:extLst>
              <a:ext uri="{FF2B5EF4-FFF2-40B4-BE49-F238E27FC236}">
                <a16:creationId xmlns:a16="http://schemas.microsoft.com/office/drawing/2014/main" id="{BBEBC001-218F-22F4-BB36-1A98F8C669E9}"/>
              </a:ext>
            </a:extLst>
          </p:cNvPr>
          <p:cNvSpPr>
            <a:spLocks noGrp="1"/>
          </p:cNvSpPr>
          <p:nvPr>
            <p:ph sz="quarter" idx="30"/>
          </p:nvPr>
        </p:nvSpPr>
        <p:spPr>
          <a:xfrm>
            <a:off x="6267496" y="4383125"/>
            <a:ext cx="5478302" cy="1276312"/>
          </a:xfrm>
        </p:spPr>
        <p:txBody>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228111809"/>
      </p:ext>
    </p:extLst>
  </p:cSld>
  <p:clrMapOvr>
    <a:masterClrMapping/>
  </p:clrMapOvr>
  <p:hf sldNum="0" hdr="0" ftr="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Center Content_Focused">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2145883" y="2368296"/>
            <a:ext cx="7521141" cy="2850818"/>
          </a:xfrm>
        </p:spPr>
        <p:txBody>
          <a:bodyPr/>
          <a:lstStyle>
            <a:lvl1pPr marL="0" indent="0">
              <a:spcBef>
                <a:spcPts val="1000"/>
              </a:spcBef>
              <a:buNone/>
              <a:defRPr sz="1400">
                <a:solidFill>
                  <a:schemeClr val="accent2"/>
                </a:solidFill>
              </a:defRPr>
            </a:lvl1pPr>
            <a:lvl2pPr marL="347663" indent="-119063">
              <a:spcBef>
                <a:spcPts val="500"/>
              </a:spcBef>
              <a:defRPr sz="1400">
                <a:solidFill>
                  <a:schemeClr val="accent2"/>
                </a:solidFill>
              </a:defRPr>
            </a:lvl2pPr>
            <a:lvl3pPr marL="512763" indent="-107950">
              <a:spcBef>
                <a:spcPts val="200"/>
              </a:spcBef>
              <a:defRPr sz="1200">
                <a:solidFill>
                  <a:schemeClr val="accent2"/>
                </a:solidFill>
              </a:defRPr>
            </a:lvl3pPr>
            <a:lvl4pPr marL="685800" indent="-109538">
              <a:spcBef>
                <a:spcPts val="200"/>
              </a:spcBef>
              <a:defRPr sz="1100">
                <a:solidFill>
                  <a:schemeClr val="accent2"/>
                </a:solidFill>
              </a:defRPr>
            </a:lvl4pPr>
            <a:lvl5pPr marL="858838" indent="-117475">
              <a:spcBef>
                <a:spcPts val="200"/>
              </a:spcBef>
              <a:defRPr sz="1050">
                <a:solidFill>
                  <a:schemeClr val="accent2"/>
                </a:solidFill>
              </a:defRPr>
            </a:lvl5pPr>
          </a:lstStyle>
          <a:p>
            <a:pPr lvl="0"/>
            <a:r>
              <a:rPr lang="en-US"/>
              <a:t>Click to edit Master text styles</a:t>
            </a:r>
          </a:p>
        </p:txBody>
      </p:sp>
      <p:sp>
        <p:nvSpPr>
          <p:cNvPr id="2" name="Title 1"/>
          <p:cNvSpPr>
            <a:spLocks noGrp="1"/>
          </p:cNvSpPr>
          <p:nvPr>
            <p:ph type="title"/>
          </p:nvPr>
        </p:nvSpPr>
        <p:spPr bwMode="gray"/>
        <p:txBody>
          <a:bodyPr/>
          <a:lstStyle/>
          <a:p>
            <a:r>
              <a:rPr lang="en-US"/>
              <a:t>Click to edit Master title style</a:t>
            </a:r>
          </a:p>
        </p:txBody>
      </p:sp>
      <p:sp>
        <p:nvSpPr>
          <p:cNvPr id="4" name="Text Placeholder 4">
            <a:extLst>
              <a:ext uri="{FF2B5EF4-FFF2-40B4-BE49-F238E27FC236}">
                <a16:creationId xmlns:a16="http://schemas.microsoft.com/office/drawing/2014/main" id="{AE4EBFC5-472E-0D9D-4AC3-EA0789A5FC43}"/>
              </a:ext>
            </a:extLst>
          </p:cNvPr>
          <p:cNvSpPr>
            <a:spLocks noGrp="1"/>
          </p:cNvSpPr>
          <p:nvPr>
            <p:ph type="body" sz="quarter" idx="17" hasCustomPrompt="1"/>
          </p:nvPr>
        </p:nvSpPr>
        <p:spPr bwMode="gray">
          <a:xfrm>
            <a:off x="2145883" y="1782604"/>
            <a:ext cx="7521141" cy="493776"/>
          </a:xfrm>
          <a:noFill/>
          <a:effectLst/>
        </p:spPr>
        <p:txBody>
          <a:bodyPr lIns="0" tIns="91440" rIns="0"/>
          <a:lstStyle>
            <a:lvl1pPr marL="9525" indent="-9525">
              <a:spcBef>
                <a:spcPts val="0"/>
              </a:spcBef>
              <a:buNone/>
              <a:tabLst/>
              <a:defRPr sz="1700" b="1">
                <a:solidFill>
                  <a:schemeClr val="accent1"/>
                </a:solidFill>
              </a:defRPr>
            </a:lvl1pPr>
          </a:lstStyle>
          <a:p>
            <a:pPr lvl="0"/>
            <a:r>
              <a:rPr lang="en-US"/>
              <a:t>Headline</a:t>
            </a:r>
          </a:p>
        </p:txBody>
      </p:sp>
    </p:spTree>
    <p:custDataLst>
      <p:tags r:id="rId1"/>
    </p:custDataLst>
    <p:extLst>
      <p:ext uri="{BB962C8B-B14F-4D97-AF65-F5344CB8AC3E}">
        <p14:creationId xmlns:p14="http://schemas.microsoft.com/office/powerpoint/2010/main" val="3885441239"/>
      </p:ext>
    </p:extLst>
  </p:cSld>
  <p:clrMapOvr>
    <a:masterClrMapping/>
  </p:clrMapOvr>
  <p:hf sldNum="0" hdr="0" ftr="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Custom Layout-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8E8C2-5945-3D6A-8B9E-DC4E3584451E}"/>
              </a:ext>
            </a:extLst>
          </p:cNvPr>
          <p:cNvSpPr>
            <a:spLocks noGrp="1"/>
          </p:cNvSpPr>
          <p:nvPr>
            <p:ph type="title"/>
          </p:nvPr>
        </p:nvSpPr>
        <p:spPr/>
        <p:txBody>
          <a:bodyPr/>
          <a:lstStyle>
            <a:lvl1pPr>
              <a:defRPr b="0" spc="-50"/>
            </a:lvl1pPr>
          </a:lstStyle>
          <a:p>
            <a:r>
              <a:rPr lang="en-US"/>
              <a:t>Click to edit Master title style</a:t>
            </a:r>
          </a:p>
        </p:txBody>
      </p:sp>
      <p:sp>
        <p:nvSpPr>
          <p:cNvPr id="8" name="Text Placeholder 10">
            <a:extLst>
              <a:ext uri="{FF2B5EF4-FFF2-40B4-BE49-F238E27FC236}">
                <a16:creationId xmlns:a16="http://schemas.microsoft.com/office/drawing/2014/main" id="{0B690C78-265B-C177-00EC-C03891FECC5C}"/>
              </a:ext>
            </a:extLst>
          </p:cNvPr>
          <p:cNvSpPr>
            <a:spLocks noGrp="1"/>
          </p:cNvSpPr>
          <p:nvPr>
            <p:ph type="body" sz="quarter" idx="12" hasCustomPrompt="1"/>
          </p:nvPr>
        </p:nvSpPr>
        <p:spPr>
          <a:xfrm>
            <a:off x="709597" y="1736750"/>
            <a:ext cx="1838234" cy="161841"/>
          </a:xfrm>
          <a:prstGeom prst="rect">
            <a:avLst/>
          </a:prstGeom>
        </p:spPr>
        <p:txBody>
          <a:bodyPr/>
          <a:lstStyle>
            <a:lvl1pPr marL="0" indent="0">
              <a:buNone/>
              <a:defRPr lang="en-US" sz="1000" b="1" kern="1200" spc="-25" dirty="0">
                <a:solidFill>
                  <a:schemeClr val="accent1"/>
                </a:solidFill>
                <a:latin typeface="+mn-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01</a:t>
            </a:r>
          </a:p>
        </p:txBody>
      </p:sp>
      <p:sp>
        <p:nvSpPr>
          <p:cNvPr id="9" name="Text Placeholder 10">
            <a:extLst>
              <a:ext uri="{FF2B5EF4-FFF2-40B4-BE49-F238E27FC236}">
                <a16:creationId xmlns:a16="http://schemas.microsoft.com/office/drawing/2014/main" id="{97B75870-34EF-B172-9DC5-7B3B469DD535}"/>
              </a:ext>
            </a:extLst>
          </p:cNvPr>
          <p:cNvSpPr>
            <a:spLocks noGrp="1"/>
          </p:cNvSpPr>
          <p:nvPr>
            <p:ph type="body" sz="quarter" idx="13" hasCustomPrompt="1"/>
          </p:nvPr>
        </p:nvSpPr>
        <p:spPr>
          <a:xfrm>
            <a:off x="701092" y="1926725"/>
            <a:ext cx="1838234" cy="305112"/>
          </a:xfrm>
          <a:prstGeom prst="rect">
            <a:avLst/>
          </a:prstGeom>
        </p:spPr>
        <p:txBody>
          <a:bodyPr/>
          <a:lstStyle>
            <a:lvl1pPr marL="0" indent="0">
              <a:buNone/>
              <a:defRPr lang="en-US" sz="1800" b="1" kern="1200" spc="-25" dirty="0">
                <a:solidFill>
                  <a:schemeClr val="accent1"/>
                </a:solidFill>
                <a:latin typeface="+mj-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11" name="Text Placeholder 10">
            <a:extLst>
              <a:ext uri="{FF2B5EF4-FFF2-40B4-BE49-F238E27FC236}">
                <a16:creationId xmlns:a16="http://schemas.microsoft.com/office/drawing/2014/main" id="{98CDD658-3E19-2918-02C4-5E395910A8E7}"/>
              </a:ext>
            </a:extLst>
          </p:cNvPr>
          <p:cNvSpPr>
            <a:spLocks noGrp="1"/>
          </p:cNvSpPr>
          <p:nvPr>
            <p:ph type="body" sz="quarter" idx="15" hasCustomPrompt="1"/>
          </p:nvPr>
        </p:nvSpPr>
        <p:spPr>
          <a:xfrm>
            <a:off x="2973591" y="1736750"/>
            <a:ext cx="1838234" cy="161841"/>
          </a:xfrm>
          <a:prstGeom prst="rect">
            <a:avLst/>
          </a:prstGeom>
        </p:spPr>
        <p:txBody>
          <a:bodyPr/>
          <a:lstStyle>
            <a:lvl1pPr marL="0" indent="0">
              <a:buNone/>
              <a:defRPr lang="en-US" sz="1000" b="1" kern="1200" spc="-25" dirty="0">
                <a:solidFill>
                  <a:schemeClr val="accent1"/>
                </a:solidFill>
                <a:latin typeface="+mn-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02</a:t>
            </a:r>
          </a:p>
        </p:txBody>
      </p:sp>
      <p:sp>
        <p:nvSpPr>
          <p:cNvPr id="12" name="Text Placeholder 10">
            <a:extLst>
              <a:ext uri="{FF2B5EF4-FFF2-40B4-BE49-F238E27FC236}">
                <a16:creationId xmlns:a16="http://schemas.microsoft.com/office/drawing/2014/main" id="{993A77F2-571C-DD91-C115-B580B6A1E223}"/>
              </a:ext>
            </a:extLst>
          </p:cNvPr>
          <p:cNvSpPr>
            <a:spLocks noGrp="1"/>
          </p:cNvSpPr>
          <p:nvPr>
            <p:ph type="body" sz="quarter" idx="16" hasCustomPrompt="1"/>
          </p:nvPr>
        </p:nvSpPr>
        <p:spPr>
          <a:xfrm>
            <a:off x="2965085" y="1926725"/>
            <a:ext cx="1838234" cy="305112"/>
          </a:xfrm>
          <a:prstGeom prst="rect">
            <a:avLst/>
          </a:prstGeom>
        </p:spPr>
        <p:txBody>
          <a:bodyPr/>
          <a:lstStyle>
            <a:lvl1pPr marL="0" indent="0">
              <a:buNone/>
              <a:defRPr lang="en-US" sz="1800" b="1" kern="1200" spc="-25" dirty="0">
                <a:solidFill>
                  <a:schemeClr val="accent1"/>
                </a:solidFill>
                <a:latin typeface="+mj-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14" name="Text Placeholder 10">
            <a:extLst>
              <a:ext uri="{FF2B5EF4-FFF2-40B4-BE49-F238E27FC236}">
                <a16:creationId xmlns:a16="http://schemas.microsoft.com/office/drawing/2014/main" id="{1159A50A-6E6C-77FA-D12E-13DD6B103C87}"/>
              </a:ext>
            </a:extLst>
          </p:cNvPr>
          <p:cNvSpPr>
            <a:spLocks noGrp="1"/>
          </p:cNvSpPr>
          <p:nvPr>
            <p:ph type="body" sz="quarter" idx="18" hasCustomPrompt="1"/>
          </p:nvPr>
        </p:nvSpPr>
        <p:spPr>
          <a:xfrm>
            <a:off x="5192972" y="1736750"/>
            <a:ext cx="1838234" cy="161841"/>
          </a:xfrm>
          <a:prstGeom prst="rect">
            <a:avLst/>
          </a:prstGeom>
        </p:spPr>
        <p:txBody>
          <a:bodyPr/>
          <a:lstStyle>
            <a:lvl1pPr marL="0" indent="0">
              <a:buNone/>
              <a:defRPr lang="en-US" sz="1000" b="1" kern="1200" spc="-25" dirty="0">
                <a:solidFill>
                  <a:schemeClr val="accent1"/>
                </a:solidFill>
                <a:latin typeface="+mn-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03</a:t>
            </a:r>
          </a:p>
        </p:txBody>
      </p:sp>
      <p:sp>
        <p:nvSpPr>
          <p:cNvPr id="15" name="Text Placeholder 10">
            <a:extLst>
              <a:ext uri="{FF2B5EF4-FFF2-40B4-BE49-F238E27FC236}">
                <a16:creationId xmlns:a16="http://schemas.microsoft.com/office/drawing/2014/main" id="{8F837DAE-3A62-3E10-09B8-EB0D617D1C7E}"/>
              </a:ext>
            </a:extLst>
          </p:cNvPr>
          <p:cNvSpPr>
            <a:spLocks noGrp="1"/>
          </p:cNvSpPr>
          <p:nvPr>
            <p:ph type="body" sz="quarter" idx="19" hasCustomPrompt="1"/>
          </p:nvPr>
        </p:nvSpPr>
        <p:spPr>
          <a:xfrm>
            <a:off x="5184466" y="1926725"/>
            <a:ext cx="1838234" cy="305112"/>
          </a:xfrm>
          <a:prstGeom prst="rect">
            <a:avLst/>
          </a:prstGeom>
        </p:spPr>
        <p:txBody>
          <a:bodyPr/>
          <a:lstStyle>
            <a:lvl1pPr marL="0" indent="0">
              <a:buNone/>
              <a:defRPr lang="en-US" sz="1800" b="1" kern="1200" spc="-25" dirty="0">
                <a:solidFill>
                  <a:schemeClr val="accent1"/>
                </a:solidFill>
                <a:latin typeface="+mj-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17" name="Text Placeholder 10">
            <a:extLst>
              <a:ext uri="{FF2B5EF4-FFF2-40B4-BE49-F238E27FC236}">
                <a16:creationId xmlns:a16="http://schemas.microsoft.com/office/drawing/2014/main" id="{8DC7A8FD-72FE-188B-65D5-CADA1F348649}"/>
              </a:ext>
            </a:extLst>
          </p:cNvPr>
          <p:cNvSpPr>
            <a:spLocks noGrp="1"/>
          </p:cNvSpPr>
          <p:nvPr>
            <p:ph type="body" sz="quarter" idx="21" hasCustomPrompt="1"/>
          </p:nvPr>
        </p:nvSpPr>
        <p:spPr>
          <a:xfrm>
            <a:off x="7412354" y="1736750"/>
            <a:ext cx="1838234" cy="161841"/>
          </a:xfrm>
          <a:prstGeom prst="rect">
            <a:avLst/>
          </a:prstGeom>
        </p:spPr>
        <p:txBody>
          <a:bodyPr/>
          <a:lstStyle>
            <a:lvl1pPr marL="0" indent="0">
              <a:buNone/>
              <a:defRPr lang="en-US" sz="1000" b="1" kern="1200" spc="-25" dirty="0">
                <a:solidFill>
                  <a:schemeClr val="accent1"/>
                </a:solidFill>
                <a:latin typeface="+mn-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04</a:t>
            </a:r>
          </a:p>
        </p:txBody>
      </p:sp>
      <p:sp>
        <p:nvSpPr>
          <p:cNvPr id="18" name="Text Placeholder 10">
            <a:extLst>
              <a:ext uri="{FF2B5EF4-FFF2-40B4-BE49-F238E27FC236}">
                <a16:creationId xmlns:a16="http://schemas.microsoft.com/office/drawing/2014/main" id="{9C6C264E-5E38-3B0E-6C23-3D7B5B8FC82C}"/>
              </a:ext>
            </a:extLst>
          </p:cNvPr>
          <p:cNvSpPr>
            <a:spLocks noGrp="1"/>
          </p:cNvSpPr>
          <p:nvPr>
            <p:ph type="body" sz="quarter" idx="22" hasCustomPrompt="1"/>
          </p:nvPr>
        </p:nvSpPr>
        <p:spPr>
          <a:xfrm>
            <a:off x="7403848" y="1926725"/>
            <a:ext cx="1838234" cy="305112"/>
          </a:xfrm>
          <a:prstGeom prst="rect">
            <a:avLst/>
          </a:prstGeom>
        </p:spPr>
        <p:txBody>
          <a:bodyPr/>
          <a:lstStyle>
            <a:lvl1pPr marL="0" indent="0">
              <a:buNone/>
              <a:defRPr lang="en-US" sz="1800" b="1" kern="1200" spc="-25" dirty="0">
                <a:solidFill>
                  <a:schemeClr val="accent1"/>
                </a:solidFill>
                <a:latin typeface="+mj-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20" name="Text Placeholder 10">
            <a:extLst>
              <a:ext uri="{FF2B5EF4-FFF2-40B4-BE49-F238E27FC236}">
                <a16:creationId xmlns:a16="http://schemas.microsoft.com/office/drawing/2014/main" id="{9A66A8BB-0E11-5EA2-4897-9F538BCA44B0}"/>
              </a:ext>
            </a:extLst>
          </p:cNvPr>
          <p:cNvSpPr>
            <a:spLocks noGrp="1"/>
          </p:cNvSpPr>
          <p:nvPr>
            <p:ph type="body" sz="quarter" idx="24" hasCustomPrompt="1"/>
          </p:nvPr>
        </p:nvSpPr>
        <p:spPr>
          <a:xfrm>
            <a:off x="9654041" y="1736750"/>
            <a:ext cx="1838234" cy="161841"/>
          </a:xfrm>
          <a:prstGeom prst="rect">
            <a:avLst/>
          </a:prstGeom>
        </p:spPr>
        <p:txBody>
          <a:bodyPr/>
          <a:lstStyle>
            <a:lvl1pPr marL="0" indent="0">
              <a:buNone/>
              <a:defRPr lang="en-US" sz="1000" b="1" kern="1200" spc="-25" dirty="0">
                <a:solidFill>
                  <a:schemeClr val="accent1"/>
                </a:solidFill>
                <a:latin typeface="+mn-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05</a:t>
            </a:r>
          </a:p>
        </p:txBody>
      </p:sp>
      <p:sp>
        <p:nvSpPr>
          <p:cNvPr id="21" name="Text Placeholder 10">
            <a:extLst>
              <a:ext uri="{FF2B5EF4-FFF2-40B4-BE49-F238E27FC236}">
                <a16:creationId xmlns:a16="http://schemas.microsoft.com/office/drawing/2014/main" id="{A01DE684-F768-8F57-7C8F-CC046C303635}"/>
              </a:ext>
            </a:extLst>
          </p:cNvPr>
          <p:cNvSpPr>
            <a:spLocks noGrp="1"/>
          </p:cNvSpPr>
          <p:nvPr>
            <p:ph type="body" sz="quarter" idx="25" hasCustomPrompt="1"/>
          </p:nvPr>
        </p:nvSpPr>
        <p:spPr>
          <a:xfrm>
            <a:off x="9645535" y="1926725"/>
            <a:ext cx="1838234" cy="305112"/>
          </a:xfrm>
          <a:prstGeom prst="rect">
            <a:avLst/>
          </a:prstGeom>
        </p:spPr>
        <p:txBody>
          <a:bodyPr/>
          <a:lstStyle>
            <a:lvl1pPr marL="0" indent="0">
              <a:buNone/>
              <a:defRPr lang="en-US" sz="1800" b="1" kern="1200" spc="-25" dirty="0">
                <a:solidFill>
                  <a:schemeClr val="accent1"/>
                </a:solidFill>
                <a:latin typeface="+mj-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3" name="Text Placeholder 10">
            <a:extLst>
              <a:ext uri="{FF2B5EF4-FFF2-40B4-BE49-F238E27FC236}">
                <a16:creationId xmlns:a16="http://schemas.microsoft.com/office/drawing/2014/main" id="{1311F253-886E-9838-67DF-E76116461332}"/>
              </a:ext>
            </a:extLst>
          </p:cNvPr>
          <p:cNvSpPr>
            <a:spLocks noGrp="1"/>
          </p:cNvSpPr>
          <p:nvPr>
            <p:ph type="body" sz="quarter" idx="14" hasCustomPrompt="1"/>
          </p:nvPr>
        </p:nvSpPr>
        <p:spPr>
          <a:xfrm>
            <a:off x="701092" y="2436468"/>
            <a:ext cx="1838234" cy="2821335"/>
          </a:xfrm>
          <a:prstGeom prst="rect">
            <a:avLst/>
          </a:prstGeom>
        </p:spPr>
        <p:txBody>
          <a:bodyPr/>
          <a:lstStyle>
            <a:lvl1pPr marL="0" indent="0">
              <a:buNone/>
              <a:defRPr lang="en-US" sz="1100" b="0" i="0" kern="1200" spc="-30" dirty="0" smtClean="0">
                <a:solidFill>
                  <a:srgbClr val="02005E"/>
                </a:solidFill>
                <a:latin typeface="+mn-lt"/>
                <a:ea typeface="+mn-ea"/>
                <a:cs typeface="+mn-cs"/>
              </a:defRPr>
            </a:lvl1pPr>
            <a:lvl2pPr marL="231775" indent="-169863">
              <a:tabLst/>
              <a:defRPr lang="en-US" sz="1100" b="0" i="0" kern="1200" spc="-30" dirty="0" smtClean="0">
                <a:solidFill>
                  <a:srgbClr val="02005E"/>
                </a:solidFill>
                <a:latin typeface="+mn-lt"/>
                <a:ea typeface="+mn-ea"/>
                <a:cs typeface="+mn-cs"/>
              </a:defRPr>
            </a:lvl2pPr>
            <a:lvl3pPr marL="914171"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
        <p:nvSpPr>
          <p:cNvPr id="4" name="Text Placeholder 10">
            <a:extLst>
              <a:ext uri="{FF2B5EF4-FFF2-40B4-BE49-F238E27FC236}">
                <a16:creationId xmlns:a16="http://schemas.microsoft.com/office/drawing/2014/main" id="{BD61ECC0-996A-E9CF-9EC0-033871E66F72}"/>
              </a:ext>
            </a:extLst>
          </p:cNvPr>
          <p:cNvSpPr>
            <a:spLocks noGrp="1"/>
          </p:cNvSpPr>
          <p:nvPr>
            <p:ph type="body" sz="quarter" idx="17" hasCustomPrompt="1"/>
          </p:nvPr>
        </p:nvSpPr>
        <p:spPr>
          <a:xfrm>
            <a:off x="2965085" y="2436468"/>
            <a:ext cx="1838234" cy="2821335"/>
          </a:xfrm>
          <a:prstGeom prst="rect">
            <a:avLst/>
          </a:prstGeom>
        </p:spPr>
        <p:txBody>
          <a:bodyPr/>
          <a:lstStyle>
            <a:lvl1pPr marL="0" indent="0">
              <a:buNone/>
              <a:defRPr lang="en-US" sz="1100" b="0" i="0" kern="1200" spc="-30" dirty="0" smtClean="0">
                <a:solidFill>
                  <a:srgbClr val="02005E"/>
                </a:solidFill>
                <a:latin typeface="+mn-lt"/>
                <a:ea typeface="+mn-ea"/>
                <a:cs typeface="+mn-cs"/>
              </a:defRPr>
            </a:lvl1pPr>
            <a:lvl2pPr marL="231775" indent="-169863">
              <a:tabLst/>
              <a:defRPr lang="en-US" sz="1100" b="0" i="0" kern="1200" spc="-30" dirty="0" smtClean="0">
                <a:solidFill>
                  <a:srgbClr val="02005E"/>
                </a:solidFill>
                <a:latin typeface="+mn-lt"/>
                <a:ea typeface="+mn-ea"/>
                <a:cs typeface="+mn-cs"/>
              </a:defRPr>
            </a:lvl2pPr>
            <a:lvl3pPr marL="914171"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
        <p:nvSpPr>
          <p:cNvPr id="5" name="Text Placeholder 10">
            <a:extLst>
              <a:ext uri="{FF2B5EF4-FFF2-40B4-BE49-F238E27FC236}">
                <a16:creationId xmlns:a16="http://schemas.microsoft.com/office/drawing/2014/main" id="{219560D7-2BAC-8F4C-6209-4C6DF59FD423}"/>
              </a:ext>
            </a:extLst>
          </p:cNvPr>
          <p:cNvSpPr>
            <a:spLocks noGrp="1"/>
          </p:cNvSpPr>
          <p:nvPr>
            <p:ph type="body" sz="quarter" idx="20" hasCustomPrompt="1"/>
          </p:nvPr>
        </p:nvSpPr>
        <p:spPr>
          <a:xfrm>
            <a:off x="5184466" y="2436468"/>
            <a:ext cx="1838234" cy="2821335"/>
          </a:xfrm>
          <a:prstGeom prst="rect">
            <a:avLst/>
          </a:prstGeom>
        </p:spPr>
        <p:txBody>
          <a:bodyPr/>
          <a:lstStyle>
            <a:lvl1pPr marL="0" indent="0">
              <a:buNone/>
              <a:defRPr lang="en-US" sz="1100" b="0" i="0" kern="1200" spc="-30" dirty="0" smtClean="0">
                <a:solidFill>
                  <a:srgbClr val="02005E"/>
                </a:solidFill>
                <a:latin typeface="+mn-lt"/>
                <a:ea typeface="+mn-ea"/>
                <a:cs typeface="+mn-cs"/>
              </a:defRPr>
            </a:lvl1pPr>
            <a:lvl2pPr marL="231775" indent="-169863">
              <a:tabLst/>
              <a:defRPr lang="en-US" sz="1100" b="0" i="0" kern="1200" spc="-30" dirty="0" smtClean="0">
                <a:solidFill>
                  <a:srgbClr val="02005E"/>
                </a:solidFill>
                <a:latin typeface="+mn-lt"/>
                <a:ea typeface="+mn-ea"/>
                <a:cs typeface="+mn-cs"/>
              </a:defRPr>
            </a:lvl2pPr>
            <a:lvl3pPr marL="914171"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
        <p:nvSpPr>
          <p:cNvPr id="6" name="Text Placeholder 10">
            <a:extLst>
              <a:ext uri="{FF2B5EF4-FFF2-40B4-BE49-F238E27FC236}">
                <a16:creationId xmlns:a16="http://schemas.microsoft.com/office/drawing/2014/main" id="{68C0ECE0-5394-6DE6-74C0-00037B13DBFE}"/>
              </a:ext>
            </a:extLst>
          </p:cNvPr>
          <p:cNvSpPr>
            <a:spLocks noGrp="1"/>
          </p:cNvSpPr>
          <p:nvPr>
            <p:ph type="body" sz="quarter" idx="23" hasCustomPrompt="1"/>
          </p:nvPr>
        </p:nvSpPr>
        <p:spPr>
          <a:xfrm>
            <a:off x="7403848" y="2436468"/>
            <a:ext cx="1838234" cy="2821335"/>
          </a:xfrm>
          <a:prstGeom prst="rect">
            <a:avLst/>
          </a:prstGeom>
        </p:spPr>
        <p:txBody>
          <a:bodyPr/>
          <a:lstStyle>
            <a:lvl1pPr marL="0" indent="0">
              <a:buNone/>
              <a:defRPr lang="en-US" sz="1100" b="0" i="0" kern="1200" spc="-30" dirty="0" smtClean="0">
                <a:solidFill>
                  <a:srgbClr val="02005E"/>
                </a:solidFill>
                <a:latin typeface="+mn-lt"/>
                <a:ea typeface="+mn-ea"/>
                <a:cs typeface="+mn-cs"/>
              </a:defRPr>
            </a:lvl1pPr>
            <a:lvl2pPr marL="231775" indent="-169863">
              <a:tabLst/>
              <a:defRPr lang="en-US" sz="1100" b="0" i="0" kern="1200" spc="-30" dirty="0" smtClean="0">
                <a:solidFill>
                  <a:srgbClr val="02005E"/>
                </a:solidFill>
                <a:latin typeface="+mn-lt"/>
                <a:ea typeface="+mn-ea"/>
                <a:cs typeface="+mn-cs"/>
              </a:defRPr>
            </a:lvl2pPr>
            <a:lvl3pPr marL="914171"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
        <p:nvSpPr>
          <p:cNvPr id="7" name="Text Placeholder 10">
            <a:extLst>
              <a:ext uri="{FF2B5EF4-FFF2-40B4-BE49-F238E27FC236}">
                <a16:creationId xmlns:a16="http://schemas.microsoft.com/office/drawing/2014/main" id="{32098B9F-E1A9-55B8-6839-8B43B9586B77}"/>
              </a:ext>
            </a:extLst>
          </p:cNvPr>
          <p:cNvSpPr>
            <a:spLocks noGrp="1"/>
          </p:cNvSpPr>
          <p:nvPr>
            <p:ph type="body" sz="quarter" idx="26" hasCustomPrompt="1"/>
          </p:nvPr>
        </p:nvSpPr>
        <p:spPr>
          <a:xfrm>
            <a:off x="9645535" y="2436468"/>
            <a:ext cx="1838234" cy="2821335"/>
          </a:xfrm>
          <a:prstGeom prst="rect">
            <a:avLst/>
          </a:prstGeom>
        </p:spPr>
        <p:txBody>
          <a:bodyPr/>
          <a:lstStyle>
            <a:lvl1pPr marL="0" indent="0">
              <a:buNone/>
              <a:defRPr lang="en-US" sz="1100" b="0" i="0" kern="1200" spc="-30" dirty="0" smtClean="0">
                <a:solidFill>
                  <a:srgbClr val="02005E"/>
                </a:solidFill>
                <a:latin typeface="+mn-lt"/>
                <a:ea typeface="+mn-ea"/>
                <a:cs typeface="+mn-cs"/>
              </a:defRPr>
            </a:lvl1pPr>
            <a:lvl2pPr marL="231775" indent="-169863">
              <a:tabLst/>
              <a:defRPr lang="en-US" sz="1100" b="0" i="0" kern="1200" spc="-30" dirty="0" smtClean="0">
                <a:solidFill>
                  <a:srgbClr val="02005E"/>
                </a:solidFill>
                <a:latin typeface="+mn-lt"/>
                <a:ea typeface="+mn-ea"/>
                <a:cs typeface="+mn-cs"/>
              </a:defRPr>
            </a:lvl2pPr>
            <a:lvl3pPr marL="914171"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Tree>
    <p:extLst>
      <p:ext uri="{BB962C8B-B14F-4D97-AF65-F5344CB8AC3E}">
        <p14:creationId xmlns:p14="http://schemas.microsoft.com/office/powerpoint/2010/main" val="4124759224"/>
      </p:ext>
    </p:extLst>
  </p:cSld>
  <p:clrMapOvr>
    <a:masterClrMapping/>
  </p:clrMapOvr>
  <p:hf sldNum="0" hdr="0" ftr="0"/>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Custom Layout-Lis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4143C-A5A9-FE98-CA67-6BFF4C11E50E}"/>
              </a:ext>
            </a:extLst>
          </p:cNvPr>
          <p:cNvSpPr>
            <a:spLocks noGrp="1"/>
          </p:cNvSpPr>
          <p:nvPr>
            <p:ph type="title"/>
          </p:nvPr>
        </p:nvSpPr>
        <p:spPr/>
        <p:txBody>
          <a:bodyPr/>
          <a:lstStyle/>
          <a:p>
            <a:r>
              <a:rPr lang="en-US"/>
              <a:t>Click to edit Master title style</a:t>
            </a:r>
          </a:p>
        </p:txBody>
      </p:sp>
      <p:grpSp>
        <p:nvGrpSpPr>
          <p:cNvPr id="35" name="Group 34">
            <a:extLst>
              <a:ext uri="{FF2B5EF4-FFF2-40B4-BE49-F238E27FC236}">
                <a16:creationId xmlns:a16="http://schemas.microsoft.com/office/drawing/2014/main" id="{4D8C9D69-708B-90B4-A5D4-66E9E94297AD}"/>
              </a:ext>
            </a:extLst>
          </p:cNvPr>
          <p:cNvGrpSpPr/>
          <p:nvPr/>
        </p:nvGrpSpPr>
        <p:grpSpPr>
          <a:xfrm>
            <a:off x="606162" y="1501332"/>
            <a:ext cx="2611618" cy="4283242"/>
            <a:chOff x="1212167" y="7796463"/>
            <a:chExt cx="4206238" cy="8566483"/>
          </a:xfrm>
        </p:grpSpPr>
        <p:sp>
          <p:nvSpPr>
            <p:cNvPr id="36" name="Rounded Rectangle 35">
              <a:extLst>
                <a:ext uri="{FF2B5EF4-FFF2-40B4-BE49-F238E27FC236}">
                  <a16:creationId xmlns:a16="http://schemas.microsoft.com/office/drawing/2014/main" id="{A9AECCF7-F1D8-F380-2E08-8528CE0364F5}"/>
                </a:ext>
              </a:extLst>
            </p:cNvPr>
            <p:cNvSpPr/>
            <p:nvPr/>
          </p:nvSpPr>
          <p:spPr>
            <a:xfrm>
              <a:off x="1220788" y="7796463"/>
              <a:ext cx="4197617" cy="8566483"/>
            </a:xfrm>
            <a:prstGeom prst="roundRect">
              <a:avLst>
                <a:gd name="adj" fmla="val 6397"/>
              </a:avLst>
            </a:prstGeom>
            <a:solidFill>
              <a:schemeClr val="bg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a:latin typeface="+mn-lt"/>
              </a:endParaRPr>
            </a:p>
          </p:txBody>
        </p:sp>
        <p:sp>
          <p:nvSpPr>
            <p:cNvPr id="37" name="Round Same Side Corner Rectangle 36">
              <a:extLst>
                <a:ext uri="{FF2B5EF4-FFF2-40B4-BE49-F238E27FC236}">
                  <a16:creationId xmlns:a16="http://schemas.microsoft.com/office/drawing/2014/main" id="{BF960BA2-30DB-D82E-7227-E797DCE14BCE}"/>
                </a:ext>
              </a:extLst>
            </p:cNvPr>
            <p:cNvSpPr/>
            <p:nvPr/>
          </p:nvSpPr>
          <p:spPr>
            <a:xfrm>
              <a:off x="1212167" y="7796463"/>
              <a:ext cx="4197617" cy="923331"/>
            </a:xfrm>
            <a:prstGeom prst="round2SameRect">
              <a:avLst>
                <a:gd name="adj1" fmla="val 29698"/>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a:latin typeface="+mn-lt"/>
              </a:endParaRPr>
            </a:p>
          </p:txBody>
        </p:sp>
      </p:grpSp>
      <p:sp>
        <p:nvSpPr>
          <p:cNvPr id="38" name="Text Placeholder 10">
            <a:extLst>
              <a:ext uri="{FF2B5EF4-FFF2-40B4-BE49-F238E27FC236}">
                <a16:creationId xmlns:a16="http://schemas.microsoft.com/office/drawing/2014/main" id="{442E49C0-0531-F41F-0C7F-95E1D5FE5995}"/>
              </a:ext>
            </a:extLst>
          </p:cNvPr>
          <p:cNvSpPr>
            <a:spLocks noGrp="1"/>
          </p:cNvSpPr>
          <p:nvPr>
            <p:ph type="body" sz="quarter" idx="19" hasCustomPrompt="1"/>
          </p:nvPr>
        </p:nvSpPr>
        <p:spPr>
          <a:xfrm>
            <a:off x="722703" y="1618360"/>
            <a:ext cx="2353202" cy="294296"/>
          </a:xfrm>
          <a:prstGeom prst="rect">
            <a:avLst/>
          </a:prstGeom>
        </p:spPr>
        <p:txBody>
          <a:bodyPr/>
          <a:lstStyle>
            <a:lvl1pPr marL="0" indent="0">
              <a:buNone/>
              <a:defRPr lang="en-US" sz="1800" b="1" kern="1200" spc="-25" dirty="0">
                <a:solidFill>
                  <a:schemeClr val="bg1"/>
                </a:solidFill>
                <a:latin typeface="+mj-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39" name="Text Placeholder 10">
            <a:extLst>
              <a:ext uri="{FF2B5EF4-FFF2-40B4-BE49-F238E27FC236}">
                <a16:creationId xmlns:a16="http://schemas.microsoft.com/office/drawing/2014/main" id="{EC4D91AA-BBB7-24A6-7DED-0F3FA7977A21}"/>
              </a:ext>
            </a:extLst>
          </p:cNvPr>
          <p:cNvSpPr>
            <a:spLocks noGrp="1"/>
          </p:cNvSpPr>
          <p:nvPr>
            <p:ph type="body" sz="quarter" idx="20" hasCustomPrompt="1"/>
          </p:nvPr>
        </p:nvSpPr>
        <p:spPr>
          <a:xfrm>
            <a:off x="724461" y="2090392"/>
            <a:ext cx="2316808" cy="615553"/>
          </a:xfrm>
          <a:prstGeom prst="rect">
            <a:avLst/>
          </a:prstGeom>
        </p:spPr>
        <p:txBody>
          <a:bodyPr/>
          <a:lstStyle>
            <a:lvl1pPr marL="0" indent="0">
              <a:buNone/>
              <a:defRPr lang="en-US" sz="1000" b="0" i="0" kern="1200" spc="-50" dirty="0" smtClean="0">
                <a:solidFill>
                  <a:schemeClr val="accent2"/>
                </a:solidFill>
                <a:latin typeface="+mn-lt"/>
                <a:ea typeface="+mn-ea"/>
                <a:cs typeface="+mn-cs"/>
              </a:defRPr>
            </a:lvl1pPr>
            <a:lvl2pPr marL="231775" indent="-169863">
              <a:tabLst/>
              <a:defRPr lang="en-US" sz="1000" b="0" i="0" kern="1200" spc="-50" dirty="0" smtClean="0">
                <a:solidFill>
                  <a:schemeClr val="accent2"/>
                </a:solidFill>
                <a:latin typeface="+mn-lt"/>
                <a:ea typeface="+mn-ea"/>
                <a:cs typeface="+mn-cs"/>
              </a:defRPr>
            </a:lvl2pPr>
            <a:lvl3pPr marL="914171"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
        <p:nvSpPr>
          <p:cNvPr id="40" name="Text Placeholder 10">
            <a:extLst>
              <a:ext uri="{FF2B5EF4-FFF2-40B4-BE49-F238E27FC236}">
                <a16:creationId xmlns:a16="http://schemas.microsoft.com/office/drawing/2014/main" id="{40882936-5AB4-FCBC-D94D-B7DDCF75E62E}"/>
              </a:ext>
            </a:extLst>
          </p:cNvPr>
          <p:cNvSpPr>
            <a:spLocks noGrp="1"/>
          </p:cNvSpPr>
          <p:nvPr>
            <p:ph type="body" sz="quarter" idx="27" hasCustomPrompt="1"/>
          </p:nvPr>
        </p:nvSpPr>
        <p:spPr>
          <a:xfrm>
            <a:off x="724461" y="4768276"/>
            <a:ext cx="2316808" cy="861816"/>
          </a:xfrm>
          <a:prstGeom prst="rect">
            <a:avLst/>
          </a:prstGeom>
        </p:spPr>
        <p:txBody>
          <a:bodyPr/>
          <a:lstStyle>
            <a:lvl1pPr marL="0" indent="0">
              <a:buNone/>
              <a:defRPr lang="en-US" sz="1000" b="0" i="0" kern="1200" spc="-50" dirty="0" smtClean="0">
                <a:solidFill>
                  <a:schemeClr val="accent2"/>
                </a:solidFill>
                <a:latin typeface="+mn-lt"/>
                <a:ea typeface="+mn-ea"/>
                <a:cs typeface="+mn-cs"/>
              </a:defRPr>
            </a:lvl1pPr>
            <a:lvl2pPr marL="231775" indent="-169863">
              <a:tabLst/>
              <a:defRPr lang="en-US" sz="1000" b="0" i="0" kern="1200" spc="-50" dirty="0" smtClean="0">
                <a:solidFill>
                  <a:schemeClr val="accent2"/>
                </a:solidFill>
                <a:latin typeface="+mn-lt"/>
                <a:ea typeface="+mn-ea"/>
                <a:cs typeface="+mn-cs"/>
              </a:defRPr>
            </a:lvl2pPr>
            <a:lvl3pPr marL="914171"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
        <p:nvSpPr>
          <p:cNvPr id="41" name="Text Placeholder 10">
            <a:extLst>
              <a:ext uri="{FF2B5EF4-FFF2-40B4-BE49-F238E27FC236}">
                <a16:creationId xmlns:a16="http://schemas.microsoft.com/office/drawing/2014/main" id="{0705E783-D831-B2F9-BE06-6D62233362B1}"/>
              </a:ext>
            </a:extLst>
          </p:cNvPr>
          <p:cNvSpPr>
            <a:spLocks noGrp="1"/>
          </p:cNvSpPr>
          <p:nvPr>
            <p:ph type="body" sz="quarter" idx="28" hasCustomPrompt="1"/>
          </p:nvPr>
        </p:nvSpPr>
        <p:spPr>
          <a:xfrm>
            <a:off x="722703" y="2950772"/>
            <a:ext cx="2353202" cy="184666"/>
          </a:xfrm>
          <a:prstGeom prst="rect">
            <a:avLst/>
          </a:prstGeom>
        </p:spPr>
        <p:txBody>
          <a:bodyPr/>
          <a:lstStyle>
            <a:lvl1pPr marL="0" indent="0">
              <a:buNone/>
              <a:defRPr lang="en-US" sz="1200" b="0" i="0" kern="1200" spc="-25" dirty="0">
                <a:solidFill>
                  <a:schemeClr val="accent2"/>
                </a:solidFill>
                <a:latin typeface="+mn-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42" name="Text Placeholder 10">
            <a:extLst>
              <a:ext uri="{FF2B5EF4-FFF2-40B4-BE49-F238E27FC236}">
                <a16:creationId xmlns:a16="http://schemas.microsoft.com/office/drawing/2014/main" id="{92EC8CC2-9EE0-27B9-AFE0-151A33281784}"/>
              </a:ext>
            </a:extLst>
          </p:cNvPr>
          <p:cNvSpPr>
            <a:spLocks noGrp="1"/>
          </p:cNvSpPr>
          <p:nvPr>
            <p:ph type="body" sz="quarter" idx="29" hasCustomPrompt="1"/>
          </p:nvPr>
        </p:nvSpPr>
        <p:spPr>
          <a:xfrm>
            <a:off x="722703" y="4557503"/>
            <a:ext cx="2353202" cy="184666"/>
          </a:xfrm>
          <a:prstGeom prst="rect">
            <a:avLst/>
          </a:prstGeom>
        </p:spPr>
        <p:txBody>
          <a:bodyPr/>
          <a:lstStyle>
            <a:lvl1pPr marL="0" indent="0">
              <a:buNone/>
              <a:defRPr lang="en-US" sz="1200" b="0" i="0" kern="1200" spc="-25" dirty="0">
                <a:solidFill>
                  <a:schemeClr val="accent2"/>
                </a:solidFill>
                <a:latin typeface="+mn-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Headline</a:t>
            </a:r>
          </a:p>
        </p:txBody>
      </p:sp>
      <p:grpSp>
        <p:nvGrpSpPr>
          <p:cNvPr id="43" name="Group 42">
            <a:extLst>
              <a:ext uri="{FF2B5EF4-FFF2-40B4-BE49-F238E27FC236}">
                <a16:creationId xmlns:a16="http://schemas.microsoft.com/office/drawing/2014/main" id="{2B2BF7EB-237D-5B13-7357-E9A6C64E915A}"/>
              </a:ext>
            </a:extLst>
          </p:cNvPr>
          <p:cNvGrpSpPr/>
          <p:nvPr/>
        </p:nvGrpSpPr>
        <p:grpSpPr>
          <a:xfrm>
            <a:off x="3396574" y="1501332"/>
            <a:ext cx="2611618" cy="4283242"/>
            <a:chOff x="1212167" y="7796463"/>
            <a:chExt cx="4206238" cy="8566483"/>
          </a:xfrm>
        </p:grpSpPr>
        <p:sp>
          <p:nvSpPr>
            <p:cNvPr id="44" name="Rounded Rectangle 43">
              <a:extLst>
                <a:ext uri="{FF2B5EF4-FFF2-40B4-BE49-F238E27FC236}">
                  <a16:creationId xmlns:a16="http://schemas.microsoft.com/office/drawing/2014/main" id="{98E58957-20EC-095E-5D18-587B375AFF17}"/>
                </a:ext>
              </a:extLst>
            </p:cNvPr>
            <p:cNvSpPr/>
            <p:nvPr/>
          </p:nvSpPr>
          <p:spPr>
            <a:xfrm>
              <a:off x="1220788" y="7796463"/>
              <a:ext cx="4197617" cy="8566483"/>
            </a:xfrm>
            <a:prstGeom prst="roundRect">
              <a:avLst>
                <a:gd name="adj" fmla="val 6397"/>
              </a:avLst>
            </a:prstGeom>
            <a:solidFill>
              <a:schemeClr val="bg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a:latin typeface="+mn-lt"/>
              </a:endParaRPr>
            </a:p>
          </p:txBody>
        </p:sp>
        <p:sp>
          <p:nvSpPr>
            <p:cNvPr id="45" name="Round Same Side Corner Rectangle 44">
              <a:extLst>
                <a:ext uri="{FF2B5EF4-FFF2-40B4-BE49-F238E27FC236}">
                  <a16:creationId xmlns:a16="http://schemas.microsoft.com/office/drawing/2014/main" id="{1EC801BB-5180-8545-B2E2-DFF97D229FB0}"/>
                </a:ext>
              </a:extLst>
            </p:cNvPr>
            <p:cNvSpPr/>
            <p:nvPr/>
          </p:nvSpPr>
          <p:spPr>
            <a:xfrm>
              <a:off x="1212167" y="7796463"/>
              <a:ext cx="4197617" cy="923331"/>
            </a:xfrm>
            <a:prstGeom prst="round2SameRect">
              <a:avLst>
                <a:gd name="adj1" fmla="val 29698"/>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a:latin typeface="+mn-lt"/>
              </a:endParaRPr>
            </a:p>
          </p:txBody>
        </p:sp>
      </p:grpSp>
      <p:grpSp>
        <p:nvGrpSpPr>
          <p:cNvPr id="46" name="Group 45">
            <a:extLst>
              <a:ext uri="{FF2B5EF4-FFF2-40B4-BE49-F238E27FC236}">
                <a16:creationId xmlns:a16="http://schemas.microsoft.com/office/drawing/2014/main" id="{66BC06E0-4518-9C1E-AA0B-8038D0A7B69E}"/>
              </a:ext>
            </a:extLst>
          </p:cNvPr>
          <p:cNvGrpSpPr/>
          <p:nvPr/>
        </p:nvGrpSpPr>
        <p:grpSpPr>
          <a:xfrm>
            <a:off x="6186985" y="1501332"/>
            <a:ext cx="2611618" cy="4283242"/>
            <a:chOff x="1212167" y="7796463"/>
            <a:chExt cx="4206238" cy="8566483"/>
          </a:xfrm>
        </p:grpSpPr>
        <p:sp>
          <p:nvSpPr>
            <p:cNvPr id="47" name="Rounded Rectangle 46">
              <a:extLst>
                <a:ext uri="{FF2B5EF4-FFF2-40B4-BE49-F238E27FC236}">
                  <a16:creationId xmlns:a16="http://schemas.microsoft.com/office/drawing/2014/main" id="{C87CDED0-4F3D-8E19-E434-15F989E64888}"/>
                </a:ext>
              </a:extLst>
            </p:cNvPr>
            <p:cNvSpPr/>
            <p:nvPr/>
          </p:nvSpPr>
          <p:spPr>
            <a:xfrm>
              <a:off x="1220788" y="7796463"/>
              <a:ext cx="4197617" cy="8566483"/>
            </a:xfrm>
            <a:prstGeom prst="roundRect">
              <a:avLst>
                <a:gd name="adj" fmla="val 6397"/>
              </a:avLst>
            </a:prstGeom>
            <a:solidFill>
              <a:schemeClr val="bg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a:latin typeface="+mn-lt"/>
              </a:endParaRPr>
            </a:p>
          </p:txBody>
        </p:sp>
        <p:sp>
          <p:nvSpPr>
            <p:cNvPr id="48" name="Round Same Side Corner Rectangle 47">
              <a:extLst>
                <a:ext uri="{FF2B5EF4-FFF2-40B4-BE49-F238E27FC236}">
                  <a16:creationId xmlns:a16="http://schemas.microsoft.com/office/drawing/2014/main" id="{C46BE0AC-E93C-E6C4-F01F-423C46B18D15}"/>
                </a:ext>
              </a:extLst>
            </p:cNvPr>
            <p:cNvSpPr/>
            <p:nvPr/>
          </p:nvSpPr>
          <p:spPr>
            <a:xfrm>
              <a:off x="1212167" y="7796463"/>
              <a:ext cx="4197617" cy="923331"/>
            </a:xfrm>
            <a:prstGeom prst="round2SameRect">
              <a:avLst>
                <a:gd name="adj1" fmla="val 29698"/>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a:latin typeface="+mn-lt"/>
              </a:endParaRPr>
            </a:p>
          </p:txBody>
        </p:sp>
      </p:grpSp>
      <p:grpSp>
        <p:nvGrpSpPr>
          <p:cNvPr id="49" name="Group 48">
            <a:extLst>
              <a:ext uri="{FF2B5EF4-FFF2-40B4-BE49-F238E27FC236}">
                <a16:creationId xmlns:a16="http://schemas.microsoft.com/office/drawing/2014/main" id="{85BA169A-BE5B-E11D-DD22-E435ABB43A6B}"/>
              </a:ext>
            </a:extLst>
          </p:cNvPr>
          <p:cNvGrpSpPr/>
          <p:nvPr/>
        </p:nvGrpSpPr>
        <p:grpSpPr>
          <a:xfrm>
            <a:off x="8977396" y="1501332"/>
            <a:ext cx="2611618" cy="4283242"/>
            <a:chOff x="1212167" y="7796463"/>
            <a:chExt cx="4206238" cy="8566483"/>
          </a:xfrm>
        </p:grpSpPr>
        <p:sp>
          <p:nvSpPr>
            <p:cNvPr id="50" name="Rounded Rectangle 49">
              <a:extLst>
                <a:ext uri="{FF2B5EF4-FFF2-40B4-BE49-F238E27FC236}">
                  <a16:creationId xmlns:a16="http://schemas.microsoft.com/office/drawing/2014/main" id="{624750F1-131F-20F4-6690-54CD4064F760}"/>
                </a:ext>
              </a:extLst>
            </p:cNvPr>
            <p:cNvSpPr/>
            <p:nvPr/>
          </p:nvSpPr>
          <p:spPr>
            <a:xfrm>
              <a:off x="1220788" y="7796463"/>
              <a:ext cx="4197617" cy="8566483"/>
            </a:xfrm>
            <a:prstGeom prst="roundRect">
              <a:avLst>
                <a:gd name="adj" fmla="val 6397"/>
              </a:avLst>
            </a:prstGeom>
            <a:solidFill>
              <a:schemeClr val="bg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a:latin typeface="+mn-lt"/>
              </a:endParaRPr>
            </a:p>
          </p:txBody>
        </p:sp>
        <p:sp>
          <p:nvSpPr>
            <p:cNvPr id="51" name="Round Same Side Corner Rectangle 50">
              <a:extLst>
                <a:ext uri="{FF2B5EF4-FFF2-40B4-BE49-F238E27FC236}">
                  <a16:creationId xmlns:a16="http://schemas.microsoft.com/office/drawing/2014/main" id="{709C5BAD-A1F5-F3E2-5BCD-33147526D3D5}"/>
                </a:ext>
              </a:extLst>
            </p:cNvPr>
            <p:cNvSpPr/>
            <p:nvPr/>
          </p:nvSpPr>
          <p:spPr>
            <a:xfrm>
              <a:off x="1212167" y="7796463"/>
              <a:ext cx="4197617" cy="923331"/>
            </a:xfrm>
            <a:prstGeom prst="round2SameRect">
              <a:avLst>
                <a:gd name="adj1" fmla="val 29698"/>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a:latin typeface="+mn-lt"/>
              </a:endParaRPr>
            </a:p>
          </p:txBody>
        </p:sp>
      </p:grpSp>
      <p:sp>
        <p:nvSpPr>
          <p:cNvPr id="52" name="Text Placeholder 10">
            <a:extLst>
              <a:ext uri="{FF2B5EF4-FFF2-40B4-BE49-F238E27FC236}">
                <a16:creationId xmlns:a16="http://schemas.microsoft.com/office/drawing/2014/main" id="{BEAB3AA4-9FD7-38F0-D51B-9F011AD65409}"/>
              </a:ext>
            </a:extLst>
          </p:cNvPr>
          <p:cNvSpPr>
            <a:spLocks noGrp="1"/>
          </p:cNvSpPr>
          <p:nvPr>
            <p:ph type="body" sz="quarter" idx="30" hasCustomPrompt="1"/>
          </p:nvPr>
        </p:nvSpPr>
        <p:spPr>
          <a:xfrm>
            <a:off x="3518519" y="1618360"/>
            <a:ext cx="2353202" cy="294296"/>
          </a:xfrm>
          <a:prstGeom prst="rect">
            <a:avLst/>
          </a:prstGeom>
        </p:spPr>
        <p:txBody>
          <a:bodyPr/>
          <a:lstStyle>
            <a:lvl1pPr marL="0" indent="0">
              <a:buNone/>
              <a:defRPr lang="en-US" sz="1800" b="1" kern="1200" spc="-25" dirty="0">
                <a:solidFill>
                  <a:schemeClr val="bg1"/>
                </a:solidFill>
                <a:latin typeface="+mj-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53" name="Text Placeholder 10">
            <a:extLst>
              <a:ext uri="{FF2B5EF4-FFF2-40B4-BE49-F238E27FC236}">
                <a16:creationId xmlns:a16="http://schemas.microsoft.com/office/drawing/2014/main" id="{C81FE944-2241-55AB-2038-245012258D2A}"/>
              </a:ext>
            </a:extLst>
          </p:cNvPr>
          <p:cNvSpPr>
            <a:spLocks noGrp="1"/>
          </p:cNvSpPr>
          <p:nvPr>
            <p:ph type="body" sz="quarter" idx="31" hasCustomPrompt="1"/>
          </p:nvPr>
        </p:nvSpPr>
        <p:spPr>
          <a:xfrm>
            <a:off x="3520276" y="2090392"/>
            <a:ext cx="2316808" cy="615553"/>
          </a:xfrm>
          <a:prstGeom prst="rect">
            <a:avLst/>
          </a:prstGeom>
        </p:spPr>
        <p:txBody>
          <a:bodyPr/>
          <a:lstStyle>
            <a:lvl1pPr marL="0" indent="0">
              <a:buNone/>
              <a:defRPr lang="en-US" sz="1000" b="0" i="0" kern="1200" spc="-50" dirty="0" smtClean="0">
                <a:solidFill>
                  <a:schemeClr val="accent2"/>
                </a:solidFill>
                <a:latin typeface="+mn-lt"/>
                <a:ea typeface="+mn-ea"/>
                <a:cs typeface="+mn-cs"/>
              </a:defRPr>
            </a:lvl1pPr>
            <a:lvl2pPr marL="231775" indent="-169863">
              <a:tabLst/>
              <a:defRPr lang="en-US" sz="1000" b="0" i="0" kern="1200" spc="-50" dirty="0" smtClean="0">
                <a:solidFill>
                  <a:schemeClr val="accent2"/>
                </a:solidFill>
                <a:latin typeface="+mn-lt"/>
                <a:ea typeface="+mn-ea"/>
                <a:cs typeface="+mn-cs"/>
              </a:defRPr>
            </a:lvl2pPr>
            <a:lvl3pPr marL="914171"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
        <p:nvSpPr>
          <p:cNvPr id="54" name="Text Placeholder 10">
            <a:extLst>
              <a:ext uri="{FF2B5EF4-FFF2-40B4-BE49-F238E27FC236}">
                <a16:creationId xmlns:a16="http://schemas.microsoft.com/office/drawing/2014/main" id="{E1EDEAFD-47AF-008D-8569-549A708D2909}"/>
              </a:ext>
            </a:extLst>
          </p:cNvPr>
          <p:cNvSpPr>
            <a:spLocks noGrp="1"/>
          </p:cNvSpPr>
          <p:nvPr>
            <p:ph type="body" sz="quarter" idx="32" hasCustomPrompt="1"/>
          </p:nvPr>
        </p:nvSpPr>
        <p:spPr>
          <a:xfrm>
            <a:off x="3520276" y="4768276"/>
            <a:ext cx="2316808" cy="861816"/>
          </a:xfrm>
          <a:prstGeom prst="rect">
            <a:avLst/>
          </a:prstGeom>
        </p:spPr>
        <p:txBody>
          <a:bodyPr/>
          <a:lstStyle>
            <a:lvl1pPr marL="0" indent="0">
              <a:buNone/>
              <a:defRPr lang="en-US" sz="1000" b="0" i="0" kern="1200" spc="-50" dirty="0" smtClean="0">
                <a:solidFill>
                  <a:schemeClr val="accent2"/>
                </a:solidFill>
                <a:latin typeface="+mn-lt"/>
                <a:ea typeface="+mn-ea"/>
                <a:cs typeface="+mn-cs"/>
              </a:defRPr>
            </a:lvl1pPr>
            <a:lvl2pPr marL="231775" indent="-169863">
              <a:tabLst/>
              <a:defRPr lang="en-US" sz="1000" b="0" i="0" kern="1200" spc="-50" dirty="0" smtClean="0">
                <a:solidFill>
                  <a:schemeClr val="accent2"/>
                </a:solidFill>
                <a:latin typeface="+mn-lt"/>
                <a:ea typeface="+mn-ea"/>
                <a:cs typeface="+mn-cs"/>
              </a:defRPr>
            </a:lvl2pPr>
            <a:lvl3pPr marL="914171"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
        <p:nvSpPr>
          <p:cNvPr id="55" name="Text Placeholder 10">
            <a:extLst>
              <a:ext uri="{FF2B5EF4-FFF2-40B4-BE49-F238E27FC236}">
                <a16:creationId xmlns:a16="http://schemas.microsoft.com/office/drawing/2014/main" id="{FC35CA2F-EF85-C648-0223-0CC5626DF7F2}"/>
              </a:ext>
            </a:extLst>
          </p:cNvPr>
          <p:cNvSpPr>
            <a:spLocks noGrp="1"/>
          </p:cNvSpPr>
          <p:nvPr>
            <p:ph type="body" sz="quarter" idx="33" hasCustomPrompt="1"/>
          </p:nvPr>
        </p:nvSpPr>
        <p:spPr>
          <a:xfrm>
            <a:off x="3518519" y="2950772"/>
            <a:ext cx="2353202" cy="184666"/>
          </a:xfrm>
          <a:prstGeom prst="rect">
            <a:avLst/>
          </a:prstGeom>
        </p:spPr>
        <p:txBody>
          <a:bodyPr/>
          <a:lstStyle>
            <a:lvl1pPr marL="0" indent="0">
              <a:buNone/>
              <a:defRPr lang="en-US" sz="1200" b="0" i="0" kern="1200" spc="-25" dirty="0">
                <a:solidFill>
                  <a:schemeClr val="accent2"/>
                </a:solidFill>
                <a:latin typeface="+mn-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56" name="Text Placeholder 10">
            <a:extLst>
              <a:ext uri="{FF2B5EF4-FFF2-40B4-BE49-F238E27FC236}">
                <a16:creationId xmlns:a16="http://schemas.microsoft.com/office/drawing/2014/main" id="{F0DEA462-36F2-0673-9AD8-E8A2E66CB195}"/>
              </a:ext>
            </a:extLst>
          </p:cNvPr>
          <p:cNvSpPr>
            <a:spLocks noGrp="1"/>
          </p:cNvSpPr>
          <p:nvPr>
            <p:ph type="body" sz="quarter" idx="34" hasCustomPrompt="1"/>
          </p:nvPr>
        </p:nvSpPr>
        <p:spPr>
          <a:xfrm>
            <a:off x="3518519" y="4557503"/>
            <a:ext cx="2353202" cy="184666"/>
          </a:xfrm>
          <a:prstGeom prst="rect">
            <a:avLst/>
          </a:prstGeom>
        </p:spPr>
        <p:txBody>
          <a:bodyPr/>
          <a:lstStyle>
            <a:lvl1pPr marL="0" indent="0">
              <a:buNone/>
              <a:defRPr lang="en-US" sz="1200" b="0" i="0" kern="1200" spc="-25" dirty="0">
                <a:solidFill>
                  <a:schemeClr val="accent2"/>
                </a:solidFill>
                <a:latin typeface="+mn-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57" name="Text Placeholder 10">
            <a:extLst>
              <a:ext uri="{FF2B5EF4-FFF2-40B4-BE49-F238E27FC236}">
                <a16:creationId xmlns:a16="http://schemas.microsoft.com/office/drawing/2014/main" id="{6E618210-8BB8-0BB4-B363-D7EBDD16867B}"/>
              </a:ext>
            </a:extLst>
          </p:cNvPr>
          <p:cNvSpPr>
            <a:spLocks noGrp="1"/>
          </p:cNvSpPr>
          <p:nvPr>
            <p:ph type="body" sz="quarter" idx="35" hasCustomPrompt="1"/>
          </p:nvPr>
        </p:nvSpPr>
        <p:spPr>
          <a:xfrm>
            <a:off x="6314334" y="1618360"/>
            <a:ext cx="2353202" cy="294296"/>
          </a:xfrm>
          <a:prstGeom prst="rect">
            <a:avLst/>
          </a:prstGeom>
        </p:spPr>
        <p:txBody>
          <a:bodyPr/>
          <a:lstStyle>
            <a:lvl1pPr marL="0" indent="0">
              <a:buNone/>
              <a:defRPr lang="en-US" sz="1800" b="1" kern="1200" spc="-25" dirty="0">
                <a:solidFill>
                  <a:schemeClr val="bg1"/>
                </a:solidFill>
                <a:latin typeface="+mj-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58" name="Text Placeholder 10">
            <a:extLst>
              <a:ext uri="{FF2B5EF4-FFF2-40B4-BE49-F238E27FC236}">
                <a16:creationId xmlns:a16="http://schemas.microsoft.com/office/drawing/2014/main" id="{04DBBC70-404A-D2FF-24E2-C53F61870AE5}"/>
              </a:ext>
            </a:extLst>
          </p:cNvPr>
          <p:cNvSpPr>
            <a:spLocks noGrp="1"/>
          </p:cNvSpPr>
          <p:nvPr>
            <p:ph type="body" sz="quarter" idx="36" hasCustomPrompt="1"/>
          </p:nvPr>
        </p:nvSpPr>
        <p:spPr>
          <a:xfrm>
            <a:off x="6316092" y="2090392"/>
            <a:ext cx="2316808" cy="615553"/>
          </a:xfrm>
          <a:prstGeom prst="rect">
            <a:avLst/>
          </a:prstGeom>
        </p:spPr>
        <p:txBody>
          <a:bodyPr/>
          <a:lstStyle>
            <a:lvl1pPr marL="0" indent="0">
              <a:buNone/>
              <a:defRPr lang="en-US" sz="1000" b="0" i="0" kern="1200" spc="-50" dirty="0" smtClean="0">
                <a:solidFill>
                  <a:schemeClr val="accent2"/>
                </a:solidFill>
                <a:latin typeface="+mn-lt"/>
                <a:ea typeface="+mn-ea"/>
                <a:cs typeface="+mn-cs"/>
              </a:defRPr>
            </a:lvl1pPr>
            <a:lvl2pPr marL="231775" indent="-169863">
              <a:tabLst/>
              <a:defRPr lang="en-US" sz="1000" b="0" i="0" kern="1200" spc="-50" dirty="0" smtClean="0">
                <a:solidFill>
                  <a:schemeClr val="accent2"/>
                </a:solidFill>
                <a:latin typeface="+mn-lt"/>
                <a:ea typeface="+mn-ea"/>
                <a:cs typeface="+mn-cs"/>
              </a:defRPr>
            </a:lvl2pPr>
            <a:lvl3pPr marL="914171"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
        <p:nvSpPr>
          <p:cNvPr id="59" name="Text Placeholder 10">
            <a:extLst>
              <a:ext uri="{FF2B5EF4-FFF2-40B4-BE49-F238E27FC236}">
                <a16:creationId xmlns:a16="http://schemas.microsoft.com/office/drawing/2014/main" id="{72DDB49E-E02F-F52C-2EB9-C951A2F71C5B}"/>
              </a:ext>
            </a:extLst>
          </p:cNvPr>
          <p:cNvSpPr>
            <a:spLocks noGrp="1"/>
          </p:cNvSpPr>
          <p:nvPr>
            <p:ph type="body" sz="quarter" idx="37" hasCustomPrompt="1"/>
          </p:nvPr>
        </p:nvSpPr>
        <p:spPr>
          <a:xfrm>
            <a:off x="6316092" y="4768276"/>
            <a:ext cx="2316808" cy="861816"/>
          </a:xfrm>
          <a:prstGeom prst="rect">
            <a:avLst/>
          </a:prstGeom>
        </p:spPr>
        <p:txBody>
          <a:bodyPr/>
          <a:lstStyle>
            <a:lvl1pPr marL="0" indent="0">
              <a:buNone/>
              <a:defRPr lang="en-US" sz="1000" b="0" i="0" kern="1200" spc="-50" dirty="0" smtClean="0">
                <a:solidFill>
                  <a:schemeClr val="accent2"/>
                </a:solidFill>
                <a:latin typeface="+mn-lt"/>
                <a:ea typeface="+mn-ea"/>
                <a:cs typeface="+mn-cs"/>
              </a:defRPr>
            </a:lvl1pPr>
            <a:lvl2pPr marL="231775" indent="-169863">
              <a:tabLst/>
              <a:defRPr lang="en-US" sz="1000" b="0" i="0" kern="1200" spc="-50" dirty="0" smtClean="0">
                <a:solidFill>
                  <a:schemeClr val="accent2"/>
                </a:solidFill>
                <a:latin typeface="+mn-lt"/>
                <a:ea typeface="+mn-ea"/>
                <a:cs typeface="+mn-cs"/>
              </a:defRPr>
            </a:lvl2pPr>
            <a:lvl3pPr marL="914171"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
        <p:nvSpPr>
          <p:cNvPr id="60" name="Text Placeholder 10">
            <a:extLst>
              <a:ext uri="{FF2B5EF4-FFF2-40B4-BE49-F238E27FC236}">
                <a16:creationId xmlns:a16="http://schemas.microsoft.com/office/drawing/2014/main" id="{6283C516-73B5-B4BD-E625-DCCAB5759A76}"/>
              </a:ext>
            </a:extLst>
          </p:cNvPr>
          <p:cNvSpPr>
            <a:spLocks noGrp="1"/>
          </p:cNvSpPr>
          <p:nvPr>
            <p:ph type="body" sz="quarter" idx="38" hasCustomPrompt="1"/>
          </p:nvPr>
        </p:nvSpPr>
        <p:spPr>
          <a:xfrm>
            <a:off x="6314334" y="2950772"/>
            <a:ext cx="2353202" cy="184666"/>
          </a:xfrm>
          <a:prstGeom prst="rect">
            <a:avLst/>
          </a:prstGeom>
        </p:spPr>
        <p:txBody>
          <a:bodyPr/>
          <a:lstStyle>
            <a:lvl1pPr marL="0" indent="0">
              <a:buNone/>
              <a:defRPr lang="en-US" sz="1200" b="0" i="0" kern="1200" spc="-25" dirty="0">
                <a:solidFill>
                  <a:schemeClr val="accent2"/>
                </a:solidFill>
                <a:latin typeface="+mn-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61" name="Text Placeholder 10">
            <a:extLst>
              <a:ext uri="{FF2B5EF4-FFF2-40B4-BE49-F238E27FC236}">
                <a16:creationId xmlns:a16="http://schemas.microsoft.com/office/drawing/2014/main" id="{5C2103FF-7A98-F72C-A1AE-15E38C336C3E}"/>
              </a:ext>
            </a:extLst>
          </p:cNvPr>
          <p:cNvSpPr>
            <a:spLocks noGrp="1"/>
          </p:cNvSpPr>
          <p:nvPr>
            <p:ph type="body" sz="quarter" idx="39" hasCustomPrompt="1"/>
          </p:nvPr>
        </p:nvSpPr>
        <p:spPr>
          <a:xfrm>
            <a:off x="6314334" y="4557503"/>
            <a:ext cx="2353202" cy="184666"/>
          </a:xfrm>
          <a:prstGeom prst="rect">
            <a:avLst/>
          </a:prstGeom>
        </p:spPr>
        <p:txBody>
          <a:bodyPr/>
          <a:lstStyle>
            <a:lvl1pPr marL="0" indent="0">
              <a:buNone/>
              <a:defRPr lang="en-US" sz="1200" b="0" i="0" kern="1200" spc="-25" dirty="0">
                <a:solidFill>
                  <a:schemeClr val="accent2"/>
                </a:solidFill>
                <a:latin typeface="+mn-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62" name="Text Placeholder 10">
            <a:extLst>
              <a:ext uri="{FF2B5EF4-FFF2-40B4-BE49-F238E27FC236}">
                <a16:creationId xmlns:a16="http://schemas.microsoft.com/office/drawing/2014/main" id="{6C96AD9B-435B-68D4-2019-711F5863A5D8}"/>
              </a:ext>
            </a:extLst>
          </p:cNvPr>
          <p:cNvSpPr>
            <a:spLocks noGrp="1"/>
          </p:cNvSpPr>
          <p:nvPr>
            <p:ph type="body" sz="quarter" idx="40" hasCustomPrompt="1"/>
          </p:nvPr>
        </p:nvSpPr>
        <p:spPr>
          <a:xfrm>
            <a:off x="9110150" y="1618360"/>
            <a:ext cx="2353202" cy="294296"/>
          </a:xfrm>
          <a:prstGeom prst="rect">
            <a:avLst/>
          </a:prstGeom>
        </p:spPr>
        <p:txBody>
          <a:bodyPr/>
          <a:lstStyle>
            <a:lvl1pPr marL="0" indent="0">
              <a:buNone/>
              <a:defRPr lang="en-US" sz="1800" b="1" kern="1200" spc="-25" dirty="0">
                <a:solidFill>
                  <a:schemeClr val="bg1"/>
                </a:solidFill>
                <a:latin typeface="+mj-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63" name="Text Placeholder 10">
            <a:extLst>
              <a:ext uri="{FF2B5EF4-FFF2-40B4-BE49-F238E27FC236}">
                <a16:creationId xmlns:a16="http://schemas.microsoft.com/office/drawing/2014/main" id="{5AA40F92-1EB8-C227-9E06-D91DE748EDBB}"/>
              </a:ext>
            </a:extLst>
          </p:cNvPr>
          <p:cNvSpPr>
            <a:spLocks noGrp="1"/>
          </p:cNvSpPr>
          <p:nvPr>
            <p:ph type="body" sz="quarter" idx="41" hasCustomPrompt="1"/>
          </p:nvPr>
        </p:nvSpPr>
        <p:spPr>
          <a:xfrm>
            <a:off x="9111909" y="2090392"/>
            <a:ext cx="2316808" cy="615553"/>
          </a:xfrm>
          <a:prstGeom prst="rect">
            <a:avLst/>
          </a:prstGeom>
        </p:spPr>
        <p:txBody>
          <a:bodyPr/>
          <a:lstStyle>
            <a:lvl1pPr marL="0" indent="0">
              <a:buNone/>
              <a:defRPr lang="en-US" sz="1000" b="0" i="0" kern="1200" spc="-50" dirty="0" smtClean="0">
                <a:solidFill>
                  <a:schemeClr val="accent2"/>
                </a:solidFill>
                <a:latin typeface="+mn-lt"/>
                <a:ea typeface="+mn-ea"/>
                <a:cs typeface="+mn-cs"/>
              </a:defRPr>
            </a:lvl1pPr>
            <a:lvl2pPr marL="231775" indent="-169863">
              <a:tabLst/>
              <a:defRPr lang="en-US" sz="1000" b="0" i="0" kern="1200" spc="-50" dirty="0" smtClean="0">
                <a:solidFill>
                  <a:schemeClr val="accent2"/>
                </a:solidFill>
                <a:latin typeface="+mn-lt"/>
                <a:ea typeface="+mn-ea"/>
                <a:cs typeface="+mn-cs"/>
              </a:defRPr>
            </a:lvl2pPr>
            <a:lvl3pPr marL="914171"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
        <p:nvSpPr>
          <p:cNvPr id="64" name="Text Placeholder 10">
            <a:extLst>
              <a:ext uri="{FF2B5EF4-FFF2-40B4-BE49-F238E27FC236}">
                <a16:creationId xmlns:a16="http://schemas.microsoft.com/office/drawing/2014/main" id="{C8DC9D53-036F-766C-73ED-2DA6E533C7A8}"/>
              </a:ext>
            </a:extLst>
          </p:cNvPr>
          <p:cNvSpPr>
            <a:spLocks noGrp="1"/>
          </p:cNvSpPr>
          <p:nvPr>
            <p:ph type="body" sz="quarter" idx="42" hasCustomPrompt="1"/>
          </p:nvPr>
        </p:nvSpPr>
        <p:spPr>
          <a:xfrm>
            <a:off x="9111909" y="4768276"/>
            <a:ext cx="2316808" cy="861816"/>
          </a:xfrm>
          <a:prstGeom prst="rect">
            <a:avLst/>
          </a:prstGeom>
        </p:spPr>
        <p:txBody>
          <a:bodyPr/>
          <a:lstStyle>
            <a:lvl1pPr marL="0" indent="0">
              <a:buNone/>
              <a:defRPr lang="en-US" sz="1000" b="0" i="0" kern="1200" spc="-50" dirty="0" smtClean="0">
                <a:solidFill>
                  <a:schemeClr val="accent2"/>
                </a:solidFill>
                <a:latin typeface="+mn-lt"/>
                <a:ea typeface="+mn-ea"/>
                <a:cs typeface="+mn-cs"/>
              </a:defRPr>
            </a:lvl1pPr>
            <a:lvl2pPr marL="231775" indent="-169863">
              <a:tabLst/>
              <a:defRPr lang="en-US" sz="1000" b="0" i="0" kern="1200" spc="-50" dirty="0" smtClean="0">
                <a:solidFill>
                  <a:schemeClr val="accent2"/>
                </a:solidFill>
                <a:latin typeface="+mn-lt"/>
                <a:ea typeface="+mn-ea"/>
                <a:cs typeface="+mn-cs"/>
              </a:defRPr>
            </a:lvl2pPr>
            <a:lvl3pPr marL="914171"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
        <p:nvSpPr>
          <p:cNvPr id="65" name="Text Placeholder 10">
            <a:extLst>
              <a:ext uri="{FF2B5EF4-FFF2-40B4-BE49-F238E27FC236}">
                <a16:creationId xmlns:a16="http://schemas.microsoft.com/office/drawing/2014/main" id="{0255790B-F399-6037-2B00-A4CC020440B5}"/>
              </a:ext>
            </a:extLst>
          </p:cNvPr>
          <p:cNvSpPr>
            <a:spLocks noGrp="1"/>
          </p:cNvSpPr>
          <p:nvPr>
            <p:ph type="body" sz="quarter" idx="43" hasCustomPrompt="1"/>
          </p:nvPr>
        </p:nvSpPr>
        <p:spPr>
          <a:xfrm>
            <a:off x="9110150" y="2950772"/>
            <a:ext cx="2353202" cy="184666"/>
          </a:xfrm>
          <a:prstGeom prst="rect">
            <a:avLst/>
          </a:prstGeom>
        </p:spPr>
        <p:txBody>
          <a:bodyPr/>
          <a:lstStyle>
            <a:lvl1pPr marL="0" indent="0">
              <a:buNone/>
              <a:defRPr lang="en-US" sz="1200" b="0" i="0" kern="1200" spc="-25" dirty="0">
                <a:solidFill>
                  <a:schemeClr val="accent2"/>
                </a:solidFill>
                <a:latin typeface="+mn-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66" name="Text Placeholder 10">
            <a:extLst>
              <a:ext uri="{FF2B5EF4-FFF2-40B4-BE49-F238E27FC236}">
                <a16:creationId xmlns:a16="http://schemas.microsoft.com/office/drawing/2014/main" id="{06D4D0BB-7F9B-4509-03C7-5619A2FA8270}"/>
              </a:ext>
            </a:extLst>
          </p:cNvPr>
          <p:cNvSpPr>
            <a:spLocks noGrp="1"/>
          </p:cNvSpPr>
          <p:nvPr>
            <p:ph type="body" sz="quarter" idx="44" hasCustomPrompt="1"/>
          </p:nvPr>
        </p:nvSpPr>
        <p:spPr>
          <a:xfrm>
            <a:off x="9110150" y="4557503"/>
            <a:ext cx="2353202" cy="184666"/>
          </a:xfrm>
          <a:prstGeom prst="rect">
            <a:avLst/>
          </a:prstGeom>
        </p:spPr>
        <p:txBody>
          <a:bodyPr/>
          <a:lstStyle>
            <a:lvl1pPr marL="0" indent="0">
              <a:buNone/>
              <a:defRPr lang="en-US" sz="1200" b="0" i="0" kern="1200" spc="-25" dirty="0">
                <a:solidFill>
                  <a:schemeClr val="accent2"/>
                </a:solidFill>
                <a:latin typeface="+mn-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Headline</a:t>
            </a:r>
          </a:p>
        </p:txBody>
      </p:sp>
      <p:grpSp>
        <p:nvGrpSpPr>
          <p:cNvPr id="3" name="Group 2">
            <a:extLst>
              <a:ext uri="{FF2B5EF4-FFF2-40B4-BE49-F238E27FC236}">
                <a16:creationId xmlns:a16="http://schemas.microsoft.com/office/drawing/2014/main" id="{670AA562-9ADE-62CD-57F6-C2A6F17CF234}"/>
              </a:ext>
            </a:extLst>
          </p:cNvPr>
          <p:cNvGrpSpPr/>
          <p:nvPr/>
        </p:nvGrpSpPr>
        <p:grpSpPr>
          <a:xfrm>
            <a:off x="606162" y="1501332"/>
            <a:ext cx="2611618" cy="4283242"/>
            <a:chOff x="1212167" y="7796463"/>
            <a:chExt cx="4206238" cy="8566483"/>
          </a:xfrm>
        </p:grpSpPr>
        <p:sp>
          <p:nvSpPr>
            <p:cNvPr id="4" name="Rounded Rectangle 35">
              <a:extLst>
                <a:ext uri="{FF2B5EF4-FFF2-40B4-BE49-F238E27FC236}">
                  <a16:creationId xmlns:a16="http://schemas.microsoft.com/office/drawing/2014/main" id="{73908A06-19A8-D432-FF16-6195133776DF}"/>
                </a:ext>
              </a:extLst>
            </p:cNvPr>
            <p:cNvSpPr/>
            <p:nvPr/>
          </p:nvSpPr>
          <p:spPr>
            <a:xfrm>
              <a:off x="1220788" y="7796463"/>
              <a:ext cx="4197617" cy="8566483"/>
            </a:xfrm>
            <a:prstGeom prst="roundRect">
              <a:avLst>
                <a:gd name="adj" fmla="val 6397"/>
              </a:avLst>
            </a:prstGeom>
            <a:solidFill>
              <a:schemeClr val="bg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a:latin typeface="+mn-lt"/>
              </a:endParaRPr>
            </a:p>
          </p:txBody>
        </p:sp>
        <p:sp>
          <p:nvSpPr>
            <p:cNvPr id="5" name="Round Same Side Corner Rectangle 36">
              <a:extLst>
                <a:ext uri="{FF2B5EF4-FFF2-40B4-BE49-F238E27FC236}">
                  <a16:creationId xmlns:a16="http://schemas.microsoft.com/office/drawing/2014/main" id="{5EAF8A3D-D1FB-C3E1-1C61-3E2A87512EAE}"/>
                </a:ext>
              </a:extLst>
            </p:cNvPr>
            <p:cNvSpPr/>
            <p:nvPr/>
          </p:nvSpPr>
          <p:spPr>
            <a:xfrm>
              <a:off x="1212167" y="7796463"/>
              <a:ext cx="4197617" cy="923331"/>
            </a:xfrm>
            <a:prstGeom prst="round2SameRect">
              <a:avLst>
                <a:gd name="adj1" fmla="val 29698"/>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a:latin typeface="+mn-lt"/>
              </a:endParaRPr>
            </a:p>
          </p:txBody>
        </p:sp>
      </p:grpSp>
      <p:grpSp>
        <p:nvGrpSpPr>
          <p:cNvPr id="6" name="Group 5">
            <a:extLst>
              <a:ext uri="{FF2B5EF4-FFF2-40B4-BE49-F238E27FC236}">
                <a16:creationId xmlns:a16="http://schemas.microsoft.com/office/drawing/2014/main" id="{4132C18C-D286-8256-8BA1-AD06AC8AF934}"/>
              </a:ext>
            </a:extLst>
          </p:cNvPr>
          <p:cNvGrpSpPr/>
          <p:nvPr/>
        </p:nvGrpSpPr>
        <p:grpSpPr>
          <a:xfrm>
            <a:off x="3396574" y="1501332"/>
            <a:ext cx="2611618" cy="4283242"/>
            <a:chOff x="1212167" y="7796463"/>
            <a:chExt cx="4206238" cy="8566483"/>
          </a:xfrm>
        </p:grpSpPr>
        <p:sp>
          <p:nvSpPr>
            <p:cNvPr id="7" name="Rounded Rectangle 43">
              <a:extLst>
                <a:ext uri="{FF2B5EF4-FFF2-40B4-BE49-F238E27FC236}">
                  <a16:creationId xmlns:a16="http://schemas.microsoft.com/office/drawing/2014/main" id="{AEF8EB52-B809-210D-4CB1-9ED41ECB72F2}"/>
                </a:ext>
              </a:extLst>
            </p:cNvPr>
            <p:cNvSpPr/>
            <p:nvPr/>
          </p:nvSpPr>
          <p:spPr>
            <a:xfrm>
              <a:off x="1220788" y="7796463"/>
              <a:ext cx="4197617" cy="8566483"/>
            </a:xfrm>
            <a:prstGeom prst="roundRect">
              <a:avLst>
                <a:gd name="adj" fmla="val 6397"/>
              </a:avLst>
            </a:prstGeom>
            <a:solidFill>
              <a:schemeClr val="bg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a:latin typeface="+mn-lt"/>
              </a:endParaRPr>
            </a:p>
          </p:txBody>
        </p:sp>
        <p:sp>
          <p:nvSpPr>
            <p:cNvPr id="8" name="Round Same Side Corner Rectangle 44">
              <a:extLst>
                <a:ext uri="{FF2B5EF4-FFF2-40B4-BE49-F238E27FC236}">
                  <a16:creationId xmlns:a16="http://schemas.microsoft.com/office/drawing/2014/main" id="{7E8765B5-343C-FA0C-2145-787A540CA07B}"/>
                </a:ext>
              </a:extLst>
            </p:cNvPr>
            <p:cNvSpPr/>
            <p:nvPr/>
          </p:nvSpPr>
          <p:spPr>
            <a:xfrm>
              <a:off x="1212167" y="7796463"/>
              <a:ext cx="4197617" cy="923331"/>
            </a:xfrm>
            <a:prstGeom prst="round2SameRect">
              <a:avLst>
                <a:gd name="adj1" fmla="val 29698"/>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a:latin typeface="+mn-lt"/>
              </a:endParaRPr>
            </a:p>
          </p:txBody>
        </p:sp>
      </p:grpSp>
      <p:grpSp>
        <p:nvGrpSpPr>
          <p:cNvPr id="9" name="Group 8">
            <a:extLst>
              <a:ext uri="{FF2B5EF4-FFF2-40B4-BE49-F238E27FC236}">
                <a16:creationId xmlns:a16="http://schemas.microsoft.com/office/drawing/2014/main" id="{6B7FF342-B621-067E-7DFD-0F436D250D10}"/>
              </a:ext>
            </a:extLst>
          </p:cNvPr>
          <p:cNvGrpSpPr/>
          <p:nvPr/>
        </p:nvGrpSpPr>
        <p:grpSpPr>
          <a:xfrm>
            <a:off x="6186985" y="1501332"/>
            <a:ext cx="2611618" cy="4283242"/>
            <a:chOff x="1212167" y="7796463"/>
            <a:chExt cx="4206238" cy="8566483"/>
          </a:xfrm>
        </p:grpSpPr>
        <p:sp>
          <p:nvSpPr>
            <p:cNvPr id="10" name="Rounded Rectangle 46">
              <a:extLst>
                <a:ext uri="{FF2B5EF4-FFF2-40B4-BE49-F238E27FC236}">
                  <a16:creationId xmlns:a16="http://schemas.microsoft.com/office/drawing/2014/main" id="{3FE4926C-72BA-B1DF-EF73-82D200388F0B}"/>
                </a:ext>
              </a:extLst>
            </p:cNvPr>
            <p:cNvSpPr/>
            <p:nvPr/>
          </p:nvSpPr>
          <p:spPr>
            <a:xfrm>
              <a:off x="1220788" y="7796463"/>
              <a:ext cx="4197617" cy="8566483"/>
            </a:xfrm>
            <a:prstGeom prst="roundRect">
              <a:avLst>
                <a:gd name="adj" fmla="val 6397"/>
              </a:avLst>
            </a:prstGeom>
            <a:solidFill>
              <a:schemeClr val="bg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a:latin typeface="+mn-lt"/>
              </a:endParaRPr>
            </a:p>
          </p:txBody>
        </p:sp>
        <p:sp>
          <p:nvSpPr>
            <p:cNvPr id="11" name="Round Same Side Corner Rectangle 47">
              <a:extLst>
                <a:ext uri="{FF2B5EF4-FFF2-40B4-BE49-F238E27FC236}">
                  <a16:creationId xmlns:a16="http://schemas.microsoft.com/office/drawing/2014/main" id="{398F823D-643F-846E-A461-D5B39ADE6C2B}"/>
                </a:ext>
              </a:extLst>
            </p:cNvPr>
            <p:cNvSpPr/>
            <p:nvPr/>
          </p:nvSpPr>
          <p:spPr>
            <a:xfrm>
              <a:off x="1212167" y="7796463"/>
              <a:ext cx="4197617" cy="923331"/>
            </a:xfrm>
            <a:prstGeom prst="round2SameRect">
              <a:avLst>
                <a:gd name="adj1" fmla="val 29698"/>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a:latin typeface="+mn-lt"/>
              </a:endParaRPr>
            </a:p>
          </p:txBody>
        </p:sp>
      </p:grpSp>
      <p:grpSp>
        <p:nvGrpSpPr>
          <p:cNvPr id="12" name="Group 11">
            <a:extLst>
              <a:ext uri="{FF2B5EF4-FFF2-40B4-BE49-F238E27FC236}">
                <a16:creationId xmlns:a16="http://schemas.microsoft.com/office/drawing/2014/main" id="{4256DA8B-0F6E-5277-BBFA-EAC704569E91}"/>
              </a:ext>
            </a:extLst>
          </p:cNvPr>
          <p:cNvGrpSpPr/>
          <p:nvPr/>
        </p:nvGrpSpPr>
        <p:grpSpPr>
          <a:xfrm>
            <a:off x="8977396" y="1501332"/>
            <a:ext cx="2611618" cy="4283242"/>
            <a:chOff x="1212167" y="7796463"/>
            <a:chExt cx="4206238" cy="8566483"/>
          </a:xfrm>
        </p:grpSpPr>
        <p:sp>
          <p:nvSpPr>
            <p:cNvPr id="13" name="Rounded Rectangle 49">
              <a:extLst>
                <a:ext uri="{FF2B5EF4-FFF2-40B4-BE49-F238E27FC236}">
                  <a16:creationId xmlns:a16="http://schemas.microsoft.com/office/drawing/2014/main" id="{FFEE58E7-0466-111C-5F2F-2B79DABD1769}"/>
                </a:ext>
              </a:extLst>
            </p:cNvPr>
            <p:cNvSpPr/>
            <p:nvPr/>
          </p:nvSpPr>
          <p:spPr>
            <a:xfrm>
              <a:off x="1220788" y="7796463"/>
              <a:ext cx="4197617" cy="8566483"/>
            </a:xfrm>
            <a:prstGeom prst="roundRect">
              <a:avLst>
                <a:gd name="adj" fmla="val 6397"/>
              </a:avLst>
            </a:prstGeom>
            <a:solidFill>
              <a:schemeClr val="bg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a:latin typeface="+mn-lt"/>
              </a:endParaRPr>
            </a:p>
          </p:txBody>
        </p:sp>
        <p:sp>
          <p:nvSpPr>
            <p:cNvPr id="14" name="Round Same Side Corner Rectangle 50">
              <a:extLst>
                <a:ext uri="{FF2B5EF4-FFF2-40B4-BE49-F238E27FC236}">
                  <a16:creationId xmlns:a16="http://schemas.microsoft.com/office/drawing/2014/main" id="{E7BBA16C-0B08-83C2-8A9C-A0CBAAA82E83}"/>
                </a:ext>
              </a:extLst>
            </p:cNvPr>
            <p:cNvSpPr/>
            <p:nvPr/>
          </p:nvSpPr>
          <p:spPr>
            <a:xfrm>
              <a:off x="1212167" y="7796463"/>
              <a:ext cx="4197617" cy="923331"/>
            </a:xfrm>
            <a:prstGeom prst="round2SameRect">
              <a:avLst>
                <a:gd name="adj1" fmla="val 29698"/>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a:latin typeface="+mn-lt"/>
              </a:endParaRPr>
            </a:p>
          </p:txBody>
        </p:sp>
      </p:grpSp>
      <p:grpSp>
        <p:nvGrpSpPr>
          <p:cNvPr id="15" name="Group 14">
            <a:extLst>
              <a:ext uri="{FF2B5EF4-FFF2-40B4-BE49-F238E27FC236}">
                <a16:creationId xmlns:a16="http://schemas.microsoft.com/office/drawing/2014/main" id="{E87CE34E-7D19-E114-AE33-A9D4A707FA06}"/>
              </a:ext>
            </a:extLst>
          </p:cNvPr>
          <p:cNvGrpSpPr/>
          <p:nvPr/>
        </p:nvGrpSpPr>
        <p:grpSpPr>
          <a:xfrm>
            <a:off x="606162" y="1501332"/>
            <a:ext cx="2611618" cy="4283242"/>
            <a:chOff x="1212167" y="7796463"/>
            <a:chExt cx="4206238" cy="8566483"/>
          </a:xfrm>
        </p:grpSpPr>
        <p:sp>
          <p:nvSpPr>
            <p:cNvPr id="16" name="Rounded Rectangle 35">
              <a:extLst>
                <a:ext uri="{FF2B5EF4-FFF2-40B4-BE49-F238E27FC236}">
                  <a16:creationId xmlns:a16="http://schemas.microsoft.com/office/drawing/2014/main" id="{5289802F-C144-5057-B322-3E80BD0E386E}"/>
                </a:ext>
              </a:extLst>
            </p:cNvPr>
            <p:cNvSpPr/>
            <p:nvPr/>
          </p:nvSpPr>
          <p:spPr>
            <a:xfrm>
              <a:off x="1220788" y="7796463"/>
              <a:ext cx="4197617" cy="8566483"/>
            </a:xfrm>
            <a:prstGeom prst="roundRect">
              <a:avLst>
                <a:gd name="adj" fmla="val 6397"/>
              </a:avLst>
            </a:prstGeom>
            <a:solidFill>
              <a:schemeClr val="bg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a:latin typeface="+mn-lt"/>
              </a:endParaRPr>
            </a:p>
          </p:txBody>
        </p:sp>
        <p:sp>
          <p:nvSpPr>
            <p:cNvPr id="17" name="Round Same Side Corner Rectangle 36">
              <a:extLst>
                <a:ext uri="{FF2B5EF4-FFF2-40B4-BE49-F238E27FC236}">
                  <a16:creationId xmlns:a16="http://schemas.microsoft.com/office/drawing/2014/main" id="{9B59FB8E-EC97-604D-C16F-A19957421C9C}"/>
                </a:ext>
              </a:extLst>
            </p:cNvPr>
            <p:cNvSpPr/>
            <p:nvPr/>
          </p:nvSpPr>
          <p:spPr>
            <a:xfrm>
              <a:off x="1212167" y="7796463"/>
              <a:ext cx="4197617" cy="923331"/>
            </a:xfrm>
            <a:prstGeom prst="round2SameRect">
              <a:avLst>
                <a:gd name="adj1" fmla="val 29698"/>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a:latin typeface="+mn-lt"/>
              </a:endParaRPr>
            </a:p>
          </p:txBody>
        </p:sp>
      </p:grpSp>
      <p:grpSp>
        <p:nvGrpSpPr>
          <p:cNvPr id="18" name="Group 17">
            <a:extLst>
              <a:ext uri="{FF2B5EF4-FFF2-40B4-BE49-F238E27FC236}">
                <a16:creationId xmlns:a16="http://schemas.microsoft.com/office/drawing/2014/main" id="{E6B90253-1986-51D6-9A8D-0FE6F27BA776}"/>
              </a:ext>
            </a:extLst>
          </p:cNvPr>
          <p:cNvGrpSpPr/>
          <p:nvPr/>
        </p:nvGrpSpPr>
        <p:grpSpPr>
          <a:xfrm>
            <a:off x="3396574" y="1501332"/>
            <a:ext cx="2611618" cy="4283242"/>
            <a:chOff x="1212167" y="7796463"/>
            <a:chExt cx="4206238" cy="8566483"/>
          </a:xfrm>
        </p:grpSpPr>
        <p:sp>
          <p:nvSpPr>
            <p:cNvPr id="19" name="Rounded Rectangle 43">
              <a:extLst>
                <a:ext uri="{FF2B5EF4-FFF2-40B4-BE49-F238E27FC236}">
                  <a16:creationId xmlns:a16="http://schemas.microsoft.com/office/drawing/2014/main" id="{569E3584-5BE7-D932-D831-53CF626CECC7}"/>
                </a:ext>
              </a:extLst>
            </p:cNvPr>
            <p:cNvSpPr/>
            <p:nvPr/>
          </p:nvSpPr>
          <p:spPr>
            <a:xfrm>
              <a:off x="1220788" y="7796463"/>
              <a:ext cx="4197617" cy="8566483"/>
            </a:xfrm>
            <a:prstGeom prst="roundRect">
              <a:avLst>
                <a:gd name="adj" fmla="val 6397"/>
              </a:avLst>
            </a:prstGeom>
            <a:solidFill>
              <a:schemeClr val="bg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a:latin typeface="+mn-lt"/>
              </a:endParaRPr>
            </a:p>
          </p:txBody>
        </p:sp>
        <p:sp>
          <p:nvSpPr>
            <p:cNvPr id="20" name="Round Same Side Corner Rectangle 44">
              <a:extLst>
                <a:ext uri="{FF2B5EF4-FFF2-40B4-BE49-F238E27FC236}">
                  <a16:creationId xmlns:a16="http://schemas.microsoft.com/office/drawing/2014/main" id="{152BAA14-FDD4-A3BD-2A35-1BCB5F48A493}"/>
                </a:ext>
              </a:extLst>
            </p:cNvPr>
            <p:cNvSpPr/>
            <p:nvPr/>
          </p:nvSpPr>
          <p:spPr>
            <a:xfrm>
              <a:off x="1212167" y="7796463"/>
              <a:ext cx="4197617" cy="923331"/>
            </a:xfrm>
            <a:prstGeom prst="round2SameRect">
              <a:avLst>
                <a:gd name="adj1" fmla="val 29698"/>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a:latin typeface="+mn-lt"/>
              </a:endParaRPr>
            </a:p>
          </p:txBody>
        </p:sp>
      </p:grpSp>
      <p:grpSp>
        <p:nvGrpSpPr>
          <p:cNvPr id="21" name="Group 20">
            <a:extLst>
              <a:ext uri="{FF2B5EF4-FFF2-40B4-BE49-F238E27FC236}">
                <a16:creationId xmlns:a16="http://schemas.microsoft.com/office/drawing/2014/main" id="{012BF07F-11E5-02DD-DBA5-4E8D4FF30A75}"/>
              </a:ext>
            </a:extLst>
          </p:cNvPr>
          <p:cNvGrpSpPr/>
          <p:nvPr/>
        </p:nvGrpSpPr>
        <p:grpSpPr>
          <a:xfrm>
            <a:off x="6186985" y="1501332"/>
            <a:ext cx="2611618" cy="4283242"/>
            <a:chOff x="1212167" y="7796463"/>
            <a:chExt cx="4206238" cy="8566483"/>
          </a:xfrm>
        </p:grpSpPr>
        <p:sp>
          <p:nvSpPr>
            <p:cNvPr id="22" name="Rounded Rectangle 46">
              <a:extLst>
                <a:ext uri="{FF2B5EF4-FFF2-40B4-BE49-F238E27FC236}">
                  <a16:creationId xmlns:a16="http://schemas.microsoft.com/office/drawing/2014/main" id="{49E6E43E-0B07-D508-977E-D1A15444CDC5}"/>
                </a:ext>
              </a:extLst>
            </p:cNvPr>
            <p:cNvSpPr/>
            <p:nvPr/>
          </p:nvSpPr>
          <p:spPr>
            <a:xfrm>
              <a:off x="1220788" y="7796463"/>
              <a:ext cx="4197617" cy="8566483"/>
            </a:xfrm>
            <a:prstGeom prst="roundRect">
              <a:avLst>
                <a:gd name="adj" fmla="val 6397"/>
              </a:avLst>
            </a:prstGeom>
            <a:solidFill>
              <a:schemeClr val="bg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a:latin typeface="+mn-lt"/>
              </a:endParaRPr>
            </a:p>
          </p:txBody>
        </p:sp>
        <p:sp>
          <p:nvSpPr>
            <p:cNvPr id="23" name="Round Same Side Corner Rectangle 47">
              <a:extLst>
                <a:ext uri="{FF2B5EF4-FFF2-40B4-BE49-F238E27FC236}">
                  <a16:creationId xmlns:a16="http://schemas.microsoft.com/office/drawing/2014/main" id="{7E3A7A18-9A4D-7D15-7F55-2ACA48057244}"/>
                </a:ext>
              </a:extLst>
            </p:cNvPr>
            <p:cNvSpPr/>
            <p:nvPr/>
          </p:nvSpPr>
          <p:spPr>
            <a:xfrm>
              <a:off x="1212167" y="7796463"/>
              <a:ext cx="4197617" cy="923331"/>
            </a:xfrm>
            <a:prstGeom prst="round2SameRect">
              <a:avLst>
                <a:gd name="adj1" fmla="val 29698"/>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a:latin typeface="+mn-lt"/>
              </a:endParaRPr>
            </a:p>
          </p:txBody>
        </p:sp>
      </p:grpSp>
      <p:grpSp>
        <p:nvGrpSpPr>
          <p:cNvPr id="24" name="Group 23">
            <a:extLst>
              <a:ext uri="{FF2B5EF4-FFF2-40B4-BE49-F238E27FC236}">
                <a16:creationId xmlns:a16="http://schemas.microsoft.com/office/drawing/2014/main" id="{F5E83FC7-269A-F042-36CB-92851203EBE7}"/>
              </a:ext>
            </a:extLst>
          </p:cNvPr>
          <p:cNvGrpSpPr/>
          <p:nvPr/>
        </p:nvGrpSpPr>
        <p:grpSpPr>
          <a:xfrm>
            <a:off x="8977396" y="1501332"/>
            <a:ext cx="2611618" cy="4283242"/>
            <a:chOff x="1212167" y="7796463"/>
            <a:chExt cx="4206238" cy="8566483"/>
          </a:xfrm>
        </p:grpSpPr>
        <p:sp>
          <p:nvSpPr>
            <p:cNvPr id="25" name="Rounded Rectangle 49">
              <a:extLst>
                <a:ext uri="{FF2B5EF4-FFF2-40B4-BE49-F238E27FC236}">
                  <a16:creationId xmlns:a16="http://schemas.microsoft.com/office/drawing/2014/main" id="{529D84C7-07CB-84C3-4064-30BCEFAA21C4}"/>
                </a:ext>
              </a:extLst>
            </p:cNvPr>
            <p:cNvSpPr/>
            <p:nvPr/>
          </p:nvSpPr>
          <p:spPr>
            <a:xfrm>
              <a:off x="1220788" y="7796463"/>
              <a:ext cx="4197617" cy="8566483"/>
            </a:xfrm>
            <a:prstGeom prst="roundRect">
              <a:avLst>
                <a:gd name="adj" fmla="val 6397"/>
              </a:avLst>
            </a:prstGeom>
            <a:solidFill>
              <a:schemeClr val="bg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a:latin typeface="+mn-lt"/>
              </a:endParaRPr>
            </a:p>
          </p:txBody>
        </p:sp>
        <p:sp>
          <p:nvSpPr>
            <p:cNvPr id="26" name="Round Same Side Corner Rectangle 50">
              <a:extLst>
                <a:ext uri="{FF2B5EF4-FFF2-40B4-BE49-F238E27FC236}">
                  <a16:creationId xmlns:a16="http://schemas.microsoft.com/office/drawing/2014/main" id="{4AF908B7-C566-FF2C-0383-E53BEFB4C67D}"/>
                </a:ext>
              </a:extLst>
            </p:cNvPr>
            <p:cNvSpPr/>
            <p:nvPr/>
          </p:nvSpPr>
          <p:spPr>
            <a:xfrm>
              <a:off x="1212167" y="7796463"/>
              <a:ext cx="4197617" cy="923331"/>
            </a:xfrm>
            <a:prstGeom prst="round2SameRect">
              <a:avLst>
                <a:gd name="adj1" fmla="val 29698"/>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a:latin typeface="+mn-lt"/>
              </a:endParaRPr>
            </a:p>
          </p:txBody>
        </p:sp>
      </p:grpSp>
    </p:spTree>
    <p:extLst>
      <p:ext uri="{BB962C8B-B14F-4D97-AF65-F5344CB8AC3E}">
        <p14:creationId xmlns:p14="http://schemas.microsoft.com/office/powerpoint/2010/main" val="3672458557"/>
      </p:ext>
    </p:extLst>
  </p:cSld>
  <p:clrMapOvr>
    <a:masterClrMapping/>
  </p:clrMapOvr>
  <p:hf sldNum="0" hdr="0" ftr="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Tree>
    <p:custDataLst>
      <p:tags r:id="rId1"/>
    </p:custDataLst>
    <p:extLst>
      <p:ext uri="{BB962C8B-B14F-4D97-AF65-F5344CB8AC3E}">
        <p14:creationId xmlns:p14="http://schemas.microsoft.com/office/powerpoint/2010/main" val="415952656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Custom Layout - Lis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FF97C-2908-17BF-53D2-2CEA0DD5200E}"/>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D24DCE5D-9297-E391-FE34-B09869D00FC8}"/>
              </a:ext>
            </a:extLst>
          </p:cNvPr>
          <p:cNvSpPr>
            <a:spLocks noGrp="1"/>
          </p:cNvSpPr>
          <p:nvPr>
            <p:ph sz="quarter" idx="10" hasCustomPrompt="1"/>
          </p:nvPr>
        </p:nvSpPr>
        <p:spPr>
          <a:xfrm>
            <a:off x="457319" y="1690689"/>
            <a:ext cx="2561305" cy="484621"/>
          </a:xfrm>
          <a:solidFill>
            <a:schemeClr val="bg2"/>
          </a:solidFill>
        </p:spPr>
        <p:txBody>
          <a:bodyPr lIns="137160" tIns="137160" anchor="t" anchorCtr="0"/>
          <a:lstStyle>
            <a:lvl1pPr marL="0" indent="0">
              <a:buNone/>
              <a:defRPr sz="1400" b="1">
                <a:solidFill>
                  <a:schemeClr val="accent1"/>
                </a:solidFill>
              </a:defRPr>
            </a:lvl1pPr>
          </a:lstStyle>
          <a:p>
            <a:pPr lvl="0"/>
            <a:r>
              <a:rPr lang="en-US"/>
              <a:t>Headline</a:t>
            </a:r>
          </a:p>
        </p:txBody>
      </p:sp>
      <p:sp>
        <p:nvSpPr>
          <p:cNvPr id="6" name="Content Placeholder 4">
            <a:extLst>
              <a:ext uri="{FF2B5EF4-FFF2-40B4-BE49-F238E27FC236}">
                <a16:creationId xmlns:a16="http://schemas.microsoft.com/office/drawing/2014/main" id="{920E944A-BB56-E105-B1A9-E3B54DFE1A40}"/>
              </a:ext>
            </a:extLst>
          </p:cNvPr>
          <p:cNvSpPr>
            <a:spLocks noGrp="1"/>
          </p:cNvSpPr>
          <p:nvPr>
            <p:ph sz="quarter" idx="11" hasCustomPrompt="1"/>
          </p:nvPr>
        </p:nvSpPr>
        <p:spPr>
          <a:xfrm>
            <a:off x="3374534" y="1690689"/>
            <a:ext cx="2561305" cy="484621"/>
          </a:xfrm>
          <a:solidFill>
            <a:schemeClr val="bg2"/>
          </a:solidFill>
        </p:spPr>
        <p:txBody>
          <a:bodyPr lIns="137160" tIns="137160" anchor="t" anchorCtr="0"/>
          <a:lstStyle>
            <a:lvl1pPr marL="0" indent="0">
              <a:buNone/>
              <a:defRPr sz="1400" b="1">
                <a:solidFill>
                  <a:schemeClr val="accent1"/>
                </a:solidFill>
              </a:defRPr>
            </a:lvl1pPr>
          </a:lstStyle>
          <a:p>
            <a:pPr lvl="0"/>
            <a:r>
              <a:rPr lang="en-US"/>
              <a:t>Headline</a:t>
            </a:r>
          </a:p>
        </p:txBody>
      </p:sp>
      <p:sp>
        <p:nvSpPr>
          <p:cNvPr id="10" name="Content Placeholder 9">
            <a:extLst>
              <a:ext uri="{FF2B5EF4-FFF2-40B4-BE49-F238E27FC236}">
                <a16:creationId xmlns:a16="http://schemas.microsoft.com/office/drawing/2014/main" id="{C348AFB4-3ABA-AB2C-4D82-568574CA1694}"/>
              </a:ext>
            </a:extLst>
          </p:cNvPr>
          <p:cNvSpPr>
            <a:spLocks noGrp="1"/>
          </p:cNvSpPr>
          <p:nvPr>
            <p:ph sz="quarter" idx="14"/>
          </p:nvPr>
        </p:nvSpPr>
        <p:spPr>
          <a:xfrm>
            <a:off x="457319" y="2290814"/>
            <a:ext cx="2561305" cy="3032075"/>
          </a:xfrm>
        </p:spPr>
        <p:txBody>
          <a:bodyPr/>
          <a:lstStyle>
            <a:lvl1pPr>
              <a:lnSpc>
                <a:spcPct val="100000"/>
              </a:lnSpc>
              <a:defRPr sz="1200"/>
            </a:lvl1pPr>
            <a:lvl2pPr>
              <a:defRPr sz="1050"/>
            </a:lvl2pPr>
            <a:lvl3pPr>
              <a:defRPr sz="900"/>
            </a:lvl3pPr>
            <a:lvl4pPr>
              <a:defRPr sz="800"/>
            </a:lvl4pPr>
            <a:lvl5pPr>
              <a:defRPr sz="800"/>
            </a:lvl5pPr>
          </a:lstStyle>
          <a:p>
            <a:pPr lvl="0"/>
            <a:r>
              <a:rPr lang="en-US"/>
              <a:t>Click to edit Master text styles</a:t>
            </a:r>
          </a:p>
          <a:p>
            <a:pPr lvl="1"/>
            <a:r>
              <a:rPr lang="en-US"/>
              <a:t>Second level</a:t>
            </a:r>
          </a:p>
          <a:p>
            <a:pPr lvl="2"/>
            <a:r>
              <a:rPr lang="en-US"/>
              <a:t>Third level</a:t>
            </a:r>
          </a:p>
        </p:txBody>
      </p:sp>
      <p:sp>
        <p:nvSpPr>
          <p:cNvPr id="11" name="Content Placeholder 9">
            <a:extLst>
              <a:ext uri="{FF2B5EF4-FFF2-40B4-BE49-F238E27FC236}">
                <a16:creationId xmlns:a16="http://schemas.microsoft.com/office/drawing/2014/main" id="{CC99DD03-A1D6-3DBE-08B2-180AEF31DFA4}"/>
              </a:ext>
            </a:extLst>
          </p:cNvPr>
          <p:cNvSpPr>
            <a:spLocks noGrp="1"/>
          </p:cNvSpPr>
          <p:nvPr>
            <p:ph sz="quarter" idx="15"/>
          </p:nvPr>
        </p:nvSpPr>
        <p:spPr>
          <a:xfrm>
            <a:off x="3374534" y="2290814"/>
            <a:ext cx="2561305" cy="3032075"/>
          </a:xfrm>
        </p:spPr>
        <p:txBody>
          <a:bodyPr/>
          <a:lstStyle>
            <a:lvl1pPr>
              <a:lnSpc>
                <a:spcPct val="100000"/>
              </a:lnSpc>
              <a:defRPr sz="1200"/>
            </a:lvl1pPr>
            <a:lvl2pPr>
              <a:defRPr sz="1050"/>
            </a:lvl2pPr>
            <a:lvl3pPr>
              <a:defRPr sz="900"/>
            </a:lvl3pPr>
          </a:lstStyle>
          <a:p>
            <a:pPr lvl="0"/>
            <a:r>
              <a:rPr lang="en-US"/>
              <a:t>Click to edit Master text styles</a:t>
            </a:r>
          </a:p>
          <a:p>
            <a:pPr lvl="1"/>
            <a:r>
              <a:rPr lang="en-US"/>
              <a:t>Second level</a:t>
            </a:r>
          </a:p>
          <a:p>
            <a:pPr lvl="2"/>
            <a:r>
              <a:rPr lang="en-US"/>
              <a:t>Third level</a:t>
            </a:r>
          </a:p>
        </p:txBody>
      </p:sp>
      <p:sp>
        <p:nvSpPr>
          <p:cNvPr id="3" name="Content Placeholder 4">
            <a:extLst>
              <a:ext uri="{FF2B5EF4-FFF2-40B4-BE49-F238E27FC236}">
                <a16:creationId xmlns:a16="http://schemas.microsoft.com/office/drawing/2014/main" id="{D6D6736C-C7CC-B078-341C-4284C75379FA}"/>
              </a:ext>
            </a:extLst>
          </p:cNvPr>
          <p:cNvSpPr>
            <a:spLocks noGrp="1"/>
          </p:cNvSpPr>
          <p:nvPr>
            <p:ph sz="quarter" idx="16" hasCustomPrompt="1"/>
          </p:nvPr>
        </p:nvSpPr>
        <p:spPr>
          <a:xfrm>
            <a:off x="6268116" y="1690689"/>
            <a:ext cx="2561305" cy="484621"/>
          </a:xfrm>
          <a:solidFill>
            <a:schemeClr val="bg2"/>
          </a:solidFill>
        </p:spPr>
        <p:txBody>
          <a:bodyPr lIns="137160" tIns="137160" anchor="t" anchorCtr="0"/>
          <a:lstStyle>
            <a:lvl1pPr marL="0" indent="0">
              <a:buNone/>
              <a:defRPr sz="1400" b="1">
                <a:solidFill>
                  <a:schemeClr val="accent1"/>
                </a:solidFill>
              </a:defRPr>
            </a:lvl1pPr>
          </a:lstStyle>
          <a:p>
            <a:pPr lvl="0"/>
            <a:r>
              <a:rPr lang="en-US"/>
              <a:t>Headline</a:t>
            </a:r>
          </a:p>
        </p:txBody>
      </p:sp>
      <p:sp>
        <p:nvSpPr>
          <p:cNvPr id="4" name="Content Placeholder 9">
            <a:extLst>
              <a:ext uri="{FF2B5EF4-FFF2-40B4-BE49-F238E27FC236}">
                <a16:creationId xmlns:a16="http://schemas.microsoft.com/office/drawing/2014/main" id="{4B650904-E19B-DCC1-4E68-3F333BE7845C}"/>
              </a:ext>
            </a:extLst>
          </p:cNvPr>
          <p:cNvSpPr>
            <a:spLocks noGrp="1"/>
          </p:cNvSpPr>
          <p:nvPr>
            <p:ph sz="quarter" idx="17"/>
          </p:nvPr>
        </p:nvSpPr>
        <p:spPr>
          <a:xfrm>
            <a:off x="6268116" y="2290814"/>
            <a:ext cx="2561305" cy="3032075"/>
          </a:xfrm>
        </p:spPr>
        <p:txBody>
          <a:bodyPr/>
          <a:lstStyle>
            <a:lvl1pPr>
              <a:lnSpc>
                <a:spcPct val="100000"/>
              </a:lnSpc>
              <a:defRPr sz="1200"/>
            </a:lvl1pPr>
            <a:lvl2pPr>
              <a:defRPr sz="1050"/>
            </a:lvl2pPr>
            <a:lvl3pPr>
              <a:defRPr sz="900"/>
            </a:lvl3pPr>
          </a:lstStyle>
          <a:p>
            <a:pPr lvl="0"/>
            <a:r>
              <a:rPr lang="en-US"/>
              <a:t>Click to edit Master text styles</a:t>
            </a:r>
          </a:p>
          <a:p>
            <a:pPr lvl="1"/>
            <a:r>
              <a:rPr lang="en-US"/>
              <a:t>Second level</a:t>
            </a:r>
          </a:p>
          <a:p>
            <a:pPr lvl="2"/>
            <a:r>
              <a:rPr lang="en-US"/>
              <a:t>Third level</a:t>
            </a:r>
          </a:p>
        </p:txBody>
      </p:sp>
      <p:sp>
        <p:nvSpPr>
          <p:cNvPr id="7" name="Content Placeholder 4">
            <a:extLst>
              <a:ext uri="{FF2B5EF4-FFF2-40B4-BE49-F238E27FC236}">
                <a16:creationId xmlns:a16="http://schemas.microsoft.com/office/drawing/2014/main" id="{787F8F6B-0565-EA0E-2EF4-ED921D661DA9}"/>
              </a:ext>
            </a:extLst>
          </p:cNvPr>
          <p:cNvSpPr>
            <a:spLocks noGrp="1"/>
          </p:cNvSpPr>
          <p:nvPr>
            <p:ph sz="quarter" idx="18" hasCustomPrompt="1"/>
          </p:nvPr>
        </p:nvSpPr>
        <p:spPr>
          <a:xfrm>
            <a:off x="9161699" y="1690689"/>
            <a:ext cx="2561305" cy="484621"/>
          </a:xfrm>
          <a:solidFill>
            <a:schemeClr val="bg2"/>
          </a:solidFill>
        </p:spPr>
        <p:txBody>
          <a:bodyPr lIns="137160" tIns="137160" anchor="t" anchorCtr="0"/>
          <a:lstStyle>
            <a:lvl1pPr marL="0" indent="0">
              <a:buNone/>
              <a:defRPr sz="1400" b="1">
                <a:solidFill>
                  <a:schemeClr val="accent1"/>
                </a:solidFill>
              </a:defRPr>
            </a:lvl1pPr>
          </a:lstStyle>
          <a:p>
            <a:pPr lvl="0"/>
            <a:r>
              <a:rPr lang="en-US"/>
              <a:t>Headline</a:t>
            </a:r>
          </a:p>
        </p:txBody>
      </p:sp>
      <p:sp>
        <p:nvSpPr>
          <p:cNvPr id="8" name="Content Placeholder 9">
            <a:extLst>
              <a:ext uri="{FF2B5EF4-FFF2-40B4-BE49-F238E27FC236}">
                <a16:creationId xmlns:a16="http://schemas.microsoft.com/office/drawing/2014/main" id="{C7251808-078C-4BAC-EB96-A91DA02E01C6}"/>
              </a:ext>
            </a:extLst>
          </p:cNvPr>
          <p:cNvSpPr>
            <a:spLocks noGrp="1"/>
          </p:cNvSpPr>
          <p:nvPr>
            <p:ph sz="quarter" idx="19"/>
          </p:nvPr>
        </p:nvSpPr>
        <p:spPr>
          <a:xfrm>
            <a:off x="9161699" y="2290814"/>
            <a:ext cx="2561305" cy="3032075"/>
          </a:xfrm>
        </p:spPr>
        <p:txBody>
          <a:bodyPr/>
          <a:lstStyle>
            <a:lvl1pPr>
              <a:lnSpc>
                <a:spcPct val="100000"/>
              </a:lnSpc>
              <a:defRPr sz="1200"/>
            </a:lvl1pPr>
            <a:lvl2pPr>
              <a:defRPr sz="1050"/>
            </a:lvl2pPr>
            <a:lvl3pPr>
              <a:defRPr sz="9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524290460"/>
      </p:ext>
    </p:extLst>
  </p:cSld>
  <p:clrMapOvr>
    <a:masterClrMapping/>
  </p:clrMapOvr>
  <p:hf sldNum="0" hdr="0" ftr="0"/>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2_Closin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21D1736-F448-387E-D060-35654F3C5272}"/>
              </a:ext>
            </a:extLst>
          </p:cNvPr>
          <p:cNvSpPr>
            <a:spLocks noGrp="1"/>
          </p:cNvSpPr>
          <p:nvPr>
            <p:ph type="body" sz="quarter" idx="10"/>
          </p:nvPr>
        </p:nvSpPr>
        <p:spPr>
          <a:xfrm>
            <a:off x="4870924" y="2937431"/>
            <a:ext cx="6591429" cy="366486"/>
          </a:xfrm>
          <a:solidFill>
            <a:schemeClr val="bg1"/>
          </a:solidFill>
          <a:effectLst>
            <a:outerShdw dist="12700" dir="16200000" rotWithShape="0">
              <a:schemeClr val="bg1">
                <a:lumMod val="75000"/>
              </a:schemeClr>
            </a:outerShdw>
          </a:effectLst>
        </p:spPr>
        <p:txBody>
          <a:bodyPr/>
          <a:lstStyle>
            <a:lvl1pPr marL="0" indent="0">
              <a:buNone/>
              <a:defRPr sz="1500" b="1">
                <a:solidFill>
                  <a:schemeClr val="accent2"/>
                </a:solidFill>
              </a:defRPr>
            </a:lvl1pPr>
            <a:lvl2pPr marL="287337"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8550CA50-2BCA-3324-6A41-4D1EDFBE8C36}"/>
              </a:ext>
            </a:extLst>
          </p:cNvPr>
          <p:cNvSpPr>
            <a:spLocks noGrp="1"/>
          </p:cNvSpPr>
          <p:nvPr>
            <p:ph type="body" sz="quarter" idx="11"/>
          </p:nvPr>
        </p:nvSpPr>
        <p:spPr>
          <a:xfrm>
            <a:off x="4870924" y="904299"/>
            <a:ext cx="6591429" cy="366486"/>
          </a:xfrm>
          <a:solidFill>
            <a:schemeClr val="bg1"/>
          </a:solidFill>
          <a:effectLst>
            <a:outerShdw dist="12700" dir="16200000" rotWithShape="0">
              <a:schemeClr val="bg1">
                <a:lumMod val="75000"/>
              </a:schemeClr>
            </a:outerShdw>
          </a:effectLst>
        </p:spPr>
        <p:txBody>
          <a:bodyPr/>
          <a:lstStyle>
            <a:lvl1pPr marL="0" indent="0">
              <a:buNone/>
              <a:defRPr sz="1500" b="1">
                <a:solidFill>
                  <a:schemeClr val="accent2"/>
                </a:solidFill>
              </a:defRPr>
            </a:lvl1pPr>
            <a:lvl2pPr marL="287337" indent="0">
              <a:buNone/>
              <a:defRPr/>
            </a:lvl2pPr>
          </a:lstStyle>
          <a:p>
            <a:pPr lvl="0"/>
            <a:r>
              <a:rPr lang="en-US"/>
              <a:t>Click to edit Master text styles</a:t>
            </a:r>
          </a:p>
        </p:txBody>
      </p:sp>
      <p:sp>
        <p:nvSpPr>
          <p:cNvPr id="2" name="Rectangle 1">
            <a:extLst>
              <a:ext uri="{FF2B5EF4-FFF2-40B4-BE49-F238E27FC236}">
                <a16:creationId xmlns:a16="http://schemas.microsoft.com/office/drawing/2014/main" id="{DE726761-15ED-1C9F-009A-27DAD199FFA4}"/>
              </a:ext>
              <a:ext uri="{C183D7F6-B498-43B3-948B-1728B52AA6E4}">
                <adec:decorative xmlns:adec="http://schemas.microsoft.com/office/drawing/2017/decorative" val="1"/>
              </a:ext>
            </a:extLst>
          </p:cNvPr>
          <p:cNvSpPr/>
          <p:nvPr/>
        </p:nvSpPr>
        <p:spPr bwMode="gray">
          <a:xfrm>
            <a:off x="0" y="0"/>
            <a:ext cx="4141278" cy="6858000"/>
          </a:xfrm>
          <a:prstGeom prst="rect">
            <a:avLst/>
          </a:prstGeom>
          <a:solidFill>
            <a:srgbClr val="0A2999"/>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800" b="1">
              <a:solidFill>
                <a:schemeClr val="accent1"/>
              </a:solidFill>
              <a:latin typeface="+mj-lt"/>
            </a:endParaRPr>
          </a:p>
        </p:txBody>
      </p:sp>
      <p:sp>
        <p:nvSpPr>
          <p:cNvPr id="6" name="Rectangle 5">
            <a:extLst>
              <a:ext uri="{FF2B5EF4-FFF2-40B4-BE49-F238E27FC236}">
                <a16:creationId xmlns:a16="http://schemas.microsoft.com/office/drawing/2014/main" id="{4379C19C-0D35-E6D2-BF44-FC396C21A6C4}"/>
              </a:ext>
              <a:ext uri="{C183D7F6-B498-43B3-948B-1728B52AA6E4}">
                <adec:decorative xmlns:adec="http://schemas.microsoft.com/office/drawing/2017/decorative" val="1"/>
              </a:ext>
            </a:extLst>
          </p:cNvPr>
          <p:cNvSpPr/>
          <p:nvPr/>
        </p:nvSpPr>
        <p:spPr bwMode="gray">
          <a:xfrm>
            <a:off x="4141278" y="5953701"/>
            <a:ext cx="8050723" cy="904298"/>
          </a:xfrm>
          <a:prstGeom prst="rect">
            <a:avLst/>
          </a:prstGeom>
          <a:solidFill>
            <a:schemeClr val="bg2">
              <a:alpha val="74837"/>
            </a:schemeClr>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800" b="1">
              <a:solidFill>
                <a:schemeClr val="accent1"/>
              </a:solidFill>
              <a:latin typeface="+mj-lt"/>
            </a:endParaRPr>
          </a:p>
        </p:txBody>
      </p:sp>
      <p:pic>
        <p:nvPicPr>
          <p:cNvPr id="11" name="Graphic 10">
            <a:extLst>
              <a:ext uri="{FF2B5EF4-FFF2-40B4-BE49-F238E27FC236}">
                <a16:creationId xmlns:a16="http://schemas.microsoft.com/office/drawing/2014/main" id="{A9913015-2B21-01FE-F90D-AA4E09410D7C}"/>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l="29262"/>
          <a:stretch/>
        </p:blipFill>
        <p:spPr>
          <a:xfrm>
            <a:off x="-1" y="502551"/>
            <a:ext cx="4141278" cy="5852899"/>
          </a:xfrm>
          <a:prstGeom prst="rect">
            <a:avLst/>
          </a:prstGeom>
        </p:spPr>
      </p:pic>
      <p:sp>
        <p:nvSpPr>
          <p:cNvPr id="3" name="Rectangle 2">
            <a:extLst>
              <a:ext uri="{FF2B5EF4-FFF2-40B4-BE49-F238E27FC236}">
                <a16:creationId xmlns:a16="http://schemas.microsoft.com/office/drawing/2014/main" id="{16BF80C2-40D0-4A6D-474F-97CCF7E41239}"/>
              </a:ext>
            </a:extLst>
          </p:cNvPr>
          <p:cNvSpPr/>
          <p:nvPr userDrawn="1"/>
        </p:nvSpPr>
        <p:spPr bwMode="gray">
          <a:xfrm>
            <a:off x="0" y="0"/>
            <a:ext cx="4141278" cy="6858000"/>
          </a:xfrm>
          <a:prstGeom prst="rect">
            <a:avLst/>
          </a:prstGeom>
          <a:solidFill>
            <a:srgbClr val="0A2999"/>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800" b="1">
              <a:solidFill>
                <a:schemeClr val="accent1"/>
              </a:solidFill>
              <a:latin typeface="+mj-lt"/>
            </a:endParaRPr>
          </a:p>
        </p:txBody>
      </p:sp>
      <p:sp>
        <p:nvSpPr>
          <p:cNvPr id="4" name="Rectangle 3">
            <a:extLst>
              <a:ext uri="{FF2B5EF4-FFF2-40B4-BE49-F238E27FC236}">
                <a16:creationId xmlns:a16="http://schemas.microsoft.com/office/drawing/2014/main" id="{B4AD541E-5F23-67E0-8133-6E8FDE0F4F26}"/>
              </a:ext>
            </a:extLst>
          </p:cNvPr>
          <p:cNvSpPr/>
          <p:nvPr userDrawn="1"/>
        </p:nvSpPr>
        <p:spPr bwMode="gray">
          <a:xfrm>
            <a:off x="4141278" y="5953701"/>
            <a:ext cx="8050723" cy="904298"/>
          </a:xfrm>
          <a:prstGeom prst="rect">
            <a:avLst/>
          </a:prstGeom>
          <a:solidFill>
            <a:schemeClr val="bg2">
              <a:alpha val="74837"/>
            </a:schemeClr>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800" b="1">
              <a:solidFill>
                <a:schemeClr val="accent1"/>
              </a:solidFill>
              <a:latin typeface="+mj-lt"/>
            </a:endParaRPr>
          </a:p>
        </p:txBody>
      </p:sp>
      <p:pic>
        <p:nvPicPr>
          <p:cNvPr id="5" name="Graphic 4">
            <a:extLst>
              <a:ext uri="{FF2B5EF4-FFF2-40B4-BE49-F238E27FC236}">
                <a16:creationId xmlns:a16="http://schemas.microsoft.com/office/drawing/2014/main" id="{6D47275C-53C6-615E-9B68-C1DD750779F1}"/>
              </a:ext>
            </a:extLst>
          </p:cNvPr>
          <p:cNvPicPr>
            <a:picLocks noChangeAspect="1"/>
          </p:cNvPicPr>
          <p:nvPr userDrawn="1"/>
        </p:nvPicPr>
        <p:blipFill>
          <a:blip r:embed="rId2">
            <a:extLst>
              <a:ext uri="{96DAC541-7B7A-43D3-8B79-37D633B846F1}">
                <asvg:svgBlip xmlns:asvg="http://schemas.microsoft.com/office/drawing/2016/SVG/main" r:embed="rId4"/>
              </a:ext>
            </a:extLst>
          </a:blip>
          <a:srcRect l="29262"/>
          <a:stretch/>
        </p:blipFill>
        <p:spPr>
          <a:xfrm>
            <a:off x="0" y="502551"/>
            <a:ext cx="4141278" cy="5852899"/>
          </a:xfrm>
          <a:prstGeom prst="rect">
            <a:avLst/>
          </a:prstGeom>
        </p:spPr>
      </p:pic>
    </p:spTree>
    <p:extLst>
      <p:ext uri="{BB962C8B-B14F-4D97-AF65-F5344CB8AC3E}">
        <p14:creationId xmlns:p14="http://schemas.microsoft.com/office/powerpoint/2010/main" val="27527031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userDrawn="1">
  <p:cSld name="Title Slide Anniversary 02">
    <p:spTree>
      <p:nvGrpSpPr>
        <p:cNvPr id="1" name=""/>
        <p:cNvGrpSpPr/>
        <p:nvPr/>
      </p:nvGrpSpPr>
      <p:grpSpPr>
        <a:xfrm>
          <a:off x="0" y="0"/>
          <a:ext cx="0" cy="0"/>
          <a:chOff x="0" y="0"/>
          <a:chExt cx="0" cy="0"/>
        </a:xfrm>
      </p:grpSpPr>
      <p:sp>
        <p:nvSpPr>
          <p:cNvPr id="18" name="Text Placeholder 14">
            <a:extLst>
              <a:ext uri="{FF2B5EF4-FFF2-40B4-BE49-F238E27FC236}">
                <a16:creationId xmlns:a16="http://schemas.microsoft.com/office/drawing/2014/main" id="{DA2A3755-985E-A945-B10A-918D11062234}"/>
              </a:ext>
            </a:extLst>
          </p:cNvPr>
          <p:cNvSpPr>
            <a:spLocks noGrp="1"/>
          </p:cNvSpPr>
          <p:nvPr>
            <p:ph type="body" sz="quarter" idx="12" hasCustomPrompt="1"/>
          </p:nvPr>
        </p:nvSpPr>
        <p:spPr>
          <a:xfrm>
            <a:off x="4368119" y="5493957"/>
            <a:ext cx="3697970" cy="792543"/>
          </a:xfrm>
          <a:prstGeom prst="rect">
            <a:avLst/>
          </a:prstGeom>
        </p:spPr>
        <p:txBody>
          <a:bodyPr anchor="b" anchorCtr="0">
            <a:normAutofit/>
          </a:bodyPr>
          <a:lstStyle>
            <a:lvl1pPr marL="0" indent="0" algn="l">
              <a:lnSpc>
                <a:spcPts val="1800"/>
              </a:lnSpc>
              <a:spcBef>
                <a:spcPts val="1600"/>
              </a:spcBef>
              <a:spcAft>
                <a:spcPts val="0"/>
              </a:spcAft>
              <a:buNone/>
              <a:defRPr sz="1200" b="0" spc="0">
                <a:solidFill>
                  <a:schemeClr val="tx2">
                    <a:lumMod val="50000"/>
                  </a:schemeClr>
                </a:solidFill>
                <a:latin typeface="Arial" panose="020B0604020202020204" pitchFamily="34" charset="0"/>
                <a:cs typeface="Arial" panose="020B0604020202020204" pitchFamily="34" charset="0"/>
              </a:defRPr>
            </a:lvl1pPr>
          </a:lstStyle>
          <a:p>
            <a:pPr lvl="0"/>
            <a:r>
              <a:rPr lang="en-US"/>
              <a:t>Click to add optional presenter information</a:t>
            </a:r>
            <a:br>
              <a:rPr lang="en-US"/>
            </a:br>
            <a:r>
              <a:rPr lang="en-US"/>
              <a:t>name, title, organization</a:t>
            </a:r>
          </a:p>
        </p:txBody>
      </p:sp>
      <p:sp>
        <p:nvSpPr>
          <p:cNvPr id="11" name="Title 10">
            <a:extLst>
              <a:ext uri="{FF2B5EF4-FFF2-40B4-BE49-F238E27FC236}">
                <a16:creationId xmlns:a16="http://schemas.microsoft.com/office/drawing/2014/main" id="{8F6529F8-43B2-6346-AED6-5AB278A85078}"/>
              </a:ext>
            </a:extLst>
          </p:cNvPr>
          <p:cNvSpPr>
            <a:spLocks noGrp="1"/>
          </p:cNvSpPr>
          <p:nvPr>
            <p:ph type="title" hasCustomPrompt="1"/>
          </p:nvPr>
        </p:nvSpPr>
        <p:spPr>
          <a:xfrm>
            <a:off x="4352924" y="1848315"/>
            <a:ext cx="7197725" cy="1460829"/>
          </a:xfrm>
          <a:prstGeom prst="rect">
            <a:avLst/>
          </a:prstGeom>
        </p:spPr>
        <p:txBody>
          <a:bodyPr lIns="0" anchor="b" anchorCtr="0"/>
          <a:lstStyle>
            <a:lvl1pPr algn="l">
              <a:lnSpc>
                <a:spcPct val="100000"/>
              </a:lnSpc>
              <a:defRPr sz="2800" b="1">
                <a:solidFill>
                  <a:schemeClr val="accent2"/>
                </a:solidFill>
              </a:defRPr>
            </a:lvl1pPr>
          </a:lstStyle>
          <a:p>
            <a:r>
              <a:rPr lang="en-US"/>
              <a:t>Click to add title. </a:t>
            </a:r>
            <a:br>
              <a:rPr lang="en-US"/>
            </a:br>
            <a:r>
              <a:rPr lang="en-US"/>
              <a:t>Limit to title length 2 lines</a:t>
            </a:r>
          </a:p>
        </p:txBody>
      </p:sp>
      <p:sp>
        <p:nvSpPr>
          <p:cNvPr id="9" name="Rectangle 8">
            <a:extLst>
              <a:ext uri="{FF2B5EF4-FFF2-40B4-BE49-F238E27FC236}">
                <a16:creationId xmlns:a16="http://schemas.microsoft.com/office/drawing/2014/main" id="{56106E31-43F7-A05A-85E3-7FA2222B0D1B}"/>
              </a:ext>
              <a:ext uri="{C183D7F6-B498-43B3-948B-1728B52AA6E4}">
                <adec:decorative xmlns:adec="http://schemas.microsoft.com/office/drawing/2017/decorative" val="1"/>
              </a:ext>
            </a:extLst>
          </p:cNvPr>
          <p:cNvSpPr/>
          <p:nvPr userDrawn="1"/>
        </p:nvSpPr>
        <p:spPr bwMode="gray">
          <a:xfrm>
            <a:off x="1" y="0"/>
            <a:ext cx="3710498" cy="6858000"/>
          </a:xfrm>
          <a:prstGeom prst="rect">
            <a:avLst/>
          </a:prstGeom>
          <a:solidFill>
            <a:schemeClr val="accent2"/>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b="1">
              <a:solidFill>
                <a:schemeClr val="accent1"/>
              </a:solidFill>
              <a:latin typeface="+mj-lt"/>
            </a:endParaRPr>
          </a:p>
        </p:txBody>
      </p:sp>
      <p:pic>
        <p:nvPicPr>
          <p:cNvPr id="8" name="Graphic 7">
            <a:extLst>
              <a:ext uri="{FF2B5EF4-FFF2-40B4-BE49-F238E27FC236}">
                <a16:creationId xmlns:a16="http://schemas.microsoft.com/office/drawing/2014/main" id="{6B7BE73D-4382-6425-EB05-A078871D00E8}"/>
              </a:ext>
            </a:extLst>
          </p:cNvPr>
          <p:cNvPicPr>
            <a:picLocks noChangeAspect="1"/>
          </p:cNvPicPr>
          <p:nvPr userDrawn="1"/>
        </p:nvPicPr>
        <p:blipFill>
          <a:blip r:embed="rId2">
            <a:extLst>
              <a:ext uri="{96DAC541-7B7A-43D3-8B79-37D633B846F1}">
                <asvg:svgBlip xmlns:asvg="http://schemas.microsoft.com/office/drawing/2016/SVG/main" r:embed="rId3"/>
              </a:ext>
            </a:extLst>
          </a:blip>
          <a:srcRect l="30679" t="-1471" r="5535" b="-1085"/>
          <a:stretch/>
        </p:blipFill>
        <p:spPr>
          <a:xfrm>
            <a:off x="0" y="571500"/>
            <a:ext cx="3710498" cy="5965825"/>
          </a:xfrm>
          <a:prstGeom prst="rect">
            <a:avLst/>
          </a:prstGeom>
        </p:spPr>
      </p:pic>
      <p:sp>
        <p:nvSpPr>
          <p:cNvPr id="12" name="Text Placeholder 11">
            <a:extLst>
              <a:ext uri="{FF2B5EF4-FFF2-40B4-BE49-F238E27FC236}">
                <a16:creationId xmlns:a16="http://schemas.microsoft.com/office/drawing/2014/main" id="{81F316DC-4AA0-9073-B617-C0AD8C744F0F}"/>
              </a:ext>
            </a:extLst>
          </p:cNvPr>
          <p:cNvSpPr>
            <a:spLocks noGrp="1"/>
          </p:cNvSpPr>
          <p:nvPr>
            <p:ph type="body" sz="quarter" idx="13" hasCustomPrompt="1"/>
          </p:nvPr>
        </p:nvSpPr>
        <p:spPr>
          <a:xfrm>
            <a:off x="4368118" y="3548856"/>
            <a:ext cx="7197725" cy="923132"/>
          </a:xfrm>
        </p:spPr>
        <p:txBody>
          <a:bodyPr lIns="0"/>
          <a:lstStyle>
            <a:lvl1pPr marL="0" indent="0">
              <a:lnSpc>
                <a:spcPct val="100000"/>
              </a:lnSpc>
              <a:buNone/>
              <a:defRPr sz="2200">
                <a:solidFill>
                  <a:schemeClr val="accent1"/>
                </a:solidFill>
              </a:defRPr>
            </a:lvl1pPr>
            <a:lvl5pPr marL="1828755" indent="0">
              <a:buNone/>
              <a:defRPr/>
            </a:lvl5pPr>
          </a:lstStyle>
          <a:p>
            <a:pPr lvl="0"/>
            <a:r>
              <a:rPr lang="en-US"/>
              <a:t>Click to add subtitle</a:t>
            </a:r>
          </a:p>
        </p:txBody>
      </p:sp>
      <p:pic>
        <p:nvPicPr>
          <p:cNvPr id="13" name="Graphic 12">
            <a:extLst>
              <a:ext uri="{FF2B5EF4-FFF2-40B4-BE49-F238E27FC236}">
                <a16:creationId xmlns:a16="http://schemas.microsoft.com/office/drawing/2014/main" id="{59E667FE-2211-3F47-C083-BECC9A463AF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71690" y="5953492"/>
            <a:ext cx="2078959" cy="333008"/>
          </a:xfrm>
          <a:prstGeom prst="rect">
            <a:avLst/>
          </a:prstGeom>
        </p:spPr>
      </p:pic>
    </p:spTree>
    <p:extLst>
      <p:ext uri="{BB962C8B-B14F-4D97-AF65-F5344CB8AC3E}">
        <p14:creationId xmlns:p14="http://schemas.microsoft.com/office/powerpoint/2010/main" val="478774060"/>
      </p:ext>
    </p:extLst>
  </p:cSld>
  <p:clrMapOvr>
    <a:masterClrMapping/>
  </p:clrMapOvr>
  <p:extLst>
    <p:ext uri="{DCECCB84-F9BA-43D5-87BE-67443E8EF086}">
      <p15:sldGuideLst xmlns:p15="http://schemas.microsoft.com/office/powerpoint/2012/main">
        <p15:guide id="1" orient="horz" pos="396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1_Title Slide Anniversary 0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6106E31-43F7-A05A-85E3-7FA2222B0D1B}"/>
              </a:ext>
              <a:ext uri="{C183D7F6-B498-43B3-948B-1728B52AA6E4}">
                <adec:decorative xmlns:adec="http://schemas.microsoft.com/office/drawing/2017/decorative" val="1"/>
              </a:ext>
            </a:extLst>
          </p:cNvPr>
          <p:cNvSpPr/>
          <p:nvPr userDrawn="1"/>
        </p:nvSpPr>
        <p:spPr bwMode="gray">
          <a:xfrm>
            <a:off x="1" y="0"/>
            <a:ext cx="4397828" cy="6858000"/>
          </a:xfrm>
          <a:prstGeom prst="rect">
            <a:avLst/>
          </a:prstGeom>
          <a:solidFill>
            <a:schemeClr val="accent2"/>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b="1">
              <a:solidFill>
                <a:schemeClr val="accent1"/>
              </a:solidFill>
              <a:latin typeface="+mj-lt"/>
            </a:endParaRPr>
          </a:p>
        </p:txBody>
      </p:sp>
      <p:sp>
        <p:nvSpPr>
          <p:cNvPr id="3" name="Rectangle 2">
            <a:extLst>
              <a:ext uri="{FF2B5EF4-FFF2-40B4-BE49-F238E27FC236}">
                <a16:creationId xmlns:a16="http://schemas.microsoft.com/office/drawing/2014/main" id="{6D646140-0955-ADBD-71F8-22A7B9D8AA40}"/>
              </a:ext>
              <a:ext uri="{C183D7F6-B498-43B3-948B-1728B52AA6E4}">
                <adec:decorative xmlns:adec="http://schemas.microsoft.com/office/drawing/2017/decorative" val="1"/>
              </a:ext>
            </a:extLst>
          </p:cNvPr>
          <p:cNvSpPr/>
          <p:nvPr userDrawn="1"/>
        </p:nvSpPr>
        <p:spPr bwMode="gray">
          <a:xfrm rot="10800000">
            <a:off x="0" y="0"/>
            <a:ext cx="4397828" cy="6858000"/>
          </a:xfrm>
          <a:prstGeom prst="rect">
            <a:avLst/>
          </a:prstGeom>
          <a:gradFill flip="none" rotWithShape="1">
            <a:gsLst>
              <a:gs pos="0">
                <a:schemeClr val="accent2"/>
              </a:gs>
              <a:gs pos="82000">
                <a:schemeClr val="accent3">
                  <a:alpha val="32097"/>
                </a:schemeClr>
              </a:gs>
            </a:gsLst>
            <a:lin ang="13500000" scaled="1"/>
            <a:tileRect/>
          </a:gra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fontAlgn="base">
              <a:lnSpc>
                <a:spcPct val="90000"/>
              </a:lnSpc>
              <a:spcAft>
                <a:spcPct val="0"/>
              </a:spcAft>
              <a:buClr>
                <a:schemeClr val="accent2"/>
              </a:buClr>
              <a:buSzPct val="90000"/>
            </a:pPr>
            <a:r>
              <a:rPr lang="en-US" b="1">
                <a:solidFill>
                  <a:schemeClr val="accent1"/>
                </a:solidFill>
                <a:latin typeface="+mj-lt"/>
              </a:rPr>
              <a:t>””””</a:t>
            </a:r>
          </a:p>
        </p:txBody>
      </p:sp>
      <p:sp>
        <p:nvSpPr>
          <p:cNvPr id="18" name="Text Placeholder 14">
            <a:extLst>
              <a:ext uri="{FF2B5EF4-FFF2-40B4-BE49-F238E27FC236}">
                <a16:creationId xmlns:a16="http://schemas.microsoft.com/office/drawing/2014/main" id="{DA2A3755-985E-A945-B10A-918D11062234}"/>
              </a:ext>
            </a:extLst>
          </p:cNvPr>
          <p:cNvSpPr>
            <a:spLocks noGrp="1"/>
          </p:cNvSpPr>
          <p:nvPr>
            <p:ph type="body" sz="quarter" idx="12" hasCustomPrompt="1"/>
          </p:nvPr>
        </p:nvSpPr>
        <p:spPr>
          <a:xfrm>
            <a:off x="5205503" y="5493957"/>
            <a:ext cx="3697970" cy="792543"/>
          </a:xfrm>
          <a:prstGeom prst="rect">
            <a:avLst/>
          </a:prstGeom>
        </p:spPr>
        <p:txBody>
          <a:bodyPr anchor="b" anchorCtr="0">
            <a:normAutofit/>
          </a:bodyPr>
          <a:lstStyle>
            <a:lvl1pPr marL="0" indent="0" algn="l">
              <a:lnSpc>
                <a:spcPts val="1800"/>
              </a:lnSpc>
              <a:spcBef>
                <a:spcPts val="1600"/>
              </a:spcBef>
              <a:spcAft>
                <a:spcPts val="0"/>
              </a:spcAft>
              <a:buNone/>
              <a:defRPr sz="1200" b="0" spc="0">
                <a:solidFill>
                  <a:schemeClr val="tx2">
                    <a:lumMod val="50000"/>
                  </a:schemeClr>
                </a:solidFill>
                <a:latin typeface="Arial" panose="020B0604020202020204" pitchFamily="34" charset="0"/>
                <a:cs typeface="Arial" panose="020B0604020202020204" pitchFamily="34" charset="0"/>
              </a:defRPr>
            </a:lvl1pPr>
          </a:lstStyle>
          <a:p>
            <a:pPr lvl="0"/>
            <a:r>
              <a:rPr lang="en-US"/>
              <a:t>Click to add optional presenter information</a:t>
            </a:r>
            <a:br>
              <a:rPr lang="en-US"/>
            </a:br>
            <a:r>
              <a:rPr lang="en-US"/>
              <a:t>name, title, organization</a:t>
            </a:r>
          </a:p>
        </p:txBody>
      </p:sp>
      <p:sp>
        <p:nvSpPr>
          <p:cNvPr id="11" name="Title 10">
            <a:extLst>
              <a:ext uri="{FF2B5EF4-FFF2-40B4-BE49-F238E27FC236}">
                <a16:creationId xmlns:a16="http://schemas.microsoft.com/office/drawing/2014/main" id="{8F6529F8-43B2-6346-AED6-5AB278A85078}"/>
              </a:ext>
            </a:extLst>
          </p:cNvPr>
          <p:cNvSpPr>
            <a:spLocks noGrp="1"/>
          </p:cNvSpPr>
          <p:nvPr>
            <p:ph type="title" hasCustomPrompt="1"/>
          </p:nvPr>
        </p:nvSpPr>
        <p:spPr>
          <a:xfrm>
            <a:off x="5190309" y="1848315"/>
            <a:ext cx="6360340" cy="1460829"/>
          </a:xfrm>
          <a:prstGeom prst="rect">
            <a:avLst/>
          </a:prstGeom>
        </p:spPr>
        <p:txBody>
          <a:bodyPr lIns="0" anchor="b" anchorCtr="0"/>
          <a:lstStyle>
            <a:lvl1pPr algn="l">
              <a:lnSpc>
                <a:spcPct val="100000"/>
              </a:lnSpc>
              <a:defRPr sz="2800" b="1">
                <a:solidFill>
                  <a:schemeClr val="accent2"/>
                </a:solidFill>
              </a:defRPr>
            </a:lvl1pPr>
          </a:lstStyle>
          <a:p>
            <a:r>
              <a:rPr lang="en-US"/>
              <a:t>Click to add title. </a:t>
            </a:r>
            <a:br>
              <a:rPr lang="en-US"/>
            </a:br>
            <a:r>
              <a:rPr lang="en-US"/>
              <a:t>Limit to title length 2 lines</a:t>
            </a:r>
          </a:p>
        </p:txBody>
      </p:sp>
      <p:sp>
        <p:nvSpPr>
          <p:cNvPr id="12" name="Text Placeholder 11">
            <a:extLst>
              <a:ext uri="{FF2B5EF4-FFF2-40B4-BE49-F238E27FC236}">
                <a16:creationId xmlns:a16="http://schemas.microsoft.com/office/drawing/2014/main" id="{81F316DC-4AA0-9073-B617-C0AD8C744F0F}"/>
              </a:ext>
            </a:extLst>
          </p:cNvPr>
          <p:cNvSpPr>
            <a:spLocks noGrp="1"/>
          </p:cNvSpPr>
          <p:nvPr>
            <p:ph type="body" sz="quarter" idx="13" hasCustomPrompt="1"/>
          </p:nvPr>
        </p:nvSpPr>
        <p:spPr>
          <a:xfrm>
            <a:off x="5205503" y="3548856"/>
            <a:ext cx="6360340" cy="923132"/>
          </a:xfrm>
        </p:spPr>
        <p:txBody>
          <a:bodyPr lIns="0"/>
          <a:lstStyle>
            <a:lvl1pPr marL="0" indent="0">
              <a:lnSpc>
                <a:spcPct val="100000"/>
              </a:lnSpc>
              <a:buNone/>
              <a:defRPr sz="2200">
                <a:solidFill>
                  <a:schemeClr val="accent1"/>
                </a:solidFill>
              </a:defRPr>
            </a:lvl1pPr>
            <a:lvl5pPr marL="1828755" indent="0">
              <a:buNone/>
              <a:defRPr/>
            </a:lvl5pPr>
          </a:lstStyle>
          <a:p>
            <a:pPr lvl="0"/>
            <a:r>
              <a:rPr lang="en-US"/>
              <a:t>Click to add subtitle</a:t>
            </a:r>
          </a:p>
        </p:txBody>
      </p:sp>
      <p:pic>
        <p:nvPicPr>
          <p:cNvPr id="13" name="Graphic 12">
            <a:extLst>
              <a:ext uri="{FF2B5EF4-FFF2-40B4-BE49-F238E27FC236}">
                <a16:creationId xmlns:a16="http://schemas.microsoft.com/office/drawing/2014/main" id="{59E667FE-2211-3F47-C083-BECC9A463A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71690" y="5953492"/>
            <a:ext cx="2078959" cy="333008"/>
          </a:xfrm>
          <a:prstGeom prst="rect">
            <a:avLst/>
          </a:prstGeom>
        </p:spPr>
      </p:pic>
      <p:pic>
        <p:nvPicPr>
          <p:cNvPr id="2" name="Picture 1">
            <a:extLst>
              <a:ext uri="{FF2B5EF4-FFF2-40B4-BE49-F238E27FC236}">
                <a16:creationId xmlns:a16="http://schemas.microsoft.com/office/drawing/2014/main" id="{D92BEB3C-B876-85E8-82CA-4D4D877FFAC9}"/>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4086" y="1418295"/>
            <a:ext cx="5252357" cy="3781697"/>
          </a:xfrm>
          <a:prstGeom prst="rect">
            <a:avLst/>
          </a:prstGeom>
        </p:spPr>
      </p:pic>
    </p:spTree>
    <p:extLst>
      <p:ext uri="{BB962C8B-B14F-4D97-AF65-F5344CB8AC3E}">
        <p14:creationId xmlns:p14="http://schemas.microsoft.com/office/powerpoint/2010/main" val="3227169423"/>
      </p:ext>
    </p:extLst>
  </p:cSld>
  <p:clrMapOvr>
    <a:masterClrMapping/>
  </p:clrMapOvr>
  <p:extLst>
    <p:ext uri="{DCECCB84-F9BA-43D5-87BE-67443E8EF086}">
      <p15:sldGuideLst xmlns:p15="http://schemas.microsoft.com/office/powerpoint/2012/main">
        <p15:guide id="1" orient="horz" pos="396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Title and Large Content">
    <p:spTree>
      <p:nvGrpSpPr>
        <p:cNvPr id="1" name=""/>
        <p:cNvGrpSpPr/>
        <p:nvPr/>
      </p:nvGrpSpPr>
      <p:grpSpPr>
        <a:xfrm>
          <a:off x="0" y="0"/>
          <a:ext cx="0" cy="0"/>
          <a:chOff x="0" y="0"/>
          <a:chExt cx="0" cy="0"/>
        </a:xfrm>
      </p:grpSpPr>
      <p:sp>
        <p:nvSpPr>
          <p:cNvPr id="11" name="Footer Placeholder 4">
            <a:extLst>
              <a:ext uri="{FF2B5EF4-FFF2-40B4-BE49-F238E27FC236}">
                <a16:creationId xmlns:a16="http://schemas.microsoft.com/office/drawing/2014/main" id="{AA98936B-9BEC-F84C-B5DA-8EC845CF58D2}"/>
              </a:ext>
            </a:extLst>
          </p:cNvPr>
          <p:cNvSpPr>
            <a:spLocks noGrp="1"/>
          </p:cNvSpPr>
          <p:nvPr>
            <p:ph type="ftr" sz="quarter" idx="11"/>
          </p:nvPr>
        </p:nvSpPr>
        <p:spPr>
          <a:xfrm>
            <a:off x="653939" y="221360"/>
            <a:ext cx="8229210" cy="348027"/>
          </a:xfrm>
          <a:prstGeom prst="rect">
            <a:avLst/>
          </a:prstGeom>
        </p:spPr>
        <p:txBody>
          <a:bodyPr/>
          <a:lstStyle>
            <a:lvl1pPr algn="l">
              <a:defRPr sz="1100">
                <a:solidFill>
                  <a:schemeClr val="tx1">
                    <a:lumMod val="50000"/>
                    <a:lumOff val="50000"/>
                  </a:schemeClr>
                </a:solidFill>
                <a:latin typeface="Arial" panose="020B0604020202020204" pitchFamily="34" charset="0"/>
                <a:cs typeface="Arial" panose="020B0604020202020204" pitchFamily="34" charset="0"/>
              </a:defRPr>
            </a:lvl1pPr>
          </a:lstStyle>
          <a:p>
            <a:endParaRPr lang="en-US"/>
          </a:p>
        </p:txBody>
      </p:sp>
      <p:sp>
        <p:nvSpPr>
          <p:cNvPr id="3" name="Content Placeholder 2">
            <a:extLst>
              <a:ext uri="{FF2B5EF4-FFF2-40B4-BE49-F238E27FC236}">
                <a16:creationId xmlns:a16="http://schemas.microsoft.com/office/drawing/2014/main" id="{F5484D10-A49C-5A4E-AFCB-93697C6F10CB}"/>
              </a:ext>
            </a:extLst>
          </p:cNvPr>
          <p:cNvSpPr>
            <a:spLocks noGrp="1"/>
          </p:cNvSpPr>
          <p:nvPr>
            <p:ph idx="1"/>
          </p:nvPr>
        </p:nvSpPr>
        <p:spPr>
          <a:xfrm>
            <a:off x="653939" y="1749287"/>
            <a:ext cx="10896710" cy="4731027"/>
          </a:xfrm>
          <a:prstGeom prst="rect">
            <a:avLst/>
          </a:prstGeom>
        </p:spPr>
        <p:txBody>
          <a:bodyPr>
            <a:noAutofit/>
          </a:bodyPr>
          <a:lstStyle>
            <a:lvl1pPr marL="174625" indent="-174625">
              <a:lnSpc>
                <a:spcPct val="100000"/>
              </a:lnSpc>
              <a:spcBef>
                <a:spcPts val="2200"/>
              </a:spcBef>
              <a:spcAft>
                <a:spcPts val="0"/>
              </a:spcAft>
              <a:buClr>
                <a:schemeClr val="tx2">
                  <a:lumMod val="50000"/>
                </a:schemeClr>
              </a:buClr>
              <a:buFont typeface="Arial" panose="020B0604020202020204" pitchFamily="34" charset="0"/>
              <a:buChar char="•"/>
              <a:tabLst/>
              <a:defRPr sz="1400">
                <a:solidFill>
                  <a:schemeClr val="tx1">
                    <a:lumMod val="75000"/>
                    <a:lumOff val="25000"/>
                  </a:schemeClr>
                </a:solidFill>
                <a:latin typeface="Arial" panose="020B0604020202020204" pitchFamily="34" charset="0"/>
                <a:cs typeface="Arial" panose="020B0604020202020204" pitchFamily="34" charset="0"/>
              </a:defRPr>
            </a:lvl1pPr>
            <a:lvl2pPr marL="630238" indent="-233363">
              <a:lnSpc>
                <a:spcPct val="100000"/>
              </a:lnSpc>
              <a:spcBef>
                <a:spcPts val="600"/>
              </a:spcBef>
              <a:spcAft>
                <a:spcPts val="600"/>
              </a:spcAft>
              <a:buClr>
                <a:schemeClr val="accent1"/>
              </a:buClr>
              <a:buFont typeface="System Font Regular"/>
              <a:buChar char="‣"/>
              <a:tabLst/>
              <a:defRPr sz="1300">
                <a:solidFill>
                  <a:schemeClr val="tx1">
                    <a:lumMod val="75000"/>
                    <a:lumOff val="25000"/>
                  </a:schemeClr>
                </a:solidFill>
                <a:latin typeface="Arial" panose="020B0604020202020204" pitchFamily="34" charset="0"/>
                <a:cs typeface="Arial" panose="020B0604020202020204" pitchFamily="34" charset="0"/>
              </a:defRPr>
            </a:lvl2pPr>
            <a:lvl3pPr marL="863600" indent="-225425">
              <a:lnSpc>
                <a:spcPct val="100000"/>
              </a:lnSpc>
              <a:spcBef>
                <a:spcPts val="300"/>
              </a:spcBef>
              <a:spcAft>
                <a:spcPts val="600"/>
              </a:spcAft>
              <a:buClr>
                <a:schemeClr val="bg1">
                  <a:lumMod val="50000"/>
                </a:schemeClr>
              </a:buClr>
              <a:tabLst/>
              <a:defRPr sz="1100">
                <a:solidFill>
                  <a:schemeClr val="tx1">
                    <a:lumMod val="75000"/>
                    <a:lumOff val="25000"/>
                  </a:schemeClr>
                </a:solidFill>
                <a:latin typeface="Arial" panose="020B0604020202020204" pitchFamily="34" charset="0"/>
                <a:cs typeface="Arial" panose="020B0604020202020204" pitchFamily="34" charset="0"/>
              </a:defRPr>
            </a:lvl3pPr>
            <a:lvl4pPr>
              <a:spcAft>
                <a:spcPts val="1200"/>
              </a:spcAft>
              <a:defRPr sz="1800">
                <a:solidFill>
                  <a:schemeClr val="tx1"/>
                </a:solidFill>
                <a:latin typeface="Arial" panose="020B0604020202020204" pitchFamily="34" charset="0"/>
                <a:cs typeface="Arial" panose="020B0604020202020204" pitchFamily="34" charset="0"/>
              </a:defRPr>
            </a:lvl4pPr>
            <a:lvl5pPr>
              <a:spcAft>
                <a:spcPts val="1200"/>
              </a:spcAft>
              <a:defRPr sz="18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4CEC87AC-E1F0-A647-B21A-A0B823880D78}"/>
              </a:ext>
            </a:extLst>
          </p:cNvPr>
          <p:cNvSpPr>
            <a:spLocks noGrp="1"/>
          </p:cNvSpPr>
          <p:nvPr>
            <p:ph type="title" hasCustomPrompt="1"/>
          </p:nvPr>
        </p:nvSpPr>
        <p:spPr>
          <a:xfrm>
            <a:off x="639763" y="595889"/>
            <a:ext cx="10896710" cy="831811"/>
          </a:xfrm>
          <a:prstGeom prst="rect">
            <a:avLst/>
          </a:prstGeom>
        </p:spPr>
        <p:txBody>
          <a:bodyPr anchor="t">
            <a:noAutofit/>
          </a:bodyPr>
          <a:lstStyle>
            <a:lvl1pPr>
              <a:defRPr sz="2600" b="0">
                <a:solidFill>
                  <a:schemeClr val="accent2"/>
                </a:solidFill>
                <a:latin typeface="+mj-lt"/>
                <a:cs typeface="Arial" panose="020B0604020202020204" pitchFamily="34" charset="0"/>
              </a:defRPr>
            </a:lvl1pPr>
          </a:lstStyle>
          <a:p>
            <a:r>
              <a:rPr lang="en-US"/>
              <a:t>Click to edit Master title style. Limit titles to 2 lines. Longer descriptions should be placed in text below</a:t>
            </a:r>
          </a:p>
        </p:txBody>
      </p:sp>
      <p:sp>
        <p:nvSpPr>
          <p:cNvPr id="4" name="Slide Number Placeholder 5">
            <a:extLst>
              <a:ext uri="{FF2B5EF4-FFF2-40B4-BE49-F238E27FC236}">
                <a16:creationId xmlns:a16="http://schemas.microsoft.com/office/drawing/2014/main" id="{DD4F32B6-1113-F96E-CE97-7A8DB91B6A43}"/>
              </a:ext>
            </a:extLst>
          </p:cNvPr>
          <p:cNvSpPr txBox="1">
            <a:spLocks/>
          </p:cNvSpPr>
          <p:nvPr userDrawn="1"/>
        </p:nvSpPr>
        <p:spPr>
          <a:xfrm>
            <a:off x="0" y="6492875"/>
            <a:ext cx="41656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99C3163-F19B-2C48-9165-2CFC1523AB8D}" type="slidenum">
              <a:rPr lang="en-US" sz="900" b="0" smtClean="0">
                <a:solidFill>
                  <a:schemeClr val="bg1">
                    <a:lumMod val="50000"/>
                  </a:schemeClr>
                </a:solidFill>
                <a:latin typeface="Arial" panose="020B0604020202020204" pitchFamily="34" charset="0"/>
                <a:cs typeface="Arial" panose="020B0604020202020204" pitchFamily="34" charset="0"/>
              </a:rPr>
              <a:pPr algn="r"/>
              <a:t>‹#›</a:t>
            </a:fld>
            <a:endParaRPr lang="en-US" sz="1100" b="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75484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Title and Large Content">
    <p:spTree>
      <p:nvGrpSpPr>
        <p:cNvPr id="1" name=""/>
        <p:cNvGrpSpPr/>
        <p:nvPr/>
      </p:nvGrpSpPr>
      <p:grpSpPr>
        <a:xfrm>
          <a:off x="0" y="0"/>
          <a:ext cx="0" cy="0"/>
          <a:chOff x="0" y="0"/>
          <a:chExt cx="0" cy="0"/>
        </a:xfrm>
      </p:grpSpPr>
      <p:sp>
        <p:nvSpPr>
          <p:cNvPr id="11" name="Footer Placeholder 4">
            <a:extLst>
              <a:ext uri="{FF2B5EF4-FFF2-40B4-BE49-F238E27FC236}">
                <a16:creationId xmlns:a16="http://schemas.microsoft.com/office/drawing/2014/main" id="{AA98936B-9BEC-F84C-B5DA-8EC845CF58D2}"/>
              </a:ext>
            </a:extLst>
          </p:cNvPr>
          <p:cNvSpPr>
            <a:spLocks noGrp="1"/>
          </p:cNvSpPr>
          <p:nvPr>
            <p:ph type="ftr" sz="quarter" idx="11"/>
          </p:nvPr>
        </p:nvSpPr>
        <p:spPr>
          <a:xfrm>
            <a:off x="1496966" y="6532302"/>
            <a:ext cx="8143831" cy="269599"/>
          </a:xfrm>
          <a:prstGeom prst="rect">
            <a:avLst/>
          </a:prstGeom>
        </p:spPr>
        <p:txBody>
          <a:bodyPr/>
          <a:lstStyle>
            <a:lvl1pPr algn="ctr">
              <a:defRPr sz="900">
                <a:solidFill>
                  <a:schemeClr val="tx1">
                    <a:lumMod val="50000"/>
                    <a:lumOff val="50000"/>
                  </a:schemeClr>
                </a:solidFill>
                <a:latin typeface="Arial" panose="020B0604020202020204" pitchFamily="34" charset="0"/>
                <a:cs typeface="Arial" panose="020B0604020202020204" pitchFamily="34" charset="0"/>
              </a:defRPr>
            </a:lvl1pPr>
          </a:lstStyle>
          <a:p>
            <a:endParaRPr lang="en-US"/>
          </a:p>
        </p:txBody>
      </p:sp>
      <p:sp>
        <p:nvSpPr>
          <p:cNvPr id="4" name="Title 1">
            <a:extLst>
              <a:ext uri="{FF2B5EF4-FFF2-40B4-BE49-F238E27FC236}">
                <a16:creationId xmlns:a16="http://schemas.microsoft.com/office/drawing/2014/main" id="{E48D347C-CC4C-23CD-FC95-FFC4713D286D}"/>
              </a:ext>
            </a:extLst>
          </p:cNvPr>
          <p:cNvSpPr>
            <a:spLocks noGrp="1"/>
          </p:cNvSpPr>
          <p:nvPr>
            <p:ph type="title" hasCustomPrompt="1"/>
          </p:nvPr>
        </p:nvSpPr>
        <p:spPr>
          <a:xfrm>
            <a:off x="639763" y="595889"/>
            <a:ext cx="10896710" cy="831811"/>
          </a:xfrm>
          <a:prstGeom prst="rect">
            <a:avLst/>
          </a:prstGeom>
        </p:spPr>
        <p:txBody>
          <a:bodyPr anchor="t">
            <a:noAutofit/>
          </a:bodyPr>
          <a:lstStyle>
            <a:lvl1pPr>
              <a:defRPr sz="2600" b="0">
                <a:solidFill>
                  <a:schemeClr val="accent2"/>
                </a:solidFill>
                <a:latin typeface="+mj-lt"/>
                <a:cs typeface="Arial" panose="020B0604020202020204" pitchFamily="34" charset="0"/>
              </a:defRPr>
            </a:lvl1pPr>
          </a:lstStyle>
          <a:p>
            <a:r>
              <a:rPr lang="en-US"/>
              <a:t>Click to edit Master title style. Limit titles to 2 lines. Longer descriptions should be placed in text below</a:t>
            </a:r>
          </a:p>
        </p:txBody>
      </p:sp>
      <p:sp>
        <p:nvSpPr>
          <p:cNvPr id="6" name="Slide Number Placeholder 5">
            <a:extLst>
              <a:ext uri="{FF2B5EF4-FFF2-40B4-BE49-F238E27FC236}">
                <a16:creationId xmlns:a16="http://schemas.microsoft.com/office/drawing/2014/main" id="{7DD41624-85D9-BADE-9F75-8F32FC27292B}"/>
              </a:ext>
            </a:extLst>
          </p:cNvPr>
          <p:cNvSpPr txBox="1">
            <a:spLocks/>
          </p:cNvSpPr>
          <p:nvPr userDrawn="1"/>
        </p:nvSpPr>
        <p:spPr>
          <a:xfrm>
            <a:off x="0" y="6492875"/>
            <a:ext cx="41656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99C3163-F19B-2C48-9165-2CFC1523AB8D}" type="slidenum">
              <a:rPr lang="en-US" sz="900" b="0" smtClean="0">
                <a:solidFill>
                  <a:schemeClr val="bg1">
                    <a:lumMod val="50000"/>
                  </a:schemeClr>
                </a:solidFill>
                <a:latin typeface="Arial" panose="020B0604020202020204" pitchFamily="34" charset="0"/>
                <a:cs typeface="Arial" panose="020B0604020202020204" pitchFamily="34" charset="0"/>
              </a:rPr>
              <a:pPr algn="r"/>
              <a:t>‹#›</a:t>
            </a:fld>
            <a:endParaRPr lang="en-US" sz="900" b="0">
              <a:solidFill>
                <a:schemeClr val="bg1">
                  <a:lumMod val="50000"/>
                </a:schemeClr>
              </a:solidFill>
              <a:latin typeface="Arial" panose="020B0604020202020204" pitchFamily="34" charset="0"/>
              <a:cs typeface="Arial" panose="020B0604020202020204" pitchFamily="34" charset="0"/>
            </a:endParaRPr>
          </a:p>
        </p:txBody>
      </p:sp>
      <p:sp>
        <p:nvSpPr>
          <p:cNvPr id="8" name="Content Placeholder 2">
            <a:extLst>
              <a:ext uri="{FF2B5EF4-FFF2-40B4-BE49-F238E27FC236}">
                <a16:creationId xmlns:a16="http://schemas.microsoft.com/office/drawing/2014/main" id="{4F7BF942-C0A7-ACAE-DE81-D39683DF74D7}"/>
              </a:ext>
            </a:extLst>
          </p:cNvPr>
          <p:cNvSpPr>
            <a:spLocks noGrp="1"/>
          </p:cNvSpPr>
          <p:nvPr>
            <p:ph idx="1"/>
          </p:nvPr>
        </p:nvSpPr>
        <p:spPr>
          <a:xfrm>
            <a:off x="653939" y="1749287"/>
            <a:ext cx="5442061" cy="4731027"/>
          </a:xfrm>
          <a:prstGeom prst="rect">
            <a:avLst/>
          </a:prstGeom>
        </p:spPr>
        <p:txBody>
          <a:bodyPr>
            <a:noAutofit/>
          </a:bodyPr>
          <a:lstStyle>
            <a:lvl1pPr marL="174625" indent="-174625">
              <a:lnSpc>
                <a:spcPct val="100000"/>
              </a:lnSpc>
              <a:spcBef>
                <a:spcPts val="2200"/>
              </a:spcBef>
              <a:spcAft>
                <a:spcPts val="0"/>
              </a:spcAft>
              <a:buClr>
                <a:schemeClr val="tx2">
                  <a:lumMod val="50000"/>
                </a:schemeClr>
              </a:buClr>
              <a:buFont typeface="Arial" panose="020B0604020202020204" pitchFamily="34" charset="0"/>
              <a:buChar char="•"/>
              <a:tabLst/>
              <a:defRPr sz="1400">
                <a:solidFill>
                  <a:schemeClr val="tx1">
                    <a:lumMod val="75000"/>
                    <a:lumOff val="25000"/>
                  </a:schemeClr>
                </a:solidFill>
                <a:latin typeface="Arial" panose="020B0604020202020204" pitchFamily="34" charset="0"/>
                <a:cs typeface="Arial" panose="020B0604020202020204" pitchFamily="34" charset="0"/>
              </a:defRPr>
            </a:lvl1pPr>
            <a:lvl2pPr marL="630238" indent="-233363">
              <a:lnSpc>
                <a:spcPct val="100000"/>
              </a:lnSpc>
              <a:spcBef>
                <a:spcPts val="600"/>
              </a:spcBef>
              <a:spcAft>
                <a:spcPts val="600"/>
              </a:spcAft>
              <a:buClr>
                <a:schemeClr val="accent1"/>
              </a:buClr>
              <a:buFont typeface="System Font Regular"/>
              <a:buChar char="‣"/>
              <a:tabLst/>
              <a:defRPr sz="1300">
                <a:solidFill>
                  <a:schemeClr val="tx1">
                    <a:lumMod val="75000"/>
                    <a:lumOff val="25000"/>
                  </a:schemeClr>
                </a:solidFill>
                <a:latin typeface="Arial" panose="020B0604020202020204" pitchFamily="34" charset="0"/>
                <a:cs typeface="Arial" panose="020B0604020202020204" pitchFamily="34" charset="0"/>
              </a:defRPr>
            </a:lvl2pPr>
            <a:lvl3pPr marL="863600" indent="-225425">
              <a:lnSpc>
                <a:spcPct val="100000"/>
              </a:lnSpc>
              <a:spcBef>
                <a:spcPts val="300"/>
              </a:spcBef>
              <a:spcAft>
                <a:spcPts val="600"/>
              </a:spcAft>
              <a:buClr>
                <a:schemeClr val="bg1">
                  <a:lumMod val="50000"/>
                </a:schemeClr>
              </a:buClr>
              <a:tabLst/>
              <a:defRPr sz="1100">
                <a:solidFill>
                  <a:schemeClr val="tx1">
                    <a:lumMod val="75000"/>
                    <a:lumOff val="25000"/>
                  </a:schemeClr>
                </a:solidFill>
                <a:latin typeface="Arial" panose="020B0604020202020204" pitchFamily="34" charset="0"/>
                <a:cs typeface="Arial" panose="020B0604020202020204" pitchFamily="34" charset="0"/>
              </a:defRPr>
            </a:lvl3pPr>
            <a:lvl4pPr>
              <a:spcAft>
                <a:spcPts val="1200"/>
              </a:spcAft>
              <a:defRPr sz="1800">
                <a:solidFill>
                  <a:schemeClr val="tx1"/>
                </a:solidFill>
                <a:latin typeface="Arial" panose="020B0604020202020204" pitchFamily="34" charset="0"/>
                <a:cs typeface="Arial" panose="020B0604020202020204" pitchFamily="34" charset="0"/>
              </a:defRPr>
            </a:lvl4pPr>
            <a:lvl5pPr>
              <a:spcAft>
                <a:spcPts val="1200"/>
              </a:spcAft>
              <a:defRPr sz="18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5512633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userDrawn="1">
  <p:cSld name="Section Break">
    <p:bg>
      <p:bgPr>
        <a:solidFill>
          <a:schemeClr val="accent2"/>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94BA286-50AF-0048-A3FB-B2FE65D9AB43}"/>
              </a:ext>
            </a:extLst>
          </p:cNvPr>
          <p:cNvSpPr>
            <a:spLocks noGrp="1"/>
          </p:cNvSpPr>
          <p:nvPr>
            <p:ph type="dt" sz="half" idx="10"/>
          </p:nvPr>
        </p:nvSpPr>
        <p:spPr>
          <a:xfrm>
            <a:off x="9136932" y="215963"/>
            <a:ext cx="1259840" cy="348027"/>
          </a:xfrm>
          <a:prstGeom prst="rect">
            <a:avLst/>
          </a:prstGeom>
        </p:spPr>
        <p:txBody>
          <a:bodyPr/>
          <a:lstStyle>
            <a:lvl1pPr>
              <a:defRPr sz="900">
                <a:solidFill>
                  <a:schemeClr val="bg1">
                    <a:lumMod val="95000"/>
                  </a:schemeClr>
                </a:solidFill>
                <a:latin typeface="Arial" panose="020B0604020202020204" pitchFamily="34" charset="0"/>
                <a:cs typeface="Arial" panose="020B0604020202020204" pitchFamily="34" charset="0"/>
              </a:defRPr>
            </a:lvl1pPr>
          </a:lstStyle>
          <a:p>
            <a:endParaRPr lang="en-US"/>
          </a:p>
        </p:txBody>
      </p:sp>
      <p:sp>
        <p:nvSpPr>
          <p:cNvPr id="11" name="Footer Placeholder 4">
            <a:extLst>
              <a:ext uri="{FF2B5EF4-FFF2-40B4-BE49-F238E27FC236}">
                <a16:creationId xmlns:a16="http://schemas.microsoft.com/office/drawing/2014/main" id="{AA98936B-9BEC-F84C-B5DA-8EC845CF58D2}"/>
              </a:ext>
            </a:extLst>
          </p:cNvPr>
          <p:cNvSpPr>
            <a:spLocks noGrp="1"/>
          </p:cNvSpPr>
          <p:nvPr>
            <p:ph type="ftr" sz="quarter" idx="11"/>
          </p:nvPr>
        </p:nvSpPr>
        <p:spPr>
          <a:xfrm>
            <a:off x="739317" y="221360"/>
            <a:ext cx="8143831" cy="348027"/>
          </a:xfrm>
          <a:prstGeom prst="rect">
            <a:avLst/>
          </a:prstGeom>
        </p:spPr>
        <p:txBody>
          <a:bodyPr/>
          <a:lstStyle>
            <a:lvl1pPr algn="l">
              <a:defRPr sz="900">
                <a:solidFill>
                  <a:schemeClr val="bg1">
                    <a:lumMod val="95000"/>
                  </a:schemeClr>
                </a:solidFill>
                <a:latin typeface="Arial" panose="020B0604020202020204" pitchFamily="34" charset="0"/>
                <a:cs typeface="Arial" panose="020B0604020202020204" pitchFamily="34" charset="0"/>
              </a:defRPr>
            </a:lvl1pPr>
          </a:lstStyle>
          <a:p>
            <a:endParaRPr lang="en-US"/>
          </a:p>
        </p:txBody>
      </p:sp>
      <p:sp>
        <p:nvSpPr>
          <p:cNvPr id="17" name="Title 1">
            <a:extLst>
              <a:ext uri="{FF2B5EF4-FFF2-40B4-BE49-F238E27FC236}">
                <a16:creationId xmlns:a16="http://schemas.microsoft.com/office/drawing/2014/main" id="{4D6034B5-BD90-CD46-B284-E1ACCD1D2151}"/>
              </a:ext>
              <a:ext uri="{C183D7F6-B498-43B3-948B-1728B52AA6E4}">
                <adec:decorative xmlns:adec="http://schemas.microsoft.com/office/drawing/2017/decorative" val="1"/>
              </a:ext>
            </a:extLst>
          </p:cNvPr>
          <p:cNvSpPr>
            <a:spLocks noGrp="1"/>
          </p:cNvSpPr>
          <p:nvPr>
            <p:ph type="title" hasCustomPrompt="1"/>
          </p:nvPr>
        </p:nvSpPr>
        <p:spPr>
          <a:xfrm>
            <a:off x="739317" y="2332969"/>
            <a:ext cx="6734581" cy="1836738"/>
          </a:xfrm>
          <a:prstGeom prst="rect">
            <a:avLst/>
          </a:prstGeom>
          <a:noFill/>
        </p:spPr>
        <p:txBody>
          <a:bodyPr lIns="274320" tIns="274320" rIns="274320" bIns="274320" anchor="ctr" anchorCtr="0">
            <a:noAutofit/>
          </a:bodyPr>
          <a:lstStyle>
            <a:lvl1pPr>
              <a:lnSpc>
                <a:spcPct val="110000"/>
              </a:lnSpc>
              <a:defRPr sz="3600" b="0">
                <a:solidFill>
                  <a:schemeClr val="bg1"/>
                </a:solidFill>
                <a:latin typeface="Arial" panose="020B0604020202020204" pitchFamily="34" charset="0"/>
                <a:cs typeface="Arial" panose="020B0604020202020204" pitchFamily="34" charset="0"/>
              </a:defRPr>
            </a:lvl1pPr>
          </a:lstStyle>
          <a:p>
            <a:r>
              <a:rPr lang="en-US"/>
              <a:t>Click to edit title</a:t>
            </a:r>
          </a:p>
        </p:txBody>
      </p:sp>
      <p:sp>
        <p:nvSpPr>
          <p:cNvPr id="3" name="Google Shape;49;p7">
            <a:extLst>
              <a:ext uri="{FF2B5EF4-FFF2-40B4-BE49-F238E27FC236}">
                <a16:creationId xmlns:a16="http://schemas.microsoft.com/office/drawing/2014/main" id="{DBA1B19A-A984-B61D-9E63-A09EB22BC7B2}"/>
              </a:ext>
            </a:extLst>
          </p:cNvPr>
          <p:cNvSpPr/>
          <p:nvPr userDrawn="1"/>
        </p:nvSpPr>
        <p:spPr bwMode="gray">
          <a:xfrm>
            <a:off x="1" y="6216149"/>
            <a:ext cx="12192000" cy="641784"/>
          </a:xfrm>
          <a:prstGeom prst="rect">
            <a:avLst/>
          </a:prstGeom>
          <a:solidFill>
            <a:schemeClr val="bg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6" name="Text Placeholder 3">
            <a:extLst>
              <a:ext uri="{FF2B5EF4-FFF2-40B4-BE49-F238E27FC236}">
                <a16:creationId xmlns:a16="http://schemas.microsoft.com/office/drawing/2014/main" id="{428958A5-1C97-4027-A81C-0A541B80E605}"/>
              </a:ext>
            </a:extLst>
          </p:cNvPr>
          <p:cNvSpPr txBox="1">
            <a:spLocks/>
          </p:cNvSpPr>
          <p:nvPr userDrawn="1"/>
        </p:nvSpPr>
        <p:spPr bwMode="gray">
          <a:xfrm>
            <a:off x="1472119" y="6303596"/>
            <a:ext cx="4398329" cy="335382"/>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300"/>
              </a:spcBef>
              <a:buClr>
                <a:schemeClr val="tx1"/>
              </a:buClr>
              <a:buSzPct val="100000"/>
              <a:buFont typeface="Arial" panose="020B0604020202020204" pitchFamily="34" charset="0"/>
              <a:buNone/>
              <a:defRPr lang="en-US" sz="1200" kern="1200">
                <a:solidFill>
                  <a:srgbClr val="00004E"/>
                </a:solidFill>
                <a:latin typeface="+mn-lt"/>
                <a:ea typeface="+mn-ea"/>
                <a:cs typeface="+mn-cs"/>
              </a:defRPr>
            </a:lvl1pPr>
            <a:lvl2pPr marL="457200" indent="-169863" algn="l" defTabSz="914400" rtl="0" eaLnBrk="1" latinLnBrk="0" hangingPunct="1">
              <a:lnSpc>
                <a:spcPct val="90000"/>
              </a:lnSpc>
              <a:spcBef>
                <a:spcPts val="1000"/>
              </a:spcBef>
              <a:buClr>
                <a:schemeClr val="tx1"/>
              </a:buClr>
              <a:buFont typeface="Arial" panose="020B0604020202020204" pitchFamily="34" charset="0"/>
              <a:buChar char="•"/>
              <a:defRPr sz="1800" kern="1200">
                <a:solidFill>
                  <a:schemeClr val="tx1"/>
                </a:solidFill>
                <a:latin typeface="+mn-lt"/>
                <a:ea typeface="+mn-ea"/>
                <a:cs typeface="+mn-cs"/>
              </a:defRPr>
            </a:lvl2pPr>
            <a:lvl3pPr marL="685800" indent="-171450" algn="l" defTabSz="914400" rtl="0" eaLnBrk="1" latinLnBrk="0" hangingPunct="1">
              <a:lnSpc>
                <a:spcPct val="9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3pPr>
            <a:lvl4pPr marL="914400" indent="-171450" algn="l" defTabSz="914400" rtl="0" eaLnBrk="1" latinLnBrk="0" hangingPunct="1">
              <a:lnSpc>
                <a:spcPct val="90000"/>
              </a:lnSpc>
              <a:spcBef>
                <a:spcPts val="200"/>
              </a:spcBef>
              <a:buClr>
                <a:schemeClr val="tx1"/>
              </a:buClr>
              <a:buFont typeface="Arial" panose="020B0604020202020204" pitchFamily="34" charset="0"/>
              <a:buChar char="•"/>
              <a:defRPr sz="1400" kern="1200">
                <a:solidFill>
                  <a:schemeClr val="tx1"/>
                </a:solidFill>
                <a:latin typeface="+mn-lt"/>
                <a:ea typeface="+mn-ea"/>
                <a:cs typeface="+mn-cs"/>
              </a:defRPr>
            </a:lvl4pPr>
            <a:lvl5pPr marL="1089025" indent="-114300" algn="l" defTabSz="914400" rtl="0" eaLnBrk="1" latinLnBrk="0" hangingPunct="1">
              <a:lnSpc>
                <a:spcPct val="90000"/>
              </a:lnSpc>
              <a:spcBef>
                <a:spcPts val="100"/>
              </a:spcBef>
              <a:buClr>
                <a:schemeClr val="tx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800" b="0">
                <a:solidFill>
                  <a:schemeClr val="accent1"/>
                </a:solidFill>
              </a:rPr>
              <a:t>Better health enabled by data</a:t>
            </a:r>
          </a:p>
        </p:txBody>
      </p:sp>
      <p:pic>
        <p:nvPicPr>
          <p:cNvPr id="7" name="Graphic 6">
            <a:extLst>
              <a:ext uri="{FF2B5EF4-FFF2-40B4-BE49-F238E27FC236}">
                <a16:creationId xmlns:a16="http://schemas.microsoft.com/office/drawing/2014/main" id="{3B810226-0F56-1631-B6A9-CBF260993EC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7200" y="6420147"/>
            <a:ext cx="833336" cy="231801"/>
          </a:xfrm>
          <a:prstGeom prst="rect">
            <a:avLst/>
          </a:prstGeom>
        </p:spPr>
      </p:pic>
      <p:sp>
        <p:nvSpPr>
          <p:cNvPr id="2" name="Rectangle 1">
            <a:extLst>
              <a:ext uri="{FF2B5EF4-FFF2-40B4-BE49-F238E27FC236}">
                <a16:creationId xmlns:a16="http://schemas.microsoft.com/office/drawing/2014/main" id="{7635002D-196E-062F-A22A-0AE60A033813}"/>
              </a:ext>
            </a:extLst>
          </p:cNvPr>
          <p:cNvSpPr/>
          <p:nvPr userDrawn="1"/>
        </p:nvSpPr>
        <p:spPr>
          <a:xfrm>
            <a:off x="594044" y="2332969"/>
            <a:ext cx="45719" cy="1836738"/>
          </a:xfrm>
          <a:prstGeom prst="rect">
            <a:avLst/>
          </a:prstGeom>
          <a:gradFill>
            <a:gsLst>
              <a:gs pos="0">
                <a:schemeClr val="bg2">
                  <a:lumMod val="75000"/>
                </a:schemeClr>
              </a:gs>
              <a:gs pos="70000">
                <a:schemeClr val="bg2">
                  <a:lumMod val="50000"/>
                </a:schemeClr>
              </a:gs>
              <a:gs pos="99000">
                <a:schemeClr val="accent3"/>
              </a:gs>
            </a:gsLst>
            <a:lin ang="5400000" scaled="1"/>
          </a:gra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sp>
        <p:nvSpPr>
          <p:cNvPr id="8" name="Slide Number Placeholder 5">
            <a:extLst>
              <a:ext uri="{FF2B5EF4-FFF2-40B4-BE49-F238E27FC236}">
                <a16:creationId xmlns:a16="http://schemas.microsoft.com/office/drawing/2014/main" id="{C0DDF2F5-CBEE-1056-9080-2601BF3BC958}"/>
              </a:ext>
            </a:extLst>
          </p:cNvPr>
          <p:cNvSpPr txBox="1">
            <a:spLocks/>
          </p:cNvSpPr>
          <p:nvPr userDrawn="1"/>
        </p:nvSpPr>
        <p:spPr>
          <a:xfrm>
            <a:off x="10900214" y="215963"/>
            <a:ext cx="650435"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99C3163-F19B-2C48-9165-2CFC1523AB8D}" type="slidenum">
              <a:rPr lang="en-US" sz="900" b="0" smtClean="0">
                <a:solidFill>
                  <a:schemeClr val="bg1"/>
                </a:solidFill>
                <a:latin typeface="Arial" panose="020B0604020202020204" pitchFamily="34" charset="0"/>
                <a:cs typeface="Arial" panose="020B0604020202020204" pitchFamily="34" charset="0"/>
              </a:rPr>
              <a:pPr algn="r"/>
              <a:t>‹#›</a:t>
            </a:fld>
            <a:endParaRPr lang="en-US" sz="1100" b="0">
              <a:solidFill>
                <a:schemeClr val="bg1"/>
              </a:solidFill>
              <a:latin typeface="Arial" panose="020B0604020202020204" pitchFamily="34" charset="0"/>
              <a:cs typeface="Arial" panose="020B0604020202020204" pitchFamily="34" charset="0"/>
            </a:endParaRPr>
          </a:p>
        </p:txBody>
      </p:sp>
      <p:grpSp>
        <p:nvGrpSpPr>
          <p:cNvPr id="9" name="Graphic 13">
            <a:extLst>
              <a:ext uri="{FF2B5EF4-FFF2-40B4-BE49-F238E27FC236}">
                <a16:creationId xmlns:a16="http://schemas.microsoft.com/office/drawing/2014/main" id="{FF892A7F-F411-B192-E8C8-022FA9C944CE}"/>
              </a:ext>
            </a:extLst>
          </p:cNvPr>
          <p:cNvGrpSpPr/>
          <p:nvPr userDrawn="1"/>
        </p:nvGrpSpPr>
        <p:grpSpPr>
          <a:xfrm>
            <a:off x="11022993" y="6362260"/>
            <a:ext cx="711807" cy="335381"/>
            <a:chOff x="1078048" y="709974"/>
            <a:chExt cx="769159" cy="362403"/>
          </a:xfrm>
          <a:solidFill>
            <a:schemeClr val="bg1">
              <a:lumMod val="50000"/>
            </a:schemeClr>
          </a:solidFill>
        </p:grpSpPr>
        <p:grpSp>
          <p:nvGrpSpPr>
            <p:cNvPr id="10" name="Graphic 13">
              <a:extLst>
                <a:ext uri="{FF2B5EF4-FFF2-40B4-BE49-F238E27FC236}">
                  <a16:creationId xmlns:a16="http://schemas.microsoft.com/office/drawing/2014/main" id="{78B97783-8CDC-2F7E-55BD-D5AE3A66733A}"/>
                </a:ext>
              </a:extLst>
            </p:cNvPr>
            <p:cNvGrpSpPr/>
            <p:nvPr/>
          </p:nvGrpSpPr>
          <p:grpSpPr>
            <a:xfrm>
              <a:off x="1078048" y="709974"/>
              <a:ext cx="320524" cy="362403"/>
              <a:chOff x="1078048" y="709974"/>
              <a:chExt cx="320524" cy="362403"/>
            </a:xfrm>
            <a:grpFill/>
          </p:grpSpPr>
          <p:sp>
            <p:nvSpPr>
              <p:cNvPr id="18" name="Freeform 17">
                <a:extLst>
                  <a:ext uri="{FF2B5EF4-FFF2-40B4-BE49-F238E27FC236}">
                    <a16:creationId xmlns:a16="http://schemas.microsoft.com/office/drawing/2014/main" id="{FDAA0095-8E5E-FEC9-FDA5-248F68AB6DDF}"/>
                  </a:ext>
                </a:extLst>
              </p:cNvPr>
              <p:cNvSpPr/>
              <p:nvPr/>
            </p:nvSpPr>
            <p:spPr>
              <a:xfrm>
                <a:off x="1109737" y="709974"/>
                <a:ext cx="265845" cy="201148"/>
              </a:xfrm>
              <a:custGeom>
                <a:avLst/>
                <a:gdLst>
                  <a:gd name="connsiteX0" fmla="*/ 265819 w 265845"/>
                  <a:gd name="connsiteY0" fmla="*/ 16337 h 201148"/>
                  <a:gd name="connsiteX1" fmla="*/ 241661 w 265845"/>
                  <a:gd name="connsiteY1" fmla="*/ 45801 h 201148"/>
                  <a:gd name="connsiteX2" fmla="*/ 141035 w 265845"/>
                  <a:gd name="connsiteY2" fmla="*/ 109073 h 201148"/>
                  <a:gd name="connsiteX3" fmla="*/ 113167 w 265845"/>
                  <a:gd name="connsiteY3" fmla="*/ 130699 h 201148"/>
                  <a:gd name="connsiteX4" fmla="*/ 95762 w 265845"/>
                  <a:gd name="connsiteY4" fmla="*/ 177067 h 201148"/>
                  <a:gd name="connsiteX5" fmla="*/ 69131 w 265845"/>
                  <a:gd name="connsiteY5" fmla="*/ 200393 h 201148"/>
                  <a:gd name="connsiteX6" fmla="*/ 42310 w 265845"/>
                  <a:gd name="connsiteY6" fmla="*/ 198976 h 201148"/>
                  <a:gd name="connsiteX7" fmla="*/ 10829 w 265845"/>
                  <a:gd name="connsiteY7" fmla="*/ 194916 h 201148"/>
                  <a:gd name="connsiteX8" fmla="*/ 3886 w 265845"/>
                  <a:gd name="connsiteY8" fmla="*/ 198221 h 201148"/>
                  <a:gd name="connsiteX9" fmla="*/ 2269 w 265845"/>
                  <a:gd name="connsiteY9" fmla="*/ 201148 h 201148"/>
                  <a:gd name="connsiteX10" fmla="*/ 177 w 265845"/>
                  <a:gd name="connsiteY10" fmla="*/ 196332 h 201148"/>
                  <a:gd name="connsiteX11" fmla="*/ 9402 w 265845"/>
                  <a:gd name="connsiteY11" fmla="*/ 179145 h 201148"/>
                  <a:gd name="connsiteX12" fmla="*/ 20340 w 265845"/>
                  <a:gd name="connsiteY12" fmla="*/ 176501 h 201148"/>
                  <a:gd name="connsiteX13" fmla="*/ 66373 w 265845"/>
                  <a:gd name="connsiteY13" fmla="*/ 182072 h 201148"/>
                  <a:gd name="connsiteX14" fmla="*/ 73126 w 265845"/>
                  <a:gd name="connsiteY14" fmla="*/ 179995 h 201148"/>
                  <a:gd name="connsiteX15" fmla="*/ 75504 w 265845"/>
                  <a:gd name="connsiteY15" fmla="*/ 176690 h 201148"/>
                  <a:gd name="connsiteX16" fmla="*/ 101659 w 265845"/>
                  <a:gd name="connsiteY16" fmla="*/ 113512 h 201148"/>
                  <a:gd name="connsiteX17" fmla="*/ 141605 w 265845"/>
                  <a:gd name="connsiteY17" fmla="*/ 86881 h 201148"/>
                  <a:gd name="connsiteX18" fmla="*/ 233482 w 265845"/>
                  <a:gd name="connsiteY18" fmla="*/ 28425 h 201148"/>
                  <a:gd name="connsiteX19" fmla="*/ 254881 w 265845"/>
                  <a:gd name="connsiteY19" fmla="*/ 2928 h 201148"/>
                  <a:gd name="connsiteX20" fmla="*/ 256308 w 265845"/>
                  <a:gd name="connsiteY20" fmla="*/ 0 h 201148"/>
                  <a:gd name="connsiteX21" fmla="*/ 265819 w 265845"/>
                  <a:gd name="connsiteY21" fmla="*/ 16432 h 201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5845" h="201148">
                    <a:moveTo>
                      <a:pt x="265819" y="16337"/>
                    </a:moveTo>
                    <a:cubicBezTo>
                      <a:pt x="264488" y="30975"/>
                      <a:pt x="251648" y="38435"/>
                      <a:pt x="241661" y="45801"/>
                    </a:cubicBezTo>
                    <a:lnTo>
                      <a:pt x="141035" y="109073"/>
                    </a:lnTo>
                    <a:cubicBezTo>
                      <a:pt x="131904" y="115495"/>
                      <a:pt x="119350" y="120122"/>
                      <a:pt x="113167" y="130699"/>
                    </a:cubicBezTo>
                    <a:cubicBezTo>
                      <a:pt x="105654" y="145431"/>
                      <a:pt x="99852" y="161013"/>
                      <a:pt x="95762" y="177067"/>
                    </a:cubicBezTo>
                    <a:cubicBezTo>
                      <a:pt x="91387" y="188777"/>
                      <a:pt x="81401" y="197465"/>
                      <a:pt x="69131" y="200393"/>
                    </a:cubicBezTo>
                    <a:cubicBezTo>
                      <a:pt x="60191" y="201054"/>
                      <a:pt x="51156" y="200487"/>
                      <a:pt x="42310" y="198976"/>
                    </a:cubicBezTo>
                    <a:lnTo>
                      <a:pt x="10829" y="194916"/>
                    </a:lnTo>
                    <a:cubicBezTo>
                      <a:pt x="8166" y="195010"/>
                      <a:pt x="5693" y="196238"/>
                      <a:pt x="3886" y="198221"/>
                    </a:cubicBezTo>
                    <a:lnTo>
                      <a:pt x="2269" y="201148"/>
                    </a:lnTo>
                    <a:cubicBezTo>
                      <a:pt x="-1155" y="201148"/>
                      <a:pt x="367" y="198410"/>
                      <a:pt x="177" y="196332"/>
                    </a:cubicBezTo>
                    <a:cubicBezTo>
                      <a:pt x="557" y="189533"/>
                      <a:pt x="3981" y="183206"/>
                      <a:pt x="9402" y="179145"/>
                    </a:cubicBezTo>
                    <a:cubicBezTo>
                      <a:pt x="12636" y="177162"/>
                      <a:pt x="16535" y="176217"/>
                      <a:pt x="20340" y="176501"/>
                    </a:cubicBezTo>
                    <a:lnTo>
                      <a:pt x="66373" y="182072"/>
                    </a:lnTo>
                    <a:cubicBezTo>
                      <a:pt x="68751" y="182072"/>
                      <a:pt x="71129" y="181317"/>
                      <a:pt x="73126" y="179995"/>
                    </a:cubicBezTo>
                    <a:lnTo>
                      <a:pt x="75504" y="176690"/>
                    </a:lnTo>
                    <a:cubicBezTo>
                      <a:pt x="82257" y="154497"/>
                      <a:pt x="87678" y="131171"/>
                      <a:pt x="101659" y="113512"/>
                    </a:cubicBezTo>
                    <a:cubicBezTo>
                      <a:pt x="114404" y="103879"/>
                      <a:pt x="127719" y="95003"/>
                      <a:pt x="141605" y="86881"/>
                    </a:cubicBezTo>
                    <a:cubicBezTo>
                      <a:pt x="172041" y="67616"/>
                      <a:pt x="203427" y="48068"/>
                      <a:pt x="233482" y="28425"/>
                    </a:cubicBezTo>
                    <a:cubicBezTo>
                      <a:pt x="243183" y="22381"/>
                      <a:pt x="250697" y="13410"/>
                      <a:pt x="254881" y="2928"/>
                    </a:cubicBezTo>
                    <a:lnTo>
                      <a:pt x="256308" y="0"/>
                    </a:lnTo>
                    <a:cubicBezTo>
                      <a:pt x="262395" y="3116"/>
                      <a:pt x="266200" y="9538"/>
                      <a:pt x="265819" y="16432"/>
                    </a:cubicBezTo>
                  </a:path>
                </a:pathLst>
              </a:custGeom>
              <a:grpFill/>
              <a:ln w="9483"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EB676711-4E36-125A-66BA-3263791424A2}"/>
                  </a:ext>
                </a:extLst>
              </p:cNvPr>
              <p:cNvSpPr/>
              <p:nvPr/>
            </p:nvSpPr>
            <p:spPr>
              <a:xfrm>
                <a:off x="1211422" y="749978"/>
                <a:ext cx="185913" cy="301312"/>
              </a:xfrm>
              <a:custGeom>
                <a:avLst/>
                <a:gdLst>
                  <a:gd name="connsiteX0" fmla="*/ 185914 w 185913"/>
                  <a:gd name="connsiteY0" fmla="*/ 14958 h 301312"/>
                  <a:gd name="connsiteX1" fmla="*/ 163087 w 185913"/>
                  <a:gd name="connsiteY1" fmla="*/ 42061 h 301312"/>
                  <a:gd name="connsiteX2" fmla="*/ 121904 w 185913"/>
                  <a:gd name="connsiteY2" fmla="*/ 68503 h 301312"/>
                  <a:gd name="connsiteX3" fmla="*/ 48860 w 185913"/>
                  <a:gd name="connsiteY3" fmla="*/ 114871 h 301312"/>
                  <a:gd name="connsiteX4" fmla="*/ 31455 w 185913"/>
                  <a:gd name="connsiteY4" fmla="*/ 151701 h 301312"/>
                  <a:gd name="connsiteX5" fmla="*/ 33928 w 185913"/>
                  <a:gd name="connsiteY5" fmla="*/ 162939 h 301312"/>
                  <a:gd name="connsiteX6" fmla="*/ 22609 w 185913"/>
                  <a:gd name="connsiteY6" fmla="*/ 178048 h 301312"/>
                  <a:gd name="connsiteX7" fmla="*/ 32786 w 185913"/>
                  <a:gd name="connsiteY7" fmla="*/ 186359 h 301312"/>
                  <a:gd name="connsiteX8" fmla="*/ 32120 w 185913"/>
                  <a:gd name="connsiteY8" fmla="*/ 193630 h 301312"/>
                  <a:gd name="connsiteX9" fmla="*/ 35544 w 185913"/>
                  <a:gd name="connsiteY9" fmla="*/ 196936 h 301312"/>
                  <a:gd name="connsiteX10" fmla="*/ 34879 w 185913"/>
                  <a:gd name="connsiteY10" fmla="*/ 199674 h 301312"/>
                  <a:gd name="connsiteX11" fmla="*/ 37732 w 185913"/>
                  <a:gd name="connsiteY11" fmla="*/ 203829 h 301312"/>
                  <a:gd name="connsiteX12" fmla="*/ 37161 w 185913"/>
                  <a:gd name="connsiteY12" fmla="*/ 212801 h 301312"/>
                  <a:gd name="connsiteX13" fmla="*/ 78724 w 185913"/>
                  <a:gd name="connsiteY13" fmla="*/ 227155 h 301312"/>
                  <a:gd name="connsiteX14" fmla="*/ 79295 w 185913"/>
                  <a:gd name="connsiteY14" fmla="*/ 238582 h 301312"/>
                  <a:gd name="connsiteX15" fmla="*/ 42012 w 185913"/>
                  <a:gd name="connsiteY15" fmla="*/ 280322 h 301312"/>
                  <a:gd name="connsiteX16" fmla="*/ 53140 w 185913"/>
                  <a:gd name="connsiteY16" fmla="*/ 289483 h 301312"/>
                  <a:gd name="connsiteX17" fmla="*/ 64363 w 185913"/>
                  <a:gd name="connsiteY17" fmla="*/ 288822 h 301312"/>
                  <a:gd name="connsiteX18" fmla="*/ 65789 w 185913"/>
                  <a:gd name="connsiteY18" fmla="*/ 290710 h 301312"/>
                  <a:gd name="connsiteX19" fmla="*/ 65789 w 185913"/>
                  <a:gd name="connsiteY19" fmla="*/ 291371 h 301312"/>
                  <a:gd name="connsiteX20" fmla="*/ 25082 w 185913"/>
                  <a:gd name="connsiteY20" fmla="*/ 296849 h 301312"/>
                  <a:gd name="connsiteX21" fmla="*/ 19090 w 185913"/>
                  <a:gd name="connsiteY21" fmla="*/ 272673 h 301312"/>
                  <a:gd name="connsiteX22" fmla="*/ 52759 w 185913"/>
                  <a:gd name="connsiteY22" fmla="*/ 246420 h 301312"/>
                  <a:gd name="connsiteX23" fmla="*/ 53901 w 185913"/>
                  <a:gd name="connsiteY23" fmla="*/ 234710 h 301312"/>
                  <a:gd name="connsiteX24" fmla="*/ 40585 w 185913"/>
                  <a:gd name="connsiteY24" fmla="*/ 225833 h 301312"/>
                  <a:gd name="connsiteX25" fmla="*/ 14525 w 185913"/>
                  <a:gd name="connsiteY25" fmla="*/ 217145 h 301312"/>
                  <a:gd name="connsiteX26" fmla="*/ 12623 w 185913"/>
                  <a:gd name="connsiteY26" fmla="*/ 204679 h 301312"/>
                  <a:gd name="connsiteX27" fmla="*/ 11291 w 185913"/>
                  <a:gd name="connsiteY27" fmla="*/ 200524 h 301312"/>
                  <a:gd name="connsiteX28" fmla="*/ 12813 w 185913"/>
                  <a:gd name="connsiteY28" fmla="*/ 198163 h 301312"/>
                  <a:gd name="connsiteX29" fmla="*/ 9009 w 185913"/>
                  <a:gd name="connsiteY29" fmla="*/ 196463 h 301312"/>
                  <a:gd name="connsiteX30" fmla="*/ 10150 w 185913"/>
                  <a:gd name="connsiteY30" fmla="*/ 185414 h 301312"/>
                  <a:gd name="connsiteX31" fmla="*/ 68 w 185913"/>
                  <a:gd name="connsiteY31" fmla="*/ 182204 h 301312"/>
                  <a:gd name="connsiteX32" fmla="*/ 4348 w 185913"/>
                  <a:gd name="connsiteY32" fmla="*/ 173327 h 301312"/>
                  <a:gd name="connsiteX33" fmla="*/ 13764 w 185913"/>
                  <a:gd name="connsiteY33" fmla="*/ 159161 h 301312"/>
                  <a:gd name="connsiteX34" fmla="*/ 11196 w 185913"/>
                  <a:gd name="connsiteY34" fmla="*/ 153117 h 301312"/>
                  <a:gd name="connsiteX35" fmla="*/ 22990 w 185913"/>
                  <a:gd name="connsiteY35" fmla="*/ 115532 h 301312"/>
                  <a:gd name="connsiteX36" fmla="*/ 55422 w 185913"/>
                  <a:gd name="connsiteY36" fmla="*/ 88334 h 301312"/>
                  <a:gd name="connsiteX37" fmla="*/ 116673 w 185913"/>
                  <a:gd name="connsiteY37" fmla="*/ 49616 h 301312"/>
                  <a:gd name="connsiteX38" fmla="*/ 160234 w 185913"/>
                  <a:gd name="connsiteY38" fmla="*/ 20907 h 301312"/>
                  <a:gd name="connsiteX39" fmla="*/ 175737 w 185913"/>
                  <a:gd name="connsiteY39" fmla="*/ 37 h 301312"/>
                  <a:gd name="connsiteX40" fmla="*/ 180587 w 185913"/>
                  <a:gd name="connsiteY40" fmla="*/ 3247 h 301312"/>
                  <a:gd name="connsiteX41" fmla="*/ 185914 w 185913"/>
                  <a:gd name="connsiteY41" fmla="*/ 15146 h 30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85913" h="301312">
                    <a:moveTo>
                      <a:pt x="185914" y="14958"/>
                    </a:moveTo>
                    <a:cubicBezTo>
                      <a:pt x="185343" y="29312"/>
                      <a:pt x="173169" y="34506"/>
                      <a:pt x="163087" y="42061"/>
                    </a:cubicBezTo>
                    <a:lnTo>
                      <a:pt x="121904" y="68503"/>
                    </a:lnTo>
                    <a:lnTo>
                      <a:pt x="48860" y="114871"/>
                    </a:lnTo>
                    <a:cubicBezTo>
                      <a:pt x="38112" y="124031"/>
                      <a:pt x="35640" y="138669"/>
                      <a:pt x="31455" y="151701"/>
                    </a:cubicBezTo>
                    <a:cubicBezTo>
                      <a:pt x="31265" y="156045"/>
                      <a:pt x="35449" y="158500"/>
                      <a:pt x="33928" y="162939"/>
                    </a:cubicBezTo>
                    <a:lnTo>
                      <a:pt x="22609" y="178048"/>
                    </a:lnTo>
                    <a:cubicBezTo>
                      <a:pt x="22229" y="184564"/>
                      <a:pt x="30694" y="181920"/>
                      <a:pt x="32786" y="186359"/>
                    </a:cubicBezTo>
                    <a:cubicBezTo>
                      <a:pt x="32596" y="188720"/>
                      <a:pt x="30599" y="191364"/>
                      <a:pt x="32120" y="193630"/>
                    </a:cubicBezTo>
                    <a:cubicBezTo>
                      <a:pt x="33072" y="196086"/>
                      <a:pt x="38683" y="193725"/>
                      <a:pt x="35544" y="196936"/>
                    </a:cubicBezTo>
                    <a:cubicBezTo>
                      <a:pt x="34688" y="197408"/>
                      <a:pt x="34784" y="198919"/>
                      <a:pt x="34879" y="199674"/>
                    </a:cubicBezTo>
                    <a:cubicBezTo>
                      <a:pt x="35735" y="201280"/>
                      <a:pt x="37827" y="201657"/>
                      <a:pt x="37732" y="203829"/>
                    </a:cubicBezTo>
                    <a:cubicBezTo>
                      <a:pt x="36210" y="206568"/>
                      <a:pt x="36020" y="209873"/>
                      <a:pt x="37161" y="212801"/>
                    </a:cubicBezTo>
                    <a:cubicBezTo>
                      <a:pt x="46863" y="226683"/>
                      <a:pt x="68453" y="214028"/>
                      <a:pt x="78724" y="227155"/>
                    </a:cubicBezTo>
                    <a:cubicBezTo>
                      <a:pt x="80912" y="230649"/>
                      <a:pt x="81102" y="234899"/>
                      <a:pt x="79295" y="238582"/>
                    </a:cubicBezTo>
                    <a:cubicBezTo>
                      <a:pt x="70450" y="256147"/>
                      <a:pt x="32786" y="252464"/>
                      <a:pt x="42012" y="280322"/>
                    </a:cubicBezTo>
                    <a:cubicBezTo>
                      <a:pt x="43914" y="285044"/>
                      <a:pt x="48099" y="288538"/>
                      <a:pt x="53140" y="289483"/>
                    </a:cubicBezTo>
                    <a:cubicBezTo>
                      <a:pt x="56849" y="290238"/>
                      <a:pt x="60749" y="289955"/>
                      <a:pt x="64363" y="288822"/>
                    </a:cubicBezTo>
                    <a:cubicBezTo>
                      <a:pt x="65409" y="289011"/>
                      <a:pt x="65409" y="290049"/>
                      <a:pt x="65789" y="290710"/>
                    </a:cubicBezTo>
                    <a:lnTo>
                      <a:pt x="65789" y="291371"/>
                    </a:lnTo>
                    <a:cubicBezTo>
                      <a:pt x="53806" y="297604"/>
                      <a:pt x="38303" y="306953"/>
                      <a:pt x="25082" y="296849"/>
                    </a:cubicBezTo>
                    <a:cubicBezTo>
                      <a:pt x="18425" y="290710"/>
                      <a:pt x="16047" y="281172"/>
                      <a:pt x="19090" y="272673"/>
                    </a:cubicBezTo>
                    <a:cubicBezTo>
                      <a:pt x="25463" y="258791"/>
                      <a:pt x="42678" y="257374"/>
                      <a:pt x="52759" y="246420"/>
                    </a:cubicBezTo>
                    <a:cubicBezTo>
                      <a:pt x="55137" y="242926"/>
                      <a:pt x="55518" y="238582"/>
                      <a:pt x="53901" y="234710"/>
                    </a:cubicBezTo>
                    <a:cubicBezTo>
                      <a:pt x="50952" y="229988"/>
                      <a:pt x="46102" y="226683"/>
                      <a:pt x="40585" y="225833"/>
                    </a:cubicBezTo>
                    <a:cubicBezTo>
                      <a:pt x="31645" y="224416"/>
                      <a:pt x="17093" y="228194"/>
                      <a:pt x="14525" y="217145"/>
                    </a:cubicBezTo>
                    <a:cubicBezTo>
                      <a:pt x="13859" y="212990"/>
                      <a:pt x="18995" y="206474"/>
                      <a:pt x="12623" y="204679"/>
                    </a:cubicBezTo>
                    <a:cubicBezTo>
                      <a:pt x="11862" y="203452"/>
                      <a:pt x="9960" y="202129"/>
                      <a:pt x="11291" y="200524"/>
                    </a:cubicBezTo>
                    <a:cubicBezTo>
                      <a:pt x="11767" y="199485"/>
                      <a:pt x="13669" y="199580"/>
                      <a:pt x="12813" y="198163"/>
                    </a:cubicBezTo>
                    <a:cubicBezTo>
                      <a:pt x="11577" y="197597"/>
                      <a:pt x="9865" y="197691"/>
                      <a:pt x="9009" y="196463"/>
                    </a:cubicBezTo>
                    <a:cubicBezTo>
                      <a:pt x="5870" y="192025"/>
                      <a:pt x="16522" y="189097"/>
                      <a:pt x="10150" y="185414"/>
                    </a:cubicBezTo>
                    <a:cubicBezTo>
                      <a:pt x="6726" y="184470"/>
                      <a:pt x="1685" y="186359"/>
                      <a:pt x="68" y="182204"/>
                    </a:cubicBezTo>
                    <a:cubicBezTo>
                      <a:pt x="-502" y="178426"/>
                      <a:pt x="2636" y="176160"/>
                      <a:pt x="4348" y="173327"/>
                    </a:cubicBezTo>
                    <a:cubicBezTo>
                      <a:pt x="7392" y="168510"/>
                      <a:pt x="14620" y="166055"/>
                      <a:pt x="13764" y="159161"/>
                    </a:cubicBezTo>
                    <a:lnTo>
                      <a:pt x="11196" y="153117"/>
                    </a:lnTo>
                    <a:cubicBezTo>
                      <a:pt x="13954" y="140274"/>
                      <a:pt x="17949" y="127714"/>
                      <a:pt x="22990" y="115532"/>
                    </a:cubicBezTo>
                    <a:cubicBezTo>
                      <a:pt x="29362" y="102405"/>
                      <a:pt x="43819" y="96456"/>
                      <a:pt x="55422" y="88334"/>
                    </a:cubicBezTo>
                    <a:lnTo>
                      <a:pt x="116673" y="49616"/>
                    </a:lnTo>
                    <a:lnTo>
                      <a:pt x="160234" y="20907"/>
                    </a:lnTo>
                    <a:cubicBezTo>
                      <a:pt x="168223" y="16563"/>
                      <a:pt x="173930" y="8914"/>
                      <a:pt x="175737" y="37"/>
                    </a:cubicBezTo>
                    <a:cubicBezTo>
                      <a:pt x="177924" y="-341"/>
                      <a:pt x="178971" y="2303"/>
                      <a:pt x="180587" y="3247"/>
                    </a:cubicBezTo>
                    <a:cubicBezTo>
                      <a:pt x="183536" y="6553"/>
                      <a:pt x="185343" y="10708"/>
                      <a:pt x="185914" y="15146"/>
                    </a:cubicBezTo>
                  </a:path>
                </a:pathLst>
              </a:custGeom>
              <a:grpFill/>
              <a:ln w="9483"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37782667-19DF-6B13-A8B6-690F3E88B14F}"/>
                  </a:ext>
                </a:extLst>
              </p:cNvPr>
              <p:cNvSpPr/>
              <p:nvPr/>
            </p:nvSpPr>
            <p:spPr>
              <a:xfrm>
                <a:off x="1264370" y="806582"/>
                <a:ext cx="134202" cy="171399"/>
              </a:xfrm>
              <a:custGeom>
                <a:avLst/>
                <a:gdLst>
                  <a:gd name="connsiteX0" fmla="*/ 118795 w 134202"/>
                  <a:gd name="connsiteY0" fmla="*/ 21626 h 171399"/>
                  <a:gd name="connsiteX1" fmla="*/ 84650 w 134202"/>
                  <a:gd name="connsiteY1" fmla="*/ 46746 h 171399"/>
                  <a:gd name="connsiteX2" fmla="*/ 37571 w 134202"/>
                  <a:gd name="connsiteY2" fmla="*/ 76115 h 171399"/>
                  <a:gd name="connsiteX3" fmla="*/ 27394 w 134202"/>
                  <a:gd name="connsiteY3" fmla="*/ 103691 h 171399"/>
                  <a:gd name="connsiteX4" fmla="*/ 21307 w 134202"/>
                  <a:gd name="connsiteY4" fmla="*/ 115023 h 171399"/>
                  <a:gd name="connsiteX5" fmla="*/ 22543 w 134202"/>
                  <a:gd name="connsiteY5" fmla="*/ 118517 h 171399"/>
                  <a:gd name="connsiteX6" fmla="*/ 27679 w 134202"/>
                  <a:gd name="connsiteY6" fmla="*/ 121445 h 171399"/>
                  <a:gd name="connsiteX7" fmla="*/ 28726 w 134202"/>
                  <a:gd name="connsiteY7" fmla="*/ 127772 h 171399"/>
                  <a:gd name="connsiteX8" fmla="*/ 31484 w 134202"/>
                  <a:gd name="connsiteY8" fmla="*/ 128811 h 171399"/>
                  <a:gd name="connsiteX9" fmla="*/ 30057 w 134202"/>
                  <a:gd name="connsiteY9" fmla="*/ 132210 h 171399"/>
                  <a:gd name="connsiteX10" fmla="*/ 35288 w 134202"/>
                  <a:gd name="connsiteY10" fmla="*/ 136082 h 171399"/>
                  <a:gd name="connsiteX11" fmla="*/ 37951 w 134202"/>
                  <a:gd name="connsiteY11" fmla="*/ 144298 h 171399"/>
                  <a:gd name="connsiteX12" fmla="*/ 68101 w 134202"/>
                  <a:gd name="connsiteY12" fmla="*/ 140521 h 171399"/>
                  <a:gd name="connsiteX13" fmla="*/ 112137 w 134202"/>
                  <a:gd name="connsiteY13" fmla="*/ 151947 h 171399"/>
                  <a:gd name="connsiteX14" fmla="*/ 133822 w 134202"/>
                  <a:gd name="connsiteY14" fmla="*/ 154875 h 171399"/>
                  <a:gd name="connsiteX15" fmla="*/ 134203 w 134202"/>
                  <a:gd name="connsiteY15" fmla="*/ 155347 h 171399"/>
                  <a:gd name="connsiteX16" fmla="*/ 96063 w 134202"/>
                  <a:gd name="connsiteY16" fmla="*/ 170740 h 171399"/>
                  <a:gd name="connsiteX17" fmla="*/ 53359 w 134202"/>
                  <a:gd name="connsiteY17" fmla="*/ 151947 h 171399"/>
                  <a:gd name="connsiteX18" fmla="*/ 16361 w 134202"/>
                  <a:gd name="connsiteY18" fmla="*/ 151664 h 171399"/>
                  <a:gd name="connsiteX19" fmla="*/ 14649 w 134202"/>
                  <a:gd name="connsiteY19" fmla="*/ 139387 h 171399"/>
                  <a:gd name="connsiteX20" fmla="*/ 12462 w 134202"/>
                  <a:gd name="connsiteY20" fmla="*/ 131833 h 171399"/>
                  <a:gd name="connsiteX21" fmla="*/ 8562 w 134202"/>
                  <a:gd name="connsiteY21" fmla="*/ 129283 h 171399"/>
                  <a:gd name="connsiteX22" fmla="*/ 8277 w 134202"/>
                  <a:gd name="connsiteY22" fmla="*/ 122106 h 171399"/>
                  <a:gd name="connsiteX23" fmla="*/ 478 w 134202"/>
                  <a:gd name="connsiteY23" fmla="*/ 119839 h 171399"/>
                  <a:gd name="connsiteX24" fmla="*/ 668 w 134202"/>
                  <a:gd name="connsiteY24" fmla="*/ 114928 h 171399"/>
                  <a:gd name="connsiteX25" fmla="*/ 8372 w 134202"/>
                  <a:gd name="connsiteY25" fmla="*/ 102463 h 171399"/>
                  <a:gd name="connsiteX26" fmla="*/ 8372 w 134202"/>
                  <a:gd name="connsiteY26" fmla="*/ 89147 h 171399"/>
                  <a:gd name="connsiteX27" fmla="*/ 24541 w 134202"/>
                  <a:gd name="connsiteY27" fmla="*/ 62894 h 171399"/>
                  <a:gd name="connsiteX28" fmla="*/ 82463 w 134202"/>
                  <a:gd name="connsiteY28" fmla="*/ 26348 h 171399"/>
                  <a:gd name="connsiteX29" fmla="*/ 119080 w 134202"/>
                  <a:gd name="connsiteY29" fmla="*/ 0 h 171399"/>
                  <a:gd name="connsiteX30" fmla="*/ 118985 w 134202"/>
                  <a:gd name="connsiteY30" fmla="*/ 21815 h 171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4202" h="171399">
                    <a:moveTo>
                      <a:pt x="118795" y="21626"/>
                    </a:moveTo>
                    <a:cubicBezTo>
                      <a:pt x="108713" y="31636"/>
                      <a:pt x="97300" y="40135"/>
                      <a:pt x="84650" y="46746"/>
                    </a:cubicBezTo>
                    <a:lnTo>
                      <a:pt x="37571" y="76115"/>
                    </a:lnTo>
                    <a:cubicBezTo>
                      <a:pt x="29011" y="82537"/>
                      <a:pt x="25016" y="93303"/>
                      <a:pt x="27394" y="103691"/>
                    </a:cubicBezTo>
                    <a:cubicBezTo>
                      <a:pt x="27109" y="108507"/>
                      <a:pt x="23019" y="110962"/>
                      <a:pt x="21307" y="115023"/>
                    </a:cubicBezTo>
                    <a:cubicBezTo>
                      <a:pt x="21307" y="116251"/>
                      <a:pt x="21307" y="117856"/>
                      <a:pt x="22543" y="118517"/>
                    </a:cubicBezTo>
                    <a:cubicBezTo>
                      <a:pt x="24255" y="119461"/>
                      <a:pt x="27014" y="118895"/>
                      <a:pt x="27679" y="121445"/>
                    </a:cubicBezTo>
                    <a:cubicBezTo>
                      <a:pt x="27679" y="123900"/>
                      <a:pt x="26158" y="126450"/>
                      <a:pt x="28726" y="127772"/>
                    </a:cubicBezTo>
                    <a:cubicBezTo>
                      <a:pt x="29772" y="128527"/>
                      <a:pt x="31579" y="126827"/>
                      <a:pt x="31484" y="128811"/>
                    </a:cubicBezTo>
                    <a:cubicBezTo>
                      <a:pt x="30628" y="129755"/>
                      <a:pt x="30057" y="130888"/>
                      <a:pt x="30057" y="132210"/>
                    </a:cubicBezTo>
                    <a:cubicBezTo>
                      <a:pt x="31103" y="134854"/>
                      <a:pt x="34337" y="133910"/>
                      <a:pt x="35288" y="136082"/>
                    </a:cubicBezTo>
                    <a:cubicBezTo>
                      <a:pt x="35478" y="139010"/>
                      <a:pt x="34908" y="142598"/>
                      <a:pt x="37951" y="144298"/>
                    </a:cubicBezTo>
                    <a:cubicBezTo>
                      <a:pt x="48699" y="147603"/>
                      <a:pt x="58019" y="141371"/>
                      <a:pt x="68101" y="140521"/>
                    </a:cubicBezTo>
                    <a:cubicBezTo>
                      <a:pt x="84460" y="137782"/>
                      <a:pt x="98727" y="145903"/>
                      <a:pt x="112137" y="151947"/>
                    </a:cubicBezTo>
                    <a:cubicBezTo>
                      <a:pt x="119175" y="153931"/>
                      <a:pt x="126499" y="154969"/>
                      <a:pt x="133822" y="154875"/>
                    </a:cubicBezTo>
                    <a:lnTo>
                      <a:pt x="134203" y="155347"/>
                    </a:lnTo>
                    <a:cubicBezTo>
                      <a:pt x="123836" y="164885"/>
                      <a:pt x="111471" y="173951"/>
                      <a:pt x="96063" y="170740"/>
                    </a:cubicBezTo>
                    <a:cubicBezTo>
                      <a:pt x="79800" y="167907"/>
                      <a:pt x="71335" y="151381"/>
                      <a:pt x="53359" y="151947"/>
                    </a:cubicBezTo>
                    <a:cubicBezTo>
                      <a:pt x="41185" y="152703"/>
                      <a:pt x="28440" y="158180"/>
                      <a:pt x="16361" y="151664"/>
                    </a:cubicBezTo>
                    <a:cubicBezTo>
                      <a:pt x="13413" y="148264"/>
                      <a:pt x="12747" y="143448"/>
                      <a:pt x="14649" y="139387"/>
                    </a:cubicBezTo>
                    <a:cubicBezTo>
                      <a:pt x="14459" y="136554"/>
                      <a:pt x="7706" y="134854"/>
                      <a:pt x="12462" y="131833"/>
                    </a:cubicBezTo>
                    <a:cubicBezTo>
                      <a:pt x="11320" y="130794"/>
                      <a:pt x="8943" y="131360"/>
                      <a:pt x="8562" y="129283"/>
                    </a:cubicBezTo>
                    <a:cubicBezTo>
                      <a:pt x="7896" y="126922"/>
                      <a:pt x="11035" y="123994"/>
                      <a:pt x="8277" y="122106"/>
                    </a:cubicBezTo>
                    <a:cubicBezTo>
                      <a:pt x="5709" y="121350"/>
                      <a:pt x="2095" y="122389"/>
                      <a:pt x="478" y="119839"/>
                    </a:cubicBezTo>
                    <a:cubicBezTo>
                      <a:pt x="-188" y="118234"/>
                      <a:pt x="-188" y="116439"/>
                      <a:pt x="668" y="114928"/>
                    </a:cubicBezTo>
                    <a:cubicBezTo>
                      <a:pt x="3141" y="110679"/>
                      <a:pt x="8752" y="107846"/>
                      <a:pt x="8372" y="102463"/>
                    </a:cubicBezTo>
                    <a:cubicBezTo>
                      <a:pt x="5424" y="98780"/>
                      <a:pt x="7231" y="93586"/>
                      <a:pt x="8372" y="89147"/>
                    </a:cubicBezTo>
                    <a:cubicBezTo>
                      <a:pt x="11701" y="79137"/>
                      <a:pt x="13983" y="68372"/>
                      <a:pt x="24541" y="62894"/>
                    </a:cubicBezTo>
                    <a:lnTo>
                      <a:pt x="82463" y="26348"/>
                    </a:lnTo>
                    <a:cubicBezTo>
                      <a:pt x="94827" y="17471"/>
                      <a:pt x="109284" y="12560"/>
                      <a:pt x="119080" y="0"/>
                    </a:cubicBezTo>
                    <a:cubicBezTo>
                      <a:pt x="122789" y="6799"/>
                      <a:pt x="122694" y="15015"/>
                      <a:pt x="118985" y="21815"/>
                    </a:cubicBezTo>
                  </a:path>
                </a:pathLst>
              </a:custGeom>
              <a:grpFill/>
              <a:ln w="9483"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DD636ED1-4B1A-3C57-A4F3-72B95B1833DA}"/>
                  </a:ext>
                </a:extLst>
              </p:cNvPr>
              <p:cNvSpPr/>
              <p:nvPr/>
            </p:nvSpPr>
            <p:spPr>
              <a:xfrm>
                <a:off x="1078048" y="921310"/>
                <a:ext cx="159971" cy="151066"/>
              </a:xfrm>
              <a:custGeom>
                <a:avLst/>
                <a:gdLst>
                  <a:gd name="connsiteX0" fmla="*/ 115277 w 159971"/>
                  <a:gd name="connsiteY0" fmla="*/ 41469 h 151066"/>
                  <a:gd name="connsiteX1" fmla="*/ 155699 w 159971"/>
                  <a:gd name="connsiteY1" fmla="*/ 68289 h 151066"/>
                  <a:gd name="connsiteX2" fmla="*/ 159693 w 159971"/>
                  <a:gd name="connsiteY2" fmla="*/ 80471 h 151066"/>
                  <a:gd name="connsiteX3" fmla="*/ 127166 w 159971"/>
                  <a:gd name="connsiteY3" fmla="*/ 119284 h 151066"/>
                  <a:gd name="connsiteX4" fmla="*/ 139340 w 159971"/>
                  <a:gd name="connsiteY4" fmla="*/ 138738 h 151066"/>
                  <a:gd name="connsiteX5" fmla="*/ 151419 w 159971"/>
                  <a:gd name="connsiteY5" fmla="*/ 140343 h 151066"/>
                  <a:gd name="connsiteX6" fmla="*/ 151133 w 159971"/>
                  <a:gd name="connsiteY6" fmla="*/ 144121 h 151066"/>
                  <a:gd name="connsiteX7" fmla="*/ 112709 w 159971"/>
                  <a:gd name="connsiteY7" fmla="*/ 146954 h 151066"/>
                  <a:gd name="connsiteX8" fmla="*/ 103198 w 159971"/>
                  <a:gd name="connsiteY8" fmla="*/ 129105 h 151066"/>
                  <a:gd name="connsiteX9" fmla="*/ 133919 w 159971"/>
                  <a:gd name="connsiteY9" fmla="*/ 93220 h 151066"/>
                  <a:gd name="connsiteX10" fmla="*/ 136582 w 159971"/>
                  <a:gd name="connsiteY10" fmla="*/ 84626 h 151066"/>
                  <a:gd name="connsiteX11" fmla="*/ 129734 w 159971"/>
                  <a:gd name="connsiteY11" fmla="*/ 75371 h 151066"/>
                  <a:gd name="connsiteX12" fmla="*/ 23496 w 159971"/>
                  <a:gd name="connsiteY12" fmla="*/ 17482 h 151066"/>
                  <a:gd name="connsiteX13" fmla="*/ 2191 w 159971"/>
                  <a:gd name="connsiteY13" fmla="*/ 17765 h 151066"/>
                  <a:gd name="connsiteX14" fmla="*/ 2191 w 159971"/>
                  <a:gd name="connsiteY14" fmla="*/ 18143 h 151066"/>
                  <a:gd name="connsiteX15" fmla="*/ 669 w 159971"/>
                  <a:gd name="connsiteY15" fmla="*/ 12571 h 151066"/>
                  <a:gd name="connsiteX16" fmla="*/ 13414 w 159971"/>
                  <a:gd name="connsiteY16" fmla="*/ 11 h 151066"/>
                  <a:gd name="connsiteX17" fmla="*/ 43849 w 159971"/>
                  <a:gd name="connsiteY17" fmla="*/ 6527 h 151066"/>
                  <a:gd name="connsiteX18" fmla="*/ 115087 w 159971"/>
                  <a:gd name="connsiteY18" fmla="*/ 41563 h 151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9971" h="151066">
                    <a:moveTo>
                      <a:pt x="115277" y="41469"/>
                    </a:moveTo>
                    <a:cubicBezTo>
                      <a:pt x="129543" y="49212"/>
                      <a:pt x="143049" y="58184"/>
                      <a:pt x="155699" y="68289"/>
                    </a:cubicBezTo>
                    <a:cubicBezTo>
                      <a:pt x="159123" y="71405"/>
                      <a:pt x="160644" y="75938"/>
                      <a:pt x="159693" y="80471"/>
                    </a:cubicBezTo>
                    <a:cubicBezTo>
                      <a:pt x="152655" y="98414"/>
                      <a:pt x="126405" y="96903"/>
                      <a:pt x="127166" y="119284"/>
                    </a:cubicBezTo>
                    <a:cubicBezTo>
                      <a:pt x="126975" y="127594"/>
                      <a:pt x="131731" y="135244"/>
                      <a:pt x="139340" y="138738"/>
                    </a:cubicBezTo>
                    <a:cubicBezTo>
                      <a:pt x="143144" y="140343"/>
                      <a:pt x="147329" y="140910"/>
                      <a:pt x="151419" y="140343"/>
                    </a:cubicBezTo>
                    <a:cubicBezTo>
                      <a:pt x="151799" y="141854"/>
                      <a:pt x="154177" y="143554"/>
                      <a:pt x="151133" y="144121"/>
                    </a:cubicBezTo>
                    <a:cubicBezTo>
                      <a:pt x="139625" y="149409"/>
                      <a:pt x="124883" y="155170"/>
                      <a:pt x="112709" y="146954"/>
                    </a:cubicBezTo>
                    <a:cubicBezTo>
                      <a:pt x="107002" y="142704"/>
                      <a:pt x="103578" y="136093"/>
                      <a:pt x="103198" y="129105"/>
                    </a:cubicBezTo>
                    <a:cubicBezTo>
                      <a:pt x="103198" y="108896"/>
                      <a:pt x="122696" y="105213"/>
                      <a:pt x="133919" y="93220"/>
                    </a:cubicBezTo>
                    <a:cubicBezTo>
                      <a:pt x="135821" y="90764"/>
                      <a:pt x="136772" y="87742"/>
                      <a:pt x="136582" y="84626"/>
                    </a:cubicBezTo>
                    <a:cubicBezTo>
                      <a:pt x="135250" y="80943"/>
                      <a:pt x="132872" y="77732"/>
                      <a:pt x="129734" y="75371"/>
                    </a:cubicBezTo>
                    <a:cubicBezTo>
                      <a:pt x="96921" y="51668"/>
                      <a:pt x="61254" y="32214"/>
                      <a:pt x="23496" y="17482"/>
                    </a:cubicBezTo>
                    <a:cubicBezTo>
                      <a:pt x="17123" y="15971"/>
                      <a:pt x="7517" y="10871"/>
                      <a:pt x="2191" y="17765"/>
                    </a:cubicBezTo>
                    <a:lnTo>
                      <a:pt x="2191" y="18143"/>
                    </a:lnTo>
                    <a:cubicBezTo>
                      <a:pt x="-1423" y="18426"/>
                      <a:pt x="479" y="14366"/>
                      <a:pt x="669" y="12571"/>
                    </a:cubicBezTo>
                    <a:cubicBezTo>
                      <a:pt x="2476" y="6433"/>
                      <a:pt x="7232" y="1711"/>
                      <a:pt x="13414" y="11"/>
                    </a:cubicBezTo>
                    <a:cubicBezTo>
                      <a:pt x="23971" y="-178"/>
                      <a:pt x="34338" y="1994"/>
                      <a:pt x="43849" y="6527"/>
                    </a:cubicBezTo>
                    <a:cubicBezTo>
                      <a:pt x="68293" y="16821"/>
                      <a:pt x="92070" y="28531"/>
                      <a:pt x="115087" y="41563"/>
                    </a:cubicBezTo>
                  </a:path>
                </a:pathLst>
              </a:custGeom>
              <a:grpFill/>
              <a:ln w="9483" cap="flat">
                <a:noFill/>
                <a:prstDash val="solid"/>
                <a:miter/>
              </a:ln>
            </p:spPr>
            <p:txBody>
              <a:bodyPr rtlCol="0" anchor="ctr"/>
              <a:lstStyle/>
              <a:p>
                <a:endParaRPr lang="en-US"/>
              </a:p>
            </p:txBody>
          </p:sp>
        </p:grpSp>
        <p:grpSp>
          <p:nvGrpSpPr>
            <p:cNvPr id="12" name="Graphic 13">
              <a:extLst>
                <a:ext uri="{FF2B5EF4-FFF2-40B4-BE49-F238E27FC236}">
                  <a16:creationId xmlns:a16="http://schemas.microsoft.com/office/drawing/2014/main" id="{85316838-BA0E-2C6E-82EF-F43141BF1C94}"/>
                </a:ext>
              </a:extLst>
            </p:cNvPr>
            <p:cNvGrpSpPr/>
            <p:nvPr/>
          </p:nvGrpSpPr>
          <p:grpSpPr>
            <a:xfrm>
              <a:off x="1476087" y="832363"/>
              <a:ext cx="371119" cy="147036"/>
              <a:chOff x="1476087" y="832363"/>
              <a:chExt cx="371119" cy="147036"/>
            </a:xfrm>
            <a:grpFill/>
          </p:grpSpPr>
          <p:sp>
            <p:nvSpPr>
              <p:cNvPr id="13" name="Freeform 12">
                <a:extLst>
                  <a:ext uri="{FF2B5EF4-FFF2-40B4-BE49-F238E27FC236}">
                    <a16:creationId xmlns:a16="http://schemas.microsoft.com/office/drawing/2014/main" id="{273E20AA-C233-2B3C-5255-D1AA46AF7540}"/>
                  </a:ext>
                </a:extLst>
              </p:cNvPr>
              <p:cNvSpPr/>
              <p:nvPr/>
            </p:nvSpPr>
            <p:spPr>
              <a:xfrm>
                <a:off x="1476087" y="836235"/>
                <a:ext cx="112990" cy="139387"/>
              </a:xfrm>
              <a:custGeom>
                <a:avLst/>
                <a:gdLst>
                  <a:gd name="connsiteX0" fmla="*/ 83887 w 112990"/>
                  <a:gd name="connsiteY0" fmla="*/ 139387 h 139387"/>
                  <a:gd name="connsiteX1" fmla="*/ 83887 w 112990"/>
                  <a:gd name="connsiteY1" fmla="*/ 77154 h 139387"/>
                  <a:gd name="connsiteX2" fmla="*/ 29009 w 112990"/>
                  <a:gd name="connsiteY2" fmla="*/ 77154 h 139387"/>
                  <a:gd name="connsiteX3" fmla="*/ 29009 w 112990"/>
                  <a:gd name="connsiteY3" fmla="*/ 139387 h 139387"/>
                  <a:gd name="connsiteX4" fmla="*/ 0 w 112990"/>
                  <a:gd name="connsiteY4" fmla="*/ 139387 h 139387"/>
                  <a:gd name="connsiteX5" fmla="*/ 0 w 112990"/>
                  <a:gd name="connsiteY5" fmla="*/ 0 h 139387"/>
                  <a:gd name="connsiteX6" fmla="*/ 29009 w 112990"/>
                  <a:gd name="connsiteY6" fmla="*/ 0 h 139387"/>
                  <a:gd name="connsiteX7" fmla="*/ 29009 w 112990"/>
                  <a:gd name="connsiteY7" fmla="*/ 53167 h 139387"/>
                  <a:gd name="connsiteX8" fmla="*/ 83887 w 112990"/>
                  <a:gd name="connsiteY8" fmla="*/ 53167 h 139387"/>
                  <a:gd name="connsiteX9" fmla="*/ 83887 w 112990"/>
                  <a:gd name="connsiteY9" fmla="*/ 0 h 139387"/>
                  <a:gd name="connsiteX10" fmla="*/ 112991 w 112990"/>
                  <a:gd name="connsiteY10" fmla="*/ 0 h 139387"/>
                  <a:gd name="connsiteX11" fmla="*/ 112991 w 112990"/>
                  <a:gd name="connsiteY11" fmla="*/ 139387 h 139387"/>
                  <a:gd name="connsiteX12" fmla="*/ 83887 w 112990"/>
                  <a:gd name="connsiteY12" fmla="*/ 139387 h 139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990" h="139387">
                    <a:moveTo>
                      <a:pt x="83887" y="139387"/>
                    </a:moveTo>
                    <a:lnTo>
                      <a:pt x="83887" y="77154"/>
                    </a:lnTo>
                    <a:lnTo>
                      <a:pt x="29009" y="77154"/>
                    </a:lnTo>
                    <a:lnTo>
                      <a:pt x="29009" y="139387"/>
                    </a:lnTo>
                    <a:lnTo>
                      <a:pt x="0" y="139387"/>
                    </a:lnTo>
                    <a:lnTo>
                      <a:pt x="0" y="0"/>
                    </a:lnTo>
                    <a:lnTo>
                      <a:pt x="29009" y="0"/>
                    </a:lnTo>
                    <a:lnTo>
                      <a:pt x="29009" y="53167"/>
                    </a:lnTo>
                    <a:lnTo>
                      <a:pt x="83887" y="53167"/>
                    </a:lnTo>
                    <a:lnTo>
                      <a:pt x="83887" y="0"/>
                    </a:lnTo>
                    <a:lnTo>
                      <a:pt x="112991" y="0"/>
                    </a:lnTo>
                    <a:lnTo>
                      <a:pt x="112991" y="139387"/>
                    </a:lnTo>
                    <a:lnTo>
                      <a:pt x="83887" y="139387"/>
                    </a:lnTo>
                    <a:close/>
                  </a:path>
                </a:pathLst>
              </a:custGeom>
              <a:grpFill/>
              <a:ln w="9483"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906CBD8D-ED9F-CD16-5045-10352D37FBE9}"/>
                  </a:ext>
                </a:extLst>
              </p:cNvPr>
              <p:cNvSpPr/>
              <p:nvPr/>
            </p:nvSpPr>
            <p:spPr>
              <a:xfrm>
                <a:off x="1607434" y="836235"/>
                <a:ext cx="112990" cy="139387"/>
              </a:xfrm>
              <a:custGeom>
                <a:avLst/>
                <a:gdLst>
                  <a:gd name="connsiteX0" fmla="*/ 83887 w 112990"/>
                  <a:gd name="connsiteY0" fmla="*/ 139387 h 139387"/>
                  <a:gd name="connsiteX1" fmla="*/ 83887 w 112990"/>
                  <a:gd name="connsiteY1" fmla="*/ 77154 h 139387"/>
                  <a:gd name="connsiteX2" fmla="*/ 29009 w 112990"/>
                  <a:gd name="connsiteY2" fmla="*/ 77154 h 139387"/>
                  <a:gd name="connsiteX3" fmla="*/ 29009 w 112990"/>
                  <a:gd name="connsiteY3" fmla="*/ 139387 h 139387"/>
                  <a:gd name="connsiteX4" fmla="*/ 0 w 112990"/>
                  <a:gd name="connsiteY4" fmla="*/ 139387 h 139387"/>
                  <a:gd name="connsiteX5" fmla="*/ 0 w 112990"/>
                  <a:gd name="connsiteY5" fmla="*/ 0 h 139387"/>
                  <a:gd name="connsiteX6" fmla="*/ 29009 w 112990"/>
                  <a:gd name="connsiteY6" fmla="*/ 0 h 139387"/>
                  <a:gd name="connsiteX7" fmla="*/ 29009 w 112990"/>
                  <a:gd name="connsiteY7" fmla="*/ 53167 h 139387"/>
                  <a:gd name="connsiteX8" fmla="*/ 83887 w 112990"/>
                  <a:gd name="connsiteY8" fmla="*/ 53167 h 139387"/>
                  <a:gd name="connsiteX9" fmla="*/ 83887 w 112990"/>
                  <a:gd name="connsiteY9" fmla="*/ 0 h 139387"/>
                  <a:gd name="connsiteX10" fmla="*/ 112991 w 112990"/>
                  <a:gd name="connsiteY10" fmla="*/ 0 h 139387"/>
                  <a:gd name="connsiteX11" fmla="*/ 112991 w 112990"/>
                  <a:gd name="connsiteY11" fmla="*/ 139387 h 139387"/>
                  <a:gd name="connsiteX12" fmla="*/ 83887 w 112990"/>
                  <a:gd name="connsiteY12" fmla="*/ 139387 h 139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990" h="139387">
                    <a:moveTo>
                      <a:pt x="83887" y="139387"/>
                    </a:moveTo>
                    <a:lnTo>
                      <a:pt x="83887" y="77154"/>
                    </a:lnTo>
                    <a:lnTo>
                      <a:pt x="29009" y="77154"/>
                    </a:lnTo>
                    <a:lnTo>
                      <a:pt x="29009" y="139387"/>
                    </a:lnTo>
                    <a:lnTo>
                      <a:pt x="0" y="139387"/>
                    </a:lnTo>
                    <a:lnTo>
                      <a:pt x="0" y="0"/>
                    </a:lnTo>
                    <a:lnTo>
                      <a:pt x="29009" y="0"/>
                    </a:lnTo>
                    <a:lnTo>
                      <a:pt x="29009" y="53167"/>
                    </a:lnTo>
                    <a:lnTo>
                      <a:pt x="83887" y="53167"/>
                    </a:lnTo>
                    <a:lnTo>
                      <a:pt x="83887" y="0"/>
                    </a:lnTo>
                    <a:lnTo>
                      <a:pt x="112991" y="0"/>
                    </a:lnTo>
                    <a:lnTo>
                      <a:pt x="112991" y="139387"/>
                    </a:lnTo>
                    <a:lnTo>
                      <a:pt x="83887" y="139387"/>
                    </a:lnTo>
                    <a:close/>
                  </a:path>
                </a:pathLst>
              </a:custGeom>
              <a:grpFill/>
              <a:ln w="9483"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7C36821C-A4B9-BEE5-F2D1-2F4F1DED8F6F}"/>
                  </a:ext>
                </a:extLst>
              </p:cNvPr>
              <p:cNvSpPr/>
              <p:nvPr/>
            </p:nvSpPr>
            <p:spPr>
              <a:xfrm>
                <a:off x="1732124" y="832363"/>
                <a:ext cx="115083" cy="147036"/>
              </a:xfrm>
              <a:custGeom>
                <a:avLst/>
                <a:gdLst>
                  <a:gd name="connsiteX0" fmla="*/ 57637 w 115083"/>
                  <a:gd name="connsiteY0" fmla="*/ 123144 h 147036"/>
                  <a:gd name="connsiteX1" fmla="*/ 74471 w 115083"/>
                  <a:gd name="connsiteY1" fmla="*/ 120878 h 147036"/>
                  <a:gd name="connsiteX2" fmla="*/ 86740 w 115083"/>
                  <a:gd name="connsiteY2" fmla="*/ 104729 h 147036"/>
                  <a:gd name="connsiteX3" fmla="*/ 80653 w 115083"/>
                  <a:gd name="connsiteY3" fmla="*/ 94058 h 147036"/>
                  <a:gd name="connsiteX4" fmla="*/ 61536 w 115083"/>
                  <a:gd name="connsiteY4" fmla="*/ 87542 h 147036"/>
                  <a:gd name="connsiteX5" fmla="*/ 46699 w 115083"/>
                  <a:gd name="connsiteY5" fmla="*/ 84237 h 147036"/>
                  <a:gd name="connsiteX6" fmla="*/ 16454 w 115083"/>
                  <a:gd name="connsiteY6" fmla="*/ 73566 h 147036"/>
                  <a:gd name="connsiteX7" fmla="*/ 2283 w 115083"/>
                  <a:gd name="connsiteY7" fmla="*/ 43441 h 147036"/>
                  <a:gd name="connsiteX8" fmla="*/ 15979 w 115083"/>
                  <a:gd name="connsiteY8" fmla="*/ 12371 h 147036"/>
                  <a:gd name="connsiteX9" fmla="*/ 56210 w 115083"/>
                  <a:gd name="connsiteY9" fmla="*/ 0 h 147036"/>
                  <a:gd name="connsiteX10" fmla="*/ 94064 w 115083"/>
                  <a:gd name="connsiteY10" fmla="*/ 11710 h 147036"/>
                  <a:gd name="connsiteX11" fmla="*/ 110518 w 115083"/>
                  <a:gd name="connsiteY11" fmla="*/ 45613 h 147036"/>
                  <a:gd name="connsiteX12" fmla="*/ 82365 w 115083"/>
                  <a:gd name="connsiteY12" fmla="*/ 45613 h 147036"/>
                  <a:gd name="connsiteX13" fmla="*/ 71333 w 115083"/>
                  <a:gd name="connsiteY13" fmla="*/ 27764 h 147036"/>
                  <a:gd name="connsiteX14" fmla="*/ 54308 w 115083"/>
                  <a:gd name="connsiteY14" fmla="*/ 24270 h 147036"/>
                  <a:gd name="connsiteX15" fmla="*/ 36237 w 115083"/>
                  <a:gd name="connsiteY15" fmla="*/ 28803 h 147036"/>
                  <a:gd name="connsiteX16" fmla="*/ 29484 w 115083"/>
                  <a:gd name="connsiteY16" fmla="*/ 41457 h 147036"/>
                  <a:gd name="connsiteX17" fmla="*/ 36142 w 115083"/>
                  <a:gd name="connsiteY17" fmla="*/ 52601 h 147036"/>
                  <a:gd name="connsiteX18" fmla="*/ 54403 w 115083"/>
                  <a:gd name="connsiteY18" fmla="*/ 58361 h 147036"/>
                  <a:gd name="connsiteX19" fmla="*/ 78561 w 115083"/>
                  <a:gd name="connsiteY19" fmla="*/ 64122 h 147036"/>
                  <a:gd name="connsiteX20" fmla="*/ 102529 w 115083"/>
                  <a:gd name="connsiteY20" fmla="*/ 74227 h 147036"/>
                  <a:gd name="connsiteX21" fmla="*/ 115083 w 115083"/>
                  <a:gd name="connsiteY21" fmla="*/ 102652 h 147036"/>
                  <a:gd name="connsiteX22" fmla="*/ 100341 w 115083"/>
                  <a:gd name="connsiteY22" fmla="*/ 134382 h 147036"/>
                  <a:gd name="connsiteX23" fmla="*/ 58778 w 115083"/>
                  <a:gd name="connsiteY23" fmla="*/ 147037 h 147036"/>
                  <a:gd name="connsiteX24" fmla="*/ 15693 w 115083"/>
                  <a:gd name="connsiteY24" fmla="*/ 134571 h 147036"/>
                  <a:gd name="connsiteX25" fmla="*/ 0 w 115083"/>
                  <a:gd name="connsiteY25" fmla="*/ 100385 h 147036"/>
                  <a:gd name="connsiteX26" fmla="*/ 27962 w 115083"/>
                  <a:gd name="connsiteY26" fmla="*/ 100385 h 147036"/>
                  <a:gd name="connsiteX27" fmla="*/ 33193 w 115083"/>
                  <a:gd name="connsiteY27" fmla="*/ 114645 h 147036"/>
                  <a:gd name="connsiteX28" fmla="*/ 57637 w 115083"/>
                  <a:gd name="connsiteY28" fmla="*/ 123239 h 147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5083" h="147036">
                    <a:moveTo>
                      <a:pt x="57637" y="123144"/>
                    </a:moveTo>
                    <a:cubicBezTo>
                      <a:pt x="64580" y="123144"/>
                      <a:pt x="70191" y="122389"/>
                      <a:pt x="74471" y="120878"/>
                    </a:cubicBezTo>
                    <a:cubicBezTo>
                      <a:pt x="82651" y="117950"/>
                      <a:pt x="86740" y="112568"/>
                      <a:pt x="86740" y="104729"/>
                    </a:cubicBezTo>
                    <a:cubicBezTo>
                      <a:pt x="86740" y="100102"/>
                      <a:pt x="84743" y="96608"/>
                      <a:pt x="80653" y="94058"/>
                    </a:cubicBezTo>
                    <a:cubicBezTo>
                      <a:pt x="76564" y="91603"/>
                      <a:pt x="70191" y="89431"/>
                      <a:pt x="61536" y="87542"/>
                    </a:cubicBezTo>
                    <a:lnTo>
                      <a:pt x="46699" y="84237"/>
                    </a:lnTo>
                    <a:cubicBezTo>
                      <a:pt x="32052" y="80932"/>
                      <a:pt x="21970" y="77437"/>
                      <a:pt x="16454" y="73566"/>
                    </a:cubicBezTo>
                    <a:cubicBezTo>
                      <a:pt x="7038" y="67144"/>
                      <a:pt x="2283" y="57134"/>
                      <a:pt x="2283" y="43441"/>
                    </a:cubicBezTo>
                    <a:cubicBezTo>
                      <a:pt x="2283" y="30975"/>
                      <a:pt x="6848" y="20587"/>
                      <a:pt x="15979" y="12371"/>
                    </a:cubicBezTo>
                    <a:cubicBezTo>
                      <a:pt x="25109" y="4155"/>
                      <a:pt x="38520" y="0"/>
                      <a:pt x="56210" y="0"/>
                    </a:cubicBezTo>
                    <a:cubicBezTo>
                      <a:pt x="70952" y="0"/>
                      <a:pt x="83602" y="3872"/>
                      <a:pt x="94064" y="11710"/>
                    </a:cubicBezTo>
                    <a:cubicBezTo>
                      <a:pt x="104526" y="19548"/>
                      <a:pt x="109947" y="30786"/>
                      <a:pt x="110518" y="45613"/>
                    </a:cubicBezTo>
                    <a:lnTo>
                      <a:pt x="82365" y="45613"/>
                    </a:lnTo>
                    <a:cubicBezTo>
                      <a:pt x="81890" y="37208"/>
                      <a:pt x="78181" y="31258"/>
                      <a:pt x="71333" y="27764"/>
                    </a:cubicBezTo>
                    <a:cubicBezTo>
                      <a:pt x="66767" y="25403"/>
                      <a:pt x="61061" y="24270"/>
                      <a:pt x="54308" y="24270"/>
                    </a:cubicBezTo>
                    <a:cubicBezTo>
                      <a:pt x="46794" y="24270"/>
                      <a:pt x="40707" y="25781"/>
                      <a:pt x="36237" y="28803"/>
                    </a:cubicBezTo>
                    <a:cubicBezTo>
                      <a:pt x="31767" y="31825"/>
                      <a:pt x="29484" y="36075"/>
                      <a:pt x="29484" y="41457"/>
                    </a:cubicBezTo>
                    <a:cubicBezTo>
                      <a:pt x="29484" y="46462"/>
                      <a:pt x="31672" y="50145"/>
                      <a:pt x="36142" y="52601"/>
                    </a:cubicBezTo>
                    <a:cubicBezTo>
                      <a:pt x="38995" y="54206"/>
                      <a:pt x="45082" y="56189"/>
                      <a:pt x="54403" y="58361"/>
                    </a:cubicBezTo>
                    <a:lnTo>
                      <a:pt x="78561" y="64122"/>
                    </a:lnTo>
                    <a:cubicBezTo>
                      <a:pt x="89118" y="66672"/>
                      <a:pt x="97203" y="69977"/>
                      <a:pt x="102529" y="74227"/>
                    </a:cubicBezTo>
                    <a:cubicBezTo>
                      <a:pt x="110898" y="80743"/>
                      <a:pt x="115083" y="90281"/>
                      <a:pt x="115083" y="102652"/>
                    </a:cubicBezTo>
                    <a:cubicBezTo>
                      <a:pt x="115083" y="115023"/>
                      <a:pt x="110138" y="125977"/>
                      <a:pt x="100341" y="134382"/>
                    </a:cubicBezTo>
                    <a:cubicBezTo>
                      <a:pt x="90545" y="142787"/>
                      <a:pt x="76659" y="147037"/>
                      <a:pt x="58778" y="147037"/>
                    </a:cubicBezTo>
                    <a:cubicBezTo>
                      <a:pt x="40897" y="147037"/>
                      <a:pt x="26155" y="142882"/>
                      <a:pt x="15693" y="134571"/>
                    </a:cubicBezTo>
                    <a:cubicBezTo>
                      <a:pt x="5231" y="126261"/>
                      <a:pt x="0" y="114928"/>
                      <a:pt x="0" y="100385"/>
                    </a:cubicBezTo>
                    <a:lnTo>
                      <a:pt x="27962" y="100385"/>
                    </a:lnTo>
                    <a:cubicBezTo>
                      <a:pt x="28818" y="106713"/>
                      <a:pt x="30625" y="111529"/>
                      <a:pt x="33193" y="114645"/>
                    </a:cubicBezTo>
                    <a:cubicBezTo>
                      <a:pt x="37949" y="120406"/>
                      <a:pt x="46128" y="123239"/>
                      <a:pt x="57637" y="123239"/>
                    </a:cubicBezTo>
                    <a:close/>
                  </a:path>
                </a:pathLst>
              </a:custGeom>
              <a:grpFill/>
              <a:ln w="9483"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05697487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11" name="Footer Placeholder 4">
            <a:extLst>
              <a:ext uri="{FF2B5EF4-FFF2-40B4-BE49-F238E27FC236}">
                <a16:creationId xmlns:a16="http://schemas.microsoft.com/office/drawing/2014/main" id="{AA98936B-9BEC-F84C-B5DA-8EC845CF58D2}"/>
              </a:ext>
            </a:extLst>
          </p:cNvPr>
          <p:cNvSpPr>
            <a:spLocks noGrp="1"/>
          </p:cNvSpPr>
          <p:nvPr>
            <p:ph type="ftr" sz="quarter" idx="11"/>
          </p:nvPr>
        </p:nvSpPr>
        <p:spPr>
          <a:xfrm>
            <a:off x="653939" y="221360"/>
            <a:ext cx="8229210" cy="348027"/>
          </a:xfrm>
          <a:prstGeom prst="rect">
            <a:avLst/>
          </a:prstGeom>
        </p:spPr>
        <p:txBody>
          <a:bodyPr/>
          <a:lstStyle>
            <a:lvl1pPr algn="l">
              <a:defRPr sz="900">
                <a:solidFill>
                  <a:schemeClr val="tx1">
                    <a:lumMod val="50000"/>
                    <a:lumOff val="50000"/>
                  </a:schemeClr>
                </a:solidFill>
                <a:latin typeface="Arial" panose="020B0604020202020204" pitchFamily="34" charset="0"/>
                <a:cs typeface="Arial" panose="020B0604020202020204" pitchFamily="34" charset="0"/>
              </a:defRPr>
            </a:lvl1pPr>
          </a:lstStyle>
          <a:p>
            <a:endParaRPr lang="en-US"/>
          </a:p>
        </p:txBody>
      </p:sp>
      <p:sp>
        <p:nvSpPr>
          <p:cNvPr id="3" name="Title 1">
            <a:extLst>
              <a:ext uri="{FF2B5EF4-FFF2-40B4-BE49-F238E27FC236}">
                <a16:creationId xmlns:a16="http://schemas.microsoft.com/office/drawing/2014/main" id="{012664BB-8CBF-16E4-3E40-A777AE53B37F}"/>
              </a:ext>
            </a:extLst>
          </p:cNvPr>
          <p:cNvSpPr>
            <a:spLocks noGrp="1"/>
          </p:cNvSpPr>
          <p:nvPr>
            <p:ph type="title" hasCustomPrompt="1"/>
          </p:nvPr>
        </p:nvSpPr>
        <p:spPr>
          <a:xfrm>
            <a:off x="639763" y="595889"/>
            <a:ext cx="10896710" cy="831811"/>
          </a:xfrm>
          <a:prstGeom prst="rect">
            <a:avLst/>
          </a:prstGeom>
        </p:spPr>
        <p:txBody>
          <a:bodyPr anchor="t">
            <a:noAutofit/>
          </a:bodyPr>
          <a:lstStyle>
            <a:lvl1pPr>
              <a:defRPr sz="2600" b="0">
                <a:solidFill>
                  <a:schemeClr val="accent2"/>
                </a:solidFill>
                <a:latin typeface="+mj-lt"/>
                <a:cs typeface="Arial" panose="020B0604020202020204" pitchFamily="34" charset="0"/>
              </a:defRPr>
            </a:lvl1pPr>
          </a:lstStyle>
          <a:p>
            <a:r>
              <a:rPr lang="en-US"/>
              <a:t>Click to edit Master title style. Limit titles to 2 lines. Longer descriptions should be placed in text below</a:t>
            </a:r>
          </a:p>
        </p:txBody>
      </p:sp>
      <p:sp>
        <p:nvSpPr>
          <p:cNvPr id="4" name="Slide Number Placeholder 5">
            <a:extLst>
              <a:ext uri="{FF2B5EF4-FFF2-40B4-BE49-F238E27FC236}">
                <a16:creationId xmlns:a16="http://schemas.microsoft.com/office/drawing/2014/main" id="{C8707CF2-36E8-235A-F040-D000FF6C7F14}"/>
              </a:ext>
            </a:extLst>
          </p:cNvPr>
          <p:cNvSpPr txBox="1">
            <a:spLocks/>
          </p:cNvSpPr>
          <p:nvPr userDrawn="1"/>
        </p:nvSpPr>
        <p:spPr>
          <a:xfrm>
            <a:off x="0" y="6492875"/>
            <a:ext cx="41656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99C3163-F19B-2C48-9165-2CFC1523AB8D}" type="slidenum">
              <a:rPr lang="en-US" sz="900" b="0" smtClean="0">
                <a:solidFill>
                  <a:schemeClr val="bg1">
                    <a:lumMod val="50000"/>
                  </a:schemeClr>
                </a:solidFill>
                <a:latin typeface="Arial" panose="020B0604020202020204" pitchFamily="34" charset="0"/>
                <a:cs typeface="Arial" panose="020B0604020202020204" pitchFamily="34" charset="0"/>
              </a:rPr>
              <a:pPr algn="r"/>
              <a:t>‹#›</a:t>
            </a:fld>
            <a:endParaRPr lang="en-US" sz="1100" b="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62965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Proposal and Benefit">
    <p:spTree>
      <p:nvGrpSpPr>
        <p:cNvPr id="1" name=""/>
        <p:cNvGrpSpPr/>
        <p:nvPr/>
      </p:nvGrpSpPr>
      <p:grpSpPr>
        <a:xfrm>
          <a:off x="0" y="0"/>
          <a:ext cx="0" cy="0"/>
          <a:chOff x="0" y="0"/>
          <a:chExt cx="0" cy="0"/>
        </a:xfrm>
      </p:grpSpPr>
      <p:sp>
        <p:nvSpPr>
          <p:cNvPr id="11" name="Footer Placeholder 4">
            <a:extLst>
              <a:ext uri="{FF2B5EF4-FFF2-40B4-BE49-F238E27FC236}">
                <a16:creationId xmlns:a16="http://schemas.microsoft.com/office/drawing/2014/main" id="{AA98936B-9BEC-F84C-B5DA-8EC845CF58D2}"/>
              </a:ext>
            </a:extLst>
          </p:cNvPr>
          <p:cNvSpPr>
            <a:spLocks noGrp="1"/>
          </p:cNvSpPr>
          <p:nvPr>
            <p:ph type="ftr" sz="quarter" idx="11"/>
          </p:nvPr>
        </p:nvSpPr>
        <p:spPr>
          <a:xfrm>
            <a:off x="653939" y="221360"/>
            <a:ext cx="8229210" cy="348027"/>
          </a:xfrm>
          <a:prstGeom prst="rect">
            <a:avLst/>
          </a:prstGeom>
        </p:spPr>
        <p:txBody>
          <a:bodyPr/>
          <a:lstStyle>
            <a:lvl1pPr algn="l">
              <a:defRPr sz="900">
                <a:solidFill>
                  <a:schemeClr val="tx1">
                    <a:lumMod val="50000"/>
                    <a:lumOff val="50000"/>
                  </a:schemeClr>
                </a:solidFill>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070EEFE6-077D-DB49-B778-FA66FF929D72}"/>
              </a:ext>
            </a:extLst>
          </p:cNvPr>
          <p:cNvSpPr txBox="1">
            <a:spLocks/>
          </p:cNvSpPr>
          <p:nvPr userDrawn="1"/>
        </p:nvSpPr>
        <p:spPr>
          <a:xfrm>
            <a:off x="0" y="6492875"/>
            <a:ext cx="41656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99C3163-F19B-2C48-9165-2CFC1523AB8D}" type="slidenum">
              <a:rPr lang="en-US" sz="900" b="0" smtClean="0">
                <a:solidFill>
                  <a:schemeClr val="bg1">
                    <a:lumMod val="50000"/>
                  </a:schemeClr>
                </a:solidFill>
                <a:latin typeface="Arial" panose="020B0604020202020204" pitchFamily="34" charset="0"/>
                <a:cs typeface="Arial" panose="020B0604020202020204" pitchFamily="34" charset="0"/>
              </a:rPr>
              <a:pPr algn="r"/>
              <a:t>‹#›</a:t>
            </a:fld>
            <a:endParaRPr lang="en-US" sz="1100" b="0">
              <a:solidFill>
                <a:schemeClr val="bg1">
                  <a:lumMod val="50000"/>
                </a:schemeClr>
              </a:solidFill>
              <a:latin typeface="Arial" panose="020B0604020202020204" pitchFamily="34" charset="0"/>
              <a:cs typeface="Arial" panose="020B0604020202020204" pitchFamily="34" charset="0"/>
            </a:endParaRPr>
          </a:p>
        </p:txBody>
      </p:sp>
      <p:sp>
        <p:nvSpPr>
          <p:cNvPr id="10" name="Text Placeholder 9">
            <a:extLst>
              <a:ext uri="{FF2B5EF4-FFF2-40B4-BE49-F238E27FC236}">
                <a16:creationId xmlns:a16="http://schemas.microsoft.com/office/drawing/2014/main" id="{DFACBFE0-E057-FCA7-AD34-8427375AFAD4}"/>
              </a:ext>
            </a:extLst>
          </p:cNvPr>
          <p:cNvSpPr>
            <a:spLocks noGrp="1"/>
          </p:cNvSpPr>
          <p:nvPr>
            <p:ph type="body" sz="quarter" idx="14" hasCustomPrompt="1"/>
          </p:nvPr>
        </p:nvSpPr>
        <p:spPr>
          <a:xfrm>
            <a:off x="653940" y="1768343"/>
            <a:ext cx="1242873" cy="272123"/>
          </a:xfrm>
          <a:prstGeom prst="roundRect">
            <a:avLst>
              <a:gd name="adj" fmla="val 14630"/>
            </a:avLst>
          </a:prstGeom>
          <a:solidFill>
            <a:schemeClr val="accent6">
              <a:lumMod val="60000"/>
              <a:lumOff val="40000"/>
              <a:alpha val="9804"/>
            </a:schemeClr>
          </a:solidFill>
        </p:spPr>
        <p:txBody>
          <a:bodyPr anchor="ctr"/>
          <a:lstStyle>
            <a:lvl1pPr marL="0" indent="0" algn="ctr">
              <a:buNone/>
              <a:defRPr sz="1200" b="1" spc="158">
                <a:solidFill>
                  <a:schemeClr val="accent6"/>
                </a:solidFill>
              </a:defRPr>
            </a:lvl1pPr>
            <a:lvl4pPr marL="1371566" indent="0">
              <a:buNone/>
              <a:defRPr/>
            </a:lvl4pPr>
          </a:lstStyle>
          <a:p>
            <a:pPr lvl="0"/>
            <a:r>
              <a:rPr lang="en-US"/>
              <a:t>PROPOSAL</a:t>
            </a:r>
          </a:p>
        </p:txBody>
      </p:sp>
      <p:sp>
        <p:nvSpPr>
          <p:cNvPr id="12" name="Text Placeholder 9">
            <a:extLst>
              <a:ext uri="{FF2B5EF4-FFF2-40B4-BE49-F238E27FC236}">
                <a16:creationId xmlns:a16="http://schemas.microsoft.com/office/drawing/2014/main" id="{C78EEECE-CC70-9799-217E-DF0ED89F46F2}"/>
              </a:ext>
            </a:extLst>
          </p:cNvPr>
          <p:cNvSpPr>
            <a:spLocks noGrp="1"/>
          </p:cNvSpPr>
          <p:nvPr>
            <p:ph type="body" sz="quarter" idx="15" hasCustomPrompt="1"/>
          </p:nvPr>
        </p:nvSpPr>
        <p:spPr>
          <a:xfrm>
            <a:off x="653940" y="3302614"/>
            <a:ext cx="1242873" cy="272123"/>
          </a:xfrm>
          <a:prstGeom prst="roundRect">
            <a:avLst>
              <a:gd name="adj" fmla="val 14630"/>
            </a:avLst>
          </a:prstGeom>
          <a:solidFill>
            <a:schemeClr val="bg2">
              <a:lumMod val="50000"/>
              <a:alpha val="9804"/>
            </a:schemeClr>
          </a:solidFill>
        </p:spPr>
        <p:txBody>
          <a:bodyPr anchor="ctr"/>
          <a:lstStyle>
            <a:lvl1pPr marL="0" indent="0" algn="ctr">
              <a:buNone/>
              <a:defRPr sz="1200" b="1" spc="158">
                <a:solidFill>
                  <a:schemeClr val="accent3"/>
                </a:solidFill>
              </a:defRPr>
            </a:lvl1pPr>
            <a:lvl4pPr marL="1371566" indent="0">
              <a:buNone/>
              <a:defRPr/>
            </a:lvl4pPr>
          </a:lstStyle>
          <a:p>
            <a:pPr lvl="0"/>
            <a:r>
              <a:rPr lang="en-US"/>
              <a:t>BENEFITS</a:t>
            </a:r>
          </a:p>
        </p:txBody>
      </p:sp>
      <p:sp>
        <p:nvSpPr>
          <p:cNvPr id="4" name="Title 1">
            <a:extLst>
              <a:ext uri="{FF2B5EF4-FFF2-40B4-BE49-F238E27FC236}">
                <a16:creationId xmlns:a16="http://schemas.microsoft.com/office/drawing/2014/main" id="{5260BF09-CE25-8F8F-C3B6-B5A3342074F5}"/>
              </a:ext>
            </a:extLst>
          </p:cNvPr>
          <p:cNvSpPr>
            <a:spLocks noGrp="1"/>
          </p:cNvSpPr>
          <p:nvPr>
            <p:ph type="title" hasCustomPrompt="1"/>
          </p:nvPr>
        </p:nvSpPr>
        <p:spPr>
          <a:xfrm>
            <a:off x="639763" y="595889"/>
            <a:ext cx="10896710" cy="831811"/>
          </a:xfrm>
          <a:prstGeom prst="rect">
            <a:avLst/>
          </a:prstGeom>
        </p:spPr>
        <p:txBody>
          <a:bodyPr anchor="t">
            <a:noAutofit/>
          </a:bodyPr>
          <a:lstStyle>
            <a:lvl1pPr>
              <a:defRPr sz="2600" b="0">
                <a:solidFill>
                  <a:schemeClr val="accent2"/>
                </a:solidFill>
                <a:latin typeface="+mj-lt"/>
                <a:cs typeface="Arial" panose="020B0604020202020204" pitchFamily="34" charset="0"/>
              </a:defRPr>
            </a:lvl1pPr>
          </a:lstStyle>
          <a:p>
            <a:r>
              <a:rPr lang="en-US"/>
              <a:t>Click to edit Master title style. Limit titles to 2 lines. Longer descriptions should be placed in text below</a:t>
            </a:r>
          </a:p>
        </p:txBody>
      </p:sp>
      <p:sp>
        <p:nvSpPr>
          <p:cNvPr id="5" name="Content Placeholder 2">
            <a:extLst>
              <a:ext uri="{FF2B5EF4-FFF2-40B4-BE49-F238E27FC236}">
                <a16:creationId xmlns:a16="http://schemas.microsoft.com/office/drawing/2014/main" id="{77B0DCBB-97D7-D0E6-A57B-6F7CE144CA61}"/>
              </a:ext>
            </a:extLst>
          </p:cNvPr>
          <p:cNvSpPr>
            <a:spLocks noGrp="1"/>
          </p:cNvSpPr>
          <p:nvPr>
            <p:ph idx="16"/>
          </p:nvPr>
        </p:nvSpPr>
        <p:spPr>
          <a:xfrm>
            <a:off x="653939" y="3778512"/>
            <a:ext cx="10896711" cy="2701802"/>
          </a:xfrm>
          <a:prstGeom prst="rect">
            <a:avLst/>
          </a:prstGeom>
        </p:spPr>
        <p:txBody>
          <a:bodyPr>
            <a:noAutofit/>
          </a:bodyPr>
          <a:lstStyle>
            <a:lvl1pPr marL="171450" indent="-171450">
              <a:lnSpc>
                <a:spcPct val="120000"/>
              </a:lnSpc>
              <a:spcBef>
                <a:spcPts val="600"/>
              </a:spcBef>
              <a:spcAft>
                <a:spcPts val="0"/>
              </a:spcAft>
              <a:buClr>
                <a:schemeClr val="accent3"/>
              </a:buClr>
              <a:buFont typeface="Arial" panose="020B0604020202020204" pitchFamily="34" charset="0"/>
              <a:buChar char="•"/>
              <a:tabLst/>
              <a:defRPr sz="1400">
                <a:solidFill>
                  <a:schemeClr val="tx1">
                    <a:lumMod val="75000"/>
                    <a:lumOff val="25000"/>
                  </a:schemeClr>
                </a:solidFill>
                <a:latin typeface="Arial" panose="020B0604020202020204" pitchFamily="34" charset="0"/>
                <a:cs typeface="Arial" panose="020B0604020202020204" pitchFamily="34" charset="0"/>
              </a:defRPr>
            </a:lvl1pPr>
            <a:lvl2pPr marL="457200" indent="-231775">
              <a:lnSpc>
                <a:spcPct val="100000"/>
              </a:lnSpc>
              <a:spcBef>
                <a:spcPts val="600"/>
              </a:spcBef>
              <a:spcAft>
                <a:spcPts val="600"/>
              </a:spcAft>
              <a:buClr>
                <a:schemeClr val="tx2">
                  <a:lumMod val="25000"/>
                </a:schemeClr>
              </a:buClr>
              <a:tabLst/>
              <a:defRPr sz="1200">
                <a:solidFill>
                  <a:schemeClr val="tx1">
                    <a:lumMod val="75000"/>
                    <a:lumOff val="25000"/>
                  </a:schemeClr>
                </a:solidFill>
                <a:latin typeface="Arial" panose="020B0604020202020204" pitchFamily="34" charset="0"/>
                <a:cs typeface="Arial" panose="020B0604020202020204" pitchFamily="34" charset="0"/>
              </a:defRPr>
            </a:lvl2pPr>
            <a:lvl3pPr marL="742950" indent="-225425">
              <a:lnSpc>
                <a:spcPct val="100000"/>
              </a:lnSpc>
              <a:spcBef>
                <a:spcPts val="300"/>
              </a:spcBef>
              <a:spcAft>
                <a:spcPts val="600"/>
              </a:spcAft>
              <a:buClr>
                <a:schemeClr val="tx2">
                  <a:lumMod val="25000"/>
                </a:schemeClr>
              </a:buClr>
              <a:tabLst/>
              <a:defRPr sz="1200">
                <a:solidFill>
                  <a:schemeClr val="tx1">
                    <a:lumMod val="75000"/>
                    <a:lumOff val="25000"/>
                  </a:schemeClr>
                </a:solidFill>
                <a:latin typeface="Arial" panose="020B0604020202020204" pitchFamily="34" charset="0"/>
                <a:cs typeface="Arial" panose="020B0604020202020204" pitchFamily="34" charset="0"/>
              </a:defRPr>
            </a:lvl3pPr>
            <a:lvl4pPr>
              <a:spcAft>
                <a:spcPts val="1200"/>
              </a:spcAft>
              <a:defRPr sz="1800">
                <a:solidFill>
                  <a:schemeClr val="tx1"/>
                </a:solidFill>
                <a:latin typeface="Arial" panose="020B0604020202020204" pitchFamily="34" charset="0"/>
                <a:cs typeface="Arial" panose="020B0604020202020204" pitchFamily="34" charset="0"/>
              </a:defRPr>
            </a:lvl4pPr>
            <a:lvl5pPr>
              <a:spcAft>
                <a:spcPts val="1200"/>
              </a:spcAft>
              <a:defRPr sz="18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7" name="Content Placeholder 2">
            <a:extLst>
              <a:ext uri="{FF2B5EF4-FFF2-40B4-BE49-F238E27FC236}">
                <a16:creationId xmlns:a16="http://schemas.microsoft.com/office/drawing/2014/main" id="{6C33178C-BBDB-D3DB-B7C1-F2226879EE23}"/>
              </a:ext>
            </a:extLst>
          </p:cNvPr>
          <p:cNvSpPr>
            <a:spLocks noGrp="1"/>
          </p:cNvSpPr>
          <p:nvPr>
            <p:ph idx="1"/>
          </p:nvPr>
        </p:nvSpPr>
        <p:spPr>
          <a:xfrm>
            <a:off x="653939" y="2146195"/>
            <a:ext cx="10882534" cy="933293"/>
          </a:xfrm>
          <a:prstGeom prst="rect">
            <a:avLst/>
          </a:prstGeom>
        </p:spPr>
        <p:txBody>
          <a:bodyPr>
            <a:noAutofit/>
          </a:bodyPr>
          <a:lstStyle>
            <a:lvl1pPr marL="171450" indent="-171450">
              <a:lnSpc>
                <a:spcPct val="120000"/>
              </a:lnSpc>
              <a:spcBef>
                <a:spcPts val="600"/>
              </a:spcBef>
              <a:spcAft>
                <a:spcPts val="600"/>
              </a:spcAft>
              <a:buClr>
                <a:schemeClr val="accent6"/>
              </a:buClr>
              <a:buFont typeface="Arial" panose="020B0604020202020204" pitchFamily="34" charset="0"/>
              <a:buChar char="•"/>
              <a:tabLst/>
              <a:defRPr sz="1400">
                <a:solidFill>
                  <a:schemeClr val="tx1">
                    <a:lumMod val="75000"/>
                    <a:lumOff val="25000"/>
                  </a:schemeClr>
                </a:solidFill>
                <a:latin typeface="Arial" panose="020B0604020202020204" pitchFamily="34" charset="0"/>
                <a:cs typeface="Arial" panose="020B0604020202020204" pitchFamily="34" charset="0"/>
              </a:defRPr>
            </a:lvl1pPr>
            <a:lvl2pPr marL="457200" indent="-231775">
              <a:lnSpc>
                <a:spcPct val="100000"/>
              </a:lnSpc>
              <a:spcBef>
                <a:spcPts val="600"/>
              </a:spcBef>
              <a:spcAft>
                <a:spcPts val="600"/>
              </a:spcAft>
              <a:buClr>
                <a:schemeClr val="tx2">
                  <a:lumMod val="25000"/>
                </a:schemeClr>
              </a:buClr>
              <a:tabLst/>
              <a:defRPr sz="1200">
                <a:solidFill>
                  <a:schemeClr val="tx1">
                    <a:lumMod val="75000"/>
                    <a:lumOff val="25000"/>
                  </a:schemeClr>
                </a:solidFill>
                <a:latin typeface="Arial" panose="020B0604020202020204" pitchFamily="34" charset="0"/>
                <a:cs typeface="Arial" panose="020B0604020202020204" pitchFamily="34" charset="0"/>
              </a:defRPr>
            </a:lvl2pPr>
            <a:lvl3pPr marL="742950" indent="-225425">
              <a:lnSpc>
                <a:spcPct val="100000"/>
              </a:lnSpc>
              <a:spcBef>
                <a:spcPts val="300"/>
              </a:spcBef>
              <a:spcAft>
                <a:spcPts val="600"/>
              </a:spcAft>
              <a:buClr>
                <a:schemeClr val="tx2">
                  <a:lumMod val="25000"/>
                </a:schemeClr>
              </a:buClr>
              <a:tabLst/>
              <a:defRPr sz="1200">
                <a:solidFill>
                  <a:schemeClr val="tx1">
                    <a:lumMod val="75000"/>
                    <a:lumOff val="25000"/>
                  </a:schemeClr>
                </a:solidFill>
                <a:latin typeface="Arial" panose="020B0604020202020204" pitchFamily="34" charset="0"/>
                <a:cs typeface="Arial" panose="020B0604020202020204" pitchFamily="34" charset="0"/>
              </a:defRPr>
            </a:lvl3pPr>
            <a:lvl4pPr>
              <a:spcAft>
                <a:spcPts val="1200"/>
              </a:spcAft>
              <a:defRPr sz="1800">
                <a:solidFill>
                  <a:schemeClr val="tx1"/>
                </a:solidFill>
                <a:latin typeface="Arial" panose="020B0604020202020204" pitchFamily="34" charset="0"/>
                <a:cs typeface="Arial" panose="020B0604020202020204" pitchFamily="34" charset="0"/>
              </a:defRPr>
            </a:lvl4pPr>
            <a:lvl5pPr>
              <a:spcAft>
                <a:spcPts val="1200"/>
              </a:spcAft>
              <a:defRPr sz="18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9919062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Interior page with eyebrow text">
    <p:spTree>
      <p:nvGrpSpPr>
        <p:cNvPr id="1" name=""/>
        <p:cNvGrpSpPr/>
        <p:nvPr/>
      </p:nvGrpSpPr>
      <p:grpSpPr>
        <a:xfrm>
          <a:off x="0" y="0"/>
          <a:ext cx="0" cy="0"/>
          <a:chOff x="0" y="0"/>
          <a:chExt cx="0" cy="0"/>
        </a:xfrm>
      </p:grpSpPr>
      <p:sp>
        <p:nvSpPr>
          <p:cNvPr id="11" name="Footer Placeholder 4">
            <a:extLst>
              <a:ext uri="{FF2B5EF4-FFF2-40B4-BE49-F238E27FC236}">
                <a16:creationId xmlns:a16="http://schemas.microsoft.com/office/drawing/2014/main" id="{AA98936B-9BEC-F84C-B5DA-8EC845CF58D2}"/>
              </a:ext>
            </a:extLst>
          </p:cNvPr>
          <p:cNvSpPr>
            <a:spLocks noGrp="1"/>
          </p:cNvSpPr>
          <p:nvPr>
            <p:ph type="ftr" sz="quarter" idx="11"/>
          </p:nvPr>
        </p:nvSpPr>
        <p:spPr>
          <a:xfrm>
            <a:off x="1496966" y="6532302"/>
            <a:ext cx="8143831" cy="269599"/>
          </a:xfrm>
          <a:prstGeom prst="rect">
            <a:avLst/>
          </a:prstGeom>
        </p:spPr>
        <p:txBody>
          <a:bodyPr/>
          <a:lstStyle>
            <a:lvl1pPr algn="ctr">
              <a:defRPr sz="900">
                <a:solidFill>
                  <a:schemeClr val="tx1">
                    <a:lumMod val="50000"/>
                    <a:lumOff val="50000"/>
                  </a:schemeClr>
                </a:solidFill>
                <a:latin typeface="Arial" panose="020B0604020202020204" pitchFamily="34" charset="0"/>
                <a:cs typeface="Arial" panose="020B0604020202020204" pitchFamily="34" charset="0"/>
              </a:defRPr>
            </a:lvl1pPr>
          </a:lstStyle>
          <a:p>
            <a:endParaRPr lang="en-US"/>
          </a:p>
        </p:txBody>
      </p:sp>
      <p:sp>
        <p:nvSpPr>
          <p:cNvPr id="9" name="Text Placeholder 8">
            <a:extLst>
              <a:ext uri="{FF2B5EF4-FFF2-40B4-BE49-F238E27FC236}">
                <a16:creationId xmlns:a16="http://schemas.microsoft.com/office/drawing/2014/main" id="{D41E709D-2F94-EC84-553A-243819CEE00D}"/>
              </a:ext>
            </a:extLst>
          </p:cNvPr>
          <p:cNvSpPr>
            <a:spLocks noGrp="1"/>
          </p:cNvSpPr>
          <p:nvPr>
            <p:ph type="body" sz="quarter" idx="12" hasCustomPrompt="1"/>
          </p:nvPr>
        </p:nvSpPr>
        <p:spPr>
          <a:xfrm>
            <a:off x="639763" y="281918"/>
            <a:ext cx="4548146" cy="178876"/>
          </a:xfrm>
        </p:spPr>
        <p:txBody>
          <a:bodyPr/>
          <a:lstStyle>
            <a:lvl1pPr marL="0" indent="0">
              <a:buNone/>
              <a:defRPr sz="1000" b="1" spc="80" baseline="0">
                <a:solidFill>
                  <a:schemeClr val="accent1"/>
                </a:solidFill>
              </a:defRPr>
            </a:lvl1pPr>
            <a:lvl2pPr marL="457189" indent="0">
              <a:buNone/>
              <a:defRPr sz="1000" b="1">
                <a:solidFill>
                  <a:schemeClr val="accent1"/>
                </a:solidFill>
              </a:defRPr>
            </a:lvl2pPr>
            <a:lvl3pPr marL="914377" indent="0">
              <a:buNone/>
              <a:defRPr sz="1000" b="1">
                <a:solidFill>
                  <a:schemeClr val="accent1"/>
                </a:solidFill>
              </a:defRPr>
            </a:lvl3pPr>
            <a:lvl4pPr marL="1371566" indent="0">
              <a:buNone/>
              <a:defRPr sz="1000" b="1">
                <a:solidFill>
                  <a:schemeClr val="accent1"/>
                </a:solidFill>
              </a:defRPr>
            </a:lvl4pPr>
            <a:lvl5pPr marL="1828755" indent="0">
              <a:buNone/>
              <a:defRPr sz="1000" b="1">
                <a:solidFill>
                  <a:schemeClr val="accent1"/>
                </a:solidFill>
              </a:defRPr>
            </a:lvl5pPr>
          </a:lstStyle>
          <a:p>
            <a:pPr lvl="0"/>
            <a:r>
              <a:rPr lang="en-US"/>
              <a:t>CLICK TO EDIT MASTER TEXT STYLES</a:t>
            </a:r>
          </a:p>
        </p:txBody>
      </p:sp>
      <p:sp>
        <p:nvSpPr>
          <p:cNvPr id="4" name="Title 1">
            <a:extLst>
              <a:ext uri="{FF2B5EF4-FFF2-40B4-BE49-F238E27FC236}">
                <a16:creationId xmlns:a16="http://schemas.microsoft.com/office/drawing/2014/main" id="{B1D1AD6A-CA00-DB6E-4ACB-7725273B1E1B}"/>
              </a:ext>
            </a:extLst>
          </p:cNvPr>
          <p:cNvSpPr>
            <a:spLocks noGrp="1"/>
          </p:cNvSpPr>
          <p:nvPr>
            <p:ph type="title" hasCustomPrompt="1"/>
          </p:nvPr>
        </p:nvSpPr>
        <p:spPr>
          <a:xfrm>
            <a:off x="639763" y="595889"/>
            <a:ext cx="10896710" cy="831811"/>
          </a:xfrm>
          <a:prstGeom prst="rect">
            <a:avLst/>
          </a:prstGeom>
        </p:spPr>
        <p:txBody>
          <a:bodyPr anchor="t">
            <a:noAutofit/>
          </a:bodyPr>
          <a:lstStyle>
            <a:lvl1pPr>
              <a:defRPr sz="2600" b="0">
                <a:solidFill>
                  <a:schemeClr val="accent2"/>
                </a:solidFill>
                <a:latin typeface="+mj-lt"/>
                <a:cs typeface="Arial" panose="020B0604020202020204" pitchFamily="34" charset="0"/>
              </a:defRPr>
            </a:lvl1pPr>
          </a:lstStyle>
          <a:p>
            <a:r>
              <a:rPr lang="en-US"/>
              <a:t>Click to edit Master title style. Limit titles to 2 lines. Longer descriptions should be placed in text below</a:t>
            </a:r>
          </a:p>
        </p:txBody>
      </p:sp>
      <p:sp>
        <p:nvSpPr>
          <p:cNvPr id="6" name="Slide Number Placeholder 5">
            <a:extLst>
              <a:ext uri="{FF2B5EF4-FFF2-40B4-BE49-F238E27FC236}">
                <a16:creationId xmlns:a16="http://schemas.microsoft.com/office/drawing/2014/main" id="{D77042E2-4E85-8DF7-099F-860E557F338A}"/>
              </a:ext>
            </a:extLst>
          </p:cNvPr>
          <p:cNvSpPr txBox="1">
            <a:spLocks/>
          </p:cNvSpPr>
          <p:nvPr userDrawn="1"/>
        </p:nvSpPr>
        <p:spPr>
          <a:xfrm>
            <a:off x="0" y="6492875"/>
            <a:ext cx="41656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99C3163-F19B-2C48-9165-2CFC1523AB8D}" type="slidenum">
              <a:rPr lang="en-US" sz="900" b="0" smtClean="0">
                <a:solidFill>
                  <a:schemeClr val="bg1">
                    <a:lumMod val="50000"/>
                  </a:schemeClr>
                </a:solidFill>
                <a:latin typeface="Arial" panose="020B0604020202020204" pitchFamily="34" charset="0"/>
                <a:cs typeface="Arial" panose="020B0604020202020204" pitchFamily="34" charset="0"/>
              </a:rPr>
              <a:pPr algn="r"/>
              <a:t>‹#›</a:t>
            </a:fld>
            <a:endParaRPr lang="en-US" sz="1100" b="0">
              <a:solidFill>
                <a:schemeClr val="bg1">
                  <a:lumMod val="50000"/>
                </a:schemeClr>
              </a:solidFill>
              <a:latin typeface="Arial" panose="020B0604020202020204" pitchFamily="34" charset="0"/>
              <a:cs typeface="Arial" panose="020B0604020202020204" pitchFamily="34" charset="0"/>
            </a:endParaRPr>
          </a:p>
        </p:txBody>
      </p:sp>
      <p:sp>
        <p:nvSpPr>
          <p:cNvPr id="8" name="Content Placeholder 2">
            <a:extLst>
              <a:ext uri="{FF2B5EF4-FFF2-40B4-BE49-F238E27FC236}">
                <a16:creationId xmlns:a16="http://schemas.microsoft.com/office/drawing/2014/main" id="{A9AC503D-E4C5-7C21-C87C-AF7F0EAE3332}"/>
              </a:ext>
            </a:extLst>
          </p:cNvPr>
          <p:cNvSpPr>
            <a:spLocks noGrp="1"/>
          </p:cNvSpPr>
          <p:nvPr>
            <p:ph idx="1"/>
          </p:nvPr>
        </p:nvSpPr>
        <p:spPr>
          <a:xfrm>
            <a:off x="653939" y="1749287"/>
            <a:ext cx="10896710" cy="4731027"/>
          </a:xfrm>
          <a:prstGeom prst="rect">
            <a:avLst/>
          </a:prstGeom>
        </p:spPr>
        <p:txBody>
          <a:bodyPr>
            <a:noAutofit/>
          </a:bodyPr>
          <a:lstStyle>
            <a:lvl1pPr marL="174625" indent="-174625">
              <a:lnSpc>
                <a:spcPct val="100000"/>
              </a:lnSpc>
              <a:spcBef>
                <a:spcPts val="2200"/>
              </a:spcBef>
              <a:spcAft>
                <a:spcPts val="0"/>
              </a:spcAft>
              <a:buClr>
                <a:schemeClr val="tx2">
                  <a:lumMod val="50000"/>
                </a:schemeClr>
              </a:buClr>
              <a:buFont typeface="Arial" panose="020B0604020202020204" pitchFamily="34" charset="0"/>
              <a:buChar char="•"/>
              <a:tabLst/>
              <a:defRPr sz="1400">
                <a:solidFill>
                  <a:schemeClr val="tx1">
                    <a:lumMod val="75000"/>
                    <a:lumOff val="25000"/>
                  </a:schemeClr>
                </a:solidFill>
                <a:latin typeface="Arial" panose="020B0604020202020204" pitchFamily="34" charset="0"/>
                <a:cs typeface="Arial" panose="020B0604020202020204" pitchFamily="34" charset="0"/>
              </a:defRPr>
            </a:lvl1pPr>
            <a:lvl2pPr marL="630238" indent="-233363">
              <a:lnSpc>
                <a:spcPct val="100000"/>
              </a:lnSpc>
              <a:spcBef>
                <a:spcPts val="600"/>
              </a:spcBef>
              <a:spcAft>
                <a:spcPts val="600"/>
              </a:spcAft>
              <a:buClr>
                <a:schemeClr val="accent1"/>
              </a:buClr>
              <a:buFont typeface="System Font Regular"/>
              <a:buChar char="‣"/>
              <a:tabLst/>
              <a:defRPr sz="1300">
                <a:solidFill>
                  <a:schemeClr val="tx1">
                    <a:lumMod val="75000"/>
                    <a:lumOff val="25000"/>
                  </a:schemeClr>
                </a:solidFill>
                <a:latin typeface="Arial" panose="020B0604020202020204" pitchFamily="34" charset="0"/>
                <a:cs typeface="Arial" panose="020B0604020202020204" pitchFamily="34" charset="0"/>
              </a:defRPr>
            </a:lvl2pPr>
            <a:lvl3pPr marL="863600" indent="-225425">
              <a:lnSpc>
                <a:spcPct val="100000"/>
              </a:lnSpc>
              <a:spcBef>
                <a:spcPts val="300"/>
              </a:spcBef>
              <a:spcAft>
                <a:spcPts val="600"/>
              </a:spcAft>
              <a:buClr>
                <a:schemeClr val="bg1">
                  <a:lumMod val="50000"/>
                </a:schemeClr>
              </a:buClr>
              <a:tabLst/>
              <a:defRPr sz="1100">
                <a:solidFill>
                  <a:schemeClr val="tx1">
                    <a:lumMod val="75000"/>
                    <a:lumOff val="25000"/>
                  </a:schemeClr>
                </a:solidFill>
                <a:latin typeface="Arial" panose="020B0604020202020204" pitchFamily="34" charset="0"/>
                <a:cs typeface="Arial" panose="020B0604020202020204" pitchFamily="34" charset="0"/>
              </a:defRPr>
            </a:lvl3pPr>
            <a:lvl4pPr>
              <a:spcAft>
                <a:spcPts val="1200"/>
              </a:spcAft>
              <a:defRPr sz="1800">
                <a:solidFill>
                  <a:schemeClr val="tx1"/>
                </a:solidFill>
                <a:latin typeface="Arial" panose="020B0604020202020204" pitchFamily="34" charset="0"/>
                <a:cs typeface="Arial" panose="020B0604020202020204" pitchFamily="34" charset="0"/>
              </a:defRPr>
            </a:lvl4pPr>
            <a:lvl5pPr>
              <a:spcAft>
                <a:spcPts val="1200"/>
              </a:spcAft>
              <a:defRPr sz="18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39132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5" name="Content Placeholder 4">
            <a:extLst>
              <a:ext uri="{FF2B5EF4-FFF2-40B4-BE49-F238E27FC236}">
                <a16:creationId xmlns:a16="http://schemas.microsoft.com/office/drawing/2014/main" id="{55053DFD-DD4D-697F-1139-609687C4E80B}"/>
              </a:ext>
            </a:extLst>
          </p:cNvPr>
          <p:cNvSpPr>
            <a:spLocks noGrp="1"/>
          </p:cNvSpPr>
          <p:nvPr>
            <p:ph sz="quarter" idx="10"/>
          </p:nvPr>
        </p:nvSpPr>
        <p:spPr>
          <a:xfrm>
            <a:off x="457320" y="1690688"/>
            <a:ext cx="11277362" cy="4595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05683646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Title and 2 Columns">
    <p:spTree>
      <p:nvGrpSpPr>
        <p:cNvPr id="1" name=""/>
        <p:cNvGrpSpPr/>
        <p:nvPr/>
      </p:nvGrpSpPr>
      <p:grpSpPr>
        <a:xfrm>
          <a:off x="0" y="0"/>
          <a:ext cx="0" cy="0"/>
          <a:chOff x="0" y="0"/>
          <a:chExt cx="0" cy="0"/>
        </a:xfrm>
      </p:grpSpPr>
      <p:sp>
        <p:nvSpPr>
          <p:cNvPr id="11" name="Footer Placeholder 4">
            <a:extLst>
              <a:ext uri="{FF2B5EF4-FFF2-40B4-BE49-F238E27FC236}">
                <a16:creationId xmlns:a16="http://schemas.microsoft.com/office/drawing/2014/main" id="{AA98936B-9BEC-F84C-B5DA-8EC845CF58D2}"/>
              </a:ext>
            </a:extLst>
          </p:cNvPr>
          <p:cNvSpPr>
            <a:spLocks noGrp="1"/>
          </p:cNvSpPr>
          <p:nvPr>
            <p:ph type="ftr" sz="quarter" idx="11"/>
          </p:nvPr>
        </p:nvSpPr>
        <p:spPr>
          <a:xfrm>
            <a:off x="653939" y="221360"/>
            <a:ext cx="8229210" cy="348027"/>
          </a:xfrm>
          <a:prstGeom prst="rect">
            <a:avLst/>
          </a:prstGeom>
        </p:spPr>
        <p:txBody>
          <a:bodyPr/>
          <a:lstStyle>
            <a:lvl1pPr algn="l">
              <a:defRPr sz="900">
                <a:solidFill>
                  <a:schemeClr val="tx1">
                    <a:lumMod val="50000"/>
                    <a:lumOff val="50000"/>
                  </a:schemeClr>
                </a:solidFill>
                <a:latin typeface="Arial" panose="020B0604020202020204" pitchFamily="34" charset="0"/>
                <a:cs typeface="Arial" panose="020B0604020202020204" pitchFamily="34" charset="0"/>
              </a:defRPr>
            </a:lvl1pPr>
          </a:lstStyle>
          <a:p>
            <a:endParaRPr lang="en-US"/>
          </a:p>
        </p:txBody>
      </p:sp>
      <p:sp>
        <p:nvSpPr>
          <p:cNvPr id="4" name="Title 1">
            <a:extLst>
              <a:ext uri="{FF2B5EF4-FFF2-40B4-BE49-F238E27FC236}">
                <a16:creationId xmlns:a16="http://schemas.microsoft.com/office/drawing/2014/main" id="{89E7FB1E-3902-D0DF-FEF0-8895DCD6F078}"/>
              </a:ext>
            </a:extLst>
          </p:cNvPr>
          <p:cNvSpPr>
            <a:spLocks noGrp="1"/>
          </p:cNvSpPr>
          <p:nvPr>
            <p:ph type="title" hasCustomPrompt="1"/>
          </p:nvPr>
        </p:nvSpPr>
        <p:spPr>
          <a:xfrm>
            <a:off x="639763" y="595889"/>
            <a:ext cx="10896710" cy="831811"/>
          </a:xfrm>
          <a:prstGeom prst="rect">
            <a:avLst/>
          </a:prstGeom>
        </p:spPr>
        <p:txBody>
          <a:bodyPr anchor="t">
            <a:noAutofit/>
          </a:bodyPr>
          <a:lstStyle>
            <a:lvl1pPr>
              <a:defRPr sz="2600" b="0">
                <a:solidFill>
                  <a:schemeClr val="accent2"/>
                </a:solidFill>
                <a:latin typeface="+mj-lt"/>
                <a:cs typeface="Arial" panose="020B0604020202020204" pitchFamily="34" charset="0"/>
              </a:defRPr>
            </a:lvl1pPr>
          </a:lstStyle>
          <a:p>
            <a:r>
              <a:rPr lang="en-US"/>
              <a:t>Click to edit Master title style. Limit titles to 2 lines. Longer descriptions should be placed in text below</a:t>
            </a:r>
          </a:p>
        </p:txBody>
      </p:sp>
      <p:sp>
        <p:nvSpPr>
          <p:cNvPr id="7" name="Slide Number Placeholder 5">
            <a:extLst>
              <a:ext uri="{FF2B5EF4-FFF2-40B4-BE49-F238E27FC236}">
                <a16:creationId xmlns:a16="http://schemas.microsoft.com/office/drawing/2014/main" id="{72667626-82C4-FC7F-53DC-5FF7CEE1566D}"/>
              </a:ext>
            </a:extLst>
          </p:cNvPr>
          <p:cNvSpPr txBox="1">
            <a:spLocks/>
          </p:cNvSpPr>
          <p:nvPr userDrawn="1"/>
        </p:nvSpPr>
        <p:spPr>
          <a:xfrm>
            <a:off x="0" y="6492875"/>
            <a:ext cx="41656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99C3163-F19B-2C48-9165-2CFC1523AB8D}" type="slidenum">
              <a:rPr lang="en-US" sz="900" b="0" smtClean="0">
                <a:solidFill>
                  <a:schemeClr val="bg1">
                    <a:lumMod val="50000"/>
                  </a:schemeClr>
                </a:solidFill>
                <a:latin typeface="Arial" panose="020B0604020202020204" pitchFamily="34" charset="0"/>
                <a:cs typeface="Arial" panose="020B0604020202020204" pitchFamily="34" charset="0"/>
              </a:rPr>
              <a:pPr algn="r"/>
              <a:t>‹#›</a:t>
            </a:fld>
            <a:endParaRPr lang="en-US" sz="1100" b="0">
              <a:solidFill>
                <a:schemeClr val="bg1">
                  <a:lumMod val="50000"/>
                </a:schemeClr>
              </a:solidFill>
              <a:latin typeface="Arial" panose="020B0604020202020204" pitchFamily="34" charset="0"/>
              <a:cs typeface="Arial" panose="020B0604020202020204" pitchFamily="34" charset="0"/>
            </a:endParaRPr>
          </a:p>
        </p:txBody>
      </p:sp>
      <p:sp>
        <p:nvSpPr>
          <p:cNvPr id="10" name="Content Placeholder 2">
            <a:extLst>
              <a:ext uri="{FF2B5EF4-FFF2-40B4-BE49-F238E27FC236}">
                <a16:creationId xmlns:a16="http://schemas.microsoft.com/office/drawing/2014/main" id="{80C7B3AB-D759-55EF-8414-75937B8B7D4F}"/>
              </a:ext>
            </a:extLst>
          </p:cNvPr>
          <p:cNvSpPr>
            <a:spLocks noGrp="1"/>
          </p:cNvSpPr>
          <p:nvPr>
            <p:ph idx="1"/>
          </p:nvPr>
        </p:nvSpPr>
        <p:spPr>
          <a:xfrm>
            <a:off x="653939" y="1749287"/>
            <a:ext cx="5315173" cy="4731027"/>
          </a:xfrm>
          <a:prstGeom prst="rect">
            <a:avLst/>
          </a:prstGeom>
        </p:spPr>
        <p:txBody>
          <a:bodyPr>
            <a:noAutofit/>
          </a:bodyPr>
          <a:lstStyle>
            <a:lvl1pPr marL="174625" indent="-174625">
              <a:lnSpc>
                <a:spcPct val="100000"/>
              </a:lnSpc>
              <a:spcBef>
                <a:spcPts val="2200"/>
              </a:spcBef>
              <a:spcAft>
                <a:spcPts val="0"/>
              </a:spcAft>
              <a:buClr>
                <a:schemeClr val="tx2">
                  <a:lumMod val="50000"/>
                </a:schemeClr>
              </a:buClr>
              <a:buFont typeface="Arial" panose="020B0604020202020204" pitchFamily="34" charset="0"/>
              <a:buChar char="•"/>
              <a:tabLst/>
              <a:defRPr sz="1400">
                <a:solidFill>
                  <a:schemeClr val="tx1">
                    <a:lumMod val="75000"/>
                    <a:lumOff val="25000"/>
                  </a:schemeClr>
                </a:solidFill>
                <a:latin typeface="Arial" panose="020B0604020202020204" pitchFamily="34" charset="0"/>
                <a:cs typeface="Arial" panose="020B0604020202020204" pitchFamily="34" charset="0"/>
              </a:defRPr>
            </a:lvl1pPr>
            <a:lvl2pPr marL="630238" indent="-233363">
              <a:lnSpc>
                <a:spcPct val="100000"/>
              </a:lnSpc>
              <a:spcBef>
                <a:spcPts val="600"/>
              </a:spcBef>
              <a:spcAft>
                <a:spcPts val="600"/>
              </a:spcAft>
              <a:buClr>
                <a:schemeClr val="accent1"/>
              </a:buClr>
              <a:buFont typeface="System Font Regular"/>
              <a:buChar char="‣"/>
              <a:tabLst/>
              <a:defRPr sz="1300">
                <a:solidFill>
                  <a:schemeClr val="tx1">
                    <a:lumMod val="75000"/>
                    <a:lumOff val="25000"/>
                  </a:schemeClr>
                </a:solidFill>
                <a:latin typeface="Arial" panose="020B0604020202020204" pitchFamily="34" charset="0"/>
                <a:cs typeface="Arial" panose="020B0604020202020204" pitchFamily="34" charset="0"/>
              </a:defRPr>
            </a:lvl2pPr>
            <a:lvl3pPr marL="863600" indent="-225425">
              <a:lnSpc>
                <a:spcPct val="100000"/>
              </a:lnSpc>
              <a:spcBef>
                <a:spcPts val="300"/>
              </a:spcBef>
              <a:spcAft>
                <a:spcPts val="600"/>
              </a:spcAft>
              <a:buClr>
                <a:schemeClr val="bg1">
                  <a:lumMod val="50000"/>
                </a:schemeClr>
              </a:buClr>
              <a:tabLst/>
              <a:defRPr sz="1100">
                <a:solidFill>
                  <a:schemeClr val="tx1">
                    <a:lumMod val="75000"/>
                    <a:lumOff val="25000"/>
                  </a:schemeClr>
                </a:solidFill>
                <a:latin typeface="Arial" panose="020B0604020202020204" pitchFamily="34" charset="0"/>
                <a:cs typeface="Arial" panose="020B0604020202020204" pitchFamily="34" charset="0"/>
              </a:defRPr>
            </a:lvl3pPr>
            <a:lvl4pPr>
              <a:spcAft>
                <a:spcPts val="1200"/>
              </a:spcAft>
              <a:defRPr sz="1800">
                <a:solidFill>
                  <a:schemeClr val="tx1"/>
                </a:solidFill>
                <a:latin typeface="Arial" panose="020B0604020202020204" pitchFamily="34" charset="0"/>
                <a:cs typeface="Arial" panose="020B0604020202020204" pitchFamily="34" charset="0"/>
              </a:defRPr>
            </a:lvl4pPr>
            <a:lvl5pPr>
              <a:spcAft>
                <a:spcPts val="1200"/>
              </a:spcAft>
              <a:defRPr sz="18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2" name="Content Placeholder 2">
            <a:extLst>
              <a:ext uri="{FF2B5EF4-FFF2-40B4-BE49-F238E27FC236}">
                <a16:creationId xmlns:a16="http://schemas.microsoft.com/office/drawing/2014/main" id="{C1400230-DD8E-C798-4C4C-3C18BC4BAD5B}"/>
              </a:ext>
            </a:extLst>
          </p:cNvPr>
          <p:cNvSpPr>
            <a:spLocks noGrp="1"/>
          </p:cNvSpPr>
          <p:nvPr>
            <p:ph idx="12"/>
          </p:nvPr>
        </p:nvSpPr>
        <p:spPr>
          <a:xfrm>
            <a:off x="6225562" y="1749287"/>
            <a:ext cx="5315173" cy="4731027"/>
          </a:xfrm>
          <a:prstGeom prst="rect">
            <a:avLst/>
          </a:prstGeom>
        </p:spPr>
        <p:txBody>
          <a:bodyPr>
            <a:noAutofit/>
          </a:bodyPr>
          <a:lstStyle>
            <a:lvl1pPr marL="174625" indent="-174625">
              <a:lnSpc>
                <a:spcPct val="100000"/>
              </a:lnSpc>
              <a:spcBef>
                <a:spcPts val="2200"/>
              </a:spcBef>
              <a:spcAft>
                <a:spcPts val="0"/>
              </a:spcAft>
              <a:buClr>
                <a:schemeClr val="tx2">
                  <a:lumMod val="50000"/>
                </a:schemeClr>
              </a:buClr>
              <a:buFont typeface="Arial" panose="020B0604020202020204" pitchFamily="34" charset="0"/>
              <a:buChar char="•"/>
              <a:tabLst/>
              <a:defRPr sz="1400">
                <a:solidFill>
                  <a:schemeClr val="tx1">
                    <a:lumMod val="75000"/>
                    <a:lumOff val="25000"/>
                  </a:schemeClr>
                </a:solidFill>
                <a:latin typeface="Arial" panose="020B0604020202020204" pitchFamily="34" charset="0"/>
                <a:cs typeface="Arial" panose="020B0604020202020204" pitchFamily="34" charset="0"/>
              </a:defRPr>
            </a:lvl1pPr>
            <a:lvl2pPr marL="630238" indent="-233363">
              <a:lnSpc>
                <a:spcPct val="100000"/>
              </a:lnSpc>
              <a:spcBef>
                <a:spcPts val="600"/>
              </a:spcBef>
              <a:spcAft>
                <a:spcPts val="600"/>
              </a:spcAft>
              <a:buClr>
                <a:schemeClr val="accent1"/>
              </a:buClr>
              <a:buFont typeface="System Font Regular"/>
              <a:buChar char="‣"/>
              <a:tabLst/>
              <a:defRPr sz="1300">
                <a:solidFill>
                  <a:schemeClr val="tx1">
                    <a:lumMod val="75000"/>
                    <a:lumOff val="25000"/>
                  </a:schemeClr>
                </a:solidFill>
                <a:latin typeface="Arial" panose="020B0604020202020204" pitchFamily="34" charset="0"/>
                <a:cs typeface="Arial" panose="020B0604020202020204" pitchFamily="34" charset="0"/>
              </a:defRPr>
            </a:lvl2pPr>
            <a:lvl3pPr marL="863600" indent="-225425">
              <a:lnSpc>
                <a:spcPct val="100000"/>
              </a:lnSpc>
              <a:spcBef>
                <a:spcPts val="300"/>
              </a:spcBef>
              <a:spcAft>
                <a:spcPts val="600"/>
              </a:spcAft>
              <a:buClr>
                <a:schemeClr val="bg1">
                  <a:lumMod val="50000"/>
                </a:schemeClr>
              </a:buClr>
              <a:tabLst/>
              <a:defRPr sz="1100">
                <a:solidFill>
                  <a:schemeClr val="tx1">
                    <a:lumMod val="75000"/>
                    <a:lumOff val="25000"/>
                  </a:schemeClr>
                </a:solidFill>
                <a:latin typeface="Arial" panose="020B0604020202020204" pitchFamily="34" charset="0"/>
                <a:cs typeface="Arial" panose="020B0604020202020204" pitchFamily="34" charset="0"/>
              </a:defRPr>
            </a:lvl3pPr>
            <a:lvl4pPr>
              <a:spcAft>
                <a:spcPts val="1200"/>
              </a:spcAft>
              <a:defRPr sz="1800">
                <a:solidFill>
                  <a:schemeClr val="tx1"/>
                </a:solidFill>
                <a:latin typeface="Arial" panose="020B0604020202020204" pitchFamily="34" charset="0"/>
                <a:cs typeface="Arial" panose="020B0604020202020204" pitchFamily="34" charset="0"/>
              </a:defRPr>
            </a:lvl4pPr>
            <a:lvl5pPr>
              <a:spcAft>
                <a:spcPts val="1200"/>
              </a:spcAft>
              <a:defRPr sz="18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261888757"/>
      </p:ext>
    </p:extLst>
  </p:cSld>
  <p:clrMapOvr>
    <a:masterClrMapping/>
  </p:clrMapOvr>
  <p:extLst>
    <p:ext uri="{DCECCB84-F9BA-43D5-87BE-67443E8EF086}">
      <p15:sldGuideLst xmlns:p15="http://schemas.microsoft.com/office/powerpoint/2012/main">
        <p15:guide id="1" pos="3768">
          <p15:clr>
            <a:srgbClr val="FBAE40"/>
          </p15:clr>
        </p15:guide>
        <p15:guide id="2" pos="3912">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and 3 Column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E41E8F6-21D8-0887-8B14-9F49B4F7DF3B}"/>
              </a:ext>
            </a:extLst>
          </p:cNvPr>
          <p:cNvSpPr>
            <a:spLocks noGrp="1"/>
          </p:cNvSpPr>
          <p:nvPr>
            <p:ph type="title" hasCustomPrompt="1"/>
          </p:nvPr>
        </p:nvSpPr>
        <p:spPr>
          <a:xfrm>
            <a:off x="639763" y="595889"/>
            <a:ext cx="10896710" cy="831811"/>
          </a:xfrm>
          <a:prstGeom prst="rect">
            <a:avLst/>
          </a:prstGeom>
        </p:spPr>
        <p:txBody>
          <a:bodyPr anchor="t">
            <a:noAutofit/>
          </a:bodyPr>
          <a:lstStyle>
            <a:lvl1pPr>
              <a:defRPr sz="2600" b="0">
                <a:solidFill>
                  <a:schemeClr val="accent2"/>
                </a:solidFill>
                <a:latin typeface="+mj-lt"/>
                <a:cs typeface="Arial" panose="020B0604020202020204" pitchFamily="34" charset="0"/>
              </a:defRPr>
            </a:lvl1pPr>
          </a:lstStyle>
          <a:p>
            <a:r>
              <a:rPr lang="en-US"/>
              <a:t>Click to edit Master title style. Limit titles to 2 lines. Longer descriptions should be placed in text below</a:t>
            </a:r>
          </a:p>
        </p:txBody>
      </p:sp>
      <p:sp>
        <p:nvSpPr>
          <p:cNvPr id="4" name="Content Placeholder 2">
            <a:extLst>
              <a:ext uri="{FF2B5EF4-FFF2-40B4-BE49-F238E27FC236}">
                <a16:creationId xmlns:a16="http://schemas.microsoft.com/office/drawing/2014/main" id="{4B559D4A-B242-B17C-5843-1E52EEFB53EF}"/>
              </a:ext>
            </a:extLst>
          </p:cNvPr>
          <p:cNvSpPr>
            <a:spLocks noGrp="1"/>
          </p:cNvSpPr>
          <p:nvPr>
            <p:ph idx="1"/>
          </p:nvPr>
        </p:nvSpPr>
        <p:spPr>
          <a:xfrm>
            <a:off x="653940" y="1749287"/>
            <a:ext cx="3470386" cy="4731027"/>
          </a:xfrm>
          <a:prstGeom prst="rect">
            <a:avLst/>
          </a:prstGeom>
        </p:spPr>
        <p:txBody>
          <a:bodyPr>
            <a:noAutofit/>
          </a:bodyPr>
          <a:lstStyle>
            <a:lvl1pPr marL="0" indent="0">
              <a:lnSpc>
                <a:spcPct val="100000"/>
              </a:lnSpc>
              <a:spcBef>
                <a:spcPts val="2200"/>
              </a:spcBef>
              <a:spcAft>
                <a:spcPts val="0"/>
              </a:spcAft>
              <a:buClr>
                <a:schemeClr val="accent1"/>
              </a:buClr>
              <a:buNone/>
              <a:defRPr sz="1400">
                <a:solidFill>
                  <a:schemeClr val="tx1">
                    <a:lumMod val="75000"/>
                    <a:lumOff val="25000"/>
                  </a:schemeClr>
                </a:solidFill>
                <a:latin typeface="Arial" panose="020B0604020202020204" pitchFamily="34" charset="0"/>
                <a:cs typeface="Arial" panose="020B0604020202020204" pitchFamily="34" charset="0"/>
              </a:defRPr>
            </a:lvl1pPr>
            <a:lvl2pPr marL="457200" indent="-231775">
              <a:lnSpc>
                <a:spcPct val="100000"/>
              </a:lnSpc>
              <a:spcBef>
                <a:spcPts val="600"/>
              </a:spcBef>
              <a:spcAft>
                <a:spcPts val="600"/>
              </a:spcAft>
              <a:buClr>
                <a:schemeClr val="tx2">
                  <a:lumMod val="25000"/>
                </a:schemeClr>
              </a:buClr>
              <a:tabLst/>
              <a:defRPr sz="1200">
                <a:solidFill>
                  <a:schemeClr val="tx1">
                    <a:lumMod val="75000"/>
                    <a:lumOff val="25000"/>
                  </a:schemeClr>
                </a:solidFill>
                <a:latin typeface="Arial" panose="020B0604020202020204" pitchFamily="34" charset="0"/>
                <a:cs typeface="Arial" panose="020B0604020202020204" pitchFamily="34" charset="0"/>
              </a:defRPr>
            </a:lvl2pPr>
            <a:lvl3pPr marL="742950" indent="-225425">
              <a:lnSpc>
                <a:spcPct val="100000"/>
              </a:lnSpc>
              <a:spcBef>
                <a:spcPts val="300"/>
              </a:spcBef>
              <a:spcAft>
                <a:spcPts val="600"/>
              </a:spcAft>
              <a:buClr>
                <a:schemeClr val="tx2">
                  <a:lumMod val="25000"/>
                </a:schemeClr>
              </a:buClr>
              <a:tabLst/>
              <a:defRPr sz="1200">
                <a:solidFill>
                  <a:schemeClr val="tx1">
                    <a:lumMod val="75000"/>
                    <a:lumOff val="25000"/>
                  </a:schemeClr>
                </a:solidFill>
                <a:latin typeface="Arial" panose="020B0604020202020204" pitchFamily="34" charset="0"/>
                <a:cs typeface="Arial" panose="020B0604020202020204" pitchFamily="34" charset="0"/>
              </a:defRPr>
            </a:lvl3pPr>
            <a:lvl4pPr>
              <a:spcAft>
                <a:spcPts val="1200"/>
              </a:spcAft>
              <a:defRPr sz="1800">
                <a:solidFill>
                  <a:schemeClr val="tx1"/>
                </a:solidFill>
                <a:latin typeface="Arial" panose="020B0604020202020204" pitchFamily="34" charset="0"/>
                <a:cs typeface="Arial" panose="020B0604020202020204" pitchFamily="34" charset="0"/>
              </a:defRPr>
            </a:lvl4pPr>
            <a:lvl5pPr>
              <a:spcAft>
                <a:spcPts val="1200"/>
              </a:spcAft>
              <a:defRPr sz="18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6" name="Content Placeholder 2">
            <a:extLst>
              <a:ext uri="{FF2B5EF4-FFF2-40B4-BE49-F238E27FC236}">
                <a16:creationId xmlns:a16="http://schemas.microsoft.com/office/drawing/2014/main" id="{74827D92-2815-C837-6C16-3BD9B9523269}"/>
              </a:ext>
            </a:extLst>
          </p:cNvPr>
          <p:cNvSpPr>
            <a:spLocks noGrp="1"/>
          </p:cNvSpPr>
          <p:nvPr>
            <p:ph idx="10"/>
          </p:nvPr>
        </p:nvSpPr>
        <p:spPr>
          <a:xfrm>
            <a:off x="4367102" y="1746604"/>
            <a:ext cx="3470386" cy="4731027"/>
          </a:xfrm>
          <a:prstGeom prst="rect">
            <a:avLst/>
          </a:prstGeom>
        </p:spPr>
        <p:txBody>
          <a:bodyPr>
            <a:noAutofit/>
          </a:bodyPr>
          <a:lstStyle>
            <a:lvl1pPr marL="0" indent="0">
              <a:lnSpc>
                <a:spcPct val="100000"/>
              </a:lnSpc>
              <a:spcBef>
                <a:spcPts val="2200"/>
              </a:spcBef>
              <a:spcAft>
                <a:spcPts val="0"/>
              </a:spcAft>
              <a:buClr>
                <a:schemeClr val="accent1"/>
              </a:buClr>
              <a:buNone/>
              <a:defRPr sz="1400">
                <a:solidFill>
                  <a:schemeClr val="tx1">
                    <a:lumMod val="75000"/>
                    <a:lumOff val="25000"/>
                  </a:schemeClr>
                </a:solidFill>
                <a:latin typeface="Arial" panose="020B0604020202020204" pitchFamily="34" charset="0"/>
                <a:cs typeface="Arial" panose="020B0604020202020204" pitchFamily="34" charset="0"/>
              </a:defRPr>
            </a:lvl1pPr>
            <a:lvl2pPr marL="457200" indent="-231775">
              <a:lnSpc>
                <a:spcPct val="100000"/>
              </a:lnSpc>
              <a:spcBef>
                <a:spcPts val="600"/>
              </a:spcBef>
              <a:spcAft>
                <a:spcPts val="600"/>
              </a:spcAft>
              <a:buClr>
                <a:schemeClr val="tx2">
                  <a:lumMod val="25000"/>
                </a:schemeClr>
              </a:buClr>
              <a:tabLst/>
              <a:defRPr sz="1200">
                <a:solidFill>
                  <a:schemeClr val="tx1">
                    <a:lumMod val="75000"/>
                    <a:lumOff val="25000"/>
                  </a:schemeClr>
                </a:solidFill>
                <a:latin typeface="Arial" panose="020B0604020202020204" pitchFamily="34" charset="0"/>
                <a:cs typeface="Arial" panose="020B0604020202020204" pitchFamily="34" charset="0"/>
              </a:defRPr>
            </a:lvl2pPr>
            <a:lvl3pPr marL="742950" indent="-225425">
              <a:lnSpc>
                <a:spcPct val="100000"/>
              </a:lnSpc>
              <a:spcBef>
                <a:spcPts val="300"/>
              </a:spcBef>
              <a:spcAft>
                <a:spcPts val="600"/>
              </a:spcAft>
              <a:buClr>
                <a:schemeClr val="tx2">
                  <a:lumMod val="25000"/>
                </a:schemeClr>
              </a:buClr>
              <a:tabLst/>
              <a:defRPr sz="1200">
                <a:solidFill>
                  <a:schemeClr val="tx1">
                    <a:lumMod val="75000"/>
                    <a:lumOff val="25000"/>
                  </a:schemeClr>
                </a:solidFill>
                <a:latin typeface="Arial" panose="020B0604020202020204" pitchFamily="34" charset="0"/>
                <a:cs typeface="Arial" panose="020B0604020202020204" pitchFamily="34" charset="0"/>
              </a:defRPr>
            </a:lvl3pPr>
            <a:lvl4pPr>
              <a:spcAft>
                <a:spcPts val="1200"/>
              </a:spcAft>
              <a:defRPr sz="1800">
                <a:solidFill>
                  <a:schemeClr val="tx1"/>
                </a:solidFill>
                <a:latin typeface="Arial" panose="020B0604020202020204" pitchFamily="34" charset="0"/>
                <a:cs typeface="Arial" panose="020B0604020202020204" pitchFamily="34" charset="0"/>
              </a:defRPr>
            </a:lvl4pPr>
            <a:lvl5pPr>
              <a:spcAft>
                <a:spcPts val="1200"/>
              </a:spcAft>
              <a:defRPr sz="18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7" name="Content Placeholder 2">
            <a:extLst>
              <a:ext uri="{FF2B5EF4-FFF2-40B4-BE49-F238E27FC236}">
                <a16:creationId xmlns:a16="http://schemas.microsoft.com/office/drawing/2014/main" id="{D19E3DA7-A5E8-1B95-D90F-EEE98FEE2ACD}"/>
              </a:ext>
            </a:extLst>
          </p:cNvPr>
          <p:cNvSpPr>
            <a:spLocks noGrp="1"/>
          </p:cNvSpPr>
          <p:nvPr>
            <p:ph idx="11"/>
          </p:nvPr>
        </p:nvSpPr>
        <p:spPr>
          <a:xfrm>
            <a:off x="8066087" y="1746603"/>
            <a:ext cx="3470386" cy="4731027"/>
          </a:xfrm>
          <a:prstGeom prst="rect">
            <a:avLst/>
          </a:prstGeom>
        </p:spPr>
        <p:txBody>
          <a:bodyPr>
            <a:noAutofit/>
          </a:bodyPr>
          <a:lstStyle>
            <a:lvl1pPr marL="0" indent="0">
              <a:lnSpc>
                <a:spcPct val="100000"/>
              </a:lnSpc>
              <a:spcBef>
                <a:spcPts val="2200"/>
              </a:spcBef>
              <a:spcAft>
                <a:spcPts val="0"/>
              </a:spcAft>
              <a:buClr>
                <a:schemeClr val="accent1"/>
              </a:buClr>
              <a:buNone/>
              <a:defRPr sz="1400">
                <a:solidFill>
                  <a:schemeClr val="tx1">
                    <a:lumMod val="75000"/>
                    <a:lumOff val="25000"/>
                  </a:schemeClr>
                </a:solidFill>
                <a:latin typeface="Arial" panose="020B0604020202020204" pitchFamily="34" charset="0"/>
                <a:cs typeface="Arial" panose="020B0604020202020204" pitchFamily="34" charset="0"/>
              </a:defRPr>
            </a:lvl1pPr>
            <a:lvl2pPr marL="457200" indent="-231775">
              <a:lnSpc>
                <a:spcPct val="100000"/>
              </a:lnSpc>
              <a:spcBef>
                <a:spcPts val="600"/>
              </a:spcBef>
              <a:spcAft>
                <a:spcPts val="600"/>
              </a:spcAft>
              <a:buClr>
                <a:schemeClr val="tx2">
                  <a:lumMod val="25000"/>
                </a:schemeClr>
              </a:buClr>
              <a:tabLst/>
              <a:defRPr sz="1200">
                <a:solidFill>
                  <a:schemeClr val="tx1">
                    <a:lumMod val="75000"/>
                    <a:lumOff val="25000"/>
                  </a:schemeClr>
                </a:solidFill>
                <a:latin typeface="Arial" panose="020B0604020202020204" pitchFamily="34" charset="0"/>
                <a:cs typeface="Arial" panose="020B0604020202020204" pitchFamily="34" charset="0"/>
              </a:defRPr>
            </a:lvl2pPr>
            <a:lvl3pPr marL="742950" indent="-225425">
              <a:lnSpc>
                <a:spcPct val="100000"/>
              </a:lnSpc>
              <a:spcBef>
                <a:spcPts val="300"/>
              </a:spcBef>
              <a:spcAft>
                <a:spcPts val="600"/>
              </a:spcAft>
              <a:buClr>
                <a:schemeClr val="tx2">
                  <a:lumMod val="25000"/>
                </a:schemeClr>
              </a:buClr>
              <a:tabLst/>
              <a:defRPr sz="1200">
                <a:solidFill>
                  <a:schemeClr val="tx1">
                    <a:lumMod val="75000"/>
                    <a:lumOff val="25000"/>
                  </a:schemeClr>
                </a:solidFill>
                <a:latin typeface="Arial" panose="020B0604020202020204" pitchFamily="34" charset="0"/>
                <a:cs typeface="Arial" panose="020B0604020202020204" pitchFamily="34" charset="0"/>
              </a:defRPr>
            </a:lvl3pPr>
            <a:lvl4pPr>
              <a:spcAft>
                <a:spcPts val="1200"/>
              </a:spcAft>
              <a:defRPr sz="1800">
                <a:solidFill>
                  <a:schemeClr val="tx1"/>
                </a:solidFill>
                <a:latin typeface="Arial" panose="020B0604020202020204" pitchFamily="34" charset="0"/>
                <a:cs typeface="Arial" panose="020B0604020202020204" pitchFamily="34" charset="0"/>
              </a:defRPr>
            </a:lvl4pPr>
            <a:lvl5pPr>
              <a:spcAft>
                <a:spcPts val="1200"/>
              </a:spcAft>
              <a:defRPr sz="18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8" name="Slide Number Placeholder 5">
            <a:extLst>
              <a:ext uri="{FF2B5EF4-FFF2-40B4-BE49-F238E27FC236}">
                <a16:creationId xmlns:a16="http://schemas.microsoft.com/office/drawing/2014/main" id="{85F5235A-710A-B86A-9EE3-76D1C724126A}"/>
              </a:ext>
            </a:extLst>
          </p:cNvPr>
          <p:cNvSpPr txBox="1">
            <a:spLocks/>
          </p:cNvSpPr>
          <p:nvPr userDrawn="1"/>
        </p:nvSpPr>
        <p:spPr>
          <a:xfrm>
            <a:off x="0" y="6492875"/>
            <a:ext cx="41656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99C3163-F19B-2C48-9165-2CFC1523AB8D}" type="slidenum">
              <a:rPr lang="en-US" sz="900" b="0" smtClean="0">
                <a:solidFill>
                  <a:schemeClr val="bg1">
                    <a:lumMod val="50000"/>
                  </a:schemeClr>
                </a:solidFill>
                <a:latin typeface="Arial" panose="020B0604020202020204" pitchFamily="34" charset="0"/>
                <a:cs typeface="Arial" panose="020B0604020202020204" pitchFamily="34" charset="0"/>
              </a:rPr>
              <a:pPr algn="r"/>
              <a:t>‹#›</a:t>
            </a:fld>
            <a:endParaRPr lang="en-US" sz="1100" b="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28530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userDrawn="1">
  <p:cSld name="3_Closin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21D1736-F448-387E-D060-35654F3C5272}"/>
              </a:ext>
            </a:extLst>
          </p:cNvPr>
          <p:cNvSpPr>
            <a:spLocks noGrp="1"/>
          </p:cNvSpPr>
          <p:nvPr>
            <p:ph type="body" sz="quarter" idx="10"/>
          </p:nvPr>
        </p:nvSpPr>
        <p:spPr>
          <a:xfrm>
            <a:off x="4870924" y="2937431"/>
            <a:ext cx="6591429" cy="366486"/>
          </a:xfrm>
          <a:solidFill>
            <a:schemeClr val="bg1"/>
          </a:solidFill>
          <a:effectLst>
            <a:outerShdw dist="12700" dir="16200000" rotWithShape="0">
              <a:schemeClr val="bg1">
                <a:lumMod val="75000"/>
              </a:schemeClr>
            </a:outerShdw>
          </a:effectLst>
        </p:spPr>
        <p:txBody>
          <a:bodyPr/>
          <a:lstStyle>
            <a:lvl1pPr marL="0" indent="0">
              <a:buNone/>
              <a:defRPr sz="1500" b="1">
                <a:solidFill>
                  <a:schemeClr val="accent2"/>
                </a:solidFill>
              </a:defRPr>
            </a:lvl1pPr>
            <a:lvl2pPr marL="287337"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8550CA50-2BCA-3324-6A41-4D1EDFBE8C36}"/>
              </a:ext>
            </a:extLst>
          </p:cNvPr>
          <p:cNvSpPr>
            <a:spLocks noGrp="1"/>
          </p:cNvSpPr>
          <p:nvPr>
            <p:ph type="body" sz="quarter" idx="11"/>
          </p:nvPr>
        </p:nvSpPr>
        <p:spPr>
          <a:xfrm>
            <a:off x="4870924" y="904299"/>
            <a:ext cx="6591429" cy="366486"/>
          </a:xfrm>
          <a:solidFill>
            <a:schemeClr val="bg1"/>
          </a:solidFill>
          <a:effectLst>
            <a:outerShdw dist="12700" dir="16200000" rotWithShape="0">
              <a:schemeClr val="bg1">
                <a:lumMod val="75000"/>
              </a:schemeClr>
            </a:outerShdw>
          </a:effectLst>
        </p:spPr>
        <p:txBody>
          <a:bodyPr/>
          <a:lstStyle>
            <a:lvl1pPr marL="0" indent="0">
              <a:buNone/>
              <a:defRPr sz="1500" b="1">
                <a:solidFill>
                  <a:schemeClr val="accent2"/>
                </a:solidFill>
              </a:defRPr>
            </a:lvl1pPr>
            <a:lvl2pPr marL="287337" indent="0">
              <a:buNone/>
              <a:defRPr/>
            </a:lvl2pPr>
          </a:lstStyle>
          <a:p>
            <a:pPr lvl="0"/>
            <a:r>
              <a:rPr lang="en-US"/>
              <a:t>Click to edit Master text styles</a:t>
            </a:r>
          </a:p>
        </p:txBody>
      </p:sp>
      <p:sp>
        <p:nvSpPr>
          <p:cNvPr id="2" name="Rectangle 1">
            <a:extLst>
              <a:ext uri="{FF2B5EF4-FFF2-40B4-BE49-F238E27FC236}">
                <a16:creationId xmlns:a16="http://schemas.microsoft.com/office/drawing/2014/main" id="{DE726761-15ED-1C9F-009A-27DAD199FFA4}"/>
              </a:ext>
            </a:extLst>
          </p:cNvPr>
          <p:cNvSpPr/>
          <p:nvPr userDrawn="1"/>
        </p:nvSpPr>
        <p:spPr bwMode="gray">
          <a:xfrm>
            <a:off x="0" y="0"/>
            <a:ext cx="4141278" cy="6858000"/>
          </a:xfrm>
          <a:prstGeom prst="rect">
            <a:avLst/>
          </a:prstGeom>
          <a:solidFill>
            <a:srgbClr val="0A2999"/>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800" b="1">
              <a:solidFill>
                <a:schemeClr val="accent1"/>
              </a:solidFill>
              <a:latin typeface="+mj-lt"/>
            </a:endParaRPr>
          </a:p>
        </p:txBody>
      </p:sp>
      <p:sp>
        <p:nvSpPr>
          <p:cNvPr id="6" name="Rectangle 5">
            <a:extLst>
              <a:ext uri="{FF2B5EF4-FFF2-40B4-BE49-F238E27FC236}">
                <a16:creationId xmlns:a16="http://schemas.microsoft.com/office/drawing/2014/main" id="{4379C19C-0D35-E6D2-BF44-FC396C21A6C4}"/>
              </a:ext>
            </a:extLst>
          </p:cNvPr>
          <p:cNvSpPr/>
          <p:nvPr userDrawn="1"/>
        </p:nvSpPr>
        <p:spPr bwMode="gray">
          <a:xfrm>
            <a:off x="4141278" y="5953701"/>
            <a:ext cx="8050723" cy="904298"/>
          </a:xfrm>
          <a:prstGeom prst="rect">
            <a:avLst/>
          </a:prstGeom>
          <a:solidFill>
            <a:schemeClr val="bg2">
              <a:alpha val="74837"/>
            </a:schemeClr>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800" b="1">
              <a:solidFill>
                <a:schemeClr val="accent1"/>
              </a:solidFill>
              <a:latin typeface="+mj-lt"/>
            </a:endParaRPr>
          </a:p>
        </p:txBody>
      </p:sp>
      <p:pic>
        <p:nvPicPr>
          <p:cNvPr id="11" name="Graphic 10">
            <a:extLst>
              <a:ext uri="{FF2B5EF4-FFF2-40B4-BE49-F238E27FC236}">
                <a16:creationId xmlns:a16="http://schemas.microsoft.com/office/drawing/2014/main" id="{A9913015-2B21-01FE-F90D-AA4E09410D7C}"/>
              </a:ext>
            </a:extLst>
          </p:cNvPr>
          <p:cNvPicPr>
            <a:picLocks noChangeAspect="1"/>
          </p:cNvPicPr>
          <p:nvPr userDrawn="1"/>
        </p:nvPicPr>
        <p:blipFill>
          <a:blip r:embed="rId2">
            <a:extLst>
              <a:ext uri="{96DAC541-7B7A-43D3-8B79-37D633B846F1}">
                <asvg:svgBlip xmlns:asvg="http://schemas.microsoft.com/office/drawing/2016/SVG/main" r:embed="rId3"/>
              </a:ext>
            </a:extLst>
          </a:blip>
          <a:srcRect l="29262"/>
          <a:stretch/>
        </p:blipFill>
        <p:spPr>
          <a:xfrm>
            <a:off x="0" y="502551"/>
            <a:ext cx="4141278" cy="5852899"/>
          </a:xfrm>
          <a:prstGeom prst="rect">
            <a:avLst/>
          </a:prstGeom>
        </p:spPr>
      </p:pic>
    </p:spTree>
    <p:extLst>
      <p:ext uri="{BB962C8B-B14F-4D97-AF65-F5344CB8AC3E}">
        <p14:creationId xmlns:p14="http://schemas.microsoft.com/office/powerpoint/2010/main" val="350555904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itle Slide-Light">
    <p:bg bwMode="gray">
      <p:bgPr>
        <a:solidFill>
          <a:srgbClr val="0A2999"/>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F15F220E-1442-823D-C0CB-123C0505D7CD}"/>
              </a:ext>
              <a:ext uri="{C183D7F6-B498-43B3-948B-1728B52AA6E4}">
                <adec:decorative xmlns:adec="http://schemas.microsoft.com/office/drawing/2017/decorative" val="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31208" t="-6667" b="6667"/>
          <a:stretch/>
        </p:blipFill>
        <p:spPr>
          <a:xfrm>
            <a:off x="7473011" y="0"/>
            <a:ext cx="4718990" cy="6858000"/>
          </a:xfrm>
          <a:prstGeom prst="rect">
            <a:avLst/>
          </a:prstGeom>
        </p:spPr>
      </p:pic>
      <p:sp>
        <p:nvSpPr>
          <p:cNvPr id="2" name="Rectangle 1">
            <a:extLst>
              <a:ext uri="{FF2B5EF4-FFF2-40B4-BE49-F238E27FC236}">
                <a16:creationId xmlns:a16="http://schemas.microsoft.com/office/drawing/2014/main" id="{0E3F32BF-68C5-9040-2D9D-D2B58ECB6E1B}"/>
              </a:ext>
              <a:ext uri="{C183D7F6-B498-43B3-948B-1728B52AA6E4}">
                <adec:decorative xmlns:adec="http://schemas.microsoft.com/office/drawing/2017/decorative" val="1"/>
              </a:ext>
            </a:extLst>
          </p:cNvPr>
          <p:cNvSpPr/>
          <p:nvPr userDrawn="1"/>
        </p:nvSpPr>
        <p:spPr bwMode="gray">
          <a:xfrm>
            <a:off x="1" y="0"/>
            <a:ext cx="7473009" cy="6858000"/>
          </a:xfrm>
          <a:prstGeom prst="rect">
            <a:avLst/>
          </a:prstGeom>
          <a:solidFill>
            <a:schemeClr val="bg1"/>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800" b="1">
              <a:solidFill>
                <a:schemeClr val="accent1"/>
              </a:solidFill>
              <a:latin typeface="+mj-lt"/>
            </a:endParaRPr>
          </a:p>
        </p:txBody>
      </p:sp>
      <p:sp>
        <p:nvSpPr>
          <p:cNvPr id="49" name="Title 1"/>
          <p:cNvSpPr>
            <a:spLocks noGrp="1"/>
          </p:cNvSpPr>
          <p:nvPr userDrawn="1">
            <p:ph type="ctrTitle"/>
          </p:nvPr>
        </p:nvSpPr>
        <p:spPr bwMode="gray">
          <a:xfrm>
            <a:off x="457318" y="2193926"/>
            <a:ext cx="6553320" cy="1235074"/>
          </a:xfrm>
        </p:spPr>
        <p:txBody>
          <a:bodyPr vert="horz" lIns="0" tIns="0" rIns="0" bIns="0" rtlCol="0" anchor="b" anchorCtr="0">
            <a:noAutofit/>
          </a:bodyPr>
          <a:lstStyle>
            <a:lvl1pPr>
              <a:spcBef>
                <a:spcPts val="0"/>
              </a:spcBef>
              <a:defRPr lang="en-US" sz="3400" b="1" dirty="0">
                <a:solidFill>
                  <a:schemeClr val="accent2"/>
                </a:solidFill>
                <a:latin typeface="+mj-lt"/>
              </a:defRPr>
            </a:lvl1pPr>
          </a:lstStyle>
          <a:p>
            <a:pPr lvl="0"/>
            <a:r>
              <a:rPr lang="en-US"/>
              <a:t>Click to edit Master title style</a:t>
            </a:r>
          </a:p>
        </p:txBody>
      </p:sp>
      <p:sp>
        <p:nvSpPr>
          <p:cNvPr id="6" name="Text Placeholder 5"/>
          <p:cNvSpPr>
            <a:spLocks noGrp="1"/>
          </p:cNvSpPr>
          <p:nvPr userDrawn="1">
            <p:ph type="body" sz="quarter" idx="10"/>
          </p:nvPr>
        </p:nvSpPr>
        <p:spPr bwMode="gray">
          <a:xfrm>
            <a:off x="484216" y="3585672"/>
            <a:ext cx="4234775" cy="876363"/>
          </a:xfrm>
        </p:spPr>
        <p:txBody>
          <a:bodyPr lIns="0" tIns="0" rIns="0" bIns="0" anchor="t" anchorCtr="0"/>
          <a:lstStyle>
            <a:lvl1pPr marL="0" indent="0">
              <a:spcBef>
                <a:spcPts val="600"/>
              </a:spcBef>
              <a:buNone/>
              <a:defRPr sz="1800">
                <a:solidFill>
                  <a:schemeClr val="accent2"/>
                </a:solidFill>
                <a:latin typeface="+mn-lt"/>
              </a:defRPr>
            </a:lvl1pPr>
            <a:lvl2pPr marL="400050" indent="0">
              <a:buNone/>
              <a:defRPr/>
            </a:lvl2pPr>
            <a:lvl3pPr marL="742950" indent="0">
              <a:buNone/>
              <a:defRPr/>
            </a:lvl3pPr>
            <a:lvl4pPr marL="1095375" indent="0">
              <a:buNone/>
              <a:defRPr/>
            </a:lvl4pPr>
            <a:lvl5pPr marL="1370012" indent="0">
              <a:buNone/>
              <a:defRPr/>
            </a:lvl5pPr>
          </a:lstStyle>
          <a:p>
            <a:pPr lvl="0"/>
            <a:r>
              <a:rPr lang="en-US"/>
              <a:t>Click to edit Master text styles</a:t>
            </a:r>
          </a:p>
        </p:txBody>
      </p:sp>
      <p:sp>
        <p:nvSpPr>
          <p:cNvPr id="3" name="Text Placeholder 2"/>
          <p:cNvSpPr>
            <a:spLocks noGrp="1"/>
          </p:cNvSpPr>
          <p:nvPr userDrawn="1">
            <p:ph type="body" sz="quarter" idx="11"/>
          </p:nvPr>
        </p:nvSpPr>
        <p:spPr bwMode="gray">
          <a:xfrm>
            <a:off x="484216" y="5865446"/>
            <a:ext cx="6526422" cy="438150"/>
          </a:xfrm>
        </p:spPr>
        <p:txBody>
          <a:bodyPr lIns="0" tIns="0" rIns="0" bIns="0" anchor="b" anchorCtr="0"/>
          <a:lstStyle>
            <a:lvl1pPr marL="0" indent="0">
              <a:spcBef>
                <a:spcPts val="300"/>
              </a:spcBef>
              <a:buNone/>
              <a:defRPr sz="1200">
                <a:solidFill>
                  <a:schemeClr val="bg1">
                    <a:lumMod val="50000"/>
                  </a:schemeClr>
                </a:solidFill>
              </a:defRPr>
            </a:lvl1pPr>
          </a:lstStyle>
          <a:p>
            <a:pPr lvl="0"/>
            <a:r>
              <a:rPr lang="en-US"/>
              <a:t>Click to edit Master text styles</a:t>
            </a:r>
          </a:p>
        </p:txBody>
      </p:sp>
      <p:sp>
        <p:nvSpPr>
          <p:cNvPr id="55" name="Slide Number Placeholder 5">
            <a:extLst>
              <a:ext uri="{FF2B5EF4-FFF2-40B4-BE49-F238E27FC236}">
                <a16:creationId xmlns:a16="http://schemas.microsoft.com/office/drawing/2014/main" id="{F466006E-96B1-4AD4-A9B9-84F544D50C40}"/>
              </a:ext>
            </a:extLst>
          </p:cNvPr>
          <p:cNvSpPr txBox="1">
            <a:spLocks/>
          </p:cNvSpPr>
          <p:nvPr userDrawn="1"/>
        </p:nvSpPr>
        <p:spPr bwMode="gray">
          <a:xfrm>
            <a:off x="11466324" y="6303596"/>
            <a:ext cx="276370" cy="335382"/>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sz="800" smtClean="0">
                <a:solidFill>
                  <a:srgbClr val="A1AAB1"/>
                </a:solidFill>
                <a:latin typeface="+mn-lt"/>
              </a:rPr>
              <a:pPr/>
              <a:t>‹#›</a:t>
            </a:fld>
            <a:endParaRPr lang="en-US" sz="800">
              <a:solidFill>
                <a:srgbClr val="A1AAB1"/>
              </a:solidFill>
              <a:latin typeface="+mn-lt"/>
            </a:endParaRPr>
          </a:p>
        </p:txBody>
      </p:sp>
      <p:pic>
        <p:nvPicPr>
          <p:cNvPr id="5" name="Graphic 4" descr="ASTP logo">
            <a:extLst>
              <a:ext uri="{FF2B5EF4-FFF2-40B4-BE49-F238E27FC236}">
                <a16:creationId xmlns:a16="http://schemas.microsoft.com/office/drawing/2014/main" id="{721A8959-C237-407F-E690-90C92728E1E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57319" y="457201"/>
            <a:ext cx="2561306" cy="410163"/>
          </a:xfrm>
          <a:prstGeom prst="rect">
            <a:avLst/>
          </a:prstGeom>
        </p:spPr>
      </p:pic>
    </p:spTree>
    <p:custDataLst>
      <p:tags r:id="rId1"/>
    </p:custDataLst>
    <p:extLst>
      <p:ext uri="{BB962C8B-B14F-4D97-AF65-F5344CB8AC3E}">
        <p14:creationId xmlns:p14="http://schemas.microsoft.com/office/powerpoint/2010/main" val="4179621515"/>
      </p:ext>
    </p:extLst>
  </p:cSld>
  <p:clrMapOvr>
    <a:masterClrMapping/>
  </p:clrMapOvr>
  <p:extLst>
    <p:ext uri="{DCECCB84-F9BA-43D5-87BE-67443E8EF086}">
      <p15:sldGuideLst xmlns:p15="http://schemas.microsoft.com/office/powerpoint/2012/main">
        <p15:guide id="1" orient="horz" pos="2160">
          <p15:clr>
            <a:srgbClr val="FBAE40"/>
          </p15:clr>
        </p15:guide>
        <p15:guide id="2" pos="4415">
          <p15:clr>
            <a:srgbClr val="FBAE40"/>
          </p15:clr>
        </p15:guide>
        <p15:guide id="3" pos="4703">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itle Slide-Dark">
    <p:bg bwMode="gray">
      <p:bgPr>
        <a:solidFill>
          <a:schemeClr val="accent2"/>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F15F220E-1442-823D-C0CB-123C0505D7CD}"/>
              </a:ext>
              <a:ext uri="{C183D7F6-B498-43B3-948B-1728B52AA6E4}">
                <adec:decorative xmlns:adec="http://schemas.microsoft.com/office/drawing/2017/decorative" val="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31208" t="-6667" b="6667"/>
          <a:stretch/>
        </p:blipFill>
        <p:spPr>
          <a:xfrm>
            <a:off x="7473011" y="0"/>
            <a:ext cx="4718990" cy="6858000"/>
          </a:xfrm>
          <a:prstGeom prst="rect">
            <a:avLst/>
          </a:prstGeom>
        </p:spPr>
      </p:pic>
      <p:sp>
        <p:nvSpPr>
          <p:cNvPr id="4" name="Rectangle 3">
            <a:extLst>
              <a:ext uri="{FF2B5EF4-FFF2-40B4-BE49-F238E27FC236}">
                <a16:creationId xmlns:a16="http://schemas.microsoft.com/office/drawing/2014/main" id="{34373061-45D8-7DD4-41AF-36D53D59DA73}"/>
              </a:ext>
              <a:ext uri="{C183D7F6-B498-43B3-948B-1728B52AA6E4}">
                <adec:decorative xmlns:adec="http://schemas.microsoft.com/office/drawing/2017/decorative" val="1"/>
              </a:ext>
            </a:extLst>
          </p:cNvPr>
          <p:cNvSpPr/>
          <p:nvPr userDrawn="1"/>
        </p:nvSpPr>
        <p:spPr bwMode="gray">
          <a:xfrm>
            <a:off x="1" y="0"/>
            <a:ext cx="7473009" cy="6858000"/>
          </a:xfrm>
          <a:prstGeom prst="rect">
            <a:avLst/>
          </a:prstGeom>
          <a:solidFill>
            <a:srgbClr val="0A2999"/>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800" b="1">
              <a:solidFill>
                <a:schemeClr val="accent1"/>
              </a:solidFill>
              <a:latin typeface="+mj-lt"/>
            </a:endParaRPr>
          </a:p>
        </p:txBody>
      </p:sp>
      <p:sp>
        <p:nvSpPr>
          <p:cNvPr id="55" name="Slide Number Placeholder 5">
            <a:extLst>
              <a:ext uri="{FF2B5EF4-FFF2-40B4-BE49-F238E27FC236}">
                <a16:creationId xmlns:a16="http://schemas.microsoft.com/office/drawing/2014/main" id="{F466006E-96B1-4AD4-A9B9-84F544D50C40}"/>
              </a:ext>
            </a:extLst>
          </p:cNvPr>
          <p:cNvSpPr txBox="1">
            <a:spLocks/>
          </p:cNvSpPr>
          <p:nvPr userDrawn="1"/>
        </p:nvSpPr>
        <p:spPr bwMode="gray">
          <a:xfrm>
            <a:off x="11466324" y="6303596"/>
            <a:ext cx="276370" cy="335382"/>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sz="800" smtClean="0">
                <a:solidFill>
                  <a:srgbClr val="A1AAB1"/>
                </a:solidFill>
                <a:latin typeface="+mn-lt"/>
              </a:rPr>
              <a:pPr/>
              <a:t>‹#›</a:t>
            </a:fld>
            <a:endParaRPr lang="en-US" sz="800">
              <a:solidFill>
                <a:srgbClr val="A1AAB1"/>
              </a:solidFill>
              <a:latin typeface="+mn-lt"/>
            </a:endParaRPr>
          </a:p>
        </p:txBody>
      </p:sp>
      <p:sp>
        <p:nvSpPr>
          <p:cNvPr id="2" name="Title 1">
            <a:extLst>
              <a:ext uri="{FF2B5EF4-FFF2-40B4-BE49-F238E27FC236}">
                <a16:creationId xmlns:a16="http://schemas.microsoft.com/office/drawing/2014/main" id="{DA94A963-C850-E282-B7DA-BC0F263CA1CE}"/>
              </a:ext>
            </a:extLst>
          </p:cNvPr>
          <p:cNvSpPr>
            <a:spLocks noGrp="1"/>
          </p:cNvSpPr>
          <p:nvPr>
            <p:ph type="ctrTitle"/>
          </p:nvPr>
        </p:nvSpPr>
        <p:spPr bwMode="gray">
          <a:xfrm>
            <a:off x="457318" y="2193926"/>
            <a:ext cx="6553320" cy="1235074"/>
          </a:xfrm>
        </p:spPr>
        <p:txBody>
          <a:bodyPr vert="horz" lIns="0" tIns="0" rIns="0" bIns="0" rtlCol="0" anchor="b" anchorCtr="0">
            <a:noAutofit/>
          </a:bodyPr>
          <a:lstStyle>
            <a:lvl1pPr>
              <a:spcBef>
                <a:spcPts val="0"/>
              </a:spcBef>
              <a:defRPr lang="en-US" sz="3400" b="1" dirty="0">
                <a:solidFill>
                  <a:schemeClr val="bg1"/>
                </a:solidFill>
                <a:latin typeface="+mj-lt"/>
              </a:defRPr>
            </a:lvl1pPr>
          </a:lstStyle>
          <a:p>
            <a:pPr lvl="0"/>
            <a:r>
              <a:rPr lang="en-US"/>
              <a:t>Click to edit Master title style</a:t>
            </a:r>
          </a:p>
        </p:txBody>
      </p:sp>
      <p:sp>
        <p:nvSpPr>
          <p:cNvPr id="5" name="Text Placeholder 5">
            <a:extLst>
              <a:ext uri="{FF2B5EF4-FFF2-40B4-BE49-F238E27FC236}">
                <a16:creationId xmlns:a16="http://schemas.microsoft.com/office/drawing/2014/main" id="{9C6A64CE-3F9B-820E-DFED-E239AB1B011C}"/>
              </a:ext>
            </a:extLst>
          </p:cNvPr>
          <p:cNvSpPr>
            <a:spLocks noGrp="1"/>
          </p:cNvSpPr>
          <p:nvPr>
            <p:ph type="body" sz="quarter" idx="10"/>
          </p:nvPr>
        </p:nvSpPr>
        <p:spPr bwMode="gray">
          <a:xfrm>
            <a:off x="484216" y="3585672"/>
            <a:ext cx="4234775" cy="876363"/>
          </a:xfrm>
        </p:spPr>
        <p:txBody>
          <a:bodyPr lIns="0" tIns="0" rIns="0" bIns="0" anchor="t" anchorCtr="0"/>
          <a:lstStyle>
            <a:lvl1pPr marL="0" indent="0">
              <a:spcBef>
                <a:spcPts val="600"/>
              </a:spcBef>
              <a:buNone/>
              <a:defRPr sz="1800">
                <a:solidFill>
                  <a:schemeClr val="bg1"/>
                </a:solidFill>
                <a:latin typeface="+mn-lt"/>
              </a:defRPr>
            </a:lvl1pPr>
            <a:lvl2pPr marL="400050" indent="0">
              <a:buNone/>
              <a:defRPr/>
            </a:lvl2pPr>
            <a:lvl3pPr marL="742950" indent="0">
              <a:buNone/>
              <a:defRPr/>
            </a:lvl3pPr>
            <a:lvl4pPr marL="1095375" indent="0">
              <a:buNone/>
              <a:defRPr/>
            </a:lvl4pPr>
            <a:lvl5pPr marL="1370012" indent="0">
              <a:buNone/>
              <a:defRPr/>
            </a:lvl5pPr>
          </a:lstStyle>
          <a:p>
            <a:pPr lvl="0"/>
            <a:r>
              <a:rPr lang="en-US"/>
              <a:t>Click to edit Master text styles</a:t>
            </a:r>
          </a:p>
        </p:txBody>
      </p:sp>
      <p:sp>
        <p:nvSpPr>
          <p:cNvPr id="9" name="Text Placeholder 2">
            <a:extLst>
              <a:ext uri="{FF2B5EF4-FFF2-40B4-BE49-F238E27FC236}">
                <a16:creationId xmlns:a16="http://schemas.microsoft.com/office/drawing/2014/main" id="{1FAFD5B1-7597-7F37-59FC-A85E019E7331}"/>
              </a:ext>
            </a:extLst>
          </p:cNvPr>
          <p:cNvSpPr>
            <a:spLocks noGrp="1"/>
          </p:cNvSpPr>
          <p:nvPr>
            <p:ph type="body" sz="quarter" idx="11"/>
          </p:nvPr>
        </p:nvSpPr>
        <p:spPr bwMode="gray">
          <a:xfrm>
            <a:off x="484216" y="5865446"/>
            <a:ext cx="6526422" cy="438150"/>
          </a:xfrm>
        </p:spPr>
        <p:txBody>
          <a:bodyPr lIns="0" tIns="0" rIns="0" bIns="0" anchor="b" anchorCtr="0"/>
          <a:lstStyle>
            <a:lvl1pPr marL="0" indent="0">
              <a:spcBef>
                <a:spcPts val="300"/>
              </a:spcBef>
              <a:buNone/>
              <a:defRPr sz="1200">
                <a:solidFill>
                  <a:schemeClr val="bg1">
                    <a:lumMod val="75000"/>
                  </a:schemeClr>
                </a:solidFill>
              </a:defRPr>
            </a:lvl1pPr>
          </a:lstStyle>
          <a:p>
            <a:pPr lvl="0"/>
            <a:r>
              <a:rPr lang="en-US"/>
              <a:t>Click to edit Master text styles</a:t>
            </a:r>
          </a:p>
        </p:txBody>
      </p:sp>
      <p:pic>
        <p:nvPicPr>
          <p:cNvPr id="6" name="Graphic 5" descr="ASTP logo">
            <a:extLst>
              <a:ext uri="{FF2B5EF4-FFF2-40B4-BE49-F238E27FC236}">
                <a16:creationId xmlns:a16="http://schemas.microsoft.com/office/drawing/2014/main" id="{9826F96B-BF7D-1670-DA32-830BE7676E9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57320" y="457200"/>
            <a:ext cx="2561306" cy="409402"/>
          </a:xfrm>
          <a:prstGeom prst="rect">
            <a:avLst/>
          </a:prstGeom>
        </p:spPr>
      </p:pic>
    </p:spTree>
    <p:custDataLst>
      <p:tags r:id="rId1"/>
    </p:custDataLst>
    <p:extLst>
      <p:ext uri="{BB962C8B-B14F-4D97-AF65-F5344CB8AC3E}">
        <p14:creationId xmlns:p14="http://schemas.microsoft.com/office/powerpoint/2010/main" val="1454002"/>
      </p:ext>
    </p:extLst>
  </p:cSld>
  <p:clrMapOvr>
    <a:masterClrMapping/>
  </p:clrMapOvr>
  <p:extLst>
    <p:ext uri="{DCECCB84-F9BA-43D5-87BE-67443E8EF086}">
      <p15:sldGuideLst xmlns:p15="http://schemas.microsoft.com/office/powerpoint/2012/main">
        <p15:guide id="1" orient="horz" pos="2160">
          <p15:clr>
            <a:srgbClr val="FBAE40"/>
          </p15:clr>
        </p15:guide>
        <p15:guide id="2" pos="4415">
          <p15:clr>
            <a:srgbClr val="FBAE40"/>
          </p15:clr>
        </p15:guide>
        <p15:guide id="3" pos="4703">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446896E-438A-1B6E-6B7D-6738ECA385AB}"/>
              </a:ext>
              <a:ext uri="{C183D7F6-B498-43B3-948B-1728B52AA6E4}">
                <adec:decorative xmlns:adec="http://schemas.microsoft.com/office/drawing/2017/decorative" val="1"/>
              </a:ext>
            </a:extLst>
          </p:cNvPr>
          <p:cNvSpPr/>
          <p:nvPr userDrawn="1"/>
        </p:nvSpPr>
        <p:spPr bwMode="gray">
          <a:xfrm>
            <a:off x="-1" y="1"/>
            <a:ext cx="1409659" cy="6857999"/>
          </a:xfrm>
          <a:prstGeom prst="rect">
            <a:avLst/>
          </a:prstGeom>
          <a:solidFill>
            <a:schemeClr val="bg2"/>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800" b="1">
              <a:solidFill>
                <a:schemeClr val="accent1"/>
              </a:solidFill>
              <a:latin typeface="+mj-lt"/>
            </a:endParaRPr>
          </a:p>
        </p:txBody>
      </p:sp>
      <p:sp>
        <p:nvSpPr>
          <p:cNvPr id="3" name="Content Placeholder 2"/>
          <p:cNvSpPr>
            <a:spLocks noGrp="1"/>
          </p:cNvSpPr>
          <p:nvPr>
            <p:ph idx="1"/>
          </p:nvPr>
        </p:nvSpPr>
        <p:spPr bwMode="gray">
          <a:xfrm>
            <a:off x="1905496" y="1347812"/>
            <a:ext cx="9872334" cy="4540669"/>
          </a:xfrm>
        </p:spPr>
        <p:txBody>
          <a:bodyPr anchor="t" anchorCtr="0"/>
          <a:lstStyle>
            <a:lvl1pPr marL="342900" indent="-342900">
              <a:buFont typeface="+mj-lt"/>
              <a:buAutoNum type="arabicPeriod"/>
              <a:defRPr sz="1800" b="0">
                <a:solidFill>
                  <a:schemeClr val="accent1"/>
                </a:solidFill>
              </a:defRPr>
            </a:lvl1pPr>
            <a:lvl2pPr marL="571500" indent="-169863">
              <a:spcBef>
                <a:spcPts val="400"/>
              </a:spcBef>
              <a:buClr>
                <a:schemeClr val="accent1"/>
              </a:buClr>
              <a:buFont typeface="System Font Regular"/>
              <a:buChar char="‣"/>
              <a:defRPr sz="1200">
                <a:solidFill>
                  <a:schemeClr val="tx1">
                    <a:lumMod val="65000"/>
                    <a:lumOff val="35000"/>
                  </a:schemeClr>
                </a:solidFill>
              </a:defRPr>
            </a:lvl2pPr>
            <a:lvl3pPr marL="742950" indent="-171450">
              <a:defRPr/>
            </a:lvl3pPr>
            <a:lvl4pPr marL="971550" indent="-171450">
              <a:defRPr/>
            </a:lvl4pPr>
            <a:lvl5pPr marL="1171575" indent="-142875">
              <a:defRPr/>
            </a:lvl5pPr>
          </a:lstStyle>
          <a:p>
            <a:pPr lvl="0"/>
            <a:r>
              <a:rPr lang="en-US"/>
              <a:t>Click to edit Master text styles</a:t>
            </a:r>
          </a:p>
          <a:p>
            <a:pPr lvl="1"/>
            <a:r>
              <a:rPr lang="en-US"/>
              <a:t>Second level</a:t>
            </a:r>
          </a:p>
        </p:txBody>
      </p:sp>
      <p:pic>
        <p:nvPicPr>
          <p:cNvPr id="9" name="Graphic 8">
            <a:extLst>
              <a:ext uri="{FF2B5EF4-FFF2-40B4-BE49-F238E27FC236}">
                <a16:creationId xmlns:a16="http://schemas.microsoft.com/office/drawing/2014/main" id="{CBBA5F88-3FE9-6DB6-4351-F2585AD52E2C}"/>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88016" y="747936"/>
            <a:ext cx="443284" cy="443169"/>
          </a:xfrm>
          <a:prstGeom prst="rect">
            <a:avLst/>
          </a:prstGeom>
        </p:spPr>
      </p:pic>
      <p:cxnSp>
        <p:nvCxnSpPr>
          <p:cNvPr id="11" name="Straight Connector 10">
            <a:extLst>
              <a:ext uri="{FF2B5EF4-FFF2-40B4-BE49-F238E27FC236}">
                <a16:creationId xmlns:a16="http://schemas.microsoft.com/office/drawing/2014/main" id="{BA12A7CC-2393-FC0D-94CB-5525C544558A}"/>
              </a:ext>
              <a:ext uri="{C183D7F6-B498-43B3-948B-1728B52AA6E4}">
                <adec:decorative xmlns:adec="http://schemas.microsoft.com/office/drawing/2017/decorative" val="1"/>
              </a:ext>
            </a:extLst>
          </p:cNvPr>
          <p:cNvCxnSpPr>
            <a:cxnSpLocks/>
            <a:stCxn id="9" idx="3"/>
          </p:cNvCxnSpPr>
          <p:nvPr userDrawn="1"/>
        </p:nvCxnSpPr>
        <p:spPr bwMode="gray">
          <a:xfrm flipV="1">
            <a:off x="1631300" y="969520"/>
            <a:ext cx="7197499" cy="1"/>
          </a:xfrm>
          <a:prstGeom prst="line">
            <a:avLst/>
          </a:prstGeom>
          <a:ln w="12700">
            <a:gradFill>
              <a:gsLst>
                <a:gs pos="0">
                  <a:schemeClr val="accent1"/>
                </a:gs>
                <a:gs pos="39000">
                  <a:schemeClr val="accent3"/>
                </a:gs>
                <a:gs pos="100000">
                  <a:schemeClr val="accent3">
                    <a:lumMod val="20000"/>
                    <a:lumOff val="80000"/>
                    <a:alpha val="0"/>
                  </a:schemeClr>
                </a:gs>
              </a:gsLst>
              <a:lin ang="0" scaled="0"/>
            </a:gradFill>
            <a:headEnd/>
            <a:tailEn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00256B9-B044-4332-CF9D-0C8189C04255}"/>
              </a:ext>
              <a:ext uri="{C183D7F6-B498-43B3-948B-1728B52AA6E4}">
                <adec:decorative xmlns:adec="http://schemas.microsoft.com/office/drawing/2017/decorative" val="1"/>
              </a:ext>
            </a:extLst>
          </p:cNvPr>
          <p:cNvCxnSpPr>
            <a:cxnSpLocks/>
            <a:stCxn id="9" idx="0"/>
          </p:cNvCxnSpPr>
          <p:nvPr userDrawn="1"/>
        </p:nvCxnSpPr>
        <p:spPr bwMode="gray">
          <a:xfrm flipV="1">
            <a:off x="1409658" y="1"/>
            <a:ext cx="0" cy="747935"/>
          </a:xfrm>
          <a:prstGeom prst="line">
            <a:avLst/>
          </a:prstGeom>
          <a:ln w="12700">
            <a:headEnd/>
            <a:tailEn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18934DC-E402-69CA-3ED0-6B34050BEAC5}"/>
              </a:ext>
              <a:ext uri="{C183D7F6-B498-43B3-948B-1728B52AA6E4}">
                <adec:decorative xmlns:adec="http://schemas.microsoft.com/office/drawing/2017/decorative" val="1"/>
              </a:ext>
            </a:extLst>
          </p:cNvPr>
          <p:cNvCxnSpPr>
            <a:cxnSpLocks/>
            <a:endCxn id="9" idx="2"/>
          </p:cNvCxnSpPr>
          <p:nvPr userDrawn="1"/>
        </p:nvCxnSpPr>
        <p:spPr bwMode="gray">
          <a:xfrm flipV="1">
            <a:off x="1409658" y="1191104"/>
            <a:ext cx="0" cy="5666896"/>
          </a:xfrm>
          <a:prstGeom prst="line">
            <a:avLst/>
          </a:prstGeom>
          <a:ln w="12700">
            <a:gradFill>
              <a:gsLst>
                <a:gs pos="80000">
                  <a:schemeClr val="accent1"/>
                </a:gs>
                <a:gs pos="38000">
                  <a:schemeClr val="accent3"/>
                </a:gs>
                <a:gs pos="0">
                  <a:schemeClr val="accent3">
                    <a:lumMod val="20000"/>
                    <a:lumOff val="80000"/>
                  </a:schemeClr>
                </a:gs>
              </a:gsLst>
              <a:lin ang="5400000" scaled="0"/>
            </a:gradFill>
            <a:headEnd/>
            <a:tailE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813BA51-1C50-2E59-EA14-DDC4858D9FD8}"/>
              </a:ext>
              <a:ext uri="{C183D7F6-B498-43B3-948B-1728B52AA6E4}">
                <adec:decorative xmlns:adec="http://schemas.microsoft.com/office/drawing/2017/decorative" val="1"/>
              </a:ext>
            </a:extLst>
          </p:cNvPr>
          <p:cNvCxnSpPr>
            <a:cxnSpLocks/>
            <a:stCxn id="9" idx="1"/>
          </p:cNvCxnSpPr>
          <p:nvPr userDrawn="1"/>
        </p:nvCxnSpPr>
        <p:spPr bwMode="gray">
          <a:xfrm flipH="1">
            <a:off x="0" y="969520"/>
            <a:ext cx="1188015" cy="0"/>
          </a:xfrm>
          <a:prstGeom prst="line">
            <a:avLst/>
          </a:prstGeom>
          <a:ln w="12700">
            <a:headEnd/>
            <a:tailEnd/>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45D01F8C-5A62-F5B3-3047-E3C8BCEB8A23}"/>
              </a:ext>
            </a:extLst>
          </p:cNvPr>
          <p:cNvSpPr txBox="1">
            <a:spLocks/>
          </p:cNvSpPr>
          <p:nvPr userDrawn="1"/>
        </p:nvSpPr>
        <p:spPr bwMode="gray">
          <a:xfrm>
            <a:off x="11466324" y="6303596"/>
            <a:ext cx="276370" cy="335382"/>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sz="800" smtClean="0">
                <a:solidFill>
                  <a:srgbClr val="A1AAB1"/>
                </a:solidFill>
                <a:latin typeface="+mn-lt"/>
              </a:rPr>
              <a:pPr/>
              <a:t>‹#›</a:t>
            </a:fld>
            <a:endParaRPr lang="en-US" sz="800">
              <a:solidFill>
                <a:srgbClr val="A1AAB1"/>
              </a:solidFill>
              <a:latin typeface="+mn-lt"/>
            </a:endParaRPr>
          </a:p>
        </p:txBody>
      </p:sp>
    </p:spTree>
    <p:custDataLst>
      <p:tags r:id="rId1"/>
    </p:custDataLst>
    <p:extLst>
      <p:ext uri="{BB962C8B-B14F-4D97-AF65-F5344CB8AC3E}">
        <p14:creationId xmlns:p14="http://schemas.microsoft.com/office/powerpoint/2010/main" val="45772151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Section Divider-Light">
    <p:bg bwMode="gray">
      <p:bgPr>
        <a:solidFill>
          <a:schemeClr val="bg2"/>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bwMode="gray">
          <a:xfrm>
            <a:off x="448173" y="3345752"/>
            <a:ext cx="8380626" cy="905256"/>
          </a:xfrm>
        </p:spPr>
        <p:txBody>
          <a:bodyPr lIns="0" tIns="0" rIns="0" bIns="0"/>
          <a:lstStyle>
            <a:lvl1pPr marL="0" indent="0">
              <a:spcBef>
                <a:spcPts val="600"/>
              </a:spcBef>
              <a:buNone/>
              <a:defRPr sz="1800">
                <a:solidFill>
                  <a:schemeClr val="accent1"/>
                </a:solidFill>
                <a:latin typeface="+mn-lt"/>
              </a:defRPr>
            </a:lvl1pPr>
            <a:lvl2pPr marL="400050" indent="0">
              <a:buNone/>
              <a:defRPr/>
            </a:lvl2pPr>
            <a:lvl3pPr marL="742950" indent="0">
              <a:buNone/>
              <a:defRPr/>
            </a:lvl3pPr>
            <a:lvl4pPr marL="1095375" indent="0">
              <a:buNone/>
              <a:defRPr/>
            </a:lvl4pPr>
            <a:lvl5pPr marL="1370012" indent="0">
              <a:buNone/>
              <a:defRPr/>
            </a:lvl5pPr>
          </a:lstStyle>
          <a:p>
            <a:pPr lvl="0"/>
            <a:r>
              <a:rPr lang="en-US"/>
              <a:t>Click to edit Master text styles</a:t>
            </a:r>
          </a:p>
        </p:txBody>
      </p:sp>
      <p:sp>
        <p:nvSpPr>
          <p:cNvPr id="2" name="Title 1"/>
          <p:cNvSpPr>
            <a:spLocks noGrp="1"/>
          </p:cNvSpPr>
          <p:nvPr>
            <p:ph type="ctrTitle"/>
          </p:nvPr>
        </p:nvSpPr>
        <p:spPr bwMode="gray">
          <a:xfrm>
            <a:off x="448172" y="1690688"/>
            <a:ext cx="8380627" cy="1508760"/>
          </a:xfrm>
        </p:spPr>
        <p:txBody>
          <a:bodyPr vert="horz" lIns="0" tIns="0" rIns="0" bIns="0" rtlCol="0" anchor="b" anchorCtr="0">
            <a:noAutofit/>
          </a:bodyPr>
          <a:lstStyle>
            <a:lvl1pPr>
              <a:defRPr lang="en-US" sz="3200" b="0" dirty="0">
                <a:solidFill>
                  <a:schemeClr val="accent1"/>
                </a:solidFill>
              </a:defRPr>
            </a:lvl1pPr>
          </a:lstStyle>
          <a:p>
            <a:pPr lvl="0"/>
            <a:r>
              <a:rPr lang="en-US"/>
              <a:t>Click to edit Master title style</a:t>
            </a:r>
          </a:p>
        </p:txBody>
      </p:sp>
      <p:sp>
        <p:nvSpPr>
          <p:cNvPr id="13" name="Google Shape;49;p7">
            <a:extLst>
              <a:ext uri="{FF2B5EF4-FFF2-40B4-BE49-F238E27FC236}">
                <a16:creationId xmlns:a16="http://schemas.microsoft.com/office/drawing/2014/main" id="{D01DEFE8-92EA-4D72-9911-E9444EF4C65B}"/>
              </a:ext>
              <a:ext uri="{C183D7F6-B498-43B3-948B-1728B52AA6E4}">
                <adec:decorative xmlns:adec="http://schemas.microsoft.com/office/drawing/2017/decorative" val="1"/>
              </a:ext>
            </a:extLst>
          </p:cNvPr>
          <p:cNvSpPr/>
          <p:nvPr userDrawn="1"/>
        </p:nvSpPr>
        <p:spPr bwMode="gray">
          <a:xfrm>
            <a:off x="1" y="6216149"/>
            <a:ext cx="12192000" cy="641784"/>
          </a:xfrm>
          <a:prstGeom prst="rect">
            <a:avLst/>
          </a:prstGeom>
          <a:solidFill>
            <a:schemeClr val="l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10" name="Slide Number Placeholder 5">
            <a:extLst>
              <a:ext uri="{FF2B5EF4-FFF2-40B4-BE49-F238E27FC236}">
                <a16:creationId xmlns:a16="http://schemas.microsoft.com/office/drawing/2014/main" id="{CCDF916F-8B26-4E62-8230-AE3626C83AC8}"/>
              </a:ext>
            </a:extLst>
          </p:cNvPr>
          <p:cNvSpPr txBox="1">
            <a:spLocks/>
          </p:cNvSpPr>
          <p:nvPr userDrawn="1"/>
        </p:nvSpPr>
        <p:spPr bwMode="gray">
          <a:xfrm>
            <a:off x="11466324" y="6303596"/>
            <a:ext cx="276370" cy="335382"/>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sz="800" smtClean="0">
                <a:solidFill>
                  <a:srgbClr val="A1AAB1"/>
                </a:solidFill>
                <a:latin typeface="+mn-lt"/>
              </a:rPr>
              <a:pPr/>
              <a:t>‹#›</a:t>
            </a:fld>
            <a:endParaRPr lang="en-US" sz="800">
              <a:solidFill>
                <a:srgbClr val="A1AAB1"/>
              </a:solidFill>
              <a:latin typeface="+mn-lt"/>
            </a:endParaRPr>
          </a:p>
        </p:txBody>
      </p:sp>
      <p:sp>
        <p:nvSpPr>
          <p:cNvPr id="3" name="Text Placeholder 3">
            <a:extLst>
              <a:ext uri="{FF2B5EF4-FFF2-40B4-BE49-F238E27FC236}">
                <a16:creationId xmlns:a16="http://schemas.microsoft.com/office/drawing/2014/main" id="{23FE5CA9-4F4A-9900-B27D-D5151882249B}"/>
              </a:ext>
            </a:extLst>
          </p:cNvPr>
          <p:cNvSpPr txBox="1">
            <a:spLocks/>
          </p:cNvSpPr>
          <p:nvPr userDrawn="1"/>
        </p:nvSpPr>
        <p:spPr bwMode="gray">
          <a:xfrm>
            <a:off x="1472503" y="6303596"/>
            <a:ext cx="4399475" cy="335382"/>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300"/>
              </a:spcBef>
              <a:buClr>
                <a:schemeClr val="tx1"/>
              </a:buClr>
              <a:buSzPct val="100000"/>
              <a:buFont typeface="Arial" panose="020B0604020202020204" pitchFamily="34" charset="0"/>
              <a:buNone/>
              <a:defRPr lang="en-US" sz="1200" kern="1200">
                <a:solidFill>
                  <a:srgbClr val="00004E"/>
                </a:solidFill>
                <a:latin typeface="+mn-lt"/>
                <a:ea typeface="+mn-ea"/>
                <a:cs typeface="+mn-cs"/>
              </a:defRPr>
            </a:lvl1pPr>
            <a:lvl2pPr marL="457200" indent="-169863" algn="l" defTabSz="914400" rtl="0" eaLnBrk="1" latinLnBrk="0" hangingPunct="1">
              <a:lnSpc>
                <a:spcPct val="90000"/>
              </a:lnSpc>
              <a:spcBef>
                <a:spcPts val="1000"/>
              </a:spcBef>
              <a:buClr>
                <a:schemeClr val="tx1"/>
              </a:buClr>
              <a:buFont typeface="Arial" panose="020B0604020202020204" pitchFamily="34" charset="0"/>
              <a:buChar char="•"/>
              <a:defRPr sz="1800" kern="1200">
                <a:solidFill>
                  <a:schemeClr val="tx1"/>
                </a:solidFill>
                <a:latin typeface="+mn-lt"/>
                <a:ea typeface="+mn-ea"/>
                <a:cs typeface="+mn-cs"/>
              </a:defRPr>
            </a:lvl2pPr>
            <a:lvl3pPr marL="685800" indent="-171450" algn="l" defTabSz="914400" rtl="0" eaLnBrk="1" latinLnBrk="0" hangingPunct="1">
              <a:lnSpc>
                <a:spcPct val="9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3pPr>
            <a:lvl4pPr marL="914400" indent="-171450" algn="l" defTabSz="914400" rtl="0" eaLnBrk="1" latinLnBrk="0" hangingPunct="1">
              <a:lnSpc>
                <a:spcPct val="90000"/>
              </a:lnSpc>
              <a:spcBef>
                <a:spcPts val="200"/>
              </a:spcBef>
              <a:buClr>
                <a:schemeClr val="tx1"/>
              </a:buClr>
              <a:buFont typeface="Arial" panose="020B0604020202020204" pitchFamily="34" charset="0"/>
              <a:buChar char="•"/>
              <a:defRPr sz="1400" kern="1200">
                <a:solidFill>
                  <a:schemeClr val="tx1"/>
                </a:solidFill>
                <a:latin typeface="+mn-lt"/>
                <a:ea typeface="+mn-ea"/>
                <a:cs typeface="+mn-cs"/>
              </a:defRPr>
            </a:lvl4pPr>
            <a:lvl5pPr marL="1089025" indent="-114300" algn="l" defTabSz="914400" rtl="0" eaLnBrk="1" latinLnBrk="0" hangingPunct="1">
              <a:lnSpc>
                <a:spcPct val="90000"/>
              </a:lnSpc>
              <a:spcBef>
                <a:spcPts val="100"/>
              </a:spcBef>
              <a:buClr>
                <a:schemeClr val="tx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800" b="0">
                <a:solidFill>
                  <a:schemeClr val="accent1"/>
                </a:solidFill>
              </a:rPr>
              <a:t>Better health enabled by data</a:t>
            </a:r>
          </a:p>
        </p:txBody>
      </p:sp>
      <p:pic>
        <p:nvPicPr>
          <p:cNvPr id="8" name="Graphic 7" descr="ASTP logo">
            <a:extLst>
              <a:ext uri="{FF2B5EF4-FFF2-40B4-BE49-F238E27FC236}">
                <a16:creationId xmlns:a16="http://schemas.microsoft.com/office/drawing/2014/main" id="{67BD97C8-7738-824C-86BE-17EEDFFD0EF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57319" y="6420148"/>
            <a:ext cx="833553" cy="231801"/>
          </a:xfrm>
          <a:prstGeom prst="rect">
            <a:avLst/>
          </a:prstGeom>
        </p:spPr>
      </p:pic>
    </p:spTree>
    <p:custDataLst>
      <p:tags r:id="rId1"/>
    </p:custDataLst>
    <p:extLst>
      <p:ext uri="{BB962C8B-B14F-4D97-AF65-F5344CB8AC3E}">
        <p14:creationId xmlns:p14="http://schemas.microsoft.com/office/powerpoint/2010/main" val="84906946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Section Divider + Content-Light">
    <p:bg bwMode="gray">
      <p:bgPr>
        <a:solidFill>
          <a:schemeClr val="bg2"/>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bwMode="gray">
          <a:xfrm>
            <a:off x="448173" y="3345752"/>
            <a:ext cx="5476333" cy="905256"/>
          </a:xfrm>
        </p:spPr>
        <p:txBody>
          <a:bodyPr lIns="0" tIns="0" rIns="0" bIns="0"/>
          <a:lstStyle>
            <a:lvl1pPr marL="0" indent="0">
              <a:spcBef>
                <a:spcPts val="600"/>
              </a:spcBef>
              <a:buNone/>
              <a:defRPr sz="1800">
                <a:solidFill>
                  <a:schemeClr val="accent1"/>
                </a:solidFill>
                <a:latin typeface="+mn-lt"/>
              </a:defRPr>
            </a:lvl1pPr>
            <a:lvl2pPr marL="400050" indent="0">
              <a:buNone/>
              <a:defRPr/>
            </a:lvl2pPr>
            <a:lvl3pPr marL="742950" indent="0">
              <a:buNone/>
              <a:defRPr/>
            </a:lvl3pPr>
            <a:lvl4pPr marL="1095375" indent="0">
              <a:buNone/>
              <a:defRPr/>
            </a:lvl4pPr>
            <a:lvl5pPr marL="1370012" indent="0">
              <a:buNone/>
              <a:defRPr/>
            </a:lvl5pPr>
          </a:lstStyle>
          <a:p>
            <a:pPr lvl="0"/>
            <a:r>
              <a:rPr lang="en-US"/>
              <a:t>Click to edit Master text styles</a:t>
            </a:r>
          </a:p>
        </p:txBody>
      </p:sp>
      <p:sp>
        <p:nvSpPr>
          <p:cNvPr id="2" name="Title 1"/>
          <p:cNvSpPr>
            <a:spLocks noGrp="1"/>
          </p:cNvSpPr>
          <p:nvPr>
            <p:ph type="ctrTitle"/>
          </p:nvPr>
        </p:nvSpPr>
        <p:spPr bwMode="gray">
          <a:xfrm>
            <a:off x="448173" y="1690688"/>
            <a:ext cx="5476334" cy="1508760"/>
          </a:xfrm>
        </p:spPr>
        <p:txBody>
          <a:bodyPr vert="horz" lIns="0" tIns="0" rIns="0" bIns="0" rtlCol="0" anchor="b" anchorCtr="0">
            <a:noAutofit/>
          </a:bodyPr>
          <a:lstStyle>
            <a:lvl1pPr>
              <a:defRPr lang="en-US" sz="3200" b="0" dirty="0">
                <a:solidFill>
                  <a:schemeClr val="accent1"/>
                </a:solidFill>
              </a:defRPr>
            </a:lvl1pPr>
          </a:lstStyle>
          <a:p>
            <a:pPr lvl="0"/>
            <a:r>
              <a:rPr lang="en-US"/>
              <a:t>Click to edit Master title style</a:t>
            </a:r>
          </a:p>
        </p:txBody>
      </p:sp>
      <p:sp>
        <p:nvSpPr>
          <p:cNvPr id="13" name="Google Shape;49;p7">
            <a:extLst>
              <a:ext uri="{FF2B5EF4-FFF2-40B4-BE49-F238E27FC236}">
                <a16:creationId xmlns:a16="http://schemas.microsoft.com/office/drawing/2014/main" id="{D01DEFE8-92EA-4D72-9911-E9444EF4C65B}"/>
              </a:ext>
              <a:ext uri="{C183D7F6-B498-43B3-948B-1728B52AA6E4}">
                <adec:decorative xmlns:adec="http://schemas.microsoft.com/office/drawing/2017/decorative" val="1"/>
              </a:ext>
            </a:extLst>
          </p:cNvPr>
          <p:cNvSpPr/>
          <p:nvPr userDrawn="1"/>
        </p:nvSpPr>
        <p:spPr bwMode="gray">
          <a:xfrm>
            <a:off x="1" y="6216149"/>
            <a:ext cx="12192000" cy="641784"/>
          </a:xfrm>
          <a:prstGeom prst="rect">
            <a:avLst/>
          </a:prstGeom>
          <a:solidFill>
            <a:schemeClr val="l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10" name="Slide Number Placeholder 5">
            <a:extLst>
              <a:ext uri="{FF2B5EF4-FFF2-40B4-BE49-F238E27FC236}">
                <a16:creationId xmlns:a16="http://schemas.microsoft.com/office/drawing/2014/main" id="{CCDF916F-8B26-4E62-8230-AE3626C83AC8}"/>
              </a:ext>
            </a:extLst>
          </p:cNvPr>
          <p:cNvSpPr txBox="1">
            <a:spLocks/>
          </p:cNvSpPr>
          <p:nvPr userDrawn="1"/>
        </p:nvSpPr>
        <p:spPr bwMode="gray">
          <a:xfrm>
            <a:off x="11466324" y="6303596"/>
            <a:ext cx="276370" cy="335382"/>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sz="800" smtClean="0">
                <a:solidFill>
                  <a:srgbClr val="A1AAB1"/>
                </a:solidFill>
                <a:latin typeface="+mn-lt"/>
              </a:rPr>
              <a:pPr/>
              <a:t>‹#›</a:t>
            </a:fld>
            <a:endParaRPr lang="en-US" sz="800">
              <a:solidFill>
                <a:srgbClr val="A1AAB1"/>
              </a:solidFill>
              <a:latin typeface="+mn-lt"/>
            </a:endParaRPr>
          </a:p>
        </p:txBody>
      </p:sp>
      <p:sp>
        <p:nvSpPr>
          <p:cNvPr id="3" name="Text Placeholder 3">
            <a:extLst>
              <a:ext uri="{FF2B5EF4-FFF2-40B4-BE49-F238E27FC236}">
                <a16:creationId xmlns:a16="http://schemas.microsoft.com/office/drawing/2014/main" id="{23FE5CA9-4F4A-9900-B27D-D5151882249B}"/>
              </a:ext>
            </a:extLst>
          </p:cNvPr>
          <p:cNvSpPr txBox="1">
            <a:spLocks/>
          </p:cNvSpPr>
          <p:nvPr userDrawn="1"/>
        </p:nvSpPr>
        <p:spPr bwMode="gray">
          <a:xfrm>
            <a:off x="1472503" y="6303596"/>
            <a:ext cx="4399475" cy="335382"/>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300"/>
              </a:spcBef>
              <a:buClr>
                <a:schemeClr val="tx1"/>
              </a:buClr>
              <a:buSzPct val="100000"/>
              <a:buFont typeface="Arial" panose="020B0604020202020204" pitchFamily="34" charset="0"/>
              <a:buNone/>
              <a:defRPr lang="en-US" sz="1200" kern="1200">
                <a:solidFill>
                  <a:srgbClr val="00004E"/>
                </a:solidFill>
                <a:latin typeface="+mn-lt"/>
                <a:ea typeface="+mn-ea"/>
                <a:cs typeface="+mn-cs"/>
              </a:defRPr>
            </a:lvl1pPr>
            <a:lvl2pPr marL="457200" indent="-169863" algn="l" defTabSz="914400" rtl="0" eaLnBrk="1" latinLnBrk="0" hangingPunct="1">
              <a:lnSpc>
                <a:spcPct val="90000"/>
              </a:lnSpc>
              <a:spcBef>
                <a:spcPts val="1000"/>
              </a:spcBef>
              <a:buClr>
                <a:schemeClr val="tx1"/>
              </a:buClr>
              <a:buFont typeface="Arial" panose="020B0604020202020204" pitchFamily="34" charset="0"/>
              <a:buChar char="•"/>
              <a:defRPr sz="1800" kern="1200">
                <a:solidFill>
                  <a:schemeClr val="tx1"/>
                </a:solidFill>
                <a:latin typeface="+mn-lt"/>
                <a:ea typeface="+mn-ea"/>
                <a:cs typeface="+mn-cs"/>
              </a:defRPr>
            </a:lvl2pPr>
            <a:lvl3pPr marL="685800" indent="-171450" algn="l" defTabSz="914400" rtl="0" eaLnBrk="1" latinLnBrk="0" hangingPunct="1">
              <a:lnSpc>
                <a:spcPct val="9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3pPr>
            <a:lvl4pPr marL="914400" indent="-171450" algn="l" defTabSz="914400" rtl="0" eaLnBrk="1" latinLnBrk="0" hangingPunct="1">
              <a:lnSpc>
                <a:spcPct val="90000"/>
              </a:lnSpc>
              <a:spcBef>
                <a:spcPts val="200"/>
              </a:spcBef>
              <a:buClr>
                <a:schemeClr val="tx1"/>
              </a:buClr>
              <a:buFont typeface="Arial" panose="020B0604020202020204" pitchFamily="34" charset="0"/>
              <a:buChar char="•"/>
              <a:defRPr sz="1400" kern="1200">
                <a:solidFill>
                  <a:schemeClr val="tx1"/>
                </a:solidFill>
                <a:latin typeface="+mn-lt"/>
                <a:ea typeface="+mn-ea"/>
                <a:cs typeface="+mn-cs"/>
              </a:defRPr>
            </a:lvl4pPr>
            <a:lvl5pPr marL="1089025" indent="-114300" algn="l" defTabSz="914400" rtl="0" eaLnBrk="1" latinLnBrk="0" hangingPunct="1">
              <a:lnSpc>
                <a:spcPct val="90000"/>
              </a:lnSpc>
              <a:spcBef>
                <a:spcPts val="100"/>
              </a:spcBef>
              <a:buClr>
                <a:schemeClr val="tx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800" b="0">
                <a:solidFill>
                  <a:schemeClr val="accent1"/>
                </a:solidFill>
              </a:rPr>
              <a:t>Better health enabled by data</a:t>
            </a:r>
          </a:p>
        </p:txBody>
      </p:sp>
      <p:pic>
        <p:nvPicPr>
          <p:cNvPr id="8" name="Graphic 7" descr="ASTP logo">
            <a:extLst>
              <a:ext uri="{FF2B5EF4-FFF2-40B4-BE49-F238E27FC236}">
                <a16:creationId xmlns:a16="http://schemas.microsoft.com/office/drawing/2014/main" id="{67BD97C8-7738-824C-86BE-17EEDFFD0EF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57319" y="6420148"/>
            <a:ext cx="833553" cy="231801"/>
          </a:xfrm>
          <a:prstGeom prst="rect">
            <a:avLst/>
          </a:prstGeom>
        </p:spPr>
      </p:pic>
      <p:sp>
        <p:nvSpPr>
          <p:cNvPr id="4" name="Rectangle 3">
            <a:extLst>
              <a:ext uri="{FF2B5EF4-FFF2-40B4-BE49-F238E27FC236}">
                <a16:creationId xmlns:a16="http://schemas.microsoft.com/office/drawing/2014/main" id="{C554A72B-377A-5513-FF17-9B8A8A189C25}"/>
              </a:ext>
              <a:ext uri="{C183D7F6-B498-43B3-948B-1728B52AA6E4}">
                <adec:decorative xmlns:adec="http://schemas.microsoft.com/office/drawing/2017/decorative" val="1"/>
              </a:ext>
            </a:extLst>
          </p:cNvPr>
          <p:cNvSpPr/>
          <p:nvPr userDrawn="1"/>
        </p:nvSpPr>
        <p:spPr bwMode="gray">
          <a:xfrm>
            <a:off x="6267495" y="1"/>
            <a:ext cx="5924505" cy="6216149"/>
          </a:xfrm>
          <a:prstGeom prst="rect">
            <a:avLst/>
          </a:prstGeom>
          <a:solidFill>
            <a:schemeClr val="bg1"/>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800" b="1">
              <a:solidFill>
                <a:schemeClr val="accent1"/>
              </a:solidFill>
              <a:latin typeface="+mj-lt"/>
            </a:endParaRPr>
          </a:p>
        </p:txBody>
      </p:sp>
      <p:sp>
        <p:nvSpPr>
          <p:cNvPr id="7" name="Content Placeholder 6">
            <a:extLst>
              <a:ext uri="{FF2B5EF4-FFF2-40B4-BE49-F238E27FC236}">
                <a16:creationId xmlns:a16="http://schemas.microsoft.com/office/drawing/2014/main" id="{1BA97F8A-1C48-E6C8-2513-79B276F83739}"/>
              </a:ext>
            </a:extLst>
          </p:cNvPr>
          <p:cNvSpPr>
            <a:spLocks noGrp="1"/>
          </p:cNvSpPr>
          <p:nvPr>
            <p:ph sz="quarter" idx="11"/>
          </p:nvPr>
        </p:nvSpPr>
        <p:spPr>
          <a:xfrm>
            <a:off x="6705760" y="1690689"/>
            <a:ext cx="5028922" cy="3703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18661340"/>
      </p:ext>
    </p:extLst>
  </p:cSld>
  <p:clrMapOvr>
    <a:masterClrMapping/>
  </p:clrMapOvr>
  <p:extLst>
    <p:ext uri="{DCECCB84-F9BA-43D5-87BE-67443E8EF086}">
      <p15:sldGuideLst xmlns:p15="http://schemas.microsoft.com/office/powerpoint/2012/main">
        <p15:guide id="1" pos="4223">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Section Divider-Dark">
    <p:bg bwMode="gray">
      <p:bgPr>
        <a:solidFill>
          <a:srgbClr val="0A2999"/>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bwMode="gray">
          <a:xfrm>
            <a:off x="448173" y="3345752"/>
            <a:ext cx="8380626" cy="905256"/>
          </a:xfrm>
        </p:spPr>
        <p:txBody>
          <a:bodyPr lIns="0" tIns="0" rIns="0" bIns="0"/>
          <a:lstStyle>
            <a:lvl1pPr marL="0" indent="0">
              <a:spcBef>
                <a:spcPts val="600"/>
              </a:spcBef>
              <a:buNone/>
              <a:defRPr sz="1800">
                <a:solidFill>
                  <a:schemeClr val="bg1"/>
                </a:solidFill>
                <a:latin typeface="+mn-lt"/>
              </a:defRPr>
            </a:lvl1pPr>
            <a:lvl2pPr marL="400050" indent="0">
              <a:buNone/>
              <a:defRPr/>
            </a:lvl2pPr>
            <a:lvl3pPr marL="742950" indent="0">
              <a:buNone/>
              <a:defRPr/>
            </a:lvl3pPr>
            <a:lvl4pPr marL="1095375" indent="0">
              <a:buNone/>
              <a:defRPr/>
            </a:lvl4pPr>
            <a:lvl5pPr marL="1370012" indent="0">
              <a:buNone/>
              <a:defRPr/>
            </a:lvl5pPr>
          </a:lstStyle>
          <a:p>
            <a:pPr lvl="0"/>
            <a:r>
              <a:rPr lang="en-US"/>
              <a:t>Click to edit Master text styles</a:t>
            </a:r>
          </a:p>
        </p:txBody>
      </p:sp>
      <p:sp>
        <p:nvSpPr>
          <p:cNvPr id="2" name="Title 1"/>
          <p:cNvSpPr>
            <a:spLocks noGrp="1"/>
          </p:cNvSpPr>
          <p:nvPr>
            <p:ph type="ctrTitle"/>
          </p:nvPr>
        </p:nvSpPr>
        <p:spPr bwMode="gray">
          <a:xfrm>
            <a:off x="448172" y="1690688"/>
            <a:ext cx="8380627" cy="1508760"/>
          </a:xfrm>
        </p:spPr>
        <p:txBody>
          <a:bodyPr vert="horz" lIns="0" tIns="0" rIns="0" bIns="0" rtlCol="0" anchor="b" anchorCtr="0">
            <a:noAutofit/>
          </a:bodyPr>
          <a:lstStyle>
            <a:lvl1pPr>
              <a:defRPr lang="en-US" sz="3200" b="0" dirty="0">
                <a:solidFill>
                  <a:schemeClr val="bg1"/>
                </a:solidFill>
              </a:defRPr>
            </a:lvl1pPr>
          </a:lstStyle>
          <a:p>
            <a:pPr lvl="0"/>
            <a:r>
              <a:rPr lang="en-US"/>
              <a:t>Click to edit Master title style</a:t>
            </a:r>
          </a:p>
        </p:txBody>
      </p:sp>
      <p:sp>
        <p:nvSpPr>
          <p:cNvPr id="13" name="Google Shape;49;p7">
            <a:extLst>
              <a:ext uri="{FF2B5EF4-FFF2-40B4-BE49-F238E27FC236}">
                <a16:creationId xmlns:a16="http://schemas.microsoft.com/office/drawing/2014/main" id="{D01DEFE8-92EA-4D72-9911-E9444EF4C65B}"/>
              </a:ext>
              <a:ext uri="{C183D7F6-B498-43B3-948B-1728B52AA6E4}">
                <adec:decorative xmlns:adec="http://schemas.microsoft.com/office/drawing/2017/decorative" val="1"/>
              </a:ext>
            </a:extLst>
          </p:cNvPr>
          <p:cNvSpPr/>
          <p:nvPr userDrawn="1"/>
        </p:nvSpPr>
        <p:spPr bwMode="gray">
          <a:xfrm>
            <a:off x="1" y="6216149"/>
            <a:ext cx="12192000" cy="641784"/>
          </a:xfrm>
          <a:prstGeom prst="rect">
            <a:avLst/>
          </a:prstGeom>
          <a:solidFill>
            <a:schemeClr val="bg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10" name="Slide Number Placeholder 5">
            <a:extLst>
              <a:ext uri="{FF2B5EF4-FFF2-40B4-BE49-F238E27FC236}">
                <a16:creationId xmlns:a16="http://schemas.microsoft.com/office/drawing/2014/main" id="{CCDF916F-8B26-4E62-8230-AE3626C83AC8}"/>
              </a:ext>
            </a:extLst>
          </p:cNvPr>
          <p:cNvSpPr txBox="1">
            <a:spLocks/>
          </p:cNvSpPr>
          <p:nvPr userDrawn="1"/>
        </p:nvSpPr>
        <p:spPr bwMode="gray">
          <a:xfrm>
            <a:off x="11466324" y="6303596"/>
            <a:ext cx="276370" cy="335382"/>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sz="800" smtClean="0">
                <a:solidFill>
                  <a:srgbClr val="A1AAB1"/>
                </a:solidFill>
                <a:latin typeface="+mn-lt"/>
              </a:rPr>
              <a:pPr/>
              <a:t>‹#›</a:t>
            </a:fld>
            <a:endParaRPr lang="en-US" sz="800">
              <a:solidFill>
                <a:srgbClr val="A1AAB1"/>
              </a:solidFill>
              <a:latin typeface="+mn-lt"/>
            </a:endParaRPr>
          </a:p>
        </p:txBody>
      </p:sp>
      <p:sp>
        <p:nvSpPr>
          <p:cNvPr id="3" name="Text Placeholder 3">
            <a:extLst>
              <a:ext uri="{FF2B5EF4-FFF2-40B4-BE49-F238E27FC236}">
                <a16:creationId xmlns:a16="http://schemas.microsoft.com/office/drawing/2014/main" id="{23FE5CA9-4F4A-9900-B27D-D5151882249B}"/>
              </a:ext>
            </a:extLst>
          </p:cNvPr>
          <p:cNvSpPr txBox="1">
            <a:spLocks/>
          </p:cNvSpPr>
          <p:nvPr userDrawn="1"/>
        </p:nvSpPr>
        <p:spPr bwMode="gray">
          <a:xfrm>
            <a:off x="1472503" y="6303596"/>
            <a:ext cx="4399475" cy="335382"/>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300"/>
              </a:spcBef>
              <a:buClr>
                <a:schemeClr val="tx1"/>
              </a:buClr>
              <a:buSzPct val="100000"/>
              <a:buFont typeface="Arial" panose="020B0604020202020204" pitchFamily="34" charset="0"/>
              <a:buNone/>
              <a:defRPr lang="en-US" sz="1200" kern="1200">
                <a:solidFill>
                  <a:srgbClr val="00004E"/>
                </a:solidFill>
                <a:latin typeface="+mn-lt"/>
                <a:ea typeface="+mn-ea"/>
                <a:cs typeface="+mn-cs"/>
              </a:defRPr>
            </a:lvl1pPr>
            <a:lvl2pPr marL="457200" indent="-169863" algn="l" defTabSz="914400" rtl="0" eaLnBrk="1" latinLnBrk="0" hangingPunct="1">
              <a:lnSpc>
                <a:spcPct val="90000"/>
              </a:lnSpc>
              <a:spcBef>
                <a:spcPts val="1000"/>
              </a:spcBef>
              <a:buClr>
                <a:schemeClr val="tx1"/>
              </a:buClr>
              <a:buFont typeface="Arial" panose="020B0604020202020204" pitchFamily="34" charset="0"/>
              <a:buChar char="•"/>
              <a:defRPr sz="1800" kern="1200">
                <a:solidFill>
                  <a:schemeClr val="tx1"/>
                </a:solidFill>
                <a:latin typeface="+mn-lt"/>
                <a:ea typeface="+mn-ea"/>
                <a:cs typeface="+mn-cs"/>
              </a:defRPr>
            </a:lvl2pPr>
            <a:lvl3pPr marL="685800" indent="-171450" algn="l" defTabSz="914400" rtl="0" eaLnBrk="1" latinLnBrk="0" hangingPunct="1">
              <a:lnSpc>
                <a:spcPct val="9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3pPr>
            <a:lvl4pPr marL="914400" indent="-171450" algn="l" defTabSz="914400" rtl="0" eaLnBrk="1" latinLnBrk="0" hangingPunct="1">
              <a:lnSpc>
                <a:spcPct val="90000"/>
              </a:lnSpc>
              <a:spcBef>
                <a:spcPts val="200"/>
              </a:spcBef>
              <a:buClr>
                <a:schemeClr val="tx1"/>
              </a:buClr>
              <a:buFont typeface="Arial" panose="020B0604020202020204" pitchFamily="34" charset="0"/>
              <a:buChar char="•"/>
              <a:defRPr sz="1400" kern="1200">
                <a:solidFill>
                  <a:schemeClr val="tx1"/>
                </a:solidFill>
                <a:latin typeface="+mn-lt"/>
                <a:ea typeface="+mn-ea"/>
                <a:cs typeface="+mn-cs"/>
              </a:defRPr>
            </a:lvl4pPr>
            <a:lvl5pPr marL="1089025" indent="-114300" algn="l" defTabSz="914400" rtl="0" eaLnBrk="1" latinLnBrk="0" hangingPunct="1">
              <a:lnSpc>
                <a:spcPct val="90000"/>
              </a:lnSpc>
              <a:spcBef>
                <a:spcPts val="100"/>
              </a:spcBef>
              <a:buClr>
                <a:schemeClr val="tx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800" b="0">
                <a:solidFill>
                  <a:schemeClr val="accent1"/>
                </a:solidFill>
              </a:rPr>
              <a:t>Better health enabled by data</a:t>
            </a:r>
          </a:p>
        </p:txBody>
      </p:sp>
      <p:pic>
        <p:nvPicPr>
          <p:cNvPr id="8" name="Graphic 7" descr="ASTP logo">
            <a:extLst>
              <a:ext uri="{FF2B5EF4-FFF2-40B4-BE49-F238E27FC236}">
                <a16:creationId xmlns:a16="http://schemas.microsoft.com/office/drawing/2014/main" id="{67BD97C8-7738-824C-86BE-17EEDFFD0EF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57319" y="6420148"/>
            <a:ext cx="833553" cy="231801"/>
          </a:xfrm>
          <a:prstGeom prst="rect">
            <a:avLst/>
          </a:prstGeom>
        </p:spPr>
      </p:pic>
    </p:spTree>
    <p:custDataLst>
      <p:tags r:id="rId1"/>
    </p:custDataLst>
    <p:extLst>
      <p:ext uri="{BB962C8B-B14F-4D97-AF65-F5344CB8AC3E}">
        <p14:creationId xmlns:p14="http://schemas.microsoft.com/office/powerpoint/2010/main" val="412059791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Section Divider + Content-Dark">
    <p:bg bwMode="gray">
      <p:bgPr>
        <a:solidFill>
          <a:srgbClr val="0A2999"/>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bwMode="gray">
          <a:xfrm>
            <a:off x="448173" y="3345752"/>
            <a:ext cx="5476333" cy="905256"/>
          </a:xfrm>
        </p:spPr>
        <p:txBody>
          <a:bodyPr lIns="0" tIns="0" rIns="0" bIns="0"/>
          <a:lstStyle>
            <a:lvl1pPr marL="0" indent="0">
              <a:spcBef>
                <a:spcPts val="600"/>
              </a:spcBef>
              <a:buNone/>
              <a:defRPr sz="1800">
                <a:solidFill>
                  <a:schemeClr val="bg1"/>
                </a:solidFill>
                <a:latin typeface="+mn-lt"/>
              </a:defRPr>
            </a:lvl1pPr>
            <a:lvl2pPr marL="400050" indent="0">
              <a:buNone/>
              <a:defRPr/>
            </a:lvl2pPr>
            <a:lvl3pPr marL="742950" indent="0">
              <a:buNone/>
              <a:defRPr/>
            </a:lvl3pPr>
            <a:lvl4pPr marL="1095375" indent="0">
              <a:buNone/>
              <a:defRPr/>
            </a:lvl4pPr>
            <a:lvl5pPr marL="1370012" indent="0">
              <a:buNone/>
              <a:defRPr/>
            </a:lvl5pPr>
          </a:lstStyle>
          <a:p>
            <a:pPr lvl="0"/>
            <a:r>
              <a:rPr lang="en-US"/>
              <a:t>Click to edit Master text styles</a:t>
            </a:r>
          </a:p>
        </p:txBody>
      </p:sp>
      <p:sp>
        <p:nvSpPr>
          <p:cNvPr id="2" name="Title 1"/>
          <p:cNvSpPr>
            <a:spLocks noGrp="1"/>
          </p:cNvSpPr>
          <p:nvPr>
            <p:ph type="ctrTitle"/>
          </p:nvPr>
        </p:nvSpPr>
        <p:spPr bwMode="gray">
          <a:xfrm>
            <a:off x="448173" y="1690688"/>
            <a:ext cx="5476334" cy="1508760"/>
          </a:xfrm>
        </p:spPr>
        <p:txBody>
          <a:bodyPr vert="horz" lIns="0" tIns="0" rIns="0" bIns="0" rtlCol="0" anchor="b" anchorCtr="0">
            <a:noAutofit/>
          </a:bodyPr>
          <a:lstStyle>
            <a:lvl1pPr>
              <a:defRPr lang="en-US" sz="3200" b="0" dirty="0">
                <a:solidFill>
                  <a:schemeClr val="bg1"/>
                </a:solidFill>
              </a:defRPr>
            </a:lvl1pPr>
          </a:lstStyle>
          <a:p>
            <a:pPr lvl="0"/>
            <a:r>
              <a:rPr lang="en-US"/>
              <a:t>Click to edit Master title style</a:t>
            </a:r>
          </a:p>
        </p:txBody>
      </p:sp>
      <p:sp>
        <p:nvSpPr>
          <p:cNvPr id="13" name="Google Shape;49;p7">
            <a:extLst>
              <a:ext uri="{FF2B5EF4-FFF2-40B4-BE49-F238E27FC236}">
                <a16:creationId xmlns:a16="http://schemas.microsoft.com/office/drawing/2014/main" id="{D01DEFE8-92EA-4D72-9911-E9444EF4C65B}"/>
              </a:ext>
              <a:ext uri="{C183D7F6-B498-43B3-948B-1728B52AA6E4}">
                <adec:decorative xmlns:adec="http://schemas.microsoft.com/office/drawing/2017/decorative" val="1"/>
              </a:ext>
            </a:extLst>
          </p:cNvPr>
          <p:cNvSpPr/>
          <p:nvPr userDrawn="1"/>
        </p:nvSpPr>
        <p:spPr bwMode="gray">
          <a:xfrm>
            <a:off x="1" y="6216149"/>
            <a:ext cx="12192000" cy="641784"/>
          </a:xfrm>
          <a:prstGeom prst="rect">
            <a:avLst/>
          </a:prstGeom>
          <a:solidFill>
            <a:schemeClr val="l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10" name="Slide Number Placeholder 5">
            <a:extLst>
              <a:ext uri="{FF2B5EF4-FFF2-40B4-BE49-F238E27FC236}">
                <a16:creationId xmlns:a16="http://schemas.microsoft.com/office/drawing/2014/main" id="{CCDF916F-8B26-4E62-8230-AE3626C83AC8}"/>
              </a:ext>
            </a:extLst>
          </p:cNvPr>
          <p:cNvSpPr txBox="1">
            <a:spLocks/>
          </p:cNvSpPr>
          <p:nvPr userDrawn="1"/>
        </p:nvSpPr>
        <p:spPr bwMode="gray">
          <a:xfrm>
            <a:off x="11466324" y="6303596"/>
            <a:ext cx="276370" cy="335382"/>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sz="800" smtClean="0">
                <a:solidFill>
                  <a:srgbClr val="A1AAB1"/>
                </a:solidFill>
                <a:latin typeface="+mn-lt"/>
              </a:rPr>
              <a:pPr/>
              <a:t>‹#›</a:t>
            </a:fld>
            <a:endParaRPr lang="en-US" sz="800">
              <a:solidFill>
                <a:srgbClr val="A1AAB1"/>
              </a:solidFill>
              <a:latin typeface="+mn-lt"/>
            </a:endParaRPr>
          </a:p>
        </p:txBody>
      </p:sp>
      <p:sp>
        <p:nvSpPr>
          <p:cNvPr id="3" name="Text Placeholder 3">
            <a:extLst>
              <a:ext uri="{FF2B5EF4-FFF2-40B4-BE49-F238E27FC236}">
                <a16:creationId xmlns:a16="http://schemas.microsoft.com/office/drawing/2014/main" id="{23FE5CA9-4F4A-9900-B27D-D5151882249B}"/>
              </a:ext>
            </a:extLst>
          </p:cNvPr>
          <p:cNvSpPr txBox="1">
            <a:spLocks/>
          </p:cNvSpPr>
          <p:nvPr userDrawn="1"/>
        </p:nvSpPr>
        <p:spPr bwMode="gray">
          <a:xfrm>
            <a:off x="1472503" y="6303596"/>
            <a:ext cx="4399475" cy="335382"/>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300"/>
              </a:spcBef>
              <a:buClr>
                <a:schemeClr val="tx1"/>
              </a:buClr>
              <a:buSzPct val="100000"/>
              <a:buFont typeface="Arial" panose="020B0604020202020204" pitchFamily="34" charset="0"/>
              <a:buNone/>
              <a:defRPr lang="en-US" sz="1200" kern="1200">
                <a:solidFill>
                  <a:srgbClr val="00004E"/>
                </a:solidFill>
                <a:latin typeface="+mn-lt"/>
                <a:ea typeface="+mn-ea"/>
                <a:cs typeface="+mn-cs"/>
              </a:defRPr>
            </a:lvl1pPr>
            <a:lvl2pPr marL="457200" indent="-169863" algn="l" defTabSz="914400" rtl="0" eaLnBrk="1" latinLnBrk="0" hangingPunct="1">
              <a:lnSpc>
                <a:spcPct val="90000"/>
              </a:lnSpc>
              <a:spcBef>
                <a:spcPts val="1000"/>
              </a:spcBef>
              <a:buClr>
                <a:schemeClr val="tx1"/>
              </a:buClr>
              <a:buFont typeface="Arial" panose="020B0604020202020204" pitchFamily="34" charset="0"/>
              <a:buChar char="•"/>
              <a:defRPr sz="1800" kern="1200">
                <a:solidFill>
                  <a:schemeClr val="tx1"/>
                </a:solidFill>
                <a:latin typeface="+mn-lt"/>
                <a:ea typeface="+mn-ea"/>
                <a:cs typeface="+mn-cs"/>
              </a:defRPr>
            </a:lvl2pPr>
            <a:lvl3pPr marL="685800" indent="-171450" algn="l" defTabSz="914400" rtl="0" eaLnBrk="1" latinLnBrk="0" hangingPunct="1">
              <a:lnSpc>
                <a:spcPct val="9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3pPr>
            <a:lvl4pPr marL="914400" indent="-171450" algn="l" defTabSz="914400" rtl="0" eaLnBrk="1" latinLnBrk="0" hangingPunct="1">
              <a:lnSpc>
                <a:spcPct val="90000"/>
              </a:lnSpc>
              <a:spcBef>
                <a:spcPts val="200"/>
              </a:spcBef>
              <a:buClr>
                <a:schemeClr val="tx1"/>
              </a:buClr>
              <a:buFont typeface="Arial" panose="020B0604020202020204" pitchFamily="34" charset="0"/>
              <a:buChar char="•"/>
              <a:defRPr sz="1400" kern="1200">
                <a:solidFill>
                  <a:schemeClr val="tx1"/>
                </a:solidFill>
                <a:latin typeface="+mn-lt"/>
                <a:ea typeface="+mn-ea"/>
                <a:cs typeface="+mn-cs"/>
              </a:defRPr>
            </a:lvl4pPr>
            <a:lvl5pPr marL="1089025" indent="-114300" algn="l" defTabSz="914400" rtl="0" eaLnBrk="1" latinLnBrk="0" hangingPunct="1">
              <a:lnSpc>
                <a:spcPct val="90000"/>
              </a:lnSpc>
              <a:spcBef>
                <a:spcPts val="100"/>
              </a:spcBef>
              <a:buClr>
                <a:schemeClr val="tx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800" b="0">
                <a:solidFill>
                  <a:schemeClr val="accent1"/>
                </a:solidFill>
              </a:rPr>
              <a:t>Better health enabled by data</a:t>
            </a:r>
          </a:p>
        </p:txBody>
      </p:sp>
      <p:pic>
        <p:nvPicPr>
          <p:cNvPr id="8" name="Graphic 7" descr="ASTP logo">
            <a:extLst>
              <a:ext uri="{FF2B5EF4-FFF2-40B4-BE49-F238E27FC236}">
                <a16:creationId xmlns:a16="http://schemas.microsoft.com/office/drawing/2014/main" id="{67BD97C8-7738-824C-86BE-17EEDFFD0EF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57319" y="6420148"/>
            <a:ext cx="833553" cy="231801"/>
          </a:xfrm>
          <a:prstGeom prst="rect">
            <a:avLst/>
          </a:prstGeom>
        </p:spPr>
      </p:pic>
      <p:sp>
        <p:nvSpPr>
          <p:cNvPr id="4" name="Rectangle 3">
            <a:extLst>
              <a:ext uri="{FF2B5EF4-FFF2-40B4-BE49-F238E27FC236}">
                <a16:creationId xmlns:a16="http://schemas.microsoft.com/office/drawing/2014/main" id="{C554A72B-377A-5513-FF17-9B8A8A189C25}"/>
              </a:ext>
              <a:ext uri="{C183D7F6-B498-43B3-948B-1728B52AA6E4}">
                <adec:decorative xmlns:adec="http://schemas.microsoft.com/office/drawing/2017/decorative" val="1"/>
              </a:ext>
            </a:extLst>
          </p:cNvPr>
          <p:cNvSpPr/>
          <p:nvPr userDrawn="1"/>
        </p:nvSpPr>
        <p:spPr bwMode="gray">
          <a:xfrm>
            <a:off x="6267495" y="1"/>
            <a:ext cx="5924505" cy="6216149"/>
          </a:xfrm>
          <a:prstGeom prst="rect">
            <a:avLst/>
          </a:prstGeom>
          <a:solidFill>
            <a:schemeClr val="bg1"/>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800" b="1">
              <a:solidFill>
                <a:schemeClr val="accent1"/>
              </a:solidFill>
              <a:latin typeface="+mj-lt"/>
            </a:endParaRPr>
          </a:p>
        </p:txBody>
      </p:sp>
      <p:sp>
        <p:nvSpPr>
          <p:cNvPr id="7" name="Content Placeholder 6">
            <a:extLst>
              <a:ext uri="{FF2B5EF4-FFF2-40B4-BE49-F238E27FC236}">
                <a16:creationId xmlns:a16="http://schemas.microsoft.com/office/drawing/2014/main" id="{1BA97F8A-1C48-E6C8-2513-79B276F83739}"/>
              </a:ext>
            </a:extLst>
          </p:cNvPr>
          <p:cNvSpPr>
            <a:spLocks noGrp="1"/>
          </p:cNvSpPr>
          <p:nvPr>
            <p:ph sz="quarter" idx="11"/>
          </p:nvPr>
        </p:nvSpPr>
        <p:spPr>
          <a:xfrm>
            <a:off x="6705760" y="1690689"/>
            <a:ext cx="5028922" cy="3703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679952938"/>
      </p:ext>
    </p:extLst>
  </p:cSld>
  <p:clrMapOvr>
    <a:masterClrMapping/>
  </p:clrMapOvr>
  <p:extLst>
    <p:ext uri="{DCECCB84-F9BA-43D5-87BE-67443E8EF086}">
      <p15:sldGuideLst xmlns:p15="http://schemas.microsoft.com/office/powerpoint/2012/main">
        <p15:guide id="1" pos="4223">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sv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image" Target="../media/image2.svg"/><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image" Target="../media/image1.png"/><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tags" Target="../tags/tag18.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 Type="http://schemas.openxmlformats.org/officeDocument/2006/relationships/slideLayout" Target="../slideLayouts/slideLayout46.xml"/><Relationship Id="rId21" Type="http://schemas.openxmlformats.org/officeDocument/2006/relationships/image" Target="../media/image19.png"/><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tags" Target="../tags/tag3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19" Type="http://schemas.openxmlformats.org/officeDocument/2006/relationships/theme" Target="../theme/theme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image" Target="../media/image20.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slideLayout" Target="../slideLayouts/slideLayout87.xml"/><Relationship Id="rId3" Type="http://schemas.openxmlformats.org/officeDocument/2006/relationships/slideLayout" Target="../slideLayouts/slideLayout64.xml"/><Relationship Id="rId21" Type="http://schemas.openxmlformats.org/officeDocument/2006/relationships/slideLayout" Target="../slideLayouts/slideLayout82.xml"/><Relationship Id="rId34" Type="http://schemas.openxmlformats.org/officeDocument/2006/relationships/image" Target="../media/image1.png"/><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33" Type="http://schemas.openxmlformats.org/officeDocument/2006/relationships/tags" Target="../tags/tag49.xml"/><Relationship Id="rId38" Type="http://schemas.openxmlformats.org/officeDocument/2006/relationships/image" Target="../media/image36.svg"/><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29" Type="http://schemas.openxmlformats.org/officeDocument/2006/relationships/slideLayout" Target="../slideLayouts/slideLayout90.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32" Type="http://schemas.openxmlformats.org/officeDocument/2006/relationships/theme" Target="../theme/theme4.xml"/><Relationship Id="rId37" Type="http://schemas.openxmlformats.org/officeDocument/2006/relationships/image" Target="../media/image35.png"/><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28" Type="http://schemas.openxmlformats.org/officeDocument/2006/relationships/slideLayout" Target="../slideLayouts/slideLayout89.xml"/><Relationship Id="rId36" Type="http://schemas.openxmlformats.org/officeDocument/2006/relationships/image" Target="../media/image34.svg"/><Relationship Id="rId10" Type="http://schemas.openxmlformats.org/officeDocument/2006/relationships/slideLayout" Target="../slideLayouts/slideLayout71.xml"/><Relationship Id="rId19" Type="http://schemas.openxmlformats.org/officeDocument/2006/relationships/slideLayout" Target="../slideLayouts/slideLayout80.xml"/><Relationship Id="rId31" Type="http://schemas.openxmlformats.org/officeDocument/2006/relationships/slideLayout" Target="../slideLayouts/slideLayout92.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 Id="rId27" Type="http://schemas.openxmlformats.org/officeDocument/2006/relationships/slideLayout" Target="../slideLayouts/slideLayout88.xml"/><Relationship Id="rId30" Type="http://schemas.openxmlformats.org/officeDocument/2006/relationships/slideLayout" Target="../slideLayouts/slideLayout91.xml"/><Relationship Id="rId35" Type="http://schemas.openxmlformats.org/officeDocument/2006/relationships/image" Target="../media/image33.sv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3" Type="http://schemas.openxmlformats.org/officeDocument/2006/relationships/slideLayout" Target="../slideLayouts/slideLayout95.xml"/><Relationship Id="rId21" Type="http://schemas.openxmlformats.org/officeDocument/2006/relationships/slideLayout" Target="../slideLayouts/slideLayout113.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5" Type="http://schemas.openxmlformats.org/officeDocument/2006/relationships/image" Target="../media/image53.svg"/><Relationship Id="rId2" Type="http://schemas.openxmlformats.org/officeDocument/2006/relationships/slideLayout" Target="../slideLayouts/slideLayout94.xml"/><Relationship Id="rId16" Type="http://schemas.openxmlformats.org/officeDocument/2006/relationships/slideLayout" Target="../slideLayouts/slideLayout108.xml"/><Relationship Id="rId20" Type="http://schemas.openxmlformats.org/officeDocument/2006/relationships/slideLayout" Target="../slideLayouts/slideLayout112.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24" Type="http://schemas.openxmlformats.org/officeDocument/2006/relationships/image" Target="../media/image1.png"/><Relationship Id="rId5" Type="http://schemas.openxmlformats.org/officeDocument/2006/relationships/slideLayout" Target="../slideLayouts/slideLayout97.xml"/><Relationship Id="rId15" Type="http://schemas.openxmlformats.org/officeDocument/2006/relationships/slideLayout" Target="../slideLayouts/slideLayout107.xml"/><Relationship Id="rId23" Type="http://schemas.openxmlformats.org/officeDocument/2006/relationships/tags" Target="../tags/tag66.xml"/><Relationship Id="rId10" Type="http://schemas.openxmlformats.org/officeDocument/2006/relationships/slideLayout" Target="../slideLayouts/slideLayout102.xml"/><Relationship Id="rId19" Type="http://schemas.openxmlformats.org/officeDocument/2006/relationships/slideLayout" Target="../slideLayouts/slideLayout111.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 Id="rId2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18" Type="http://schemas.openxmlformats.org/officeDocument/2006/relationships/slideLayout" Target="../slideLayouts/slideLayout131.xml"/><Relationship Id="rId3" Type="http://schemas.openxmlformats.org/officeDocument/2006/relationships/slideLayout" Target="../slideLayouts/slideLayout116.xml"/><Relationship Id="rId21" Type="http://schemas.openxmlformats.org/officeDocument/2006/relationships/slideLayout" Target="../slideLayouts/slideLayout134.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17" Type="http://schemas.openxmlformats.org/officeDocument/2006/relationships/slideLayout" Target="../slideLayouts/slideLayout130.xml"/><Relationship Id="rId25" Type="http://schemas.openxmlformats.org/officeDocument/2006/relationships/image" Target="../media/image53.svg"/><Relationship Id="rId2" Type="http://schemas.openxmlformats.org/officeDocument/2006/relationships/slideLayout" Target="../slideLayouts/slideLayout115.xml"/><Relationship Id="rId16" Type="http://schemas.openxmlformats.org/officeDocument/2006/relationships/slideLayout" Target="../slideLayouts/slideLayout129.xml"/><Relationship Id="rId20" Type="http://schemas.openxmlformats.org/officeDocument/2006/relationships/slideLayout" Target="../slideLayouts/slideLayout133.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24" Type="http://schemas.openxmlformats.org/officeDocument/2006/relationships/image" Target="../media/image1.png"/><Relationship Id="rId5" Type="http://schemas.openxmlformats.org/officeDocument/2006/relationships/slideLayout" Target="../slideLayouts/slideLayout118.xml"/><Relationship Id="rId15" Type="http://schemas.openxmlformats.org/officeDocument/2006/relationships/slideLayout" Target="../slideLayouts/slideLayout128.xml"/><Relationship Id="rId23" Type="http://schemas.openxmlformats.org/officeDocument/2006/relationships/tags" Target="../tags/tag83.xml"/><Relationship Id="rId10" Type="http://schemas.openxmlformats.org/officeDocument/2006/relationships/slideLayout" Target="../slideLayouts/slideLayout123.xml"/><Relationship Id="rId19" Type="http://schemas.openxmlformats.org/officeDocument/2006/relationships/slideLayout" Target="../slideLayouts/slideLayout132.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 Id="rId2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tags" Target="../tags/tag100.xml"/><Relationship Id="rId3" Type="http://schemas.openxmlformats.org/officeDocument/2006/relationships/slideLayout" Target="../slideLayouts/slideLayout137.xml"/><Relationship Id="rId7" Type="http://schemas.openxmlformats.org/officeDocument/2006/relationships/theme" Target="../theme/theme7.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image" Target="../media/image34.svg"/><Relationship Id="rId5" Type="http://schemas.openxmlformats.org/officeDocument/2006/relationships/slideLayout" Target="../slideLayouts/slideLayout139.xml"/><Relationship Id="rId10" Type="http://schemas.openxmlformats.org/officeDocument/2006/relationships/image" Target="../media/image53.svg"/><Relationship Id="rId4" Type="http://schemas.openxmlformats.org/officeDocument/2006/relationships/slideLayout" Target="../slideLayouts/slideLayout138.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userDrawn="1">
            <p:ph type="body" idx="1"/>
          </p:nvPr>
        </p:nvSpPr>
        <p:spPr bwMode="gray">
          <a:xfrm>
            <a:off x="457319" y="1690689"/>
            <a:ext cx="11285375" cy="3703637"/>
          </a:xfrm>
          <a:prstGeom prst="rect">
            <a:avLst/>
          </a:prstGeom>
        </p:spPr>
        <p:txBody>
          <a:bodyPr vert="horz" lIns="45720" tIns="45720" rIns="4572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userDrawn="1">
            <p:ph type="title"/>
          </p:nvPr>
        </p:nvSpPr>
        <p:spPr bwMode="gray">
          <a:xfrm>
            <a:off x="457319" y="457200"/>
            <a:ext cx="11285377" cy="890588"/>
          </a:xfrm>
          <a:prstGeom prst="rect">
            <a:avLst/>
          </a:prstGeom>
        </p:spPr>
        <p:txBody>
          <a:bodyPr vert="horz" lIns="0" tIns="0" rIns="0" bIns="45720" rtlCol="0" anchor="t" anchorCtr="0">
            <a:noAutofit/>
          </a:bodyPr>
          <a:lstStyle/>
          <a:p>
            <a:pPr lvl="0"/>
            <a:r>
              <a:rPr lang="en-US"/>
              <a:t>Click to edit Master title style</a:t>
            </a:r>
          </a:p>
        </p:txBody>
      </p:sp>
      <p:sp>
        <p:nvSpPr>
          <p:cNvPr id="11" name="Slide Number Placeholder 5">
            <a:extLst>
              <a:ext uri="{FF2B5EF4-FFF2-40B4-BE49-F238E27FC236}">
                <a16:creationId xmlns:a16="http://schemas.microsoft.com/office/drawing/2014/main" id="{146C14D5-25B9-40A9-A7B3-25F17FEDDC36}"/>
              </a:ext>
            </a:extLst>
          </p:cNvPr>
          <p:cNvSpPr txBox="1">
            <a:spLocks/>
          </p:cNvSpPr>
          <p:nvPr userDrawn="1"/>
        </p:nvSpPr>
        <p:spPr bwMode="gray">
          <a:xfrm>
            <a:off x="11466324" y="6303596"/>
            <a:ext cx="276370" cy="335382"/>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sz="800" smtClean="0">
                <a:solidFill>
                  <a:srgbClr val="A1AAB1"/>
                </a:solidFill>
                <a:latin typeface="+mn-lt"/>
              </a:rPr>
              <a:pPr/>
              <a:t>‹#›</a:t>
            </a:fld>
            <a:endParaRPr lang="en-US" sz="800">
              <a:solidFill>
                <a:srgbClr val="A1AAB1"/>
              </a:solidFill>
              <a:latin typeface="+mn-lt"/>
            </a:endParaRPr>
          </a:p>
        </p:txBody>
      </p:sp>
      <p:pic>
        <p:nvPicPr>
          <p:cNvPr id="7" name="Graphic 6">
            <a:extLst>
              <a:ext uri="{FF2B5EF4-FFF2-40B4-BE49-F238E27FC236}">
                <a16:creationId xmlns:a16="http://schemas.microsoft.com/office/drawing/2014/main" id="{67CA758C-F1BC-1C40-12E2-D73FB382796C}"/>
              </a:ext>
              <a:ext uri="{C183D7F6-B498-43B3-948B-1728B52AA6E4}">
                <adec:decorative xmlns:adec="http://schemas.microsoft.com/office/drawing/2017/decorative" val="1"/>
              </a:ext>
            </a:extLst>
          </p:cNvPr>
          <p:cNvPicPr>
            <a:picLocks noChangeAspect="1"/>
          </p:cNvPicPr>
          <p:nvPr userDrawn="1"/>
        </p:nvPicPr>
        <p:blipFill>
          <a:blip r:embed="rId25">
            <a:extLst>
              <a:ext uri="{96DAC541-7B7A-43D3-8B79-37D633B846F1}">
                <asvg:svgBlip xmlns:asvg="http://schemas.microsoft.com/office/drawing/2016/SVG/main" r:embed="rId26"/>
              </a:ext>
            </a:extLst>
          </a:blip>
          <a:stretch>
            <a:fillRect/>
          </a:stretch>
        </p:blipFill>
        <p:spPr>
          <a:xfrm>
            <a:off x="457320" y="6499717"/>
            <a:ext cx="1345569" cy="127931"/>
          </a:xfrm>
          <a:prstGeom prst="rect">
            <a:avLst/>
          </a:prstGeom>
        </p:spPr>
      </p:pic>
      <p:sp>
        <p:nvSpPr>
          <p:cNvPr id="6" name="TextBox 5">
            <a:extLst>
              <a:ext uri="{FF2B5EF4-FFF2-40B4-BE49-F238E27FC236}">
                <a16:creationId xmlns:a16="http://schemas.microsoft.com/office/drawing/2014/main" id="{3FF451F0-3214-AC62-BBAF-39D32628A829}"/>
              </a:ext>
            </a:extLst>
          </p:cNvPr>
          <p:cNvSpPr txBox="1"/>
          <p:nvPr userDrawn="1">
            <p:extLst>
              <p:ext uri="{1162E1C5-73C7-4A58-AE30-91384D911F3F}">
                <p184:classification xmlns:p184="http://schemas.microsoft.com/office/powerpoint/2018/4/main" val="hdr"/>
              </p:ext>
            </p:extLst>
          </p:nvPr>
        </p:nvSpPr>
        <p:spPr>
          <a:xfrm>
            <a:off x="63500" y="63500"/>
            <a:ext cx="895350" cy="121920"/>
          </a:xfrm>
          <a:prstGeom prst="rect">
            <a:avLst/>
          </a:prstGeom>
        </p:spPr>
        <p:txBody>
          <a:bodyPr horzOverflow="overflow" lIns="0" tIns="0" rIns="0" bIns="0">
            <a:spAutoFit/>
          </a:bodyPr>
          <a:lstStyle/>
          <a:p>
            <a:pPr algn="l"/>
            <a:r>
              <a:rPr lang="en-US" sz="800">
                <a:solidFill>
                  <a:srgbClr val="0000FF"/>
                </a:solidFill>
                <a:latin typeface="Calibri" panose="020F0502020204030204" pitchFamily="34" charset="0"/>
                <a:ea typeface="Calibri" panose="020F0502020204030204" pitchFamily="34" charset="0"/>
                <a:cs typeface="Calibri" panose="020F0502020204030204" pitchFamily="34" charset="0"/>
              </a:rPr>
              <a:t>Sensitive - Protected </a:t>
            </a:r>
          </a:p>
        </p:txBody>
      </p:sp>
      <p:sp>
        <p:nvSpPr>
          <p:cNvPr id="8" name="TextBox 7">
            <a:extLst>
              <a:ext uri="{FF2B5EF4-FFF2-40B4-BE49-F238E27FC236}">
                <a16:creationId xmlns:a16="http://schemas.microsoft.com/office/drawing/2014/main" id="{7F8AE740-1804-22A4-F7A1-039C9468DF6C}"/>
              </a:ext>
            </a:extLst>
          </p:cNvPr>
          <p:cNvSpPr txBox="1"/>
          <p:nvPr userDrawn="1">
            <p:extLst>
              <p:ext uri="{1162E1C5-73C7-4A58-AE30-91384D911F3F}">
                <p184:classification xmlns:p184="http://schemas.microsoft.com/office/powerpoint/2018/4/main" val="ftr"/>
              </p:ext>
            </p:extLst>
          </p:nvPr>
        </p:nvSpPr>
        <p:spPr>
          <a:xfrm>
            <a:off x="63500" y="6672580"/>
            <a:ext cx="1611313" cy="121920"/>
          </a:xfrm>
          <a:prstGeom prst="rect">
            <a:avLst/>
          </a:prstGeom>
        </p:spPr>
        <p:txBody>
          <a:bodyPr horzOverflow="overflow" lIns="0" tIns="0" rIns="0" bIns="0">
            <a:spAutoFit/>
          </a:bodyPr>
          <a:lstStyle/>
          <a:p>
            <a:pPr algn="l"/>
            <a:r>
              <a:rPr lang="en-US" sz="800">
                <a:solidFill>
                  <a:srgbClr val="0000FF"/>
                </a:solidFill>
                <a:latin typeface="Calibri" panose="020F0502020204030204" pitchFamily="34" charset="0"/>
                <a:ea typeface="Calibri" panose="020F0502020204030204" pitchFamily="34" charset="0"/>
                <a:cs typeface="Calibri" panose="020F0502020204030204" pitchFamily="34" charset="0"/>
              </a:rPr>
              <a:t>Only HHS Internal and External OpDivs</a:t>
            </a:r>
          </a:p>
        </p:txBody>
      </p:sp>
    </p:spTree>
    <p:custDataLst>
      <p:tags r:id="rId24"/>
    </p:custDataLst>
    <p:extLst>
      <p:ext uri="{BB962C8B-B14F-4D97-AF65-F5344CB8AC3E}">
        <p14:creationId xmlns:p14="http://schemas.microsoft.com/office/powerpoint/2010/main" val="29814076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790" r:id="rId22"/>
  </p:sldLayoutIdLst>
  <p:hf sldNum="0" hdr="0" ftr="0" dt="0"/>
  <p:txStyles>
    <p:titleStyle>
      <a:lvl1pPr algn="l" defTabSz="914400" rtl="0" eaLnBrk="1" latinLnBrk="0" hangingPunct="1">
        <a:lnSpc>
          <a:spcPct val="100000"/>
        </a:lnSpc>
        <a:spcBef>
          <a:spcPts val="0"/>
        </a:spcBef>
        <a:buNone/>
        <a:defRPr lang="en-US" sz="2650" b="0" kern="1200" spc="-50" dirty="0">
          <a:solidFill>
            <a:schemeClr val="accent2"/>
          </a:solidFill>
          <a:latin typeface="+mj-lt"/>
          <a:ea typeface="+mj-ea"/>
          <a:cs typeface="+mj-cs"/>
        </a:defRPr>
      </a:lvl1pPr>
    </p:titleStyle>
    <p:bodyStyle>
      <a:lvl1pPr marL="228600" indent="-228600" algn="l" defTabSz="914400" rtl="0" eaLnBrk="1" latinLnBrk="0" hangingPunct="1">
        <a:lnSpc>
          <a:spcPct val="110000"/>
        </a:lnSpc>
        <a:spcBef>
          <a:spcPts val="2000"/>
        </a:spcBef>
        <a:buClrTx/>
        <a:buSzPct val="100000"/>
        <a:buFont typeface="Arial" panose="020B0604020202020204" pitchFamily="34" charset="0"/>
        <a:buChar char="•"/>
        <a:defRPr lang="en-US" sz="1500" kern="1200" spc="-20" dirty="0" smtClean="0">
          <a:solidFill>
            <a:schemeClr val="tx2">
              <a:lumMod val="25000"/>
            </a:schemeClr>
          </a:solidFill>
          <a:latin typeface="+mn-lt"/>
          <a:ea typeface="+mn-ea"/>
          <a:cs typeface="+mn-cs"/>
        </a:defRPr>
      </a:lvl1pPr>
      <a:lvl2pPr marL="457200" indent="-169863" algn="l" defTabSz="914400" rtl="0" eaLnBrk="1" latinLnBrk="0" hangingPunct="1">
        <a:lnSpc>
          <a:spcPct val="90000"/>
        </a:lnSpc>
        <a:spcBef>
          <a:spcPts val="300"/>
        </a:spcBef>
        <a:buClrTx/>
        <a:buFont typeface="System Font Regular"/>
        <a:buChar char="‣"/>
        <a:defRPr sz="1300" kern="1200" spc="-20">
          <a:solidFill>
            <a:schemeClr val="tx2">
              <a:lumMod val="25000"/>
            </a:schemeClr>
          </a:solidFill>
          <a:latin typeface="+mn-lt"/>
          <a:ea typeface="+mn-ea"/>
          <a:cs typeface="+mn-cs"/>
        </a:defRPr>
      </a:lvl2pPr>
      <a:lvl3pPr marL="685800" indent="-171450" algn="l" defTabSz="914400" rtl="0" eaLnBrk="1" latinLnBrk="0" hangingPunct="1">
        <a:lnSpc>
          <a:spcPct val="90000"/>
        </a:lnSpc>
        <a:spcBef>
          <a:spcPts val="300"/>
        </a:spcBef>
        <a:buClrTx/>
        <a:buFont typeface="Arial" panose="020B0604020202020204" pitchFamily="34" charset="0"/>
        <a:buChar char="•"/>
        <a:defRPr sz="1100" kern="1200" spc="-20">
          <a:solidFill>
            <a:schemeClr val="tx2">
              <a:lumMod val="25000"/>
            </a:schemeClr>
          </a:solidFill>
          <a:latin typeface="+mn-lt"/>
          <a:ea typeface="+mn-ea"/>
          <a:cs typeface="+mn-cs"/>
        </a:defRPr>
      </a:lvl3pPr>
      <a:lvl4pPr marL="914400" indent="-171450" algn="l" defTabSz="914400" rtl="0" eaLnBrk="1" latinLnBrk="0" hangingPunct="1">
        <a:lnSpc>
          <a:spcPct val="90000"/>
        </a:lnSpc>
        <a:spcBef>
          <a:spcPts val="200"/>
        </a:spcBef>
        <a:buClrTx/>
        <a:buFont typeface="Arial" panose="020B0604020202020204" pitchFamily="34" charset="0"/>
        <a:buChar char="•"/>
        <a:defRPr sz="1000" kern="1200" spc="-20">
          <a:solidFill>
            <a:schemeClr val="tx2">
              <a:lumMod val="25000"/>
            </a:schemeClr>
          </a:solidFill>
          <a:latin typeface="+mn-lt"/>
          <a:ea typeface="+mn-ea"/>
          <a:cs typeface="+mn-cs"/>
        </a:defRPr>
      </a:lvl4pPr>
      <a:lvl5pPr marL="1089025" indent="-114300" algn="l" defTabSz="914400" rtl="0" eaLnBrk="1" latinLnBrk="0" hangingPunct="1">
        <a:lnSpc>
          <a:spcPct val="90000"/>
        </a:lnSpc>
        <a:spcBef>
          <a:spcPts val="100"/>
        </a:spcBef>
        <a:buClrTx/>
        <a:buFont typeface="Arial" panose="020B0604020202020204" pitchFamily="34" charset="0"/>
        <a:buChar char="•"/>
        <a:defRPr sz="950" kern="1200" spc="-20">
          <a:solidFill>
            <a:schemeClr val="tx2">
              <a:lumMod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BAAD7D"/>
          </p15:clr>
        </p15:guide>
        <p15:guide id="2" pos="7678">
          <p15:clr>
            <a:srgbClr val="BAAD7D"/>
          </p15:clr>
        </p15:guide>
        <p15:guide id="3" pos="288">
          <p15:clr>
            <a:srgbClr val="BAAD7D"/>
          </p15:clr>
        </p15:guide>
        <p15:guide id="4" pos="1901">
          <p15:clr>
            <a:srgbClr val="BAAD7D"/>
          </p15:clr>
        </p15:guide>
        <p15:guide id="5" pos="2117">
          <p15:clr>
            <a:srgbClr val="BAAD7D"/>
          </p15:clr>
        </p15:guide>
        <p15:guide id="6" pos="3731">
          <p15:clr>
            <a:srgbClr val="BAAD7D"/>
          </p15:clr>
        </p15:guide>
        <p15:guide id="7" pos="3947">
          <p15:clr>
            <a:srgbClr val="BAAD7D"/>
          </p15:clr>
        </p15:guide>
        <p15:guide id="8" pos="5560">
          <p15:clr>
            <a:srgbClr val="BAAD7D"/>
          </p15:clr>
        </p15:guide>
        <p15:guide id="9" pos="5776">
          <p15:clr>
            <a:srgbClr val="BAAD7D"/>
          </p15:clr>
        </p15:guide>
        <p15:guide id="10" pos="7390">
          <p15:clr>
            <a:srgbClr val="BAAD7D"/>
          </p15:clr>
        </p15:guide>
        <p15:guide id="11" orient="horz">
          <p15:clr>
            <a:srgbClr val="BAAD7D"/>
          </p15:clr>
        </p15:guide>
        <p15:guide id="12" orient="horz" pos="4320">
          <p15:clr>
            <a:srgbClr val="BAAD7D"/>
          </p15:clr>
        </p15:guide>
        <p15:guide id="13" orient="horz" pos="288">
          <p15:clr>
            <a:srgbClr val="BAAD7D"/>
          </p15:clr>
        </p15:guide>
        <p15:guide id="14" orient="horz" pos="849">
          <p15:clr>
            <a:srgbClr val="BAAD7D"/>
          </p15:clr>
        </p15:guide>
        <p15:guide id="15" orient="horz" pos="1065">
          <p15:clr>
            <a:srgbClr val="BAAD7D"/>
          </p15:clr>
        </p15:guide>
        <p15:guide id="16" orient="horz" pos="1627">
          <p15:clr>
            <a:srgbClr val="BAAD7D"/>
          </p15:clr>
        </p15:guide>
        <p15:guide id="17" orient="horz" pos="1843">
          <p15:clr>
            <a:srgbClr val="BAAD7D"/>
          </p15:clr>
        </p15:guide>
        <p15:guide id="18" orient="horz" pos="2404">
          <p15:clr>
            <a:srgbClr val="BAAD7D"/>
          </p15:clr>
        </p15:guide>
        <p15:guide id="19" orient="horz" pos="2620">
          <p15:clr>
            <a:srgbClr val="BAAD7D"/>
          </p15:clr>
        </p15:guide>
        <p15:guide id="20" orient="horz" pos="3182">
          <p15:clr>
            <a:srgbClr val="BAAD7D"/>
          </p15:clr>
        </p15:guide>
        <p15:guide id="21" orient="horz" pos="3398">
          <p15:clr>
            <a:srgbClr val="BAAD7D"/>
          </p15:clr>
        </p15:guide>
        <p15:guide id="22" orient="horz" pos="3960">
          <p15:clr>
            <a:srgbClr val="BAAD7D"/>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userDrawn="1">
            <p:ph type="body" idx="1"/>
          </p:nvPr>
        </p:nvSpPr>
        <p:spPr bwMode="gray">
          <a:xfrm>
            <a:off x="457319" y="1690691"/>
            <a:ext cx="11285375" cy="3703637"/>
          </a:xfrm>
          <a:prstGeom prst="rect">
            <a:avLst/>
          </a:prstGeom>
        </p:spPr>
        <p:txBody>
          <a:bodyPr vert="horz" lIns="45720" tIns="45720" rIns="4572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userDrawn="1">
            <p:ph type="title"/>
          </p:nvPr>
        </p:nvSpPr>
        <p:spPr bwMode="gray">
          <a:xfrm>
            <a:off x="457319" y="457200"/>
            <a:ext cx="11285377" cy="890588"/>
          </a:xfrm>
          <a:prstGeom prst="rect">
            <a:avLst/>
          </a:prstGeom>
        </p:spPr>
        <p:txBody>
          <a:bodyPr vert="horz" lIns="0" tIns="0" rIns="0" bIns="45720" rtlCol="0" anchor="t" anchorCtr="0">
            <a:noAutofit/>
          </a:bodyPr>
          <a:lstStyle/>
          <a:p>
            <a:pPr lvl="0"/>
            <a:r>
              <a:rPr lang="en-US"/>
              <a:t>Click to edit Master title style</a:t>
            </a:r>
          </a:p>
        </p:txBody>
      </p:sp>
      <p:sp>
        <p:nvSpPr>
          <p:cNvPr id="11" name="Slide Number Placeholder 5">
            <a:extLst>
              <a:ext uri="{FF2B5EF4-FFF2-40B4-BE49-F238E27FC236}">
                <a16:creationId xmlns:a16="http://schemas.microsoft.com/office/drawing/2014/main" id="{146C14D5-25B9-40A9-A7B3-25F17FEDDC36}"/>
              </a:ext>
            </a:extLst>
          </p:cNvPr>
          <p:cNvSpPr txBox="1">
            <a:spLocks/>
          </p:cNvSpPr>
          <p:nvPr userDrawn="1"/>
        </p:nvSpPr>
        <p:spPr bwMode="gray">
          <a:xfrm>
            <a:off x="11466324" y="6303596"/>
            <a:ext cx="276370" cy="335382"/>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sz="800" smtClean="0">
                <a:solidFill>
                  <a:srgbClr val="A1AAB1"/>
                </a:solidFill>
                <a:latin typeface="+mn-lt"/>
              </a:rPr>
              <a:pPr/>
              <a:t>‹#›</a:t>
            </a:fld>
            <a:endParaRPr lang="en-US" sz="800">
              <a:solidFill>
                <a:srgbClr val="A1AAB1"/>
              </a:solidFill>
              <a:latin typeface="+mn-lt"/>
            </a:endParaRPr>
          </a:p>
        </p:txBody>
      </p:sp>
      <p:pic>
        <p:nvPicPr>
          <p:cNvPr id="7" name="Graphic 6">
            <a:extLst>
              <a:ext uri="{FF2B5EF4-FFF2-40B4-BE49-F238E27FC236}">
                <a16:creationId xmlns:a16="http://schemas.microsoft.com/office/drawing/2014/main" id="{67CA758C-F1BC-1C40-12E2-D73FB382796C}"/>
              </a:ext>
              <a:ext uri="{C183D7F6-B498-43B3-948B-1728B52AA6E4}">
                <adec:decorative xmlns:adec="http://schemas.microsoft.com/office/drawing/2017/decorative" val="1"/>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457321" y="6499719"/>
            <a:ext cx="1345569" cy="127931"/>
          </a:xfrm>
          <a:prstGeom prst="rect">
            <a:avLst/>
          </a:prstGeom>
        </p:spPr>
      </p:pic>
    </p:spTree>
    <p:custDataLst>
      <p:tags r:id="rId23"/>
    </p:custDataLst>
    <p:extLst>
      <p:ext uri="{BB962C8B-B14F-4D97-AF65-F5344CB8AC3E}">
        <p14:creationId xmlns:p14="http://schemas.microsoft.com/office/powerpoint/2010/main" val="6468037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813" r:id="rId21"/>
  </p:sldLayoutIdLst>
  <p:hf sldNum="0" hdr="0" ftr="0" dt="0"/>
  <p:txStyles>
    <p:titleStyle>
      <a:lvl1pPr algn="l" defTabSz="914126" rtl="0" eaLnBrk="1" latinLnBrk="0" hangingPunct="1">
        <a:lnSpc>
          <a:spcPct val="100000"/>
        </a:lnSpc>
        <a:spcBef>
          <a:spcPts val="0"/>
        </a:spcBef>
        <a:buNone/>
        <a:defRPr lang="en-US" sz="2649" b="0" kern="1200" spc="-50" dirty="0">
          <a:solidFill>
            <a:schemeClr val="accent2"/>
          </a:solidFill>
          <a:latin typeface="+mj-lt"/>
          <a:ea typeface="+mj-ea"/>
          <a:cs typeface="+mj-cs"/>
        </a:defRPr>
      </a:lvl1pPr>
    </p:titleStyle>
    <p:bodyStyle>
      <a:lvl1pPr marL="228531" indent="-228531" algn="l" defTabSz="914126" rtl="0" eaLnBrk="1" latinLnBrk="0" hangingPunct="1">
        <a:lnSpc>
          <a:spcPct val="110000"/>
        </a:lnSpc>
        <a:spcBef>
          <a:spcPts val="1999"/>
        </a:spcBef>
        <a:buClrTx/>
        <a:buSzPct val="100000"/>
        <a:buFont typeface="Arial" panose="020B0604020202020204" pitchFamily="34" charset="0"/>
        <a:buChar char="•"/>
        <a:defRPr lang="en-US" sz="1500" kern="1200" spc="-20" dirty="0" smtClean="0">
          <a:solidFill>
            <a:schemeClr val="tx2">
              <a:lumMod val="25000"/>
            </a:schemeClr>
          </a:solidFill>
          <a:latin typeface="+mn-lt"/>
          <a:ea typeface="+mn-ea"/>
          <a:cs typeface="+mn-cs"/>
        </a:defRPr>
      </a:lvl1pPr>
      <a:lvl2pPr marL="457063" indent="-169812" algn="l" defTabSz="914126" rtl="0" eaLnBrk="1" latinLnBrk="0" hangingPunct="1">
        <a:lnSpc>
          <a:spcPct val="90000"/>
        </a:lnSpc>
        <a:spcBef>
          <a:spcPts val="300"/>
        </a:spcBef>
        <a:buClrTx/>
        <a:buFont typeface="System Font Regular"/>
        <a:buChar char="‣"/>
        <a:defRPr sz="1300" kern="1200" spc="-20">
          <a:solidFill>
            <a:schemeClr val="tx2">
              <a:lumMod val="25000"/>
            </a:schemeClr>
          </a:solidFill>
          <a:latin typeface="+mn-lt"/>
          <a:ea typeface="+mn-ea"/>
          <a:cs typeface="+mn-cs"/>
        </a:defRPr>
      </a:lvl2pPr>
      <a:lvl3pPr marL="685594" indent="-171399" algn="l" defTabSz="914126" rtl="0" eaLnBrk="1" latinLnBrk="0" hangingPunct="1">
        <a:lnSpc>
          <a:spcPct val="90000"/>
        </a:lnSpc>
        <a:spcBef>
          <a:spcPts val="300"/>
        </a:spcBef>
        <a:buClrTx/>
        <a:buFont typeface="Arial" panose="020B0604020202020204" pitchFamily="34" charset="0"/>
        <a:buChar char="•"/>
        <a:defRPr sz="1100" kern="1200" spc="-20">
          <a:solidFill>
            <a:schemeClr val="tx2">
              <a:lumMod val="25000"/>
            </a:schemeClr>
          </a:solidFill>
          <a:latin typeface="+mn-lt"/>
          <a:ea typeface="+mn-ea"/>
          <a:cs typeface="+mn-cs"/>
        </a:defRPr>
      </a:lvl3pPr>
      <a:lvl4pPr marL="914126" indent="-171399" algn="l" defTabSz="914126" rtl="0" eaLnBrk="1" latinLnBrk="0" hangingPunct="1">
        <a:lnSpc>
          <a:spcPct val="90000"/>
        </a:lnSpc>
        <a:spcBef>
          <a:spcPts val="200"/>
        </a:spcBef>
        <a:buClrTx/>
        <a:buFont typeface="Arial" panose="020B0604020202020204" pitchFamily="34" charset="0"/>
        <a:buChar char="•"/>
        <a:defRPr sz="1000" kern="1200" spc="-20">
          <a:solidFill>
            <a:schemeClr val="tx2">
              <a:lumMod val="25000"/>
            </a:schemeClr>
          </a:solidFill>
          <a:latin typeface="+mn-lt"/>
          <a:ea typeface="+mn-ea"/>
          <a:cs typeface="+mn-cs"/>
        </a:defRPr>
      </a:lvl4pPr>
      <a:lvl5pPr marL="1088698" indent="-114266" algn="l" defTabSz="914126" rtl="0" eaLnBrk="1" latinLnBrk="0" hangingPunct="1">
        <a:lnSpc>
          <a:spcPct val="90000"/>
        </a:lnSpc>
        <a:spcBef>
          <a:spcPts val="100"/>
        </a:spcBef>
        <a:buClrTx/>
        <a:buFont typeface="Arial" panose="020B0604020202020204" pitchFamily="34" charset="0"/>
        <a:buChar char="•"/>
        <a:defRPr sz="950" kern="1200" spc="-20">
          <a:solidFill>
            <a:schemeClr val="tx2">
              <a:lumMod val="25000"/>
            </a:schemeClr>
          </a:solidFill>
          <a:latin typeface="+mn-lt"/>
          <a:ea typeface="+mn-ea"/>
          <a:cs typeface="+mn-cs"/>
        </a:defRPr>
      </a:lvl5pPr>
      <a:lvl6pPr marL="2513846"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BAAD7D"/>
          </p15:clr>
        </p15:guide>
        <p15:guide id="2" pos="7678">
          <p15:clr>
            <a:srgbClr val="BAAD7D"/>
          </p15:clr>
        </p15:guide>
        <p15:guide id="3" pos="288">
          <p15:clr>
            <a:srgbClr val="BAAD7D"/>
          </p15:clr>
        </p15:guide>
        <p15:guide id="4" pos="1901">
          <p15:clr>
            <a:srgbClr val="BAAD7D"/>
          </p15:clr>
        </p15:guide>
        <p15:guide id="5" pos="2117">
          <p15:clr>
            <a:srgbClr val="BAAD7D"/>
          </p15:clr>
        </p15:guide>
        <p15:guide id="6" pos="3731">
          <p15:clr>
            <a:srgbClr val="BAAD7D"/>
          </p15:clr>
        </p15:guide>
        <p15:guide id="7" pos="3947">
          <p15:clr>
            <a:srgbClr val="BAAD7D"/>
          </p15:clr>
        </p15:guide>
        <p15:guide id="8" pos="5560">
          <p15:clr>
            <a:srgbClr val="BAAD7D"/>
          </p15:clr>
        </p15:guide>
        <p15:guide id="9" pos="5776">
          <p15:clr>
            <a:srgbClr val="BAAD7D"/>
          </p15:clr>
        </p15:guide>
        <p15:guide id="10" pos="7390">
          <p15:clr>
            <a:srgbClr val="BAAD7D"/>
          </p15:clr>
        </p15:guide>
        <p15:guide id="11" orient="horz">
          <p15:clr>
            <a:srgbClr val="BAAD7D"/>
          </p15:clr>
        </p15:guide>
        <p15:guide id="12" orient="horz" pos="4320">
          <p15:clr>
            <a:srgbClr val="BAAD7D"/>
          </p15:clr>
        </p15:guide>
        <p15:guide id="13" orient="horz" pos="288">
          <p15:clr>
            <a:srgbClr val="BAAD7D"/>
          </p15:clr>
        </p15:guide>
        <p15:guide id="14" orient="horz" pos="849">
          <p15:clr>
            <a:srgbClr val="BAAD7D"/>
          </p15:clr>
        </p15:guide>
        <p15:guide id="15" orient="horz" pos="1065">
          <p15:clr>
            <a:srgbClr val="BAAD7D"/>
          </p15:clr>
        </p15:guide>
        <p15:guide id="16" orient="horz" pos="1627">
          <p15:clr>
            <a:srgbClr val="BAAD7D"/>
          </p15:clr>
        </p15:guide>
        <p15:guide id="17" orient="horz" pos="1843">
          <p15:clr>
            <a:srgbClr val="BAAD7D"/>
          </p15:clr>
        </p15:guide>
        <p15:guide id="18" orient="horz" pos="2404">
          <p15:clr>
            <a:srgbClr val="BAAD7D"/>
          </p15:clr>
        </p15:guide>
        <p15:guide id="19" orient="horz" pos="2620">
          <p15:clr>
            <a:srgbClr val="BAAD7D"/>
          </p15:clr>
        </p15:guide>
        <p15:guide id="20" orient="horz" pos="3182">
          <p15:clr>
            <a:srgbClr val="BAAD7D"/>
          </p15:clr>
        </p15:guide>
        <p15:guide id="21" orient="horz" pos="3398">
          <p15:clr>
            <a:srgbClr val="BAAD7D"/>
          </p15:clr>
        </p15:guide>
        <p15:guide id="22" orient="horz" pos="3960">
          <p15:clr>
            <a:srgbClr val="BAAD7D"/>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userDrawn="1">
            <p:ph type="body" idx="1"/>
          </p:nvPr>
        </p:nvSpPr>
        <p:spPr bwMode="gray">
          <a:xfrm>
            <a:off x="457319" y="1690691"/>
            <a:ext cx="11285375" cy="3703637"/>
          </a:xfrm>
          <a:prstGeom prst="rect">
            <a:avLst/>
          </a:prstGeom>
        </p:spPr>
        <p:txBody>
          <a:bodyPr vert="horz" lIns="45720" tIns="45720" rIns="4572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userDrawn="1">
            <p:ph type="title"/>
          </p:nvPr>
        </p:nvSpPr>
        <p:spPr bwMode="gray">
          <a:xfrm>
            <a:off x="457319" y="457200"/>
            <a:ext cx="11285377" cy="890588"/>
          </a:xfrm>
          <a:prstGeom prst="rect">
            <a:avLst/>
          </a:prstGeom>
        </p:spPr>
        <p:txBody>
          <a:bodyPr vert="horz" lIns="0" tIns="0" rIns="0" bIns="45720" rtlCol="0" anchor="t" anchorCtr="0">
            <a:noAutofit/>
          </a:bodyPr>
          <a:lstStyle/>
          <a:p>
            <a:pPr lvl="0"/>
            <a:r>
              <a:rPr lang="en-US"/>
              <a:t>Click to edit Master title style</a:t>
            </a:r>
          </a:p>
        </p:txBody>
      </p:sp>
      <p:pic>
        <p:nvPicPr>
          <p:cNvPr id="8" name="Graphic 7">
            <a:extLst>
              <a:ext uri="{FF2B5EF4-FFF2-40B4-BE49-F238E27FC236}">
                <a16:creationId xmlns:a16="http://schemas.microsoft.com/office/drawing/2014/main" id="{01A25F9D-C885-8514-C0B5-E4BA66632F69}"/>
              </a:ext>
            </a:extLst>
          </p:cNvPr>
          <p:cNvPicPr>
            <a:picLocks noChangeAspect="1"/>
          </p:cNvPicPr>
          <p:nvPr userDrawn="1"/>
        </p:nvPicPr>
        <p:blipFill>
          <a:blip r:embed="rId21">
            <a:extLst>
              <a:ext uri="{96DAC541-7B7A-43D3-8B79-37D633B846F1}">
                <asvg:svgBlip xmlns:asvg="http://schemas.microsoft.com/office/drawing/2016/SVG/main" r:embed="rId22"/>
              </a:ext>
            </a:extLst>
          </a:blip>
          <a:stretch>
            <a:fillRect/>
          </a:stretch>
        </p:blipFill>
        <p:spPr>
          <a:xfrm>
            <a:off x="457321" y="6410639"/>
            <a:ext cx="983235" cy="263671"/>
          </a:xfrm>
          <a:prstGeom prst="rect">
            <a:avLst/>
          </a:prstGeom>
        </p:spPr>
      </p:pic>
    </p:spTree>
    <p:custDataLst>
      <p:tags r:id="rId20"/>
    </p:custDataLst>
    <p:extLst>
      <p:ext uri="{BB962C8B-B14F-4D97-AF65-F5344CB8AC3E}">
        <p14:creationId xmlns:p14="http://schemas.microsoft.com/office/powerpoint/2010/main" val="2608716298"/>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Lst>
  <p:txStyles>
    <p:titleStyle>
      <a:lvl1pPr algn="l" defTabSz="914126" rtl="0" eaLnBrk="1" latinLnBrk="0" hangingPunct="1">
        <a:lnSpc>
          <a:spcPct val="100000"/>
        </a:lnSpc>
        <a:spcBef>
          <a:spcPts val="0"/>
        </a:spcBef>
        <a:buNone/>
        <a:defRPr lang="en-US" sz="2649" b="1" kern="1200" spc="-50" dirty="0">
          <a:solidFill>
            <a:schemeClr val="accent2"/>
          </a:solidFill>
          <a:latin typeface="+mj-lt"/>
          <a:ea typeface="+mj-ea"/>
          <a:cs typeface="+mj-cs"/>
        </a:defRPr>
      </a:lvl1pPr>
    </p:titleStyle>
    <p:bodyStyle>
      <a:lvl1pPr marL="228531" indent="-228531" algn="l" defTabSz="914126" rtl="0" eaLnBrk="1" latinLnBrk="0" hangingPunct="1">
        <a:lnSpc>
          <a:spcPct val="110000"/>
        </a:lnSpc>
        <a:spcBef>
          <a:spcPts val="1999"/>
        </a:spcBef>
        <a:buClrTx/>
        <a:buSzPct val="100000"/>
        <a:buFont typeface="Arial" panose="020B0604020202020204" pitchFamily="34" charset="0"/>
        <a:buChar char="•"/>
        <a:defRPr lang="en-US" sz="1600" kern="1200" spc="-10" dirty="0" smtClean="0">
          <a:solidFill>
            <a:schemeClr val="tx1">
              <a:lumMod val="65000"/>
              <a:lumOff val="35000"/>
            </a:schemeClr>
          </a:solidFill>
          <a:latin typeface="+mn-lt"/>
          <a:ea typeface="+mn-ea"/>
          <a:cs typeface="+mn-cs"/>
        </a:defRPr>
      </a:lvl1pPr>
      <a:lvl2pPr marL="457063" indent="-169812" algn="l" defTabSz="914126" rtl="0" eaLnBrk="1" latinLnBrk="0" hangingPunct="1">
        <a:lnSpc>
          <a:spcPct val="90000"/>
        </a:lnSpc>
        <a:spcBef>
          <a:spcPts val="1000"/>
        </a:spcBef>
        <a:buClrTx/>
        <a:buFont typeface="Arial" panose="020B0604020202020204" pitchFamily="34" charset="0"/>
        <a:buChar char="•"/>
        <a:defRPr sz="1400" kern="1200" spc="-10">
          <a:solidFill>
            <a:schemeClr val="tx1">
              <a:lumMod val="65000"/>
              <a:lumOff val="35000"/>
            </a:schemeClr>
          </a:solidFill>
          <a:latin typeface="+mn-lt"/>
          <a:ea typeface="+mn-ea"/>
          <a:cs typeface="+mn-cs"/>
        </a:defRPr>
      </a:lvl2pPr>
      <a:lvl3pPr marL="685594" indent="-171399" algn="l" defTabSz="914126" rtl="0" eaLnBrk="1" latinLnBrk="0" hangingPunct="1">
        <a:lnSpc>
          <a:spcPct val="90000"/>
        </a:lnSpc>
        <a:spcBef>
          <a:spcPts val="500"/>
        </a:spcBef>
        <a:buClrTx/>
        <a:buFont typeface="Arial" panose="020B0604020202020204" pitchFamily="34" charset="0"/>
        <a:buChar char="•"/>
        <a:defRPr sz="1300" kern="1200" spc="-10">
          <a:solidFill>
            <a:schemeClr val="tx1">
              <a:lumMod val="65000"/>
              <a:lumOff val="35000"/>
            </a:schemeClr>
          </a:solidFill>
          <a:latin typeface="+mn-lt"/>
          <a:ea typeface="+mn-ea"/>
          <a:cs typeface="+mn-cs"/>
        </a:defRPr>
      </a:lvl3pPr>
      <a:lvl4pPr marL="914126" indent="-171399" algn="l" defTabSz="914126" rtl="0" eaLnBrk="1" latinLnBrk="0" hangingPunct="1">
        <a:lnSpc>
          <a:spcPct val="90000"/>
        </a:lnSpc>
        <a:spcBef>
          <a:spcPts val="200"/>
        </a:spcBef>
        <a:buClrTx/>
        <a:buFont typeface="Arial" panose="020B0604020202020204" pitchFamily="34" charset="0"/>
        <a:buChar char="•"/>
        <a:defRPr sz="1200" kern="1200" spc="-10">
          <a:solidFill>
            <a:schemeClr val="tx1">
              <a:lumMod val="65000"/>
              <a:lumOff val="35000"/>
            </a:schemeClr>
          </a:solidFill>
          <a:latin typeface="+mn-lt"/>
          <a:ea typeface="+mn-ea"/>
          <a:cs typeface="+mn-cs"/>
        </a:defRPr>
      </a:lvl4pPr>
      <a:lvl5pPr marL="1088698" indent="-114266" algn="l" defTabSz="914126" rtl="0" eaLnBrk="1" latinLnBrk="0" hangingPunct="1">
        <a:lnSpc>
          <a:spcPct val="90000"/>
        </a:lnSpc>
        <a:spcBef>
          <a:spcPts val="100"/>
        </a:spcBef>
        <a:buClrTx/>
        <a:buFont typeface="Arial" panose="020B0604020202020204" pitchFamily="34" charset="0"/>
        <a:buChar char="•"/>
        <a:defRPr sz="1100" kern="1200" spc="-10">
          <a:solidFill>
            <a:schemeClr val="tx1">
              <a:lumMod val="65000"/>
              <a:lumOff val="35000"/>
            </a:schemeClr>
          </a:solidFill>
          <a:latin typeface="+mn-lt"/>
          <a:ea typeface="+mn-ea"/>
          <a:cs typeface="+mn-cs"/>
        </a:defRPr>
      </a:lvl5pPr>
      <a:lvl6pPr marL="2513846"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BAAD7D"/>
          </p15:clr>
        </p15:guide>
        <p15:guide id="2" pos="7678">
          <p15:clr>
            <a:srgbClr val="BAAD7D"/>
          </p15:clr>
        </p15:guide>
        <p15:guide id="3" pos="288">
          <p15:clr>
            <a:srgbClr val="BAAD7D"/>
          </p15:clr>
        </p15:guide>
        <p15:guide id="4" pos="1901">
          <p15:clr>
            <a:srgbClr val="BAAD7D"/>
          </p15:clr>
        </p15:guide>
        <p15:guide id="5" pos="2117">
          <p15:clr>
            <a:srgbClr val="BAAD7D"/>
          </p15:clr>
        </p15:guide>
        <p15:guide id="6" pos="3731">
          <p15:clr>
            <a:srgbClr val="BAAD7D"/>
          </p15:clr>
        </p15:guide>
        <p15:guide id="7" pos="3947">
          <p15:clr>
            <a:srgbClr val="BAAD7D"/>
          </p15:clr>
        </p15:guide>
        <p15:guide id="8" pos="5560">
          <p15:clr>
            <a:srgbClr val="BAAD7D"/>
          </p15:clr>
        </p15:guide>
        <p15:guide id="9" pos="5776">
          <p15:clr>
            <a:srgbClr val="BAAD7D"/>
          </p15:clr>
        </p15:guide>
        <p15:guide id="10" pos="7390">
          <p15:clr>
            <a:srgbClr val="BAAD7D"/>
          </p15:clr>
        </p15:guide>
        <p15:guide id="11" orient="horz">
          <p15:clr>
            <a:srgbClr val="BAAD7D"/>
          </p15:clr>
        </p15:guide>
        <p15:guide id="12" orient="horz" pos="4320">
          <p15:clr>
            <a:srgbClr val="BAAD7D"/>
          </p15:clr>
        </p15:guide>
        <p15:guide id="13" orient="horz" pos="288">
          <p15:clr>
            <a:srgbClr val="BAAD7D"/>
          </p15:clr>
        </p15:guide>
        <p15:guide id="14" orient="horz" pos="849">
          <p15:clr>
            <a:srgbClr val="BAAD7D"/>
          </p15:clr>
        </p15:guide>
        <p15:guide id="15" orient="horz" pos="1065">
          <p15:clr>
            <a:srgbClr val="BAAD7D"/>
          </p15:clr>
        </p15:guide>
        <p15:guide id="16" orient="horz" pos="1627">
          <p15:clr>
            <a:srgbClr val="BAAD7D"/>
          </p15:clr>
        </p15:guide>
        <p15:guide id="17" orient="horz" pos="1843">
          <p15:clr>
            <a:srgbClr val="BAAD7D"/>
          </p15:clr>
        </p15:guide>
        <p15:guide id="18" orient="horz" pos="2404">
          <p15:clr>
            <a:srgbClr val="BAAD7D"/>
          </p15:clr>
        </p15:guide>
        <p15:guide id="19" orient="horz" pos="2620">
          <p15:clr>
            <a:srgbClr val="BAAD7D"/>
          </p15:clr>
        </p15:guide>
        <p15:guide id="20" orient="horz" pos="3182">
          <p15:clr>
            <a:srgbClr val="BAAD7D"/>
          </p15:clr>
        </p15:guide>
        <p15:guide id="21" orient="horz" pos="3398">
          <p15:clr>
            <a:srgbClr val="BAAD7D"/>
          </p15:clr>
        </p15:guide>
        <p15:guide id="22" orient="horz" pos="3960">
          <p15:clr>
            <a:srgbClr val="BAAD7D"/>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bwMode="gray">
          <a:xfrm>
            <a:off x="457319" y="1690689"/>
            <a:ext cx="11285375" cy="3703637"/>
          </a:xfrm>
          <a:prstGeom prst="rect">
            <a:avLst/>
          </a:prstGeom>
        </p:spPr>
        <p:txBody>
          <a:bodyPr vert="horz" lIns="45720" tIns="45720" rIns="4572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bwMode="gray">
          <a:xfrm>
            <a:off x="457319" y="457200"/>
            <a:ext cx="11285377" cy="890588"/>
          </a:xfrm>
          <a:prstGeom prst="rect">
            <a:avLst/>
          </a:prstGeom>
        </p:spPr>
        <p:txBody>
          <a:bodyPr vert="horz" lIns="0" tIns="0" rIns="0" bIns="45720" rtlCol="0" anchor="t" anchorCtr="0">
            <a:noAutofit/>
          </a:bodyPr>
          <a:lstStyle/>
          <a:p>
            <a:pPr lvl="0"/>
            <a:r>
              <a:rPr lang="en-US"/>
              <a:t>Click to edit Master title style</a:t>
            </a:r>
          </a:p>
        </p:txBody>
      </p:sp>
      <p:sp>
        <p:nvSpPr>
          <p:cNvPr id="11" name="Slide Number Placeholder 5">
            <a:extLst>
              <a:ext uri="{FF2B5EF4-FFF2-40B4-BE49-F238E27FC236}">
                <a16:creationId xmlns:a16="http://schemas.microsoft.com/office/drawing/2014/main" id="{146C14D5-25B9-40A9-A7B3-25F17FEDDC36}"/>
              </a:ext>
            </a:extLst>
          </p:cNvPr>
          <p:cNvSpPr txBox="1">
            <a:spLocks/>
          </p:cNvSpPr>
          <p:nvPr/>
        </p:nvSpPr>
        <p:spPr bwMode="gray">
          <a:xfrm>
            <a:off x="11466324" y="6303596"/>
            <a:ext cx="276370" cy="335382"/>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sz="800" smtClean="0">
                <a:solidFill>
                  <a:srgbClr val="A1AAB1"/>
                </a:solidFill>
                <a:latin typeface="+mn-lt"/>
              </a:rPr>
              <a:pPr/>
              <a:t>‹#›</a:t>
            </a:fld>
            <a:endParaRPr lang="en-US" sz="800">
              <a:solidFill>
                <a:srgbClr val="A1AAB1"/>
              </a:solidFill>
              <a:latin typeface="+mn-lt"/>
            </a:endParaRPr>
          </a:p>
        </p:txBody>
      </p:sp>
      <p:pic>
        <p:nvPicPr>
          <p:cNvPr id="7" name="Graphic 6">
            <a:extLst>
              <a:ext uri="{FF2B5EF4-FFF2-40B4-BE49-F238E27FC236}">
                <a16:creationId xmlns:a16="http://schemas.microsoft.com/office/drawing/2014/main" id="{67CA758C-F1BC-1C40-12E2-D73FB382796C}"/>
              </a:ext>
              <a:ext uri="{C183D7F6-B498-43B3-948B-1728B52AA6E4}">
                <adec:decorative xmlns:adec="http://schemas.microsoft.com/office/drawing/2017/decorative" val="1"/>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457320" y="6499717"/>
            <a:ext cx="1345569" cy="127931"/>
          </a:xfrm>
          <a:prstGeom prst="rect">
            <a:avLst/>
          </a:prstGeom>
        </p:spPr>
      </p:pic>
      <p:sp>
        <p:nvSpPr>
          <p:cNvPr id="4" name="Text Placeholder 2">
            <a:extLst>
              <a:ext uri="{FF2B5EF4-FFF2-40B4-BE49-F238E27FC236}">
                <a16:creationId xmlns:a16="http://schemas.microsoft.com/office/drawing/2014/main" id="{EB39C60C-BE02-D6DE-4F11-8AA71F978BFE}"/>
              </a:ext>
            </a:extLst>
          </p:cNvPr>
          <p:cNvSpPr>
            <a:spLocks noGrp="1"/>
          </p:cNvSpPr>
          <p:nvPr>
            <p:ph type="body" idx="1"/>
          </p:nvPr>
        </p:nvSpPr>
        <p:spPr bwMode="gray">
          <a:xfrm>
            <a:off x="457319" y="1690689"/>
            <a:ext cx="11285375" cy="3703637"/>
          </a:xfrm>
          <a:prstGeom prst="rect">
            <a:avLst/>
          </a:prstGeom>
        </p:spPr>
        <p:txBody>
          <a:bodyPr vert="horz" lIns="45720" tIns="45720" rIns="4572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1">
            <a:extLst>
              <a:ext uri="{FF2B5EF4-FFF2-40B4-BE49-F238E27FC236}">
                <a16:creationId xmlns:a16="http://schemas.microsoft.com/office/drawing/2014/main" id="{4B34BFEA-F114-7D38-4278-2AB34566FE85}"/>
              </a:ext>
            </a:extLst>
          </p:cNvPr>
          <p:cNvSpPr>
            <a:spLocks noGrp="1"/>
          </p:cNvSpPr>
          <p:nvPr>
            <p:ph type="title"/>
          </p:nvPr>
        </p:nvSpPr>
        <p:spPr bwMode="gray">
          <a:xfrm>
            <a:off x="457319" y="457200"/>
            <a:ext cx="11285377" cy="890588"/>
          </a:xfrm>
          <a:prstGeom prst="rect">
            <a:avLst/>
          </a:prstGeom>
        </p:spPr>
        <p:txBody>
          <a:bodyPr vert="horz" lIns="0" tIns="0" rIns="0" bIns="45720" rtlCol="0" anchor="t" anchorCtr="0">
            <a:noAutofit/>
          </a:bodyPr>
          <a:lstStyle/>
          <a:p>
            <a:pPr lvl="0"/>
            <a:r>
              <a:rPr lang="en-US"/>
              <a:t>Click to edit Master title style</a:t>
            </a:r>
          </a:p>
        </p:txBody>
      </p:sp>
      <p:sp>
        <p:nvSpPr>
          <p:cNvPr id="6" name="Slide Number Placeholder 5">
            <a:extLst>
              <a:ext uri="{FF2B5EF4-FFF2-40B4-BE49-F238E27FC236}">
                <a16:creationId xmlns:a16="http://schemas.microsoft.com/office/drawing/2014/main" id="{79CA95E5-C01E-E03C-84DF-5AA6DF84D61D}"/>
              </a:ext>
            </a:extLst>
          </p:cNvPr>
          <p:cNvSpPr txBox="1">
            <a:spLocks/>
          </p:cNvSpPr>
          <p:nvPr/>
        </p:nvSpPr>
        <p:spPr bwMode="gray">
          <a:xfrm>
            <a:off x="11466324" y="6303596"/>
            <a:ext cx="276370" cy="335382"/>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sz="800" smtClean="0">
                <a:solidFill>
                  <a:srgbClr val="A1AAB1"/>
                </a:solidFill>
                <a:latin typeface="+mn-lt"/>
              </a:rPr>
              <a:pPr/>
              <a:t>‹#›</a:t>
            </a:fld>
            <a:endParaRPr lang="en-US" sz="800">
              <a:solidFill>
                <a:srgbClr val="A1AAB1"/>
              </a:solidFill>
              <a:latin typeface="+mn-lt"/>
            </a:endParaRPr>
          </a:p>
        </p:txBody>
      </p:sp>
      <p:pic>
        <p:nvPicPr>
          <p:cNvPr id="8" name="Graphic 7">
            <a:extLst>
              <a:ext uri="{FF2B5EF4-FFF2-40B4-BE49-F238E27FC236}">
                <a16:creationId xmlns:a16="http://schemas.microsoft.com/office/drawing/2014/main" id="{360453F2-EC44-D11B-47CC-EE9FB72B7FD7}"/>
              </a:ext>
              <a:ext uri="{C183D7F6-B498-43B3-948B-1728B52AA6E4}">
                <adec:decorative xmlns:adec="http://schemas.microsoft.com/office/drawing/2017/decorative" val="1"/>
              </a:ext>
            </a:extLst>
          </p:cNvPr>
          <p:cNvPicPr>
            <a:picLocks noChangeAspect="1"/>
          </p:cNvPicPr>
          <p:nvPr/>
        </p:nvPicPr>
        <p:blipFill>
          <a:blip r:embed="rId34">
            <a:extLst>
              <a:ext uri="{96DAC541-7B7A-43D3-8B79-37D633B846F1}">
                <asvg:svgBlip xmlns:asvg="http://schemas.microsoft.com/office/drawing/2016/SVG/main" r:embed="rId36"/>
              </a:ext>
            </a:extLst>
          </a:blip>
          <a:stretch>
            <a:fillRect/>
          </a:stretch>
        </p:blipFill>
        <p:spPr>
          <a:xfrm>
            <a:off x="457320" y="6499717"/>
            <a:ext cx="1345569" cy="127931"/>
          </a:xfrm>
          <a:prstGeom prst="rect">
            <a:avLst/>
          </a:prstGeom>
        </p:spPr>
      </p:pic>
      <p:sp>
        <p:nvSpPr>
          <p:cNvPr id="9" name="Slide Number Placeholder 5">
            <a:extLst>
              <a:ext uri="{FF2B5EF4-FFF2-40B4-BE49-F238E27FC236}">
                <a16:creationId xmlns:a16="http://schemas.microsoft.com/office/drawing/2014/main" id="{CAB17BBB-02AB-EA20-7F14-85C0ADA1E184}"/>
              </a:ext>
            </a:extLst>
          </p:cNvPr>
          <p:cNvSpPr txBox="1">
            <a:spLocks/>
          </p:cNvSpPr>
          <p:nvPr/>
        </p:nvSpPr>
        <p:spPr bwMode="gray">
          <a:xfrm>
            <a:off x="11466324" y="6303596"/>
            <a:ext cx="276370" cy="335382"/>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sz="800" smtClean="0">
                <a:solidFill>
                  <a:srgbClr val="A1AAB1"/>
                </a:solidFill>
                <a:latin typeface="+mn-lt"/>
              </a:rPr>
              <a:pPr/>
              <a:t>‹#›</a:t>
            </a:fld>
            <a:endParaRPr lang="en-US" sz="800">
              <a:solidFill>
                <a:srgbClr val="A1AAB1"/>
              </a:solidFill>
              <a:latin typeface="+mn-lt"/>
            </a:endParaRPr>
          </a:p>
        </p:txBody>
      </p:sp>
      <p:pic>
        <p:nvPicPr>
          <p:cNvPr id="10" name="Graphic 9">
            <a:extLst>
              <a:ext uri="{FF2B5EF4-FFF2-40B4-BE49-F238E27FC236}">
                <a16:creationId xmlns:a16="http://schemas.microsoft.com/office/drawing/2014/main" id="{0AD40E1F-B520-ABA6-66BD-CF536CF89099}"/>
              </a:ext>
              <a:ext uri="{C183D7F6-B498-43B3-948B-1728B52AA6E4}">
                <adec:decorative xmlns:adec="http://schemas.microsoft.com/office/drawing/2017/decorative" val="1"/>
              </a:ext>
            </a:extLst>
          </p:cNvPr>
          <p:cNvPicPr>
            <a:picLocks noChangeAspect="1"/>
          </p:cNvPicPr>
          <p:nvPr/>
        </p:nvPicPr>
        <p:blipFill>
          <a:blip r:embed="rId34">
            <a:extLst>
              <a:ext uri="{96DAC541-7B7A-43D3-8B79-37D633B846F1}">
                <asvg:svgBlip xmlns:asvg="http://schemas.microsoft.com/office/drawing/2016/SVG/main" r:embed="rId36"/>
              </a:ext>
            </a:extLst>
          </a:blip>
          <a:stretch>
            <a:fillRect/>
          </a:stretch>
        </p:blipFill>
        <p:spPr>
          <a:xfrm>
            <a:off x="457320" y="6499717"/>
            <a:ext cx="1345569" cy="127931"/>
          </a:xfrm>
          <a:prstGeom prst="rect">
            <a:avLst/>
          </a:prstGeom>
        </p:spPr>
      </p:pic>
      <p:cxnSp>
        <p:nvCxnSpPr>
          <p:cNvPr id="12" name="Straight Connector 11">
            <a:extLst>
              <a:ext uri="{FF2B5EF4-FFF2-40B4-BE49-F238E27FC236}">
                <a16:creationId xmlns:a16="http://schemas.microsoft.com/office/drawing/2014/main" id="{AB24577A-C3FD-DEE9-71E6-EDEEABEA658A}"/>
              </a:ext>
              <a:ext uri="{C183D7F6-B498-43B3-948B-1728B52AA6E4}">
                <adec:decorative xmlns:adec="http://schemas.microsoft.com/office/drawing/2017/decorative" val="1"/>
              </a:ext>
            </a:extLst>
          </p:cNvPr>
          <p:cNvCxnSpPr>
            <a:cxnSpLocks/>
          </p:cNvCxnSpPr>
          <p:nvPr userDrawn="1"/>
        </p:nvCxnSpPr>
        <p:spPr>
          <a:xfrm>
            <a:off x="0" y="202994"/>
            <a:ext cx="10867002" cy="0"/>
          </a:xfrm>
          <a:prstGeom prst="line">
            <a:avLst/>
          </a:prstGeom>
          <a:ln w="9525">
            <a:gradFill>
              <a:gsLst>
                <a:gs pos="0">
                  <a:schemeClr val="bg2"/>
                </a:gs>
                <a:gs pos="74000">
                  <a:schemeClr val="accent3"/>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pic>
        <p:nvPicPr>
          <p:cNvPr id="13" name="Graphic 23" descr="ASTP Logo">
            <a:extLst>
              <a:ext uri="{FF2B5EF4-FFF2-40B4-BE49-F238E27FC236}">
                <a16:creationId xmlns:a16="http://schemas.microsoft.com/office/drawing/2014/main" id="{3B7BAF67-EB55-F76F-C3F4-EC24D3A6E5DF}"/>
              </a:ext>
            </a:extLst>
          </p:cNvPr>
          <p:cNvPicPr>
            <a:picLocks noChangeAspect="1"/>
          </p:cNvPicPr>
          <p:nvPr userDrawn="1"/>
        </p:nvPicPr>
        <p:blipFill>
          <a:blip r:embed="rId37">
            <a:extLst>
              <a:ext uri="{96DAC541-7B7A-43D3-8B79-37D633B846F1}">
                <asvg:svgBlip xmlns:asvg="http://schemas.microsoft.com/office/drawing/2016/SVG/main" r:embed="rId38"/>
              </a:ext>
            </a:extLst>
          </a:blip>
          <a:stretch>
            <a:fillRect/>
          </a:stretch>
        </p:blipFill>
        <p:spPr>
          <a:xfrm>
            <a:off x="10934822" y="150365"/>
            <a:ext cx="1056831" cy="100584"/>
          </a:xfrm>
          <a:prstGeom prst="rect">
            <a:avLst/>
          </a:prstGeom>
        </p:spPr>
      </p:pic>
      <p:grpSp>
        <p:nvGrpSpPr>
          <p:cNvPr id="14" name="Graphic 13">
            <a:extLst>
              <a:ext uri="{FF2B5EF4-FFF2-40B4-BE49-F238E27FC236}">
                <a16:creationId xmlns:a16="http://schemas.microsoft.com/office/drawing/2014/main" id="{20E856AA-CF33-BA6D-3CEE-8AD98CD9E71F}"/>
              </a:ext>
            </a:extLst>
          </p:cNvPr>
          <p:cNvGrpSpPr/>
          <p:nvPr userDrawn="1"/>
        </p:nvGrpSpPr>
        <p:grpSpPr>
          <a:xfrm>
            <a:off x="10881648" y="6464269"/>
            <a:ext cx="472725" cy="222733"/>
            <a:chOff x="1078048" y="709974"/>
            <a:chExt cx="769159" cy="362403"/>
          </a:xfrm>
          <a:solidFill>
            <a:schemeClr val="bg1">
              <a:lumMod val="50000"/>
            </a:schemeClr>
          </a:solidFill>
        </p:grpSpPr>
        <p:grpSp>
          <p:nvGrpSpPr>
            <p:cNvPr id="15" name="Graphic 13">
              <a:extLst>
                <a:ext uri="{FF2B5EF4-FFF2-40B4-BE49-F238E27FC236}">
                  <a16:creationId xmlns:a16="http://schemas.microsoft.com/office/drawing/2014/main" id="{6CD270C3-9815-2C09-7804-9D59D2B87598}"/>
                </a:ext>
              </a:extLst>
            </p:cNvPr>
            <p:cNvGrpSpPr/>
            <p:nvPr/>
          </p:nvGrpSpPr>
          <p:grpSpPr>
            <a:xfrm>
              <a:off x="1078048" y="709974"/>
              <a:ext cx="320524" cy="362403"/>
              <a:chOff x="1078048" y="709974"/>
              <a:chExt cx="320524" cy="362403"/>
            </a:xfrm>
            <a:grpFill/>
          </p:grpSpPr>
          <p:sp>
            <p:nvSpPr>
              <p:cNvPr id="20" name="Freeform 19">
                <a:extLst>
                  <a:ext uri="{FF2B5EF4-FFF2-40B4-BE49-F238E27FC236}">
                    <a16:creationId xmlns:a16="http://schemas.microsoft.com/office/drawing/2014/main" id="{E96C67AE-7EEE-B14F-990E-DF52F7277BBC}"/>
                  </a:ext>
                </a:extLst>
              </p:cNvPr>
              <p:cNvSpPr/>
              <p:nvPr/>
            </p:nvSpPr>
            <p:spPr>
              <a:xfrm>
                <a:off x="1109737" y="709974"/>
                <a:ext cx="265845" cy="201148"/>
              </a:xfrm>
              <a:custGeom>
                <a:avLst/>
                <a:gdLst>
                  <a:gd name="connsiteX0" fmla="*/ 265819 w 265845"/>
                  <a:gd name="connsiteY0" fmla="*/ 16337 h 201148"/>
                  <a:gd name="connsiteX1" fmla="*/ 241661 w 265845"/>
                  <a:gd name="connsiteY1" fmla="*/ 45801 h 201148"/>
                  <a:gd name="connsiteX2" fmla="*/ 141035 w 265845"/>
                  <a:gd name="connsiteY2" fmla="*/ 109073 h 201148"/>
                  <a:gd name="connsiteX3" fmla="*/ 113167 w 265845"/>
                  <a:gd name="connsiteY3" fmla="*/ 130699 h 201148"/>
                  <a:gd name="connsiteX4" fmla="*/ 95762 w 265845"/>
                  <a:gd name="connsiteY4" fmla="*/ 177067 h 201148"/>
                  <a:gd name="connsiteX5" fmla="*/ 69131 w 265845"/>
                  <a:gd name="connsiteY5" fmla="*/ 200393 h 201148"/>
                  <a:gd name="connsiteX6" fmla="*/ 42310 w 265845"/>
                  <a:gd name="connsiteY6" fmla="*/ 198976 h 201148"/>
                  <a:gd name="connsiteX7" fmla="*/ 10829 w 265845"/>
                  <a:gd name="connsiteY7" fmla="*/ 194916 h 201148"/>
                  <a:gd name="connsiteX8" fmla="*/ 3886 w 265845"/>
                  <a:gd name="connsiteY8" fmla="*/ 198221 h 201148"/>
                  <a:gd name="connsiteX9" fmla="*/ 2269 w 265845"/>
                  <a:gd name="connsiteY9" fmla="*/ 201148 h 201148"/>
                  <a:gd name="connsiteX10" fmla="*/ 177 w 265845"/>
                  <a:gd name="connsiteY10" fmla="*/ 196332 h 201148"/>
                  <a:gd name="connsiteX11" fmla="*/ 9402 w 265845"/>
                  <a:gd name="connsiteY11" fmla="*/ 179145 h 201148"/>
                  <a:gd name="connsiteX12" fmla="*/ 20340 w 265845"/>
                  <a:gd name="connsiteY12" fmla="*/ 176501 h 201148"/>
                  <a:gd name="connsiteX13" fmla="*/ 66373 w 265845"/>
                  <a:gd name="connsiteY13" fmla="*/ 182072 h 201148"/>
                  <a:gd name="connsiteX14" fmla="*/ 73126 w 265845"/>
                  <a:gd name="connsiteY14" fmla="*/ 179995 h 201148"/>
                  <a:gd name="connsiteX15" fmla="*/ 75504 w 265845"/>
                  <a:gd name="connsiteY15" fmla="*/ 176690 h 201148"/>
                  <a:gd name="connsiteX16" fmla="*/ 101659 w 265845"/>
                  <a:gd name="connsiteY16" fmla="*/ 113512 h 201148"/>
                  <a:gd name="connsiteX17" fmla="*/ 141605 w 265845"/>
                  <a:gd name="connsiteY17" fmla="*/ 86881 h 201148"/>
                  <a:gd name="connsiteX18" fmla="*/ 233482 w 265845"/>
                  <a:gd name="connsiteY18" fmla="*/ 28425 h 201148"/>
                  <a:gd name="connsiteX19" fmla="*/ 254881 w 265845"/>
                  <a:gd name="connsiteY19" fmla="*/ 2928 h 201148"/>
                  <a:gd name="connsiteX20" fmla="*/ 256308 w 265845"/>
                  <a:gd name="connsiteY20" fmla="*/ 0 h 201148"/>
                  <a:gd name="connsiteX21" fmla="*/ 265819 w 265845"/>
                  <a:gd name="connsiteY21" fmla="*/ 16432 h 201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5845" h="201148">
                    <a:moveTo>
                      <a:pt x="265819" y="16337"/>
                    </a:moveTo>
                    <a:cubicBezTo>
                      <a:pt x="264488" y="30975"/>
                      <a:pt x="251648" y="38435"/>
                      <a:pt x="241661" y="45801"/>
                    </a:cubicBezTo>
                    <a:lnTo>
                      <a:pt x="141035" y="109073"/>
                    </a:lnTo>
                    <a:cubicBezTo>
                      <a:pt x="131904" y="115495"/>
                      <a:pt x="119350" y="120122"/>
                      <a:pt x="113167" y="130699"/>
                    </a:cubicBezTo>
                    <a:cubicBezTo>
                      <a:pt x="105654" y="145431"/>
                      <a:pt x="99852" y="161013"/>
                      <a:pt x="95762" y="177067"/>
                    </a:cubicBezTo>
                    <a:cubicBezTo>
                      <a:pt x="91387" y="188777"/>
                      <a:pt x="81401" y="197465"/>
                      <a:pt x="69131" y="200393"/>
                    </a:cubicBezTo>
                    <a:cubicBezTo>
                      <a:pt x="60191" y="201054"/>
                      <a:pt x="51156" y="200487"/>
                      <a:pt x="42310" y="198976"/>
                    </a:cubicBezTo>
                    <a:lnTo>
                      <a:pt x="10829" y="194916"/>
                    </a:lnTo>
                    <a:cubicBezTo>
                      <a:pt x="8166" y="195010"/>
                      <a:pt x="5693" y="196238"/>
                      <a:pt x="3886" y="198221"/>
                    </a:cubicBezTo>
                    <a:lnTo>
                      <a:pt x="2269" y="201148"/>
                    </a:lnTo>
                    <a:cubicBezTo>
                      <a:pt x="-1155" y="201148"/>
                      <a:pt x="367" y="198410"/>
                      <a:pt x="177" y="196332"/>
                    </a:cubicBezTo>
                    <a:cubicBezTo>
                      <a:pt x="557" y="189533"/>
                      <a:pt x="3981" y="183206"/>
                      <a:pt x="9402" y="179145"/>
                    </a:cubicBezTo>
                    <a:cubicBezTo>
                      <a:pt x="12636" y="177162"/>
                      <a:pt x="16535" y="176217"/>
                      <a:pt x="20340" y="176501"/>
                    </a:cubicBezTo>
                    <a:lnTo>
                      <a:pt x="66373" y="182072"/>
                    </a:lnTo>
                    <a:cubicBezTo>
                      <a:pt x="68751" y="182072"/>
                      <a:pt x="71129" y="181317"/>
                      <a:pt x="73126" y="179995"/>
                    </a:cubicBezTo>
                    <a:lnTo>
                      <a:pt x="75504" y="176690"/>
                    </a:lnTo>
                    <a:cubicBezTo>
                      <a:pt x="82257" y="154497"/>
                      <a:pt x="87678" y="131171"/>
                      <a:pt x="101659" y="113512"/>
                    </a:cubicBezTo>
                    <a:cubicBezTo>
                      <a:pt x="114404" y="103879"/>
                      <a:pt x="127719" y="95003"/>
                      <a:pt x="141605" y="86881"/>
                    </a:cubicBezTo>
                    <a:cubicBezTo>
                      <a:pt x="172041" y="67616"/>
                      <a:pt x="203427" y="48068"/>
                      <a:pt x="233482" y="28425"/>
                    </a:cubicBezTo>
                    <a:cubicBezTo>
                      <a:pt x="243183" y="22381"/>
                      <a:pt x="250697" y="13410"/>
                      <a:pt x="254881" y="2928"/>
                    </a:cubicBezTo>
                    <a:lnTo>
                      <a:pt x="256308" y="0"/>
                    </a:lnTo>
                    <a:cubicBezTo>
                      <a:pt x="262395" y="3116"/>
                      <a:pt x="266200" y="9538"/>
                      <a:pt x="265819" y="16432"/>
                    </a:cubicBezTo>
                  </a:path>
                </a:pathLst>
              </a:custGeom>
              <a:grpFill/>
              <a:ln w="9483"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59CFC1C3-E55E-F2E4-821C-A366E44FC44C}"/>
                  </a:ext>
                </a:extLst>
              </p:cNvPr>
              <p:cNvSpPr/>
              <p:nvPr/>
            </p:nvSpPr>
            <p:spPr>
              <a:xfrm>
                <a:off x="1211422" y="749978"/>
                <a:ext cx="185913" cy="301312"/>
              </a:xfrm>
              <a:custGeom>
                <a:avLst/>
                <a:gdLst>
                  <a:gd name="connsiteX0" fmla="*/ 185914 w 185913"/>
                  <a:gd name="connsiteY0" fmla="*/ 14958 h 301312"/>
                  <a:gd name="connsiteX1" fmla="*/ 163087 w 185913"/>
                  <a:gd name="connsiteY1" fmla="*/ 42061 h 301312"/>
                  <a:gd name="connsiteX2" fmla="*/ 121904 w 185913"/>
                  <a:gd name="connsiteY2" fmla="*/ 68503 h 301312"/>
                  <a:gd name="connsiteX3" fmla="*/ 48860 w 185913"/>
                  <a:gd name="connsiteY3" fmla="*/ 114871 h 301312"/>
                  <a:gd name="connsiteX4" fmla="*/ 31455 w 185913"/>
                  <a:gd name="connsiteY4" fmla="*/ 151701 h 301312"/>
                  <a:gd name="connsiteX5" fmla="*/ 33928 w 185913"/>
                  <a:gd name="connsiteY5" fmla="*/ 162939 h 301312"/>
                  <a:gd name="connsiteX6" fmla="*/ 22609 w 185913"/>
                  <a:gd name="connsiteY6" fmla="*/ 178048 h 301312"/>
                  <a:gd name="connsiteX7" fmla="*/ 32786 w 185913"/>
                  <a:gd name="connsiteY7" fmla="*/ 186359 h 301312"/>
                  <a:gd name="connsiteX8" fmla="*/ 32120 w 185913"/>
                  <a:gd name="connsiteY8" fmla="*/ 193630 h 301312"/>
                  <a:gd name="connsiteX9" fmla="*/ 35544 w 185913"/>
                  <a:gd name="connsiteY9" fmla="*/ 196936 h 301312"/>
                  <a:gd name="connsiteX10" fmla="*/ 34879 w 185913"/>
                  <a:gd name="connsiteY10" fmla="*/ 199674 h 301312"/>
                  <a:gd name="connsiteX11" fmla="*/ 37732 w 185913"/>
                  <a:gd name="connsiteY11" fmla="*/ 203829 h 301312"/>
                  <a:gd name="connsiteX12" fmla="*/ 37161 w 185913"/>
                  <a:gd name="connsiteY12" fmla="*/ 212801 h 301312"/>
                  <a:gd name="connsiteX13" fmla="*/ 78724 w 185913"/>
                  <a:gd name="connsiteY13" fmla="*/ 227155 h 301312"/>
                  <a:gd name="connsiteX14" fmla="*/ 79295 w 185913"/>
                  <a:gd name="connsiteY14" fmla="*/ 238582 h 301312"/>
                  <a:gd name="connsiteX15" fmla="*/ 42012 w 185913"/>
                  <a:gd name="connsiteY15" fmla="*/ 280322 h 301312"/>
                  <a:gd name="connsiteX16" fmla="*/ 53140 w 185913"/>
                  <a:gd name="connsiteY16" fmla="*/ 289483 h 301312"/>
                  <a:gd name="connsiteX17" fmla="*/ 64363 w 185913"/>
                  <a:gd name="connsiteY17" fmla="*/ 288822 h 301312"/>
                  <a:gd name="connsiteX18" fmla="*/ 65789 w 185913"/>
                  <a:gd name="connsiteY18" fmla="*/ 290710 h 301312"/>
                  <a:gd name="connsiteX19" fmla="*/ 65789 w 185913"/>
                  <a:gd name="connsiteY19" fmla="*/ 291371 h 301312"/>
                  <a:gd name="connsiteX20" fmla="*/ 25082 w 185913"/>
                  <a:gd name="connsiteY20" fmla="*/ 296849 h 301312"/>
                  <a:gd name="connsiteX21" fmla="*/ 19090 w 185913"/>
                  <a:gd name="connsiteY21" fmla="*/ 272673 h 301312"/>
                  <a:gd name="connsiteX22" fmla="*/ 52759 w 185913"/>
                  <a:gd name="connsiteY22" fmla="*/ 246420 h 301312"/>
                  <a:gd name="connsiteX23" fmla="*/ 53901 w 185913"/>
                  <a:gd name="connsiteY23" fmla="*/ 234710 h 301312"/>
                  <a:gd name="connsiteX24" fmla="*/ 40585 w 185913"/>
                  <a:gd name="connsiteY24" fmla="*/ 225833 h 301312"/>
                  <a:gd name="connsiteX25" fmla="*/ 14525 w 185913"/>
                  <a:gd name="connsiteY25" fmla="*/ 217145 h 301312"/>
                  <a:gd name="connsiteX26" fmla="*/ 12623 w 185913"/>
                  <a:gd name="connsiteY26" fmla="*/ 204679 h 301312"/>
                  <a:gd name="connsiteX27" fmla="*/ 11291 w 185913"/>
                  <a:gd name="connsiteY27" fmla="*/ 200524 h 301312"/>
                  <a:gd name="connsiteX28" fmla="*/ 12813 w 185913"/>
                  <a:gd name="connsiteY28" fmla="*/ 198163 h 301312"/>
                  <a:gd name="connsiteX29" fmla="*/ 9009 w 185913"/>
                  <a:gd name="connsiteY29" fmla="*/ 196463 h 301312"/>
                  <a:gd name="connsiteX30" fmla="*/ 10150 w 185913"/>
                  <a:gd name="connsiteY30" fmla="*/ 185414 h 301312"/>
                  <a:gd name="connsiteX31" fmla="*/ 68 w 185913"/>
                  <a:gd name="connsiteY31" fmla="*/ 182204 h 301312"/>
                  <a:gd name="connsiteX32" fmla="*/ 4348 w 185913"/>
                  <a:gd name="connsiteY32" fmla="*/ 173327 h 301312"/>
                  <a:gd name="connsiteX33" fmla="*/ 13764 w 185913"/>
                  <a:gd name="connsiteY33" fmla="*/ 159161 h 301312"/>
                  <a:gd name="connsiteX34" fmla="*/ 11196 w 185913"/>
                  <a:gd name="connsiteY34" fmla="*/ 153117 h 301312"/>
                  <a:gd name="connsiteX35" fmla="*/ 22990 w 185913"/>
                  <a:gd name="connsiteY35" fmla="*/ 115532 h 301312"/>
                  <a:gd name="connsiteX36" fmla="*/ 55422 w 185913"/>
                  <a:gd name="connsiteY36" fmla="*/ 88334 h 301312"/>
                  <a:gd name="connsiteX37" fmla="*/ 116673 w 185913"/>
                  <a:gd name="connsiteY37" fmla="*/ 49616 h 301312"/>
                  <a:gd name="connsiteX38" fmla="*/ 160234 w 185913"/>
                  <a:gd name="connsiteY38" fmla="*/ 20907 h 301312"/>
                  <a:gd name="connsiteX39" fmla="*/ 175737 w 185913"/>
                  <a:gd name="connsiteY39" fmla="*/ 37 h 301312"/>
                  <a:gd name="connsiteX40" fmla="*/ 180587 w 185913"/>
                  <a:gd name="connsiteY40" fmla="*/ 3247 h 301312"/>
                  <a:gd name="connsiteX41" fmla="*/ 185914 w 185913"/>
                  <a:gd name="connsiteY41" fmla="*/ 15146 h 30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85913" h="301312">
                    <a:moveTo>
                      <a:pt x="185914" y="14958"/>
                    </a:moveTo>
                    <a:cubicBezTo>
                      <a:pt x="185343" y="29312"/>
                      <a:pt x="173169" y="34506"/>
                      <a:pt x="163087" y="42061"/>
                    </a:cubicBezTo>
                    <a:lnTo>
                      <a:pt x="121904" y="68503"/>
                    </a:lnTo>
                    <a:lnTo>
                      <a:pt x="48860" y="114871"/>
                    </a:lnTo>
                    <a:cubicBezTo>
                      <a:pt x="38112" y="124031"/>
                      <a:pt x="35640" y="138669"/>
                      <a:pt x="31455" y="151701"/>
                    </a:cubicBezTo>
                    <a:cubicBezTo>
                      <a:pt x="31265" y="156045"/>
                      <a:pt x="35449" y="158500"/>
                      <a:pt x="33928" y="162939"/>
                    </a:cubicBezTo>
                    <a:lnTo>
                      <a:pt x="22609" y="178048"/>
                    </a:lnTo>
                    <a:cubicBezTo>
                      <a:pt x="22229" y="184564"/>
                      <a:pt x="30694" y="181920"/>
                      <a:pt x="32786" y="186359"/>
                    </a:cubicBezTo>
                    <a:cubicBezTo>
                      <a:pt x="32596" y="188720"/>
                      <a:pt x="30599" y="191364"/>
                      <a:pt x="32120" y="193630"/>
                    </a:cubicBezTo>
                    <a:cubicBezTo>
                      <a:pt x="33072" y="196086"/>
                      <a:pt x="38683" y="193725"/>
                      <a:pt x="35544" y="196936"/>
                    </a:cubicBezTo>
                    <a:cubicBezTo>
                      <a:pt x="34688" y="197408"/>
                      <a:pt x="34784" y="198919"/>
                      <a:pt x="34879" y="199674"/>
                    </a:cubicBezTo>
                    <a:cubicBezTo>
                      <a:pt x="35735" y="201280"/>
                      <a:pt x="37827" y="201657"/>
                      <a:pt x="37732" y="203829"/>
                    </a:cubicBezTo>
                    <a:cubicBezTo>
                      <a:pt x="36210" y="206568"/>
                      <a:pt x="36020" y="209873"/>
                      <a:pt x="37161" y="212801"/>
                    </a:cubicBezTo>
                    <a:cubicBezTo>
                      <a:pt x="46863" y="226683"/>
                      <a:pt x="68453" y="214028"/>
                      <a:pt x="78724" y="227155"/>
                    </a:cubicBezTo>
                    <a:cubicBezTo>
                      <a:pt x="80912" y="230649"/>
                      <a:pt x="81102" y="234899"/>
                      <a:pt x="79295" y="238582"/>
                    </a:cubicBezTo>
                    <a:cubicBezTo>
                      <a:pt x="70450" y="256147"/>
                      <a:pt x="32786" y="252464"/>
                      <a:pt x="42012" y="280322"/>
                    </a:cubicBezTo>
                    <a:cubicBezTo>
                      <a:pt x="43914" y="285044"/>
                      <a:pt x="48099" y="288538"/>
                      <a:pt x="53140" y="289483"/>
                    </a:cubicBezTo>
                    <a:cubicBezTo>
                      <a:pt x="56849" y="290238"/>
                      <a:pt x="60749" y="289955"/>
                      <a:pt x="64363" y="288822"/>
                    </a:cubicBezTo>
                    <a:cubicBezTo>
                      <a:pt x="65409" y="289011"/>
                      <a:pt x="65409" y="290049"/>
                      <a:pt x="65789" y="290710"/>
                    </a:cubicBezTo>
                    <a:lnTo>
                      <a:pt x="65789" y="291371"/>
                    </a:lnTo>
                    <a:cubicBezTo>
                      <a:pt x="53806" y="297604"/>
                      <a:pt x="38303" y="306953"/>
                      <a:pt x="25082" y="296849"/>
                    </a:cubicBezTo>
                    <a:cubicBezTo>
                      <a:pt x="18425" y="290710"/>
                      <a:pt x="16047" y="281172"/>
                      <a:pt x="19090" y="272673"/>
                    </a:cubicBezTo>
                    <a:cubicBezTo>
                      <a:pt x="25463" y="258791"/>
                      <a:pt x="42678" y="257374"/>
                      <a:pt x="52759" y="246420"/>
                    </a:cubicBezTo>
                    <a:cubicBezTo>
                      <a:pt x="55137" y="242926"/>
                      <a:pt x="55518" y="238582"/>
                      <a:pt x="53901" y="234710"/>
                    </a:cubicBezTo>
                    <a:cubicBezTo>
                      <a:pt x="50952" y="229988"/>
                      <a:pt x="46102" y="226683"/>
                      <a:pt x="40585" y="225833"/>
                    </a:cubicBezTo>
                    <a:cubicBezTo>
                      <a:pt x="31645" y="224416"/>
                      <a:pt x="17093" y="228194"/>
                      <a:pt x="14525" y="217145"/>
                    </a:cubicBezTo>
                    <a:cubicBezTo>
                      <a:pt x="13859" y="212990"/>
                      <a:pt x="18995" y="206474"/>
                      <a:pt x="12623" y="204679"/>
                    </a:cubicBezTo>
                    <a:cubicBezTo>
                      <a:pt x="11862" y="203452"/>
                      <a:pt x="9960" y="202129"/>
                      <a:pt x="11291" y="200524"/>
                    </a:cubicBezTo>
                    <a:cubicBezTo>
                      <a:pt x="11767" y="199485"/>
                      <a:pt x="13669" y="199580"/>
                      <a:pt x="12813" y="198163"/>
                    </a:cubicBezTo>
                    <a:cubicBezTo>
                      <a:pt x="11577" y="197597"/>
                      <a:pt x="9865" y="197691"/>
                      <a:pt x="9009" y="196463"/>
                    </a:cubicBezTo>
                    <a:cubicBezTo>
                      <a:pt x="5870" y="192025"/>
                      <a:pt x="16522" y="189097"/>
                      <a:pt x="10150" y="185414"/>
                    </a:cubicBezTo>
                    <a:cubicBezTo>
                      <a:pt x="6726" y="184470"/>
                      <a:pt x="1685" y="186359"/>
                      <a:pt x="68" y="182204"/>
                    </a:cubicBezTo>
                    <a:cubicBezTo>
                      <a:pt x="-502" y="178426"/>
                      <a:pt x="2636" y="176160"/>
                      <a:pt x="4348" y="173327"/>
                    </a:cubicBezTo>
                    <a:cubicBezTo>
                      <a:pt x="7392" y="168510"/>
                      <a:pt x="14620" y="166055"/>
                      <a:pt x="13764" y="159161"/>
                    </a:cubicBezTo>
                    <a:lnTo>
                      <a:pt x="11196" y="153117"/>
                    </a:lnTo>
                    <a:cubicBezTo>
                      <a:pt x="13954" y="140274"/>
                      <a:pt x="17949" y="127714"/>
                      <a:pt x="22990" y="115532"/>
                    </a:cubicBezTo>
                    <a:cubicBezTo>
                      <a:pt x="29362" y="102405"/>
                      <a:pt x="43819" y="96456"/>
                      <a:pt x="55422" y="88334"/>
                    </a:cubicBezTo>
                    <a:lnTo>
                      <a:pt x="116673" y="49616"/>
                    </a:lnTo>
                    <a:lnTo>
                      <a:pt x="160234" y="20907"/>
                    </a:lnTo>
                    <a:cubicBezTo>
                      <a:pt x="168223" y="16563"/>
                      <a:pt x="173930" y="8914"/>
                      <a:pt x="175737" y="37"/>
                    </a:cubicBezTo>
                    <a:cubicBezTo>
                      <a:pt x="177924" y="-341"/>
                      <a:pt x="178971" y="2303"/>
                      <a:pt x="180587" y="3247"/>
                    </a:cubicBezTo>
                    <a:cubicBezTo>
                      <a:pt x="183536" y="6553"/>
                      <a:pt x="185343" y="10708"/>
                      <a:pt x="185914" y="15146"/>
                    </a:cubicBezTo>
                  </a:path>
                </a:pathLst>
              </a:custGeom>
              <a:grpFill/>
              <a:ln w="9483"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1D9C1465-000E-3F5C-D34C-1C7B24460390}"/>
                  </a:ext>
                </a:extLst>
              </p:cNvPr>
              <p:cNvSpPr/>
              <p:nvPr/>
            </p:nvSpPr>
            <p:spPr>
              <a:xfrm>
                <a:off x="1264370" y="806582"/>
                <a:ext cx="134202" cy="171399"/>
              </a:xfrm>
              <a:custGeom>
                <a:avLst/>
                <a:gdLst>
                  <a:gd name="connsiteX0" fmla="*/ 118795 w 134202"/>
                  <a:gd name="connsiteY0" fmla="*/ 21626 h 171399"/>
                  <a:gd name="connsiteX1" fmla="*/ 84650 w 134202"/>
                  <a:gd name="connsiteY1" fmla="*/ 46746 h 171399"/>
                  <a:gd name="connsiteX2" fmla="*/ 37571 w 134202"/>
                  <a:gd name="connsiteY2" fmla="*/ 76115 h 171399"/>
                  <a:gd name="connsiteX3" fmla="*/ 27394 w 134202"/>
                  <a:gd name="connsiteY3" fmla="*/ 103691 h 171399"/>
                  <a:gd name="connsiteX4" fmla="*/ 21307 w 134202"/>
                  <a:gd name="connsiteY4" fmla="*/ 115023 h 171399"/>
                  <a:gd name="connsiteX5" fmla="*/ 22543 w 134202"/>
                  <a:gd name="connsiteY5" fmla="*/ 118517 h 171399"/>
                  <a:gd name="connsiteX6" fmla="*/ 27679 w 134202"/>
                  <a:gd name="connsiteY6" fmla="*/ 121445 h 171399"/>
                  <a:gd name="connsiteX7" fmla="*/ 28726 w 134202"/>
                  <a:gd name="connsiteY7" fmla="*/ 127772 h 171399"/>
                  <a:gd name="connsiteX8" fmla="*/ 31484 w 134202"/>
                  <a:gd name="connsiteY8" fmla="*/ 128811 h 171399"/>
                  <a:gd name="connsiteX9" fmla="*/ 30057 w 134202"/>
                  <a:gd name="connsiteY9" fmla="*/ 132210 h 171399"/>
                  <a:gd name="connsiteX10" fmla="*/ 35288 w 134202"/>
                  <a:gd name="connsiteY10" fmla="*/ 136082 h 171399"/>
                  <a:gd name="connsiteX11" fmla="*/ 37951 w 134202"/>
                  <a:gd name="connsiteY11" fmla="*/ 144298 h 171399"/>
                  <a:gd name="connsiteX12" fmla="*/ 68101 w 134202"/>
                  <a:gd name="connsiteY12" fmla="*/ 140521 h 171399"/>
                  <a:gd name="connsiteX13" fmla="*/ 112137 w 134202"/>
                  <a:gd name="connsiteY13" fmla="*/ 151947 h 171399"/>
                  <a:gd name="connsiteX14" fmla="*/ 133822 w 134202"/>
                  <a:gd name="connsiteY14" fmla="*/ 154875 h 171399"/>
                  <a:gd name="connsiteX15" fmla="*/ 134203 w 134202"/>
                  <a:gd name="connsiteY15" fmla="*/ 155347 h 171399"/>
                  <a:gd name="connsiteX16" fmla="*/ 96063 w 134202"/>
                  <a:gd name="connsiteY16" fmla="*/ 170740 h 171399"/>
                  <a:gd name="connsiteX17" fmla="*/ 53359 w 134202"/>
                  <a:gd name="connsiteY17" fmla="*/ 151947 h 171399"/>
                  <a:gd name="connsiteX18" fmla="*/ 16361 w 134202"/>
                  <a:gd name="connsiteY18" fmla="*/ 151664 h 171399"/>
                  <a:gd name="connsiteX19" fmla="*/ 14649 w 134202"/>
                  <a:gd name="connsiteY19" fmla="*/ 139387 h 171399"/>
                  <a:gd name="connsiteX20" fmla="*/ 12462 w 134202"/>
                  <a:gd name="connsiteY20" fmla="*/ 131833 h 171399"/>
                  <a:gd name="connsiteX21" fmla="*/ 8562 w 134202"/>
                  <a:gd name="connsiteY21" fmla="*/ 129283 h 171399"/>
                  <a:gd name="connsiteX22" fmla="*/ 8277 w 134202"/>
                  <a:gd name="connsiteY22" fmla="*/ 122106 h 171399"/>
                  <a:gd name="connsiteX23" fmla="*/ 478 w 134202"/>
                  <a:gd name="connsiteY23" fmla="*/ 119839 h 171399"/>
                  <a:gd name="connsiteX24" fmla="*/ 668 w 134202"/>
                  <a:gd name="connsiteY24" fmla="*/ 114928 h 171399"/>
                  <a:gd name="connsiteX25" fmla="*/ 8372 w 134202"/>
                  <a:gd name="connsiteY25" fmla="*/ 102463 h 171399"/>
                  <a:gd name="connsiteX26" fmla="*/ 8372 w 134202"/>
                  <a:gd name="connsiteY26" fmla="*/ 89147 h 171399"/>
                  <a:gd name="connsiteX27" fmla="*/ 24541 w 134202"/>
                  <a:gd name="connsiteY27" fmla="*/ 62894 h 171399"/>
                  <a:gd name="connsiteX28" fmla="*/ 82463 w 134202"/>
                  <a:gd name="connsiteY28" fmla="*/ 26348 h 171399"/>
                  <a:gd name="connsiteX29" fmla="*/ 119080 w 134202"/>
                  <a:gd name="connsiteY29" fmla="*/ 0 h 171399"/>
                  <a:gd name="connsiteX30" fmla="*/ 118985 w 134202"/>
                  <a:gd name="connsiteY30" fmla="*/ 21815 h 171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4202" h="171399">
                    <a:moveTo>
                      <a:pt x="118795" y="21626"/>
                    </a:moveTo>
                    <a:cubicBezTo>
                      <a:pt x="108713" y="31636"/>
                      <a:pt x="97300" y="40135"/>
                      <a:pt x="84650" y="46746"/>
                    </a:cubicBezTo>
                    <a:lnTo>
                      <a:pt x="37571" y="76115"/>
                    </a:lnTo>
                    <a:cubicBezTo>
                      <a:pt x="29011" y="82537"/>
                      <a:pt x="25016" y="93303"/>
                      <a:pt x="27394" y="103691"/>
                    </a:cubicBezTo>
                    <a:cubicBezTo>
                      <a:pt x="27109" y="108507"/>
                      <a:pt x="23019" y="110962"/>
                      <a:pt x="21307" y="115023"/>
                    </a:cubicBezTo>
                    <a:cubicBezTo>
                      <a:pt x="21307" y="116251"/>
                      <a:pt x="21307" y="117856"/>
                      <a:pt x="22543" y="118517"/>
                    </a:cubicBezTo>
                    <a:cubicBezTo>
                      <a:pt x="24255" y="119461"/>
                      <a:pt x="27014" y="118895"/>
                      <a:pt x="27679" y="121445"/>
                    </a:cubicBezTo>
                    <a:cubicBezTo>
                      <a:pt x="27679" y="123900"/>
                      <a:pt x="26158" y="126450"/>
                      <a:pt x="28726" y="127772"/>
                    </a:cubicBezTo>
                    <a:cubicBezTo>
                      <a:pt x="29772" y="128527"/>
                      <a:pt x="31579" y="126827"/>
                      <a:pt x="31484" y="128811"/>
                    </a:cubicBezTo>
                    <a:cubicBezTo>
                      <a:pt x="30628" y="129755"/>
                      <a:pt x="30057" y="130888"/>
                      <a:pt x="30057" y="132210"/>
                    </a:cubicBezTo>
                    <a:cubicBezTo>
                      <a:pt x="31103" y="134854"/>
                      <a:pt x="34337" y="133910"/>
                      <a:pt x="35288" y="136082"/>
                    </a:cubicBezTo>
                    <a:cubicBezTo>
                      <a:pt x="35478" y="139010"/>
                      <a:pt x="34908" y="142598"/>
                      <a:pt x="37951" y="144298"/>
                    </a:cubicBezTo>
                    <a:cubicBezTo>
                      <a:pt x="48699" y="147603"/>
                      <a:pt x="58019" y="141371"/>
                      <a:pt x="68101" y="140521"/>
                    </a:cubicBezTo>
                    <a:cubicBezTo>
                      <a:pt x="84460" y="137782"/>
                      <a:pt x="98727" y="145903"/>
                      <a:pt x="112137" y="151947"/>
                    </a:cubicBezTo>
                    <a:cubicBezTo>
                      <a:pt x="119175" y="153931"/>
                      <a:pt x="126499" y="154969"/>
                      <a:pt x="133822" y="154875"/>
                    </a:cubicBezTo>
                    <a:lnTo>
                      <a:pt x="134203" y="155347"/>
                    </a:lnTo>
                    <a:cubicBezTo>
                      <a:pt x="123836" y="164885"/>
                      <a:pt x="111471" y="173951"/>
                      <a:pt x="96063" y="170740"/>
                    </a:cubicBezTo>
                    <a:cubicBezTo>
                      <a:pt x="79800" y="167907"/>
                      <a:pt x="71335" y="151381"/>
                      <a:pt x="53359" y="151947"/>
                    </a:cubicBezTo>
                    <a:cubicBezTo>
                      <a:pt x="41185" y="152703"/>
                      <a:pt x="28440" y="158180"/>
                      <a:pt x="16361" y="151664"/>
                    </a:cubicBezTo>
                    <a:cubicBezTo>
                      <a:pt x="13413" y="148264"/>
                      <a:pt x="12747" y="143448"/>
                      <a:pt x="14649" y="139387"/>
                    </a:cubicBezTo>
                    <a:cubicBezTo>
                      <a:pt x="14459" y="136554"/>
                      <a:pt x="7706" y="134854"/>
                      <a:pt x="12462" y="131833"/>
                    </a:cubicBezTo>
                    <a:cubicBezTo>
                      <a:pt x="11320" y="130794"/>
                      <a:pt x="8943" y="131360"/>
                      <a:pt x="8562" y="129283"/>
                    </a:cubicBezTo>
                    <a:cubicBezTo>
                      <a:pt x="7896" y="126922"/>
                      <a:pt x="11035" y="123994"/>
                      <a:pt x="8277" y="122106"/>
                    </a:cubicBezTo>
                    <a:cubicBezTo>
                      <a:pt x="5709" y="121350"/>
                      <a:pt x="2095" y="122389"/>
                      <a:pt x="478" y="119839"/>
                    </a:cubicBezTo>
                    <a:cubicBezTo>
                      <a:pt x="-188" y="118234"/>
                      <a:pt x="-188" y="116439"/>
                      <a:pt x="668" y="114928"/>
                    </a:cubicBezTo>
                    <a:cubicBezTo>
                      <a:pt x="3141" y="110679"/>
                      <a:pt x="8752" y="107846"/>
                      <a:pt x="8372" y="102463"/>
                    </a:cubicBezTo>
                    <a:cubicBezTo>
                      <a:pt x="5424" y="98780"/>
                      <a:pt x="7231" y="93586"/>
                      <a:pt x="8372" y="89147"/>
                    </a:cubicBezTo>
                    <a:cubicBezTo>
                      <a:pt x="11701" y="79137"/>
                      <a:pt x="13983" y="68372"/>
                      <a:pt x="24541" y="62894"/>
                    </a:cubicBezTo>
                    <a:lnTo>
                      <a:pt x="82463" y="26348"/>
                    </a:lnTo>
                    <a:cubicBezTo>
                      <a:pt x="94827" y="17471"/>
                      <a:pt x="109284" y="12560"/>
                      <a:pt x="119080" y="0"/>
                    </a:cubicBezTo>
                    <a:cubicBezTo>
                      <a:pt x="122789" y="6799"/>
                      <a:pt x="122694" y="15015"/>
                      <a:pt x="118985" y="21815"/>
                    </a:cubicBezTo>
                  </a:path>
                </a:pathLst>
              </a:custGeom>
              <a:grpFill/>
              <a:ln w="9483"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5DC71388-9B7B-3D0A-6BF2-03FE658A1C5F}"/>
                  </a:ext>
                </a:extLst>
              </p:cNvPr>
              <p:cNvSpPr/>
              <p:nvPr/>
            </p:nvSpPr>
            <p:spPr>
              <a:xfrm>
                <a:off x="1078048" y="921310"/>
                <a:ext cx="159971" cy="151066"/>
              </a:xfrm>
              <a:custGeom>
                <a:avLst/>
                <a:gdLst>
                  <a:gd name="connsiteX0" fmla="*/ 115277 w 159971"/>
                  <a:gd name="connsiteY0" fmla="*/ 41469 h 151066"/>
                  <a:gd name="connsiteX1" fmla="*/ 155699 w 159971"/>
                  <a:gd name="connsiteY1" fmla="*/ 68289 h 151066"/>
                  <a:gd name="connsiteX2" fmla="*/ 159693 w 159971"/>
                  <a:gd name="connsiteY2" fmla="*/ 80471 h 151066"/>
                  <a:gd name="connsiteX3" fmla="*/ 127166 w 159971"/>
                  <a:gd name="connsiteY3" fmla="*/ 119284 h 151066"/>
                  <a:gd name="connsiteX4" fmla="*/ 139340 w 159971"/>
                  <a:gd name="connsiteY4" fmla="*/ 138738 h 151066"/>
                  <a:gd name="connsiteX5" fmla="*/ 151419 w 159971"/>
                  <a:gd name="connsiteY5" fmla="*/ 140343 h 151066"/>
                  <a:gd name="connsiteX6" fmla="*/ 151133 w 159971"/>
                  <a:gd name="connsiteY6" fmla="*/ 144121 h 151066"/>
                  <a:gd name="connsiteX7" fmla="*/ 112709 w 159971"/>
                  <a:gd name="connsiteY7" fmla="*/ 146954 h 151066"/>
                  <a:gd name="connsiteX8" fmla="*/ 103198 w 159971"/>
                  <a:gd name="connsiteY8" fmla="*/ 129105 h 151066"/>
                  <a:gd name="connsiteX9" fmla="*/ 133919 w 159971"/>
                  <a:gd name="connsiteY9" fmla="*/ 93220 h 151066"/>
                  <a:gd name="connsiteX10" fmla="*/ 136582 w 159971"/>
                  <a:gd name="connsiteY10" fmla="*/ 84626 h 151066"/>
                  <a:gd name="connsiteX11" fmla="*/ 129734 w 159971"/>
                  <a:gd name="connsiteY11" fmla="*/ 75371 h 151066"/>
                  <a:gd name="connsiteX12" fmla="*/ 23496 w 159971"/>
                  <a:gd name="connsiteY12" fmla="*/ 17482 h 151066"/>
                  <a:gd name="connsiteX13" fmla="*/ 2191 w 159971"/>
                  <a:gd name="connsiteY13" fmla="*/ 17765 h 151066"/>
                  <a:gd name="connsiteX14" fmla="*/ 2191 w 159971"/>
                  <a:gd name="connsiteY14" fmla="*/ 18143 h 151066"/>
                  <a:gd name="connsiteX15" fmla="*/ 669 w 159971"/>
                  <a:gd name="connsiteY15" fmla="*/ 12571 h 151066"/>
                  <a:gd name="connsiteX16" fmla="*/ 13414 w 159971"/>
                  <a:gd name="connsiteY16" fmla="*/ 11 h 151066"/>
                  <a:gd name="connsiteX17" fmla="*/ 43849 w 159971"/>
                  <a:gd name="connsiteY17" fmla="*/ 6527 h 151066"/>
                  <a:gd name="connsiteX18" fmla="*/ 115087 w 159971"/>
                  <a:gd name="connsiteY18" fmla="*/ 41563 h 151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9971" h="151066">
                    <a:moveTo>
                      <a:pt x="115277" y="41469"/>
                    </a:moveTo>
                    <a:cubicBezTo>
                      <a:pt x="129543" y="49212"/>
                      <a:pt x="143049" y="58184"/>
                      <a:pt x="155699" y="68289"/>
                    </a:cubicBezTo>
                    <a:cubicBezTo>
                      <a:pt x="159123" y="71405"/>
                      <a:pt x="160644" y="75938"/>
                      <a:pt x="159693" y="80471"/>
                    </a:cubicBezTo>
                    <a:cubicBezTo>
                      <a:pt x="152655" y="98414"/>
                      <a:pt x="126405" y="96903"/>
                      <a:pt x="127166" y="119284"/>
                    </a:cubicBezTo>
                    <a:cubicBezTo>
                      <a:pt x="126975" y="127594"/>
                      <a:pt x="131731" y="135244"/>
                      <a:pt x="139340" y="138738"/>
                    </a:cubicBezTo>
                    <a:cubicBezTo>
                      <a:pt x="143144" y="140343"/>
                      <a:pt x="147329" y="140910"/>
                      <a:pt x="151419" y="140343"/>
                    </a:cubicBezTo>
                    <a:cubicBezTo>
                      <a:pt x="151799" y="141854"/>
                      <a:pt x="154177" y="143554"/>
                      <a:pt x="151133" y="144121"/>
                    </a:cubicBezTo>
                    <a:cubicBezTo>
                      <a:pt x="139625" y="149409"/>
                      <a:pt x="124883" y="155170"/>
                      <a:pt x="112709" y="146954"/>
                    </a:cubicBezTo>
                    <a:cubicBezTo>
                      <a:pt x="107002" y="142704"/>
                      <a:pt x="103578" y="136093"/>
                      <a:pt x="103198" y="129105"/>
                    </a:cubicBezTo>
                    <a:cubicBezTo>
                      <a:pt x="103198" y="108896"/>
                      <a:pt x="122696" y="105213"/>
                      <a:pt x="133919" y="93220"/>
                    </a:cubicBezTo>
                    <a:cubicBezTo>
                      <a:pt x="135821" y="90764"/>
                      <a:pt x="136772" y="87742"/>
                      <a:pt x="136582" y="84626"/>
                    </a:cubicBezTo>
                    <a:cubicBezTo>
                      <a:pt x="135250" y="80943"/>
                      <a:pt x="132872" y="77732"/>
                      <a:pt x="129734" y="75371"/>
                    </a:cubicBezTo>
                    <a:cubicBezTo>
                      <a:pt x="96921" y="51668"/>
                      <a:pt x="61254" y="32214"/>
                      <a:pt x="23496" y="17482"/>
                    </a:cubicBezTo>
                    <a:cubicBezTo>
                      <a:pt x="17123" y="15971"/>
                      <a:pt x="7517" y="10871"/>
                      <a:pt x="2191" y="17765"/>
                    </a:cubicBezTo>
                    <a:lnTo>
                      <a:pt x="2191" y="18143"/>
                    </a:lnTo>
                    <a:cubicBezTo>
                      <a:pt x="-1423" y="18426"/>
                      <a:pt x="479" y="14366"/>
                      <a:pt x="669" y="12571"/>
                    </a:cubicBezTo>
                    <a:cubicBezTo>
                      <a:pt x="2476" y="6433"/>
                      <a:pt x="7232" y="1711"/>
                      <a:pt x="13414" y="11"/>
                    </a:cubicBezTo>
                    <a:cubicBezTo>
                      <a:pt x="23971" y="-178"/>
                      <a:pt x="34338" y="1994"/>
                      <a:pt x="43849" y="6527"/>
                    </a:cubicBezTo>
                    <a:cubicBezTo>
                      <a:pt x="68293" y="16821"/>
                      <a:pt x="92070" y="28531"/>
                      <a:pt x="115087" y="41563"/>
                    </a:cubicBezTo>
                  </a:path>
                </a:pathLst>
              </a:custGeom>
              <a:grpFill/>
              <a:ln w="9483" cap="flat">
                <a:noFill/>
                <a:prstDash val="solid"/>
                <a:miter/>
              </a:ln>
            </p:spPr>
            <p:txBody>
              <a:bodyPr rtlCol="0" anchor="ctr"/>
              <a:lstStyle/>
              <a:p>
                <a:endParaRPr lang="en-US"/>
              </a:p>
            </p:txBody>
          </p:sp>
        </p:grpSp>
        <p:grpSp>
          <p:nvGrpSpPr>
            <p:cNvPr id="16" name="Graphic 13">
              <a:extLst>
                <a:ext uri="{FF2B5EF4-FFF2-40B4-BE49-F238E27FC236}">
                  <a16:creationId xmlns:a16="http://schemas.microsoft.com/office/drawing/2014/main" id="{54EA0AF3-0352-9945-8B81-34B9EA6C7AED}"/>
                </a:ext>
              </a:extLst>
            </p:cNvPr>
            <p:cNvGrpSpPr/>
            <p:nvPr/>
          </p:nvGrpSpPr>
          <p:grpSpPr>
            <a:xfrm>
              <a:off x="1476087" y="832363"/>
              <a:ext cx="371119" cy="147036"/>
              <a:chOff x="1476087" y="832363"/>
              <a:chExt cx="371119" cy="147036"/>
            </a:xfrm>
            <a:grpFill/>
          </p:grpSpPr>
          <p:sp>
            <p:nvSpPr>
              <p:cNvPr id="17" name="Freeform 16">
                <a:extLst>
                  <a:ext uri="{FF2B5EF4-FFF2-40B4-BE49-F238E27FC236}">
                    <a16:creationId xmlns:a16="http://schemas.microsoft.com/office/drawing/2014/main" id="{C4FE73E8-5770-3CAC-F7FE-F956634ECD31}"/>
                  </a:ext>
                </a:extLst>
              </p:cNvPr>
              <p:cNvSpPr/>
              <p:nvPr/>
            </p:nvSpPr>
            <p:spPr>
              <a:xfrm>
                <a:off x="1476087" y="836235"/>
                <a:ext cx="112990" cy="139387"/>
              </a:xfrm>
              <a:custGeom>
                <a:avLst/>
                <a:gdLst>
                  <a:gd name="connsiteX0" fmla="*/ 83887 w 112990"/>
                  <a:gd name="connsiteY0" fmla="*/ 139387 h 139387"/>
                  <a:gd name="connsiteX1" fmla="*/ 83887 w 112990"/>
                  <a:gd name="connsiteY1" fmla="*/ 77154 h 139387"/>
                  <a:gd name="connsiteX2" fmla="*/ 29009 w 112990"/>
                  <a:gd name="connsiteY2" fmla="*/ 77154 h 139387"/>
                  <a:gd name="connsiteX3" fmla="*/ 29009 w 112990"/>
                  <a:gd name="connsiteY3" fmla="*/ 139387 h 139387"/>
                  <a:gd name="connsiteX4" fmla="*/ 0 w 112990"/>
                  <a:gd name="connsiteY4" fmla="*/ 139387 h 139387"/>
                  <a:gd name="connsiteX5" fmla="*/ 0 w 112990"/>
                  <a:gd name="connsiteY5" fmla="*/ 0 h 139387"/>
                  <a:gd name="connsiteX6" fmla="*/ 29009 w 112990"/>
                  <a:gd name="connsiteY6" fmla="*/ 0 h 139387"/>
                  <a:gd name="connsiteX7" fmla="*/ 29009 w 112990"/>
                  <a:gd name="connsiteY7" fmla="*/ 53167 h 139387"/>
                  <a:gd name="connsiteX8" fmla="*/ 83887 w 112990"/>
                  <a:gd name="connsiteY8" fmla="*/ 53167 h 139387"/>
                  <a:gd name="connsiteX9" fmla="*/ 83887 w 112990"/>
                  <a:gd name="connsiteY9" fmla="*/ 0 h 139387"/>
                  <a:gd name="connsiteX10" fmla="*/ 112991 w 112990"/>
                  <a:gd name="connsiteY10" fmla="*/ 0 h 139387"/>
                  <a:gd name="connsiteX11" fmla="*/ 112991 w 112990"/>
                  <a:gd name="connsiteY11" fmla="*/ 139387 h 139387"/>
                  <a:gd name="connsiteX12" fmla="*/ 83887 w 112990"/>
                  <a:gd name="connsiteY12" fmla="*/ 139387 h 139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990" h="139387">
                    <a:moveTo>
                      <a:pt x="83887" y="139387"/>
                    </a:moveTo>
                    <a:lnTo>
                      <a:pt x="83887" y="77154"/>
                    </a:lnTo>
                    <a:lnTo>
                      <a:pt x="29009" y="77154"/>
                    </a:lnTo>
                    <a:lnTo>
                      <a:pt x="29009" y="139387"/>
                    </a:lnTo>
                    <a:lnTo>
                      <a:pt x="0" y="139387"/>
                    </a:lnTo>
                    <a:lnTo>
                      <a:pt x="0" y="0"/>
                    </a:lnTo>
                    <a:lnTo>
                      <a:pt x="29009" y="0"/>
                    </a:lnTo>
                    <a:lnTo>
                      <a:pt x="29009" y="53167"/>
                    </a:lnTo>
                    <a:lnTo>
                      <a:pt x="83887" y="53167"/>
                    </a:lnTo>
                    <a:lnTo>
                      <a:pt x="83887" y="0"/>
                    </a:lnTo>
                    <a:lnTo>
                      <a:pt x="112991" y="0"/>
                    </a:lnTo>
                    <a:lnTo>
                      <a:pt x="112991" y="139387"/>
                    </a:lnTo>
                    <a:lnTo>
                      <a:pt x="83887" y="139387"/>
                    </a:lnTo>
                    <a:close/>
                  </a:path>
                </a:pathLst>
              </a:custGeom>
              <a:grpFill/>
              <a:ln w="9483"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26C48597-D445-1FC2-9BCD-52CE766C5D25}"/>
                  </a:ext>
                </a:extLst>
              </p:cNvPr>
              <p:cNvSpPr/>
              <p:nvPr/>
            </p:nvSpPr>
            <p:spPr>
              <a:xfrm>
                <a:off x="1607434" y="836235"/>
                <a:ext cx="112990" cy="139387"/>
              </a:xfrm>
              <a:custGeom>
                <a:avLst/>
                <a:gdLst>
                  <a:gd name="connsiteX0" fmla="*/ 83887 w 112990"/>
                  <a:gd name="connsiteY0" fmla="*/ 139387 h 139387"/>
                  <a:gd name="connsiteX1" fmla="*/ 83887 w 112990"/>
                  <a:gd name="connsiteY1" fmla="*/ 77154 h 139387"/>
                  <a:gd name="connsiteX2" fmla="*/ 29009 w 112990"/>
                  <a:gd name="connsiteY2" fmla="*/ 77154 h 139387"/>
                  <a:gd name="connsiteX3" fmla="*/ 29009 w 112990"/>
                  <a:gd name="connsiteY3" fmla="*/ 139387 h 139387"/>
                  <a:gd name="connsiteX4" fmla="*/ 0 w 112990"/>
                  <a:gd name="connsiteY4" fmla="*/ 139387 h 139387"/>
                  <a:gd name="connsiteX5" fmla="*/ 0 w 112990"/>
                  <a:gd name="connsiteY5" fmla="*/ 0 h 139387"/>
                  <a:gd name="connsiteX6" fmla="*/ 29009 w 112990"/>
                  <a:gd name="connsiteY6" fmla="*/ 0 h 139387"/>
                  <a:gd name="connsiteX7" fmla="*/ 29009 w 112990"/>
                  <a:gd name="connsiteY7" fmla="*/ 53167 h 139387"/>
                  <a:gd name="connsiteX8" fmla="*/ 83887 w 112990"/>
                  <a:gd name="connsiteY8" fmla="*/ 53167 h 139387"/>
                  <a:gd name="connsiteX9" fmla="*/ 83887 w 112990"/>
                  <a:gd name="connsiteY9" fmla="*/ 0 h 139387"/>
                  <a:gd name="connsiteX10" fmla="*/ 112991 w 112990"/>
                  <a:gd name="connsiteY10" fmla="*/ 0 h 139387"/>
                  <a:gd name="connsiteX11" fmla="*/ 112991 w 112990"/>
                  <a:gd name="connsiteY11" fmla="*/ 139387 h 139387"/>
                  <a:gd name="connsiteX12" fmla="*/ 83887 w 112990"/>
                  <a:gd name="connsiteY12" fmla="*/ 139387 h 139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990" h="139387">
                    <a:moveTo>
                      <a:pt x="83887" y="139387"/>
                    </a:moveTo>
                    <a:lnTo>
                      <a:pt x="83887" y="77154"/>
                    </a:lnTo>
                    <a:lnTo>
                      <a:pt x="29009" y="77154"/>
                    </a:lnTo>
                    <a:lnTo>
                      <a:pt x="29009" y="139387"/>
                    </a:lnTo>
                    <a:lnTo>
                      <a:pt x="0" y="139387"/>
                    </a:lnTo>
                    <a:lnTo>
                      <a:pt x="0" y="0"/>
                    </a:lnTo>
                    <a:lnTo>
                      <a:pt x="29009" y="0"/>
                    </a:lnTo>
                    <a:lnTo>
                      <a:pt x="29009" y="53167"/>
                    </a:lnTo>
                    <a:lnTo>
                      <a:pt x="83887" y="53167"/>
                    </a:lnTo>
                    <a:lnTo>
                      <a:pt x="83887" y="0"/>
                    </a:lnTo>
                    <a:lnTo>
                      <a:pt x="112991" y="0"/>
                    </a:lnTo>
                    <a:lnTo>
                      <a:pt x="112991" y="139387"/>
                    </a:lnTo>
                    <a:lnTo>
                      <a:pt x="83887" y="139387"/>
                    </a:lnTo>
                    <a:close/>
                  </a:path>
                </a:pathLst>
              </a:custGeom>
              <a:grpFill/>
              <a:ln w="9483"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16F07A00-3AA2-BBDB-A283-807EADB9FAF3}"/>
                  </a:ext>
                </a:extLst>
              </p:cNvPr>
              <p:cNvSpPr/>
              <p:nvPr/>
            </p:nvSpPr>
            <p:spPr>
              <a:xfrm>
                <a:off x="1732124" y="832363"/>
                <a:ext cx="115083" cy="147036"/>
              </a:xfrm>
              <a:custGeom>
                <a:avLst/>
                <a:gdLst>
                  <a:gd name="connsiteX0" fmla="*/ 57637 w 115083"/>
                  <a:gd name="connsiteY0" fmla="*/ 123144 h 147036"/>
                  <a:gd name="connsiteX1" fmla="*/ 74471 w 115083"/>
                  <a:gd name="connsiteY1" fmla="*/ 120878 h 147036"/>
                  <a:gd name="connsiteX2" fmla="*/ 86740 w 115083"/>
                  <a:gd name="connsiteY2" fmla="*/ 104729 h 147036"/>
                  <a:gd name="connsiteX3" fmla="*/ 80653 w 115083"/>
                  <a:gd name="connsiteY3" fmla="*/ 94058 h 147036"/>
                  <a:gd name="connsiteX4" fmla="*/ 61536 w 115083"/>
                  <a:gd name="connsiteY4" fmla="*/ 87542 h 147036"/>
                  <a:gd name="connsiteX5" fmla="*/ 46699 w 115083"/>
                  <a:gd name="connsiteY5" fmla="*/ 84237 h 147036"/>
                  <a:gd name="connsiteX6" fmla="*/ 16454 w 115083"/>
                  <a:gd name="connsiteY6" fmla="*/ 73566 h 147036"/>
                  <a:gd name="connsiteX7" fmla="*/ 2283 w 115083"/>
                  <a:gd name="connsiteY7" fmla="*/ 43441 h 147036"/>
                  <a:gd name="connsiteX8" fmla="*/ 15979 w 115083"/>
                  <a:gd name="connsiteY8" fmla="*/ 12371 h 147036"/>
                  <a:gd name="connsiteX9" fmla="*/ 56210 w 115083"/>
                  <a:gd name="connsiteY9" fmla="*/ 0 h 147036"/>
                  <a:gd name="connsiteX10" fmla="*/ 94064 w 115083"/>
                  <a:gd name="connsiteY10" fmla="*/ 11710 h 147036"/>
                  <a:gd name="connsiteX11" fmla="*/ 110518 w 115083"/>
                  <a:gd name="connsiteY11" fmla="*/ 45613 h 147036"/>
                  <a:gd name="connsiteX12" fmla="*/ 82365 w 115083"/>
                  <a:gd name="connsiteY12" fmla="*/ 45613 h 147036"/>
                  <a:gd name="connsiteX13" fmla="*/ 71333 w 115083"/>
                  <a:gd name="connsiteY13" fmla="*/ 27764 h 147036"/>
                  <a:gd name="connsiteX14" fmla="*/ 54308 w 115083"/>
                  <a:gd name="connsiteY14" fmla="*/ 24270 h 147036"/>
                  <a:gd name="connsiteX15" fmla="*/ 36237 w 115083"/>
                  <a:gd name="connsiteY15" fmla="*/ 28803 h 147036"/>
                  <a:gd name="connsiteX16" fmla="*/ 29484 w 115083"/>
                  <a:gd name="connsiteY16" fmla="*/ 41457 h 147036"/>
                  <a:gd name="connsiteX17" fmla="*/ 36142 w 115083"/>
                  <a:gd name="connsiteY17" fmla="*/ 52601 h 147036"/>
                  <a:gd name="connsiteX18" fmla="*/ 54403 w 115083"/>
                  <a:gd name="connsiteY18" fmla="*/ 58361 h 147036"/>
                  <a:gd name="connsiteX19" fmla="*/ 78561 w 115083"/>
                  <a:gd name="connsiteY19" fmla="*/ 64122 h 147036"/>
                  <a:gd name="connsiteX20" fmla="*/ 102529 w 115083"/>
                  <a:gd name="connsiteY20" fmla="*/ 74227 h 147036"/>
                  <a:gd name="connsiteX21" fmla="*/ 115083 w 115083"/>
                  <a:gd name="connsiteY21" fmla="*/ 102652 h 147036"/>
                  <a:gd name="connsiteX22" fmla="*/ 100341 w 115083"/>
                  <a:gd name="connsiteY22" fmla="*/ 134382 h 147036"/>
                  <a:gd name="connsiteX23" fmla="*/ 58778 w 115083"/>
                  <a:gd name="connsiteY23" fmla="*/ 147037 h 147036"/>
                  <a:gd name="connsiteX24" fmla="*/ 15693 w 115083"/>
                  <a:gd name="connsiteY24" fmla="*/ 134571 h 147036"/>
                  <a:gd name="connsiteX25" fmla="*/ 0 w 115083"/>
                  <a:gd name="connsiteY25" fmla="*/ 100385 h 147036"/>
                  <a:gd name="connsiteX26" fmla="*/ 27962 w 115083"/>
                  <a:gd name="connsiteY26" fmla="*/ 100385 h 147036"/>
                  <a:gd name="connsiteX27" fmla="*/ 33193 w 115083"/>
                  <a:gd name="connsiteY27" fmla="*/ 114645 h 147036"/>
                  <a:gd name="connsiteX28" fmla="*/ 57637 w 115083"/>
                  <a:gd name="connsiteY28" fmla="*/ 123239 h 147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5083" h="147036">
                    <a:moveTo>
                      <a:pt x="57637" y="123144"/>
                    </a:moveTo>
                    <a:cubicBezTo>
                      <a:pt x="64580" y="123144"/>
                      <a:pt x="70191" y="122389"/>
                      <a:pt x="74471" y="120878"/>
                    </a:cubicBezTo>
                    <a:cubicBezTo>
                      <a:pt x="82651" y="117950"/>
                      <a:pt x="86740" y="112568"/>
                      <a:pt x="86740" y="104729"/>
                    </a:cubicBezTo>
                    <a:cubicBezTo>
                      <a:pt x="86740" y="100102"/>
                      <a:pt x="84743" y="96608"/>
                      <a:pt x="80653" y="94058"/>
                    </a:cubicBezTo>
                    <a:cubicBezTo>
                      <a:pt x="76564" y="91603"/>
                      <a:pt x="70191" y="89431"/>
                      <a:pt x="61536" y="87542"/>
                    </a:cubicBezTo>
                    <a:lnTo>
                      <a:pt x="46699" y="84237"/>
                    </a:lnTo>
                    <a:cubicBezTo>
                      <a:pt x="32052" y="80932"/>
                      <a:pt x="21970" y="77437"/>
                      <a:pt x="16454" y="73566"/>
                    </a:cubicBezTo>
                    <a:cubicBezTo>
                      <a:pt x="7038" y="67144"/>
                      <a:pt x="2283" y="57134"/>
                      <a:pt x="2283" y="43441"/>
                    </a:cubicBezTo>
                    <a:cubicBezTo>
                      <a:pt x="2283" y="30975"/>
                      <a:pt x="6848" y="20587"/>
                      <a:pt x="15979" y="12371"/>
                    </a:cubicBezTo>
                    <a:cubicBezTo>
                      <a:pt x="25109" y="4155"/>
                      <a:pt x="38520" y="0"/>
                      <a:pt x="56210" y="0"/>
                    </a:cubicBezTo>
                    <a:cubicBezTo>
                      <a:pt x="70952" y="0"/>
                      <a:pt x="83602" y="3872"/>
                      <a:pt x="94064" y="11710"/>
                    </a:cubicBezTo>
                    <a:cubicBezTo>
                      <a:pt x="104526" y="19548"/>
                      <a:pt x="109947" y="30786"/>
                      <a:pt x="110518" y="45613"/>
                    </a:cubicBezTo>
                    <a:lnTo>
                      <a:pt x="82365" y="45613"/>
                    </a:lnTo>
                    <a:cubicBezTo>
                      <a:pt x="81890" y="37208"/>
                      <a:pt x="78181" y="31258"/>
                      <a:pt x="71333" y="27764"/>
                    </a:cubicBezTo>
                    <a:cubicBezTo>
                      <a:pt x="66767" y="25403"/>
                      <a:pt x="61061" y="24270"/>
                      <a:pt x="54308" y="24270"/>
                    </a:cubicBezTo>
                    <a:cubicBezTo>
                      <a:pt x="46794" y="24270"/>
                      <a:pt x="40707" y="25781"/>
                      <a:pt x="36237" y="28803"/>
                    </a:cubicBezTo>
                    <a:cubicBezTo>
                      <a:pt x="31767" y="31825"/>
                      <a:pt x="29484" y="36075"/>
                      <a:pt x="29484" y="41457"/>
                    </a:cubicBezTo>
                    <a:cubicBezTo>
                      <a:pt x="29484" y="46462"/>
                      <a:pt x="31672" y="50145"/>
                      <a:pt x="36142" y="52601"/>
                    </a:cubicBezTo>
                    <a:cubicBezTo>
                      <a:pt x="38995" y="54206"/>
                      <a:pt x="45082" y="56189"/>
                      <a:pt x="54403" y="58361"/>
                    </a:cubicBezTo>
                    <a:lnTo>
                      <a:pt x="78561" y="64122"/>
                    </a:lnTo>
                    <a:cubicBezTo>
                      <a:pt x="89118" y="66672"/>
                      <a:pt x="97203" y="69977"/>
                      <a:pt x="102529" y="74227"/>
                    </a:cubicBezTo>
                    <a:cubicBezTo>
                      <a:pt x="110898" y="80743"/>
                      <a:pt x="115083" y="90281"/>
                      <a:pt x="115083" y="102652"/>
                    </a:cubicBezTo>
                    <a:cubicBezTo>
                      <a:pt x="115083" y="115023"/>
                      <a:pt x="110138" y="125977"/>
                      <a:pt x="100341" y="134382"/>
                    </a:cubicBezTo>
                    <a:cubicBezTo>
                      <a:pt x="90545" y="142787"/>
                      <a:pt x="76659" y="147037"/>
                      <a:pt x="58778" y="147037"/>
                    </a:cubicBezTo>
                    <a:cubicBezTo>
                      <a:pt x="40897" y="147037"/>
                      <a:pt x="26155" y="142882"/>
                      <a:pt x="15693" y="134571"/>
                    </a:cubicBezTo>
                    <a:cubicBezTo>
                      <a:pt x="5231" y="126261"/>
                      <a:pt x="0" y="114928"/>
                      <a:pt x="0" y="100385"/>
                    </a:cubicBezTo>
                    <a:lnTo>
                      <a:pt x="27962" y="100385"/>
                    </a:lnTo>
                    <a:cubicBezTo>
                      <a:pt x="28818" y="106713"/>
                      <a:pt x="30625" y="111529"/>
                      <a:pt x="33193" y="114645"/>
                    </a:cubicBezTo>
                    <a:cubicBezTo>
                      <a:pt x="37949" y="120406"/>
                      <a:pt x="46128" y="123239"/>
                      <a:pt x="57637" y="123239"/>
                    </a:cubicBezTo>
                    <a:close/>
                  </a:path>
                </a:pathLst>
              </a:custGeom>
              <a:grpFill/>
              <a:ln w="9483" cap="flat">
                <a:noFill/>
                <a:prstDash val="solid"/>
                <a:miter/>
              </a:ln>
            </p:spPr>
            <p:txBody>
              <a:bodyPr rtlCol="0" anchor="ctr"/>
              <a:lstStyle/>
              <a:p>
                <a:endParaRPr lang="en-US"/>
              </a:p>
            </p:txBody>
          </p:sp>
        </p:grpSp>
      </p:grpSp>
    </p:spTree>
    <p:custDataLst>
      <p:tags r:id="rId33"/>
    </p:custDataLst>
    <p:extLst>
      <p:ext uri="{BB962C8B-B14F-4D97-AF65-F5344CB8AC3E}">
        <p14:creationId xmlns:p14="http://schemas.microsoft.com/office/powerpoint/2010/main" val="358508178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 id="2147483754" r:id="rId18"/>
    <p:sldLayoutId id="2147483755" r:id="rId19"/>
    <p:sldLayoutId id="2147483756" r:id="rId20"/>
    <p:sldLayoutId id="2147483757" r:id="rId21"/>
    <p:sldLayoutId id="2147483758" r:id="rId22"/>
    <p:sldLayoutId id="2147483759" r:id="rId23"/>
    <p:sldLayoutId id="2147483760" r:id="rId24"/>
    <p:sldLayoutId id="2147483761" r:id="rId25"/>
    <p:sldLayoutId id="2147483762" r:id="rId26"/>
    <p:sldLayoutId id="2147483763" r:id="rId27"/>
    <p:sldLayoutId id="2147483764" r:id="rId28"/>
    <p:sldLayoutId id="2147483765" r:id="rId29"/>
    <p:sldLayoutId id="2147483766" r:id="rId30"/>
    <p:sldLayoutId id="2147483767" r:id="rId31"/>
  </p:sldLayoutIdLst>
  <p:hf sldNum="0" hdr="0" ftr="0"/>
  <p:txStyles>
    <p:titleStyle>
      <a:lvl1pPr algn="l" defTabSz="914400" rtl="0" eaLnBrk="1" latinLnBrk="0" hangingPunct="1">
        <a:lnSpc>
          <a:spcPct val="100000"/>
        </a:lnSpc>
        <a:spcBef>
          <a:spcPts val="0"/>
        </a:spcBef>
        <a:buNone/>
        <a:defRPr lang="en-US" sz="2650" b="0" kern="1200" spc="-50" dirty="0">
          <a:solidFill>
            <a:schemeClr val="accent2"/>
          </a:solidFill>
          <a:latin typeface="+mj-lt"/>
          <a:ea typeface="+mj-ea"/>
          <a:cs typeface="+mj-cs"/>
        </a:defRPr>
      </a:lvl1pPr>
    </p:titleStyle>
    <p:bodyStyle>
      <a:lvl1pPr marL="228600" indent="-228600" algn="l" defTabSz="914400" rtl="0" eaLnBrk="1" latinLnBrk="0" hangingPunct="1">
        <a:lnSpc>
          <a:spcPct val="110000"/>
        </a:lnSpc>
        <a:spcBef>
          <a:spcPts val="1000"/>
        </a:spcBef>
        <a:buClrTx/>
        <a:buSzPct val="100000"/>
        <a:buFont typeface="Arial" panose="020B0604020202020204" pitchFamily="34" charset="0"/>
        <a:buChar char="•"/>
        <a:defRPr lang="en-US" sz="1400" kern="1200" spc="-20" dirty="0" smtClean="0">
          <a:solidFill>
            <a:schemeClr val="tx2">
              <a:lumMod val="25000"/>
            </a:schemeClr>
          </a:solidFill>
          <a:latin typeface="+mn-lt"/>
          <a:ea typeface="+mn-ea"/>
          <a:cs typeface="+mn-cs"/>
        </a:defRPr>
      </a:lvl1pPr>
      <a:lvl2pPr marL="457200" indent="-169863" algn="l" defTabSz="914400" rtl="0" eaLnBrk="1" latinLnBrk="0" hangingPunct="1">
        <a:lnSpc>
          <a:spcPct val="90000"/>
        </a:lnSpc>
        <a:spcBef>
          <a:spcPts val="300"/>
        </a:spcBef>
        <a:buClrTx/>
        <a:buFont typeface="System Font Regular"/>
        <a:buChar char="‣"/>
        <a:defRPr sz="1300" kern="1200" spc="-20">
          <a:solidFill>
            <a:schemeClr val="tx2">
              <a:lumMod val="25000"/>
            </a:schemeClr>
          </a:solidFill>
          <a:latin typeface="+mn-lt"/>
          <a:ea typeface="+mn-ea"/>
          <a:cs typeface="+mn-cs"/>
        </a:defRPr>
      </a:lvl2pPr>
      <a:lvl3pPr marL="685800" indent="-171450" algn="l" defTabSz="914400" rtl="0" eaLnBrk="1" latinLnBrk="0" hangingPunct="1">
        <a:lnSpc>
          <a:spcPct val="90000"/>
        </a:lnSpc>
        <a:spcBef>
          <a:spcPts val="300"/>
        </a:spcBef>
        <a:buClrTx/>
        <a:buFont typeface="Arial" panose="020B0604020202020204" pitchFamily="34" charset="0"/>
        <a:buChar char="•"/>
        <a:defRPr sz="1100" kern="1200" spc="-20">
          <a:solidFill>
            <a:schemeClr val="tx2">
              <a:lumMod val="25000"/>
            </a:schemeClr>
          </a:solidFill>
          <a:latin typeface="+mn-lt"/>
          <a:ea typeface="+mn-ea"/>
          <a:cs typeface="+mn-cs"/>
        </a:defRPr>
      </a:lvl3pPr>
      <a:lvl4pPr marL="914400" indent="-171450" algn="l" defTabSz="914400" rtl="0" eaLnBrk="1" latinLnBrk="0" hangingPunct="1">
        <a:lnSpc>
          <a:spcPct val="90000"/>
        </a:lnSpc>
        <a:spcBef>
          <a:spcPts val="200"/>
        </a:spcBef>
        <a:buClrTx/>
        <a:buFont typeface="Arial" panose="020B0604020202020204" pitchFamily="34" charset="0"/>
        <a:buChar char="•"/>
        <a:defRPr sz="1000" kern="1200" spc="-20">
          <a:solidFill>
            <a:schemeClr val="tx2">
              <a:lumMod val="25000"/>
            </a:schemeClr>
          </a:solidFill>
          <a:latin typeface="+mn-lt"/>
          <a:ea typeface="+mn-ea"/>
          <a:cs typeface="+mn-cs"/>
        </a:defRPr>
      </a:lvl4pPr>
      <a:lvl5pPr marL="1089025" indent="-114300" algn="l" defTabSz="914400" rtl="0" eaLnBrk="1" latinLnBrk="0" hangingPunct="1">
        <a:lnSpc>
          <a:spcPct val="90000"/>
        </a:lnSpc>
        <a:spcBef>
          <a:spcPts val="100"/>
        </a:spcBef>
        <a:buClrTx/>
        <a:buFont typeface="Arial" panose="020B0604020202020204" pitchFamily="34" charset="0"/>
        <a:buChar char="•"/>
        <a:defRPr sz="950" kern="1200" spc="-20">
          <a:solidFill>
            <a:schemeClr val="tx2">
              <a:lumMod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5">
          <p15:clr>
            <a:srgbClr val="BAAD7D"/>
          </p15:clr>
        </p15:guide>
        <p15:guide id="46" pos="7678">
          <p15:clr>
            <a:srgbClr val="BAAD7D"/>
          </p15:clr>
        </p15:guide>
        <p15:guide id="47" pos="288">
          <p15:clr>
            <a:srgbClr val="BAAD7D"/>
          </p15:clr>
        </p15:guide>
        <p15:guide id="48" pos="1901">
          <p15:clr>
            <a:srgbClr val="BAAD7D"/>
          </p15:clr>
        </p15:guide>
        <p15:guide id="49" pos="2117">
          <p15:clr>
            <a:srgbClr val="BAAD7D"/>
          </p15:clr>
        </p15:guide>
        <p15:guide id="50" pos="3731">
          <p15:clr>
            <a:srgbClr val="BAAD7D"/>
          </p15:clr>
        </p15:guide>
        <p15:guide id="51" pos="3947">
          <p15:clr>
            <a:srgbClr val="BAAD7D"/>
          </p15:clr>
        </p15:guide>
        <p15:guide id="52" pos="5560">
          <p15:clr>
            <a:srgbClr val="BAAD7D"/>
          </p15:clr>
        </p15:guide>
        <p15:guide id="53" pos="5776">
          <p15:clr>
            <a:srgbClr val="BAAD7D"/>
          </p15:clr>
        </p15:guide>
        <p15:guide id="54" pos="7390">
          <p15:clr>
            <a:srgbClr val="BAAD7D"/>
          </p15:clr>
        </p15:guide>
        <p15:guide id="55" orient="horz">
          <p15:clr>
            <a:srgbClr val="BAAD7D"/>
          </p15:clr>
        </p15:guide>
        <p15:guide id="56" orient="horz" pos="4320">
          <p15:clr>
            <a:srgbClr val="BAAD7D"/>
          </p15:clr>
        </p15:guide>
        <p15:guide id="57" orient="horz" pos="288">
          <p15:clr>
            <a:srgbClr val="BAAD7D"/>
          </p15:clr>
        </p15:guide>
        <p15:guide id="58" orient="horz" pos="849">
          <p15:clr>
            <a:srgbClr val="BAAD7D"/>
          </p15:clr>
        </p15:guide>
        <p15:guide id="59" orient="horz" pos="1065">
          <p15:clr>
            <a:srgbClr val="BAAD7D"/>
          </p15:clr>
        </p15:guide>
        <p15:guide id="60" orient="horz" pos="1627">
          <p15:clr>
            <a:srgbClr val="BAAD7D"/>
          </p15:clr>
        </p15:guide>
        <p15:guide id="61" orient="horz" pos="1843">
          <p15:clr>
            <a:srgbClr val="BAAD7D"/>
          </p15:clr>
        </p15:guide>
        <p15:guide id="62" orient="horz" pos="2404">
          <p15:clr>
            <a:srgbClr val="BAAD7D"/>
          </p15:clr>
        </p15:guide>
        <p15:guide id="63" orient="horz" pos="2620">
          <p15:clr>
            <a:srgbClr val="BAAD7D"/>
          </p15:clr>
        </p15:guide>
        <p15:guide id="64" orient="horz" pos="3182">
          <p15:clr>
            <a:srgbClr val="BAAD7D"/>
          </p15:clr>
        </p15:guide>
        <p15:guide id="65" orient="horz" pos="3398">
          <p15:clr>
            <a:srgbClr val="BAAD7D"/>
          </p15:clr>
        </p15:guide>
        <p15:guide id="66" orient="horz" pos="3960">
          <p15:clr>
            <a:srgbClr val="BAAD7D"/>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userDrawn="1">
            <p:ph type="body" idx="1"/>
          </p:nvPr>
        </p:nvSpPr>
        <p:spPr bwMode="gray">
          <a:xfrm>
            <a:off x="457319" y="1690689"/>
            <a:ext cx="11285375" cy="3703637"/>
          </a:xfrm>
          <a:prstGeom prst="rect">
            <a:avLst/>
          </a:prstGeom>
        </p:spPr>
        <p:txBody>
          <a:bodyPr vert="horz" lIns="45720" tIns="45720" rIns="4572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userDrawn="1">
            <p:ph type="title"/>
          </p:nvPr>
        </p:nvSpPr>
        <p:spPr bwMode="gray">
          <a:xfrm>
            <a:off x="457319" y="457200"/>
            <a:ext cx="11285377" cy="890588"/>
          </a:xfrm>
          <a:prstGeom prst="rect">
            <a:avLst/>
          </a:prstGeom>
        </p:spPr>
        <p:txBody>
          <a:bodyPr vert="horz" lIns="0" tIns="0" rIns="0" bIns="45720" rtlCol="0" anchor="t" anchorCtr="0">
            <a:noAutofit/>
          </a:bodyPr>
          <a:lstStyle/>
          <a:p>
            <a:pPr lvl="0"/>
            <a:r>
              <a:rPr lang="en-US"/>
              <a:t>Click to edit Master title style</a:t>
            </a:r>
          </a:p>
        </p:txBody>
      </p:sp>
      <p:sp>
        <p:nvSpPr>
          <p:cNvPr id="11" name="Slide Number Placeholder 5">
            <a:extLst>
              <a:ext uri="{FF2B5EF4-FFF2-40B4-BE49-F238E27FC236}">
                <a16:creationId xmlns:a16="http://schemas.microsoft.com/office/drawing/2014/main" id="{146C14D5-25B9-40A9-A7B3-25F17FEDDC36}"/>
              </a:ext>
            </a:extLst>
          </p:cNvPr>
          <p:cNvSpPr txBox="1">
            <a:spLocks/>
          </p:cNvSpPr>
          <p:nvPr userDrawn="1"/>
        </p:nvSpPr>
        <p:spPr bwMode="gray">
          <a:xfrm>
            <a:off x="11466324" y="6303596"/>
            <a:ext cx="276370" cy="335382"/>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sz="800" smtClean="0">
                <a:solidFill>
                  <a:srgbClr val="A1AAB1"/>
                </a:solidFill>
                <a:latin typeface="+mn-lt"/>
              </a:rPr>
              <a:pPr/>
              <a:t>‹#›</a:t>
            </a:fld>
            <a:endParaRPr lang="en-US" sz="800">
              <a:solidFill>
                <a:srgbClr val="A1AAB1"/>
              </a:solidFill>
              <a:latin typeface="+mn-lt"/>
            </a:endParaRPr>
          </a:p>
        </p:txBody>
      </p:sp>
      <p:pic>
        <p:nvPicPr>
          <p:cNvPr id="7" name="Graphic 6">
            <a:extLst>
              <a:ext uri="{FF2B5EF4-FFF2-40B4-BE49-F238E27FC236}">
                <a16:creationId xmlns:a16="http://schemas.microsoft.com/office/drawing/2014/main" id="{67CA758C-F1BC-1C40-12E2-D73FB382796C}"/>
              </a:ext>
              <a:ext uri="{C183D7F6-B498-43B3-948B-1728B52AA6E4}">
                <adec:decorative xmlns:adec="http://schemas.microsoft.com/office/drawing/2017/decorative" val="1"/>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457320" y="6499717"/>
            <a:ext cx="1345569" cy="127931"/>
          </a:xfrm>
          <a:prstGeom prst="rect">
            <a:avLst/>
          </a:prstGeom>
        </p:spPr>
      </p:pic>
      <p:sp>
        <p:nvSpPr>
          <p:cNvPr id="6" name="TextBox 5">
            <a:extLst>
              <a:ext uri="{FF2B5EF4-FFF2-40B4-BE49-F238E27FC236}">
                <a16:creationId xmlns:a16="http://schemas.microsoft.com/office/drawing/2014/main" id="{3FF451F0-3214-AC62-BBAF-39D32628A829}"/>
              </a:ext>
            </a:extLst>
          </p:cNvPr>
          <p:cNvSpPr txBox="1"/>
          <p:nvPr userDrawn="1">
            <p:extLst>
              <p:ext uri="{1162E1C5-73C7-4A58-AE30-91384D911F3F}">
                <p184:classification xmlns:p184="http://schemas.microsoft.com/office/powerpoint/2018/4/main" val="hdr"/>
              </p:ext>
            </p:extLst>
          </p:nvPr>
        </p:nvSpPr>
        <p:spPr>
          <a:xfrm>
            <a:off x="63500" y="63500"/>
            <a:ext cx="895350" cy="121920"/>
          </a:xfrm>
          <a:prstGeom prst="rect">
            <a:avLst/>
          </a:prstGeom>
        </p:spPr>
        <p:txBody>
          <a:bodyPr horzOverflow="overflow" lIns="0" tIns="0" rIns="0" bIns="0">
            <a:spAutoFit/>
          </a:bodyPr>
          <a:lstStyle/>
          <a:p>
            <a:pPr algn="l"/>
            <a:r>
              <a:rPr lang="en-US" sz="800">
                <a:solidFill>
                  <a:srgbClr val="0000FF"/>
                </a:solidFill>
                <a:latin typeface="Calibri" panose="020F0502020204030204" pitchFamily="34" charset="0"/>
                <a:ea typeface="Calibri" panose="020F0502020204030204" pitchFamily="34" charset="0"/>
                <a:cs typeface="Calibri" panose="020F0502020204030204" pitchFamily="34" charset="0"/>
              </a:rPr>
              <a:t>Sensitive - Protected </a:t>
            </a:r>
          </a:p>
        </p:txBody>
      </p:sp>
      <p:sp>
        <p:nvSpPr>
          <p:cNvPr id="8" name="TextBox 7">
            <a:extLst>
              <a:ext uri="{FF2B5EF4-FFF2-40B4-BE49-F238E27FC236}">
                <a16:creationId xmlns:a16="http://schemas.microsoft.com/office/drawing/2014/main" id="{7F8AE740-1804-22A4-F7A1-039C9468DF6C}"/>
              </a:ext>
            </a:extLst>
          </p:cNvPr>
          <p:cNvSpPr txBox="1"/>
          <p:nvPr userDrawn="1">
            <p:extLst>
              <p:ext uri="{1162E1C5-73C7-4A58-AE30-91384D911F3F}">
                <p184:classification xmlns:p184="http://schemas.microsoft.com/office/powerpoint/2018/4/main" val="ftr"/>
              </p:ext>
            </p:extLst>
          </p:nvPr>
        </p:nvSpPr>
        <p:spPr>
          <a:xfrm>
            <a:off x="63500" y="6672580"/>
            <a:ext cx="1611313" cy="121920"/>
          </a:xfrm>
          <a:prstGeom prst="rect">
            <a:avLst/>
          </a:prstGeom>
        </p:spPr>
        <p:txBody>
          <a:bodyPr horzOverflow="overflow" lIns="0" tIns="0" rIns="0" bIns="0">
            <a:spAutoFit/>
          </a:bodyPr>
          <a:lstStyle/>
          <a:p>
            <a:pPr algn="l"/>
            <a:r>
              <a:rPr lang="en-US" sz="800">
                <a:solidFill>
                  <a:srgbClr val="0000FF"/>
                </a:solidFill>
                <a:latin typeface="Calibri" panose="020F0502020204030204" pitchFamily="34" charset="0"/>
                <a:ea typeface="Calibri" panose="020F0502020204030204" pitchFamily="34" charset="0"/>
                <a:cs typeface="Calibri" panose="020F0502020204030204" pitchFamily="34" charset="0"/>
              </a:rPr>
              <a:t>Only HHS Internal and External OpDivs</a:t>
            </a:r>
          </a:p>
        </p:txBody>
      </p:sp>
    </p:spTree>
    <p:custDataLst>
      <p:tags r:id="rId23"/>
    </p:custDataLst>
    <p:extLst>
      <p:ext uri="{BB962C8B-B14F-4D97-AF65-F5344CB8AC3E}">
        <p14:creationId xmlns:p14="http://schemas.microsoft.com/office/powerpoint/2010/main" val="1479601979"/>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 id="2147483786" r:id="rId18"/>
    <p:sldLayoutId id="2147483787" r:id="rId19"/>
    <p:sldLayoutId id="2147483788" r:id="rId20"/>
    <p:sldLayoutId id="2147483789" r:id="rId21"/>
  </p:sldLayoutIdLst>
  <p:hf sldNum="0" hdr="0" ftr="0" dt="0"/>
  <p:txStyles>
    <p:titleStyle>
      <a:lvl1pPr algn="l" defTabSz="914400" rtl="0" eaLnBrk="1" latinLnBrk="0" hangingPunct="1">
        <a:lnSpc>
          <a:spcPct val="100000"/>
        </a:lnSpc>
        <a:spcBef>
          <a:spcPts val="0"/>
        </a:spcBef>
        <a:buNone/>
        <a:defRPr lang="en-US" sz="2650" b="0" kern="1200" spc="-50" dirty="0">
          <a:solidFill>
            <a:schemeClr val="accent2"/>
          </a:solidFill>
          <a:latin typeface="+mj-lt"/>
          <a:ea typeface="+mj-ea"/>
          <a:cs typeface="+mj-cs"/>
        </a:defRPr>
      </a:lvl1pPr>
    </p:titleStyle>
    <p:bodyStyle>
      <a:lvl1pPr marL="228600" indent="-228600" algn="l" defTabSz="914400" rtl="0" eaLnBrk="1" latinLnBrk="0" hangingPunct="1">
        <a:lnSpc>
          <a:spcPct val="110000"/>
        </a:lnSpc>
        <a:spcBef>
          <a:spcPts val="2000"/>
        </a:spcBef>
        <a:buClrTx/>
        <a:buSzPct val="100000"/>
        <a:buFont typeface="Arial" panose="020B0604020202020204" pitchFamily="34" charset="0"/>
        <a:buChar char="•"/>
        <a:defRPr lang="en-US" sz="1500" kern="1200" spc="-20" dirty="0" smtClean="0">
          <a:solidFill>
            <a:schemeClr val="tx2">
              <a:lumMod val="25000"/>
            </a:schemeClr>
          </a:solidFill>
          <a:latin typeface="+mn-lt"/>
          <a:ea typeface="+mn-ea"/>
          <a:cs typeface="+mn-cs"/>
        </a:defRPr>
      </a:lvl1pPr>
      <a:lvl2pPr marL="457200" indent="-169863" algn="l" defTabSz="914400" rtl="0" eaLnBrk="1" latinLnBrk="0" hangingPunct="1">
        <a:lnSpc>
          <a:spcPct val="90000"/>
        </a:lnSpc>
        <a:spcBef>
          <a:spcPts val="300"/>
        </a:spcBef>
        <a:buClrTx/>
        <a:buFont typeface="System Font Regular"/>
        <a:buChar char="‣"/>
        <a:defRPr sz="1300" kern="1200" spc="-20">
          <a:solidFill>
            <a:schemeClr val="tx2">
              <a:lumMod val="25000"/>
            </a:schemeClr>
          </a:solidFill>
          <a:latin typeface="+mn-lt"/>
          <a:ea typeface="+mn-ea"/>
          <a:cs typeface="+mn-cs"/>
        </a:defRPr>
      </a:lvl2pPr>
      <a:lvl3pPr marL="685800" indent="-171450" algn="l" defTabSz="914400" rtl="0" eaLnBrk="1" latinLnBrk="0" hangingPunct="1">
        <a:lnSpc>
          <a:spcPct val="90000"/>
        </a:lnSpc>
        <a:spcBef>
          <a:spcPts val="300"/>
        </a:spcBef>
        <a:buClrTx/>
        <a:buFont typeface="Arial" panose="020B0604020202020204" pitchFamily="34" charset="0"/>
        <a:buChar char="•"/>
        <a:defRPr sz="1100" kern="1200" spc="-20">
          <a:solidFill>
            <a:schemeClr val="tx2">
              <a:lumMod val="25000"/>
            </a:schemeClr>
          </a:solidFill>
          <a:latin typeface="+mn-lt"/>
          <a:ea typeface="+mn-ea"/>
          <a:cs typeface="+mn-cs"/>
        </a:defRPr>
      </a:lvl3pPr>
      <a:lvl4pPr marL="914400" indent="-171450" algn="l" defTabSz="914400" rtl="0" eaLnBrk="1" latinLnBrk="0" hangingPunct="1">
        <a:lnSpc>
          <a:spcPct val="90000"/>
        </a:lnSpc>
        <a:spcBef>
          <a:spcPts val="200"/>
        </a:spcBef>
        <a:buClrTx/>
        <a:buFont typeface="Arial" panose="020B0604020202020204" pitchFamily="34" charset="0"/>
        <a:buChar char="•"/>
        <a:defRPr sz="1000" kern="1200" spc="-20">
          <a:solidFill>
            <a:schemeClr val="tx2">
              <a:lumMod val="25000"/>
            </a:schemeClr>
          </a:solidFill>
          <a:latin typeface="+mn-lt"/>
          <a:ea typeface="+mn-ea"/>
          <a:cs typeface="+mn-cs"/>
        </a:defRPr>
      </a:lvl4pPr>
      <a:lvl5pPr marL="1089025" indent="-114300" algn="l" defTabSz="914400" rtl="0" eaLnBrk="1" latinLnBrk="0" hangingPunct="1">
        <a:lnSpc>
          <a:spcPct val="90000"/>
        </a:lnSpc>
        <a:spcBef>
          <a:spcPts val="100"/>
        </a:spcBef>
        <a:buClrTx/>
        <a:buFont typeface="Arial" panose="020B0604020202020204" pitchFamily="34" charset="0"/>
        <a:buChar char="•"/>
        <a:defRPr sz="950" kern="1200" spc="-20">
          <a:solidFill>
            <a:schemeClr val="tx2">
              <a:lumMod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BAAD7D"/>
          </p15:clr>
        </p15:guide>
        <p15:guide id="2" pos="7678">
          <p15:clr>
            <a:srgbClr val="BAAD7D"/>
          </p15:clr>
        </p15:guide>
        <p15:guide id="3" pos="288">
          <p15:clr>
            <a:srgbClr val="BAAD7D"/>
          </p15:clr>
        </p15:guide>
        <p15:guide id="4" pos="1901">
          <p15:clr>
            <a:srgbClr val="BAAD7D"/>
          </p15:clr>
        </p15:guide>
        <p15:guide id="5" pos="2117">
          <p15:clr>
            <a:srgbClr val="BAAD7D"/>
          </p15:clr>
        </p15:guide>
        <p15:guide id="6" pos="3731">
          <p15:clr>
            <a:srgbClr val="BAAD7D"/>
          </p15:clr>
        </p15:guide>
        <p15:guide id="7" pos="3947">
          <p15:clr>
            <a:srgbClr val="BAAD7D"/>
          </p15:clr>
        </p15:guide>
        <p15:guide id="8" pos="5560">
          <p15:clr>
            <a:srgbClr val="BAAD7D"/>
          </p15:clr>
        </p15:guide>
        <p15:guide id="9" pos="5776">
          <p15:clr>
            <a:srgbClr val="BAAD7D"/>
          </p15:clr>
        </p15:guide>
        <p15:guide id="10" pos="7390">
          <p15:clr>
            <a:srgbClr val="BAAD7D"/>
          </p15:clr>
        </p15:guide>
        <p15:guide id="11" orient="horz">
          <p15:clr>
            <a:srgbClr val="BAAD7D"/>
          </p15:clr>
        </p15:guide>
        <p15:guide id="12" orient="horz" pos="4320">
          <p15:clr>
            <a:srgbClr val="BAAD7D"/>
          </p15:clr>
        </p15:guide>
        <p15:guide id="13" orient="horz" pos="288">
          <p15:clr>
            <a:srgbClr val="BAAD7D"/>
          </p15:clr>
        </p15:guide>
        <p15:guide id="14" orient="horz" pos="849">
          <p15:clr>
            <a:srgbClr val="BAAD7D"/>
          </p15:clr>
        </p15:guide>
        <p15:guide id="15" orient="horz" pos="1065">
          <p15:clr>
            <a:srgbClr val="BAAD7D"/>
          </p15:clr>
        </p15:guide>
        <p15:guide id="16" orient="horz" pos="1627">
          <p15:clr>
            <a:srgbClr val="BAAD7D"/>
          </p15:clr>
        </p15:guide>
        <p15:guide id="17" orient="horz" pos="1843">
          <p15:clr>
            <a:srgbClr val="BAAD7D"/>
          </p15:clr>
        </p15:guide>
        <p15:guide id="18" orient="horz" pos="2404">
          <p15:clr>
            <a:srgbClr val="BAAD7D"/>
          </p15:clr>
        </p15:guide>
        <p15:guide id="19" orient="horz" pos="2620">
          <p15:clr>
            <a:srgbClr val="BAAD7D"/>
          </p15:clr>
        </p15:guide>
        <p15:guide id="20" orient="horz" pos="3182">
          <p15:clr>
            <a:srgbClr val="BAAD7D"/>
          </p15:clr>
        </p15:guide>
        <p15:guide id="21" orient="horz" pos="3398">
          <p15:clr>
            <a:srgbClr val="BAAD7D"/>
          </p15:clr>
        </p15:guide>
        <p15:guide id="22" orient="horz" pos="3960">
          <p15:clr>
            <a:srgbClr val="BAAD7D"/>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userDrawn="1">
            <p:ph type="body" idx="1"/>
          </p:nvPr>
        </p:nvSpPr>
        <p:spPr bwMode="gray">
          <a:xfrm>
            <a:off x="457319" y="1690689"/>
            <a:ext cx="11285375" cy="3703637"/>
          </a:xfrm>
          <a:prstGeom prst="rect">
            <a:avLst/>
          </a:prstGeom>
        </p:spPr>
        <p:txBody>
          <a:bodyPr vert="horz" lIns="45720" tIns="45720" rIns="4572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userDrawn="1">
            <p:ph type="title"/>
          </p:nvPr>
        </p:nvSpPr>
        <p:spPr bwMode="gray">
          <a:xfrm>
            <a:off x="457319" y="457200"/>
            <a:ext cx="11285377" cy="890588"/>
          </a:xfrm>
          <a:prstGeom prst="rect">
            <a:avLst/>
          </a:prstGeom>
        </p:spPr>
        <p:txBody>
          <a:bodyPr vert="horz" lIns="0" tIns="0" rIns="0" bIns="45720" rtlCol="0" anchor="t" anchorCtr="0">
            <a:noAutofit/>
          </a:bodyPr>
          <a:lstStyle/>
          <a:p>
            <a:pPr lvl="0"/>
            <a:r>
              <a:rPr lang="en-US"/>
              <a:t>Click to edit Master title style</a:t>
            </a:r>
          </a:p>
        </p:txBody>
      </p:sp>
      <p:sp>
        <p:nvSpPr>
          <p:cNvPr id="11" name="Slide Number Placeholder 5">
            <a:extLst>
              <a:ext uri="{FF2B5EF4-FFF2-40B4-BE49-F238E27FC236}">
                <a16:creationId xmlns:a16="http://schemas.microsoft.com/office/drawing/2014/main" id="{146C14D5-25B9-40A9-A7B3-25F17FEDDC36}"/>
              </a:ext>
            </a:extLst>
          </p:cNvPr>
          <p:cNvSpPr txBox="1">
            <a:spLocks/>
          </p:cNvSpPr>
          <p:nvPr userDrawn="1"/>
        </p:nvSpPr>
        <p:spPr bwMode="gray">
          <a:xfrm>
            <a:off x="11466324" y="6303596"/>
            <a:ext cx="276370" cy="335382"/>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sz="800" smtClean="0">
                <a:solidFill>
                  <a:srgbClr val="A1AAB1"/>
                </a:solidFill>
                <a:latin typeface="+mn-lt"/>
              </a:rPr>
              <a:pPr/>
              <a:t>‹#›</a:t>
            </a:fld>
            <a:endParaRPr lang="en-US" sz="800">
              <a:solidFill>
                <a:srgbClr val="A1AAB1"/>
              </a:solidFill>
              <a:latin typeface="+mn-lt"/>
            </a:endParaRPr>
          </a:p>
        </p:txBody>
      </p:sp>
      <p:pic>
        <p:nvPicPr>
          <p:cNvPr id="7" name="Graphic 6">
            <a:extLst>
              <a:ext uri="{FF2B5EF4-FFF2-40B4-BE49-F238E27FC236}">
                <a16:creationId xmlns:a16="http://schemas.microsoft.com/office/drawing/2014/main" id="{67CA758C-F1BC-1C40-12E2-D73FB382796C}"/>
              </a:ext>
              <a:ext uri="{C183D7F6-B498-43B3-948B-1728B52AA6E4}">
                <adec:decorative xmlns:adec="http://schemas.microsoft.com/office/drawing/2017/decorative" val="1"/>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457320" y="6499717"/>
            <a:ext cx="1345569" cy="127931"/>
          </a:xfrm>
          <a:prstGeom prst="rect">
            <a:avLst/>
          </a:prstGeom>
        </p:spPr>
      </p:pic>
      <p:sp>
        <p:nvSpPr>
          <p:cNvPr id="6" name="TextBox 5">
            <a:extLst>
              <a:ext uri="{FF2B5EF4-FFF2-40B4-BE49-F238E27FC236}">
                <a16:creationId xmlns:a16="http://schemas.microsoft.com/office/drawing/2014/main" id="{3FF451F0-3214-AC62-BBAF-39D32628A829}"/>
              </a:ext>
            </a:extLst>
          </p:cNvPr>
          <p:cNvSpPr txBox="1"/>
          <p:nvPr userDrawn="1">
            <p:extLst>
              <p:ext uri="{1162E1C5-73C7-4A58-AE30-91384D911F3F}">
                <p184:classification xmlns:p184="http://schemas.microsoft.com/office/powerpoint/2018/4/main" val="hdr"/>
              </p:ext>
            </p:extLst>
          </p:nvPr>
        </p:nvSpPr>
        <p:spPr>
          <a:xfrm>
            <a:off x="63500" y="63500"/>
            <a:ext cx="895350" cy="121920"/>
          </a:xfrm>
          <a:prstGeom prst="rect">
            <a:avLst/>
          </a:prstGeom>
        </p:spPr>
        <p:txBody>
          <a:bodyPr horzOverflow="overflow" lIns="0" tIns="0" rIns="0" bIns="0">
            <a:spAutoFit/>
          </a:bodyPr>
          <a:lstStyle/>
          <a:p>
            <a:pPr algn="l"/>
            <a:r>
              <a:rPr lang="en-US" sz="800">
                <a:solidFill>
                  <a:srgbClr val="0000FF"/>
                </a:solidFill>
                <a:latin typeface="Calibri" panose="020F0502020204030204" pitchFamily="34" charset="0"/>
                <a:ea typeface="Calibri" panose="020F0502020204030204" pitchFamily="34" charset="0"/>
                <a:cs typeface="Calibri" panose="020F0502020204030204" pitchFamily="34" charset="0"/>
              </a:rPr>
              <a:t>Sensitive - Protected </a:t>
            </a:r>
          </a:p>
        </p:txBody>
      </p:sp>
      <p:sp>
        <p:nvSpPr>
          <p:cNvPr id="8" name="TextBox 7">
            <a:extLst>
              <a:ext uri="{FF2B5EF4-FFF2-40B4-BE49-F238E27FC236}">
                <a16:creationId xmlns:a16="http://schemas.microsoft.com/office/drawing/2014/main" id="{7F8AE740-1804-22A4-F7A1-039C9468DF6C}"/>
              </a:ext>
            </a:extLst>
          </p:cNvPr>
          <p:cNvSpPr txBox="1"/>
          <p:nvPr userDrawn="1">
            <p:extLst>
              <p:ext uri="{1162E1C5-73C7-4A58-AE30-91384D911F3F}">
                <p184:classification xmlns:p184="http://schemas.microsoft.com/office/powerpoint/2018/4/main" val="ftr"/>
              </p:ext>
            </p:extLst>
          </p:nvPr>
        </p:nvSpPr>
        <p:spPr>
          <a:xfrm>
            <a:off x="63500" y="6672580"/>
            <a:ext cx="1611313" cy="121920"/>
          </a:xfrm>
          <a:prstGeom prst="rect">
            <a:avLst/>
          </a:prstGeom>
        </p:spPr>
        <p:txBody>
          <a:bodyPr horzOverflow="overflow" lIns="0" tIns="0" rIns="0" bIns="0">
            <a:spAutoFit/>
          </a:bodyPr>
          <a:lstStyle/>
          <a:p>
            <a:pPr algn="l"/>
            <a:r>
              <a:rPr lang="en-US" sz="800">
                <a:solidFill>
                  <a:srgbClr val="0000FF"/>
                </a:solidFill>
                <a:latin typeface="Calibri" panose="020F0502020204030204" pitchFamily="34" charset="0"/>
                <a:ea typeface="Calibri" panose="020F0502020204030204" pitchFamily="34" charset="0"/>
                <a:cs typeface="Calibri" panose="020F0502020204030204" pitchFamily="34" charset="0"/>
              </a:rPr>
              <a:t>Only HHS Internal and External OpDivs</a:t>
            </a:r>
          </a:p>
        </p:txBody>
      </p:sp>
    </p:spTree>
    <p:custDataLst>
      <p:tags r:id="rId23"/>
    </p:custDataLst>
    <p:extLst>
      <p:ext uri="{BB962C8B-B14F-4D97-AF65-F5344CB8AC3E}">
        <p14:creationId xmlns:p14="http://schemas.microsoft.com/office/powerpoint/2010/main" val="3426421044"/>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 id="2147483805" r:id="rId14"/>
    <p:sldLayoutId id="2147483806" r:id="rId15"/>
    <p:sldLayoutId id="2147483807" r:id="rId16"/>
    <p:sldLayoutId id="2147483808" r:id="rId17"/>
    <p:sldLayoutId id="2147483809" r:id="rId18"/>
    <p:sldLayoutId id="2147483810" r:id="rId19"/>
    <p:sldLayoutId id="2147483811" r:id="rId20"/>
    <p:sldLayoutId id="2147483812" r:id="rId21"/>
  </p:sldLayoutIdLst>
  <p:hf sldNum="0" hdr="0" ftr="0" dt="0"/>
  <p:txStyles>
    <p:titleStyle>
      <a:lvl1pPr algn="l" defTabSz="914400" rtl="0" eaLnBrk="1" latinLnBrk="0" hangingPunct="1">
        <a:lnSpc>
          <a:spcPct val="100000"/>
        </a:lnSpc>
        <a:spcBef>
          <a:spcPts val="0"/>
        </a:spcBef>
        <a:buNone/>
        <a:defRPr lang="en-US" sz="2650" b="0" kern="1200" spc="-50" dirty="0">
          <a:solidFill>
            <a:schemeClr val="accent2"/>
          </a:solidFill>
          <a:latin typeface="+mj-lt"/>
          <a:ea typeface="+mj-ea"/>
          <a:cs typeface="+mj-cs"/>
        </a:defRPr>
      </a:lvl1pPr>
    </p:titleStyle>
    <p:bodyStyle>
      <a:lvl1pPr marL="228600" indent="-228600" algn="l" defTabSz="914400" rtl="0" eaLnBrk="1" latinLnBrk="0" hangingPunct="1">
        <a:lnSpc>
          <a:spcPct val="110000"/>
        </a:lnSpc>
        <a:spcBef>
          <a:spcPts val="2000"/>
        </a:spcBef>
        <a:buClrTx/>
        <a:buSzPct val="100000"/>
        <a:buFont typeface="Arial" panose="020B0604020202020204" pitchFamily="34" charset="0"/>
        <a:buChar char="•"/>
        <a:defRPr lang="en-US" sz="1500" kern="1200" spc="-20" dirty="0" smtClean="0">
          <a:solidFill>
            <a:schemeClr val="tx2">
              <a:lumMod val="25000"/>
            </a:schemeClr>
          </a:solidFill>
          <a:latin typeface="+mn-lt"/>
          <a:ea typeface="+mn-ea"/>
          <a:cs typeface="+mn-cs"/>
        </a:defRPr>
      </a:lvl1pPr>
      <a:lvl2pPr marL="457200" indent="-169863" algn="l" defTabSz="914400" rtl="0" eaLnBrk="1" latinLnBrk="0" hangingPunct="1">
        <a:lnSpc>
          <a:spcPct val="90000"/>
        </a:lnSpc>
        <a:spcBef>
          <a:spcPts val="300"/>
        </a:spcBef>
        <a:buClrTx/>
        <a:buFont typeface="System Font Regular"/>
        <a:buChar char="‣"/>
        <a:defRPr sz="1300" kern="1200" spc="-20">
          <a:solidFill>
            <a:schemeClr val="tx2">
              <a:lumMod val="25000"/>
            </a:schemeClr>
          </a:solidFill>
          <a:latin typeface="+mn-lt"/>
          <a:ea typeface="+mn-ea"/>
          <a:cs typeface="+mn-cs"/>
        </a:defRPr>
      </a:lvl2pPr>
      <a:lvl3pPr marL="685800" indent="-171450" algn="l" defTabSz="914400" rtl="0" eaLnBrk="1" latinLnBrk="0" hangingPunct="1">
        <a:lnSpc>
          <a:spcPct val="90000"/>
        </a:lnSpc>
        <a:spcBef>
          <a:spcPts val="300"/>
        </a:spcBef>
        <a:buClrTx/>
        <a:buFont typeface="Arial" panose="020B0604020202020204" pitchFamily="34" charset="0"/>
        <a:buChar char="•"/>
        <a:defRPr sz="1100" kern="1200" spc="-20">
          <a:solidFill>
            <a:schemeClr val="tx2">
              <a:lumMod val="25000"/>
            </a:schemeClr>
          </a:solidFill>
          <a:latin typeface="+mn-lt"/>
          <a:ea typeface="+mn-ea"/>
          <a:cs typeface="+mn-cs"/>
        </a:defRPr>
      </a:lvl3pPr>
      <a:lvl4pPr marL="914400" indent="-171450" algn="l" defTabSz="914400" rtl="0" eaLnBrk="1" latinLnBrk="0" hangingPunct="1">
        <a:lnSpc>
          <a:spcPct val="90000"/>
        </a:lnSpc>
        <a:spcBef>
          <a:spcPts val="200"/>
        </a:spcBef>
        <a:buClrTx/>
        <a:buFont typeface="Arial" panose="020B0604020202020204" pitchFamily="34" charset="0"/>
        <a:buChar char="•"/>
        <a:defRPr sz="1000" kern="1200" spc="-20">
          <a:solidFill>
            <a:schemeClr val="tx2">
              <a:lumMod val="25000"/>
            </a:schemeClr>
          </a:solidFill>
          <a:latin typeface="+mn-lt"/>
          <a:ea typeface="+mn-ea"/>
          <a:cs typeface="+mn-cs"/>
        </a:defRPr>
      </a:lvl4pPr>
      <a:lvl5pPr marL="1089025" indent="-114300" algn="l" defTabSz="914400" rtl="0" eaLnBrk="1" latinLnBrk="0" hangingPunct="1">
        <a:lnSpc>
          <a:spcPct val="90000"/>
        </a:lnSpc>
        <a:spcBef>
          <a:spcPts val="100"/>
        </a:spcBef>
        <a:buClrTx/>
        <a:buFont typeface="Arial" panose="020B0604020202020204" pitchFamily="34" charset="0"/>
        <a:buChar char="•"/>
        <a:defRPr sz="950" kern="1200" spc="-20">
          <a:solidFill>
            <a:schemeClr val="tx2">
              <a:lumMod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BAAD7D"/>
          </p15:clr>
        </p15:guide>
        <p15:guide id="2" pos="7678">
          <p15:clr>
            <a:srgbClr val="BAAD7D"/>
          </p15:clr>
        </p15:guide>
        <p15:guide id="3" pos="288">
          <p15:clr>
            <a:srgbClr val="BAAD7D"/>
          </p15:clr>
        </p15:guide>
        <p15:guide id="4" pos="1901">
          <p15:clr>
            <a:srgbClr val="BAAD7D"/>
          </p15:clr>
        </p15:guide>
        <p15:guide id="5" pos="2117">
          <p15:clr>
            <a:srgbClr val="BAAD7D"/>
          </p15:clr>
        </p15:guide>
        <p15:guide id="6" pos="3731">
          <p15:clr>
            <a:srgbClr val="BAAD7D"/>
          </p15:clr>
        </p15:guide>
        <p15:guide id="7" pos="3947">
          <p15:clr>
            <a:srgbClr val="BAAD7D"/>
          </p15:clr>
        </p15:guide>
        <p15:guide id="8" pos="5560">
          <p15:clr>
            <a:srgbClr val="BAAD7D"/>
          </p15:clr>
        </p15:guide>
        <p15:guide id="9" pos="5776">
          <p15:clr>
            <a:srgbClr val="BAAD7D"/>
          </p15:clr>
        </p15:guide>
        <p15:guide id="10" pos="7390">
          <p15:clr>
            <a:srgbClr val="BAAD7D"/>
          </p15:clr>
        </p15:guide>
        <p15:guide id="11" orient="horz">
          <p15:clr>
            <a:srgbClr val="BAAD7D"/>
          </p15:clr>
        </p15:guide>
        <p15:guide id="12" orient="horz" pos="4320">
          <p15:clr>
            <a:srgbClr val="BAAD7D"/>
          </p15:clr>
        </p15:guide>
        <p15:guide id="13" orient="horz" pos="288">
          <p15:clr>
            <a:srgbClr val="BAAD7D"/>
          </p15:clr>
        </p15:guide>
        <p15:guide id="14" orient="horz" pos="849">
          <p15:clr>
            <a:srgbClr val="BAAD7D"/>
          </p15:clr>
        </p15:guide>
        <p15:guide id="15" orient="horz" pos="1065">
          <p15:clr>
            <a:srgbClr val="BAAD7D"/>
          </p15:clr>
        </p15:guide>
        <p15:guide id="16" orient="horz" pos="1627">
          <p15:clr>
            <a:srgbClr val="BAAD7D"/>
          </p15:clr>
        </p15:guide>
        <p15:guide id="17" orient="horz" pos="1843">
          <p15:clr>
            <a:srgbClr val="BAAD7D"/>
          </p15:clr>
        </p15:guide>
        <p15:guide id="18" orient="horz" pos="2404">
          <p15:clr>
            <a:srgbClr val="BAAD7D"/>
          </p15:clr>
        </p15:guide>
        <p15:guide id="19" orient="horz" pos="2620">
          <p15:clr>
            <a:srgbClr val="BAAD7D"/>
          </p15:clr>
        </p15:guide>
        <p15:guide id="20" orient="horz" pos="3182">
          <p15:clr>
            <a:srgbClr val="BAAD7D"/>
          </p15:clr>
        </p15:guide>
        <p15:guide id="21" orient="horz" pos="3398">
          <p15:clr>
            <a:srgbClr val="BAAD7D"/>
          </p15:clr>
        </p15:guide>
        <p15:guide id="22" orient="horz" pos="3960">
          <p15:clr>
            <a:srgbClr val="BAAD7D"/>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bwMode="gray">
          <a:xfrm>
            <a:off x="457319" y="1690689"/>
            <a:ext cx="11285375" cy="3703637"/>
          </a:xfrm>
          <a:prstGeom prst="rect">
            <a:avLst/>
          </a:prstGeom>
        </p:spPr>
        <p:txBody>
          <a:bodyPr vert="horz" lIns="45720" tIns="45720" rIns="4572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bwMode="gray">
          <a:xfrm>
            <a:off x="457319" y="457200"/>
            <a:ext cx="11285377" cy="890588"/>
          </a:xfrm>
          <a:prstGeom prst="rect">
            <a:avLst/>
          </a:prstGeom>
        </p:spPr>
        <p:txBody>
          <a:bodyPr vert="horz" lIns="0" tIns="0" rIns="0" bIns="45720" rtlCol="0" anchor="t" anchorCtr="0">
            <a:noAutofit/>
          </a:bodyPr>
          <a:lstStyle/>
          <a:p>
            <a:pPr lvl="0"/>
            <a:r>
              <a:rPr lang="en-US"/>
              <a:t>Click to edit Master title style</a:t>
            </a:r>
          </a:p>
        </p:txBody>
      </p:sp>
      <p:sp>
        <p:nvSpPr>
          <p:cNvPr id="11" name="Slide Number Placeholder 5">
            <a:extLst>
              <a:ext uri="{FF2B5EF4-FFF2-40B4-BE49-F238E27FC236}">
                <a16:creationId xmlns:a16="http://schemas.microsoft.com/office/drawing/2014/main" id="{146C14D5-25B9-40A9-A7B3-25F17FEDDC36}"/>
              </a:ext>
            </a:extLst>
          </p:cNvPr>
          <p:cNvSpPr txBox="1">
            <a:spLocks/>
          </p:cNvSpPr>
          <p:nvPr/>
        </p:nvSpPr>
        <p:spPr bwMode="gray">
          <a:xfrm>
            <a:off x="11466324" y="6303596"/>
            <a:ext cx="276370" cy="335382"/>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sz="800" smtClean="0">
                <a:solidFill>
                  <a:srgbClr val="A1AAB1"/>
                </a:solidFill>
                <a:latin typeface="+mn-lt"/>
              </a:rPr>
              <a:pPr/>
              <a:t>‹#›</a:t>
            </a:fld>
            <a:endParaRPr lang="en-US" sz="800">
              <a:solidFill>
                <a:srgbClr val="A1AAB1"/>
              </a:solidFill>
              <a:latin typeface="+mn-lt"/>
            </a:endParaRPr>
          </a:p>
        </p:txBody>
      </p:sp>
      <p:pic>
        <p:nvPicPr>
          <p:cNvPr id="7" name="Graphic 6">
            <a:extLst>
              <a:ext uri="{FF2B5EF4-FFF2-40B4-BE49-F238E27FC236}">
                <a16:creationId xmlns:a16="http://schemas.microsoft.com/office/drawing/2014/main" id="{67CA758C-F1BC-1C40-12E2-D73FB382796C}"/>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57320" y="6499717"/>
            <a:ext cx="1345569" cy="127931"/>
          </a:xfrm>
          <a:prstGeom prst="rect">
            <a:avLst/>
          </a:prstGeom>
        </p:spPr>
      </p:pic>
      <p:sp>
        <p:nvSpPr>
          <p:cNvPr id="4" name="Text Placeholder 2">
            <a:extLst>
              <a:ext uri="{FF2B5EF4-FFF2-40B4-BE49-F238E27FC236}">
                <a16:creationId xmlns:a16="http://schemas.microsoft.com/office/drawing/2014/main" id="{EB39C60C-BE02-D6DE-4F11-8AA71F978BFE}"/>
              </a:ext>
            </a:extLst>
          </p:cNvPr>
          <p:cNvSpPr>
            <a:spLocks noGrp="1"/>
          </p:cNvSpPr>
          <p:nvPr>
            <p:ph type="body" idx="1"/>
          </p:nvPr>
        </p:nvSpPr>
        <p:spPr bwMode="gray">
          <a:xfrm>
            <a:off x="457319" y="1690689"/>
            <a:ext cx="11285375" cy="3703637"/>
          </a:xfrm>
          <a:prstGeom prst="rect">
            <a:avLst/>
          </a:prstGeom>
        </p:spPr>
        <p:txBody>
          <a:bodyPr vert="horz" lIns="45720" tIns="45720" rIns="4572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1">
            <a:extLst>
              <a:ext uri="{FF2B5EF4-FFF2-40B4-BE49-F238E27FC236}">
                <a16:creationId xmlns:a16="http://schemas.microsoft.com/office/drawing/2014/main" id="{4B34BFEA-F114-7D38-4278-2AB34566FE85}"/>
              </a:ext>
            </a:extLst>
          </p:cNvPr>
          <p:cNvSpPr>
            <a:spLocks noGrp="1"/>
          </p:cNvSpPr>
          <p:nvPr>
            <p:ph type="title"/>
          </p:nvPr>
        </p:nvSpPr>
        <p:spPr bwMode="gray">
          <a:xfrm>
            <a:off x="457319" y="457200"/>
            <a:ext cx="11285377" cy="890588"/>
          </a:xfrm>
          <a:prstGeom prst="rect">
            <a:avLst/>
          </a:prstGeom>
        </p:spPr>
        <p:txBody>
          <a:bodyPr vert="horz" lIns="0" tIns="0" rIns="0" bIns="45720" rtlCol="0" anchor="t" anchorCtr="0">
            <a:noAutofit/>
          </a:bodyPr>
          <a:lstStyle/>
          <a:p>
            <a:pPr lvl="0"/>
            <a:r>
              <a:rPr lang="en-US"/>
              <a:t>Click to edit Master title style</a:t>
            </a:r>
          </a:p>
        </p:txBody>
      </p:sp>
      <p:sp>
        <p:nvSpPr>
          <p:cNvPr id="6" name="Slide Number Placeholder 5">
            <a:extLst>
              <a:ext uri="{FF2B5EF4-FFF2-40B4-BE49-F238E27FC236}">
                <a16:creationId xmlns:a16="http://schemas.microsoft.com/office/drawing/2014/main" id="{79CA95E5-C01E-E03C-84DF-5AA6DF84D61D}"/>
              </a:ext>
            </a:extLst>
          </p:cNvPr>
          <p:cNvSpPr txBox="1">
            <a:spLocks/>
          </p:cNvSpPr>
          <p:nvPr/>
        </p:nvSpPr>
        <p:spPr bwMode="gray">
          <a:xfrm>
            <a:off x="11466324" y="6303596"/>
            <a:ext cx="276370" cy="335382"/>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sz="800" smtClean="0">
                <a:solidFill>
                  <a:srgbClr val="A1AAB1"/>
                </a:solidFill>
                <a:latin typeface="+mn-lt"/>
              </a:rPr>
              <a:pPr/>
              <a:t>‹#›</a:t>
            </a:fld>
            <a:endParaRPr lang="en-US" sz="800">
              <a:solidFill>
                <a:srgbClr val="A1AAB1"/>
              </a:solidFill>
              <a:latin typeface="+mn-lt"/>
            </a:endParaRPr>
          </a:p>
        </p:txBody>
      </p:sp>
      <p:pic>
        <p:nvPicPr>
          <p:cNvPr id="8" name="Graphic 7">
            <a:extLst>
              <a:ext uri="{FF2B5EF4-FFF2-40B4-BE49-F238E27FC236}">
                <a16:creationId xmlns:a16="http://schemas.microsoft.com/office/drawing/2014/main" id="{360453F2-EC44-D11B-47CC-EE9FB72B7FD7}"/>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1"/>
              </a:ext>
            </a:extLst>
          </a:blip>
          <a:stretch>
            <a:fillRect/>
          </a:stretch>
        </p:blipFill>
        <p:spPr>
          <a:xfrm>
            <a:off x="457320" y="6499717"/>
            <a:ext cx="1345569" cy="127931"/>
          </a:xfrm>
          <a:prstGeom prst="rect">
            <a:avLst/>
          </a:prstGeom>
        </p:spPr>
      </p:pic>
      <p:sp>
        <p:nvSpPr>
          <p:cNvPr id="9" name="Slide Number Placeholder 5">
            <a:extLst>
              <a:ext uri="{FF2B5EF4-FFF2-40B4-BE49-F238E27FC236}">
                <a16:creationId xmlns:a16="http://schemas.microsoft.com/office/drawing/2014/main" id="{CAB17BBB-02AB-EA20-7F14-85C0ADA1E184}"/>
              </a:ext>
            </a:extLst>
          </p:cNvPr>
          <p:cNvSpPr txBox="1">
            <a:spLocks/>
          </p:cNvSpPr>
          <p:nvPr/>
        </p:nvSpPr>
        <p:spPr bwMode="gray">
          <a:xfrm>
            <a:off x="11466324" y="6303596"/>
            <a:ext cx="276370" cy="335382"/>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sz="800" smtClean="0">
                <a:solidFill>
                  <a:srgbClr val="A1AAB1"/>
                </a:solidFill>
                <a:latin typeface="+mn-lt"/>
              </a:rPr>
              <a:pPr/>
              <a:t>‹#›</a:t>
            </a:fld>
            <a:endParaRPr lang="en-US" sz="800">
              <a:solidFill>
                <a:srgbClr val="A1AAB1"/>
              </a:solidFill>
              <a:latin typeface="+mn-lt"/>
            </a:endParaRPr>
          </a:p>
        </p:txBody>
      </p:sp>
      <p:pic>
        <p:nvPicPr>
          <p:cNvPr id="10" name="Graphic 9">
            <a:extLst>
              <a:ext uri="{FF2B5EF4-FFF2-40B4-BE49-F238E27FC236}">
                <a16:creationId xmlns:a16="http://schemas.microsoft.com/office/drawing/2014/main" id="{0AD40E1F-B520-ABA6-66BD-CF536CF89099}"/>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1"/>
              </a:ext>
            </a:extLst>
          </a:blip>
          <a:stretch>
            <a:fillRect/>
          </a:stretch>
        </p:blipFill>
        <p:spPr>
          <a:xfrm>
            <a:off x="457320" y="6499717"/>
            <a:ext cx="1345569" cy="127931"/>
          </a:xfrm>
          <a:prstGeom prst="rect">
            <a:avLst/>
          </a:prstGeom>
        </p:spPr>
      </p:pic>
      <p:sp>
        <p:nvSpPr>
          <p:cNvPr id="12" name="Text Placeholder 2">
            <a:extLst>
              <a:ext uri="{FF2B5EF4-FFF2-40B4-BE49-F238E27FC236}">
                <a16:creationId xmlns:a16="http://schemas.microsoft.com/office/drawing/2014/main" id="{CB7DC5BA-ADF9-8136-2DED-80BBB9EBDA37}"/>
              </a:ext>
            </a:extLst>
          </p:cNvPr>
          <p:cNvSpPr>
            <a:spLocks noGrp="1"/>
          </p:cNvSpPr>
          <p:nvPr>
            <p:ph type="body" idx="1"/>
          </p:nvPr>
        </p:nvSpPr>
        <p:spPr bwMode="gray">
          <a:xfrm>
            <a:off x="457319" y="1690689"/>
            <a:ext cx="11285375" cy="3703637"/>
          </a:xfrm>
          <a:prstGeom prst="rect">
            <a:avLst/>
          </a:prstGeom>
        </p:spPr>
        <p:txBody>
          <a:bodyPr vert="horz" lIns="45720" tIns="45720" rIns="4572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Placeholder 1">
            <a:extLst>
              <a:ext uri="{FF2B5EF4-FFF2-40B4-BE49-F238E27FC236}">
                <a16:creationId xmlns:a16="http://schemas.microsoft.com/office/drawing/2014/main" id="{3D98D490-13D1-85F6-6736-ABCE0D727062}"/>
              </a:ext>
            </a:extLst>
          </p:cNvPr>
          <p:cNvSpPr>
            <a:spLocks noGrp="1"/>
          </p:cNvSpPr>
          <p:nvPr>
            <p:ph type="title"/>
          </p:nvPr>
        </p:nvSpPr>
        <p:spPr bwMode="gray">
          <a:xfrm>
            <a:off x="457319" y="457200"/>
            <a:ext cx="11285377" cy="890588"/>
          </a:xfrm>
          <a:prstGeom prst="rect">
            <a:avLst/>
          </a:prstGeom>
        </p:spPr>
        <p:txBody>
          <a:bodyPr vert="horz" lIns="0" tIns="0" rIns="0" bIns="45720" rtlCol="0" anchor="t" anchorCtr="0">
            <a:noAutofit/>
          </a:bodyPr>
          <a:lstStyle/>
          <a:p>
            <a:pPr lvl="0"/>
            <a:r>
              <a:rPr lang="en-US"/>
              <a:t>Click to edit Master title style</a:t>
            </a:r>
          </a:p>
        </p:txBody>
      </p:sp>
      <p:sp>
        <p:nvSpPr>
          <p:cNvPr id="14" name="Slide Number Placeholder 5">
            <a:extLst>
              <a:ext uri="{FF2B5EF4-FFF2-40B4-BE49-F238E27FC236}">
                <a16:creationId xmlns:a16="http://schemas.microsoft.com/office/drawing/2014/main" id="{F042848A-36AD-0E62-F5BE-111ACD2B9667}"/>
              </a:ext>
            </a:extLst>
          </p:cNvPr>
          <p:cNvSpPr txBox="1">
            <a:spLocks/>
          </p:cNvSpPr>
          <p:nvPr userDrawn="1"/>
        </p:nvSpPr>
        <p:spPr bwMode="gray">
          <a:xfrm>
            <a:off x="11466324" y="6303596"/>
            <a:ext cx="276370" cy="335382"/>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sz="800" smtClean="0">
                <a:solidFill>
                  <a:srgbClr val="A1AAB1"/>
                </a:solidFill>
                <a:latin typeface="+mn-lt"/>
              </a:rPr>
              <a:pPr/>
              <a:t>‹#›</a:t>
            </a:fld>
            <a:endParaRPr lang="en-US" sz="800">
              <a:solidFill>
                <a:srgbClr val="A1AAB1"/>
              </a:solidFill>
              <a:latin typeface="+mn-lt"/>
            </a:endParaRPr>
          </a:p>
        </p:txBody>
      </p:sp>
      <p:pic>
        <p:nvPicPr>
          <p:cNvPr id="15" name="Graphic 14">
            <a:extLst>
              <a:ext uri="{FF2B5EF4-FFF2-40B4-BE49-F238E27FC236}">
                <a16:creationId xmlns:a16="http://schemas.microsoft.com/office/drawing/2014/main" id="{449C6056-0911-BD83-E33E-49298A5A9141}"/>
              </a:ext>
              <a:ext uri="{C183D7F6-B498-43B3-948B-1728B52AA6E4}">
                <adec:decorative xmlns:adec="http://schemas.microsoft.com/office/drawing/2017/decorative" val="1"/>
              </a:ext>
            </a:extLst>
          </p:cNvPr>
          <p:cNvPicPr>
            <a:picLocks noChangeAspect="1"/>
          </p:cNvPicPr>
          <p:nvPr userDrawn="1"/>
        </p:nvPicPr>
        <p:blipFill>
          <a:blip r:embed="rId9">
            <a:extLst>
              <a:ext uri="{96DAC541-7B7A-43D3-8B79-37D633B846F1}">
                <asvg:svgBlip xmlns:asvg="http://schemas.microsoft.com/office/drawing/2016/SVG/main" r:embed="rId11"/>
              </a:ext>
            </a:extLst>
          </a:blip>
          <a:stretch>
            <a:fillRect/>
          </a:stretch>
        </p:blipFill>
        <p:spPr>
          <a:xfrm>
            <a:off x="457320" y="6499717"/>
            <a:ext cx="1345569" cy="127931"/>
          </a:xfrm>
          <a:prstGeom prst="rect">
            <a:avLst/>
          </a:prstGeom>
        </p:spPr>
      </p:pic>
    </p:spTree>
    <p:custDataLst>
      <p:tags r:id="rId8"/>
    </p:custDataLst>
    <p:extLst>
      <p:ext uri="{BB962C8B-B14F-4D97-AF65-F5344CB8AC3E}">
        <p14:creationId xmlns:p14="http://schemas.microsoft.com/office/powerpoint/2010/main" val="2026346065"/>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Lst>
  <p:hf sldNum="0" hdr="0" ftr="0" dt="0"/>
  <p:txStyles>
    <p:titleStyle>
      <a:lvl1pPr algn="l" defTabSz="914400" rtl="0" eaLnBrk="1" latinLnBrk="0" hangingPunct="1">
        <a:lnSpc>
          <a:spcPct val="100000"/>
        </a:lnSpc>
        <a:spcBef>
          <a:spcPts val="0"/>
        </a:spcBef>
        <a:buNone/>
        <a:defRPr lang="en-US" sz="2650" b="0" kern="1200" spc="-50" dirty="0">
          <a:solidFill>
            <a:schemeClr val="accent2"/>
          </a:solidFill>
          <a:latin typeface="+mj-lt"/>
          <a:ea typeface="+mj-ea"/>
          <a:cs typeface="+mj-cs"/>
        </a:defRPr>
      </a:lvl1pPr>
    </p:titleStyle>
    <p:bodyStyle>
      <a:lvl1pPr marL="228600" indent="-228600" algn="l" defTabSz="914400" rtl="0" eaLnBrk="1" latinLnBrk="0" hangingPunct="1">
        <a:lnSpc>
          <a:spcPct val="110000"/>
        </a:lnSpc>
        <a:spcBef>
          <a:spcPts val="1000"/>
        </a:spcBef>
        <a:buClrTx/>
        <a:buSzPct val="100000"/>
        <a:buFont typeface="Arial" panose="020B0604020202020204" pitchFamily="34" charset="0"/>
        <a:buChar char="•"/>
        <a:defRPr lang="en-US" sz="1400" kern="1200" spc="-20" dirty="0" smtClean="0">
          <a:solidFill>
            <a:schemeClr val="tx2">
              <a:lumMod val="25000"/>
            </a:schemeClr>
          </a:solidFill>
          <a:latin typeface="+mn-lt"/>
          <a:ea typeface="+mn-ea"/>
          <a:cs typeface="+mn-cs"/>
        </a:defRPr>
      </a:lvl1pPr>
      <a:lvl2pPr marL="457200" indent="-169863" algn="l" defTabSz="914400" rtl="0" eaLnBrk="1" latinLnBrk="0" hangingPunct="1">
        <a:lnSpc>
          <a:spcPct val="90000"/>
        </a:lnSpc>
        <a:spcBef>
          <a:spcPts val="300"/>
        </a:spcBef>
        <a:buClrTx/>
        <a:buFont typeface="System Font Regular"/>
        <a:buChar char="‣"/>
        <a:defRPr sz="1300" kern="1200" spc="-20">
          <a:solidFill>
            <a:schemeClr val="tx2">
              <a:lumMod val="25000"/>
            </a:schemeClr>
          </a:solidFill>
          <a:latin typeface="+mn-lt"/>
          <a:ea typeface="+mn-ea"/>
          <a:cs typeface="+mn-cs"/>
        </a:defRPr>
      </a:lvl2pPr>
      <a:lvl3pPr marL="685800" indent="-171450" algn="l" defTabSz="914400" rtl="0" eaLnBrk="1" latinLnBrk="0" hangingPunct="1">
        <a:lnSpc>
          <a:spcPct val="90000"/>
        </a:lnSpc>
        <a:spcBef>
          <a:spcPts val="300"/>
        </a:spcBef>
        <a:buClrTx/>
        <a:buFont typeface="Arial" panose="020B0604020202020204" pitchFamily="34" charset="0"/>
        <a:buChar char="•"/>
        <a:defRPr sz="1100" kern="1200" spc="-20">
          <a:solidFill>
            <a:schemeClr val="tx2">
              <a:lumMod val="25000"/>
            </a:schemeClr>
          </a:solidFill>
          <a:latin typeface="+mn-lt"/>
          <a:ea typeface="+mn-ea"/>
          <a:cs typeface="+mn-cs"/>
        </a:defRPr>
      </a:lvl3pPr>
      <a:lvl4pPr marL="914400" indent="-171450" algn="l" defTabSz="914400" rtl="0" eaLnBrk="1" latinLnBrk="0" hangingPunct="1">
        <a:lnSpc>
          <a:spcPct val="90000"/>
        </a:lnSpc>
        <a:spcBef>
          <a:spcPts val="200"/>
        </a:spcBef>
        <a:buClrTx/>
        <a:buFont typeface="Arial" panose="020B0604020202020204" pitchFamily="34" charset="0"/>
        <a:buChar char="•"/>
        <a:defRPr sz="1000" kern="1200" spc="-20">
          <a:solidFill>
            <a:schemeClr val="tx2">
              <a:lumMod val="25000"/>
            </a:schemeClr>
          </a:solidFill>
          <a:latin typeface="+mn-lt"/>
          <a:ea typeface="+mn-ea"/>
          <a:cs typeface="+mn-cs"/>
        </a:defRPr>
      </a:lvl4pPr>
      <a:lvl5pPr marL="1089025" indent="-114300" algn="l" defTabSz="914400" rtl="0" eaLnBrk="1" latinLnBrk="0" hangingPunct="1">
        <a:lnSpc>
          <a:spcPct val="90000"/>
        </a:lnSpc>
        <a:spcBef>
          <a:spcPts val="100"/>
        </a:spcBef>
        <a:buClrTx/>
        <a:buFont typeface="Arial" panose="020B0604020202020204" pitchFamily="34" charset="0"/>
        <a:buChar char="•"/>
        <a:defRPr sz="950" kern="1200" spc="-20">
          <a:solidFill>
            <a:schemeClr val="tx2">
              <a:lumMod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5">
          <p15:clr>
            <a:srgbClr val="BAAD7D"/>
          </p15:clr>
        </p15:guide>
        <p15:guide id="46" pos="7678">
          <p15:clr>
            <a:srgbClr val="BAAD7D"/>
          </p15:clr>
        </p15:guide>
        <p15:guide id="47" pos="288">
          <p15:clr>
            <a:srgbClr val="BAAD7D"/>
          </p15:clr>
        </p15:guide>
        <p15:guide id="48" pos="1901">
          <p15:clr>
            <a:srgbClr val="BAAD7D"/>
          </p15:clr>
        </p15:guide>
        <p15:guide id="49" pos="2117">
          <p15:clr>
            <a:srgbClr val="BAAD7D"/>
          </p15:clr>
        </p15:guide>
        <p15:guide id="50" pos="3731">
          <p15:clr>
            <a:srgbClr val="BAAD7D"/>
          </p15:clr>
        </p15:guide>
        <p15:guide id="51" pos="3947">
          <p15:clr>
            <a:srgbClr val="BAAD7D"/>
          </p15:clr>
        </p15:guide>
        <p15:guide id="52" pos="5560">
          <p15:clr>
            <a:srgbClr val="BAAD7D"/>
          </p15:clr>
        </p15:guide>
        <p15:guide id="53" pos="5776">
          <p15:clr>
            <a:srgbClr val="BAAD7D"/>
          </p15:clr>
        </p15:guide>
        <p15:guide id="54" pos="7390">
          <p15:clr>
            <a:srgbClr val="BAAD7D"/>
          </p15:clr>
        </p15:guide>
        <p15:guide id="55" orient="horz">
          <p15:clr>
            <a:srgbClr val="BAAD7D"/>
          </p15:clr>
        </p15:guide>
        <p15:guide id="56" orient="horz" pos="4320">
          <p15:clr>
            <a:srgbClr val="BAAD7D"/>
          </p15:clr>
        </p15:guide>
        <p15:guide id="57" orient="horz" pos="288">
          <p15:clr>
            <a:srgbClr val="BAAD7D"/>
          </p15:clr>
        </p15:guide>
        <p15:guide id="58" orient="horz" pos="849">
          <p15:clr>
            <a:srgbClr val="BAAD7D"/>
          </p15:clr>
        </p15:guide>
        <p15:guide id="59" orient="horz" pos="1065">
          <p15:clr>
            <a:srgbClr val="BAAD7D"/>
          </p15:clr>
        </p15:guide>
        <p15:guide id="60" orient="horz" pos="1627">
          <p15:clr>
            <a:srgbClr val="BAAD7D"/>
          </p15:clr>
        </p15:guide>
        <p15:guide id="61" orient="horz" pos="1843">
          <p15:clr>
            <a:srgbClr val="BAAD7D"/>
          </p15:clr>
        </p15:guide>
        <p15:guide id="62" orient="horz" pos="2404">
          <p15:clr>
            <a:srgbClr val="BAAD7D"/>
          </p15:clr>
        </p15:guide>
        <p15:guide id="63" orient="horz" pos="2620">
          <p15:clr>
            <a:srgbClr val="BAAD7D"/>
          </p15:clr>
        </p15:guide>
        <p15:guide id="64" orient="horz" pos="3182">
          <p15:clr>
            <a:srgbClr val="BAAD7D"/>
          </p15:clr>
        </p15:guide>
        <p15:guide id="65" orient="horz" pos="3398">
          <p15:clr>
            <a:srgbClr val="BAAD7D"/>
          </p15:clr>
        </p15:guide>
        <p15:guide id="66" orient="horz" pos="3960">
          <p15:clr>
            <a:srgbClr val="BAAD7D"/>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07.xml"/></Relationships>
</file>

<file path=ppt/slides/_rels/slide10.xml.rels><?xml version="1.0" encoding="UTF-8" standalone="yes"?>
<Relationships xmlns="http://schemas.openxmlformats.org/package/2006/relationships"><Relationship Id="rId2" Type="http://schemas.openxmlformats.org/officeDocument/2006/relationships/hyperlink" Target="https://www.healthit.gov/faq/what-role-does-requestor-play-under-alternative-manner-condition-manner-exception" TargetMode="Externa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hyperlink" Target="https://www.ecfr.gov/current/title-45/part-171/section-171.302#p-171.302(a)(2)(ii)" TargetMode="External"/><Relationship Id="rId2" Type="http://schemas.openxmlformats.org/officeDocument/2006/relationships/hyperlink" Target="https://www.ecfr.gov/current/title-45/subtitle-A/subchapter-D/part-171/subpart-C/section-171.302" TargetMode="External"/><Relationship Id="rId1" Type="http://schemas.openxmlformats.org/officeDocument/2006/relationships/slideLayout" Target="../slideLayouts/slideLayout34.xml"/><Relationship Id="rId6" Type="http://schemas.openxmlformats.org/officeDocument/2006/relationships/hyperlink" Target="https://www.healthit.gov/faq/can-actor-meet-fees-exception-if-it-conditions-access-exchange-or-use-ehi-establishment-revenue" TargetMode="External"/><Relationship Id="rId5" Type="http://schemas.openxmlformats.org/officeDocument/2006/relationships/hyperlink" Target="https://www.federalregister.gov/d/2020-07419/p-2602" TargetMode="External"/><Relationship Id="rId4" Type="http://schemas.openxmlformats.org/officeDocument/2006/relationships/hyperlink" Target="https://www.federalregister.gov/d/2020-07419/p-2626"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xml"/><Relationship Id="rId1" Type="http://schemas.openxmlformats.org/officeDocument/2006/relationships/slideLayout" Target="../slideLayouts/slideLayout35.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hyperlink" Target="https://www.federalregister.gov/d/2025-23896/p-509" TargetMode="External"/><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xml"/><Relationship Id="rId1" Type="http://schemas.openxmlformats.org/officeDocument/2006/relationships/slideLayout" Target="../slideLayouts/slideLayout87.xml"/><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www.federalregister.gov/documents/2025/12/29/2025-23896/health-data-technology-and-interoperability-astponc-deregulatory-actions-to-unleash-prosperity" TargetMode="External"/><Relationship Id="rId1" Type="http://schemas.openxmlformats.org/officeDocument/2006/relationships/slideLayout" Target="../slideLayouts/slideLayout34.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34.xml"/><Relationship Id="rId4" Type="http://schemas.openxmlformats.org/officeDocument/2006/relationships/hyperlink" Target="https://inquiry.healthit.gov/support/plugins/servlet/desk/portal/6"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healthit.gov/buzz-blog/" TargetMode="External"/><Relationship Id="rId2" Type="http://schemas.openxmlformats.org/officeDocument/2006/relationships/hyperlink" Target="https://www.healthit.gov/topic/information-blocking" TargetMode="External"/><Relationship Id="rId1" Type="http://schemas.openxmlformats.org/officeDocument/2006/relationships/slideLayout" Target="../slideLayouts/slideLayout34.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hyperlink" Target="https://www.healthit.gov/speaker-request-for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youtube.com/watch?v=u1N7bX0cgvI&amp;t=19s" TargetMode="External"/><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8" Type="http://schemas.openxmlformats.org/officeDocument/2006/relationships/image" Target="../media/image85.svg"/><Relationship Id="rId13" Type="http://schemas.openxmlformats.org/officeDocument/2006/relationships/image" Target="../media/image86.png"/><Relationship Id="rId18" Type="http://schemas.openxmlformats.org/officeDocument/2006/relationships/image" Target="../media/image90.png"/><Relationship Id="rId3" Type="http://schemas.openxmlformats.org/officeDocument/2006/relationships/hyperlink" Target="http://healthit.gov/" TargetMode="External"/><Relationship Id="rId21" Type="http://schemas.openxmlformats.org/officeDocument/2006/relationships/hyperlink" Target="https://inquiry.healthit.gov/support/plugins/servlet/desk/portal/6" TargetMode="External"/><Relationship Id="rId7" Type="http://schemas.openxmlformats.org/officeDocument/2006/relationships/image" Target="../media/image84.png"/><Relationship Id="rId12" Type="http://schemas.openxmlformats.org/officeDocument/2006/relationships/hyperlink" Target="https://inquiry.healthit.gov/support/plugins/servlet/desk/portal/2" TargetMode="External"/><Relationship Id="rId17" Type="http://schemas.openxmlformats.org/officeDocument/2006/relationships/image" Target="../media/image89.svg"/><Relationship Id="rId2" Type="http://schemas.openxmlformats.org/officeDocument/2006/relationships/notesSlide" Target="../notesSlides/notesSlide16.xml"/><Relationship Id="rId16" Type="http://schemas.openxmlformats.org/officeDocument/2006/relationships/image" Target="../media/image88.png"/><Relationship Id="rId20" Type="http://schemas.openxmlformats.org/officeDocument/2006/relationships/image" Target="../media/image92.png"/><Relationship Id="rId1" Type="http://schemas.openxmlformats.org/officeDocument/2006/relationships/slideLayout" Target="../slideLayouts/slideLayout20.xml"/><Relationship Id="rId6" Type="http://schemas.openxmlformats.org/officeDocument/2006/relationships/hyperlink" Target="https://www.healthit.gov/form/healthit-feedback-form" TargetMode="External"/><Relationship Id="rId11" Type="http://schemas.openxmlformats.org/officeDocument/2006/relationships/hyperlink" Target="http://www.youtube.com/@HHS_TechPolicy" TargetMode="External"/><Relationship Id="rId5" Type="http://schemas.openxmlformats.org/officeDocument/2006/relationships/image" Target="../media/image83.svg"/><Relationship Id="rId15" Type="http://schemas.openxmlformats.org/officeDocument/2006/relationships/hyperlink" Target="https://www.youtube.com/user/HHSONC" TargetMode="External"/><Relationship Id="rId23" Type="http://schemas.openxmlformats.org/officeDocument/2006/relationships/hyperlink" Target="https://www.healthit.gov/speaker-request-form" TargetMode="External"/><Relationship Id="rId10" Type="http://schemas.openxmlformats.org/officeDocument/2006/relationships/hyperlink" Target="https://www.linkedin.com/company/assistant-secretary-for-technology-policy/posts/?feedView=all" TargetMode="External"/><Relationship Id="rId19" Type="http://schemas.openxmlformats.org/officeDocument/2006/relationships/image" Target="../media/image91.svg"/><Relationship Id="rId4" Type="http://schemas.openxmlformats.org/officeDocument/2006/relationships/image" Target="../media/image82.png"/><Relationship Id="rId9" Type="http://schemas.openxmlformats.org/officeDocument/2006/relationships/hyperlink" Target="https://x.com/HHS_TechPolicy" TargetMode="External"/><Relationship Id="rId14" Type="http://schemas.openxmlformats.org/officeDocument/2006/relationships/image" Target="../media/image87.svg"/><Relationship Id="rId22" Type="http://schemas.openxmlformats.org/officeDocument/2006/relationships/image" Target="../media/image93.sv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93.xml"/><Relationship Id="rId1" Type="http://schemas.openxmlformats.org/officeDocument/2006/relationships/tags" Target="../tags/tag108.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9.xml"/><Relationship Id="rId1" Type="http://schemas.openxmlformats.org/officeDocument/2006/relationships/tags" Target="../tags/tag109.xml"/><Relationship Id="rId4" Type="http://schemas.openxmlformats.org/officeDocument/2006/relationships/chart" Target="../charts/chart1.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9.xml"/><Relationship Id="rId1" Type="http://schemas.openxmlformats.org/officeDocument/2006/relationships/tags" Target="../tags/tag110.xml"/><Relationship Id="rId5" Type="http://schemas.openxmlformats.org/officeDocument/2006/relationships/chart" Target="../charts/chart3.xml"/><Relationship Id="rId4" Type="http://schemas.openxmlformats.org/officeDocument/2006/relationships/chart" Target="../charts/char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9.xml"/><Relationship Id="rId1" Type="http://schemas.openxmlformats.org/officeDocument/2006/relationships/tags" Target="../tags/tag111.xml"/><Relationship Id="rId5" Type="http://schemas.openxmlformats.org/officeDocument/2006/relationships/hyperlink" Target="https://www.govinfo.gov/content/pkg/USCODE-2022-title42/html/USCODE-2022-title42-chap6A-subchapXXVIII-partC-sec300jj-52.htm" TargetMode="External"/><Relationship Id="rId4" Type="http://schemas.openxmlformats.org/officeDocument/2006/relationships/hyperlink" Target="https://www.civitasforhealth.org/wp-content/uploads/2024/10/CADILL3.pdf" TargetMode="Externa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9.xml"/><Relationship Id="rId1" Type="http://schemas.openxmlformats.org/officeDocument/2006/relationships/tags" Target="../tags/tag112.xml"/><Relationship Id="rId4" Type="http://schemas.openxmlformats.org/officeDocument/2006/relationships/image" Target="../media/image94.png"/></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4.xml"/><Relationship Id="rId4" Type="http://schemas.openxmlformats.org/officeDocument/2006/relationships/image" Target="../media/image69.png"/></Relationships>
</file>

<file path=ppt/slides/_rels/slide4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hyperlink" Target="https://www.healthit.gov/buzz-blog/" TargetMode="External"/><Relationship Id="rId2" Type="http://schemas.openxmlformats.org/officeDocument/2006/relationships/hyperlink" Target="https://www.healthit.gov/topic/information-blocking" TargetMode="External"/><Relationship Id="rId1" Type="http://schemas.openxmlformats.org/officeDocument/2006/relationships/slideLayout" Target="../slideLayouts/slideLayout1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hyperlink" Target="https://www.healthit.gov/speaker-request-form" TargetMode="External"/></Relationships>
</file>

<file path=ppt/slides/_rels/slide45.xml.rels><?xml version="1.0" encoding="UTF-8" standalone="yes"?>
<Relationships xmlns="http://schemas.openxmlformats.org/package/2006/relationships"><Relationship Id="rId8" Type="http://schemas.openxmlformats.org/officeDocument/2006/relationships/image" Target="../media/image85.svg"/><Relationship Id="rId13" Type="http://schemas.openxmlformats.org/officeDocument/2006/relationships/image" Target="../media/image86.png"/><Relationship Id="rId18" Type="http://schemas.openxmlformats.org/officeDocument/2006/relationships/image" Target="../media/image90.png"/><Relationship Id="rId3" Type="http://schemas.openxmlformats.org/officeDocument/2006/relationships/hyperlink" Target="http://healthit.gov/" TargetMode="External"/><Relationship Id="rId21" Type="http://schemas.openxmlformats.org/officeDocument/2006/relationships/hyperlink" Target="https://inquiry.healthit.gov/support/plugins/servlet/desk/portal/6" TargetMode="External"/><Relationship Id="rId7" Type="http://schemas.openxmlformats.org/officeDocument/2006/relationships/image" Target="../media/image84.png"/><Relationship Id="rId12" Type="http://schemas.openxmlformats.org/officeDocument/2006/relationships/hyperlink" Target="https://inquiry.healthit.gov/support/plugins/servlet/desk/portal/2" TargetMode="External"/><Relationship Id="rId17" Type="http://schemas.openxmlformats.org/officeDocument/2006/relationships/image" Target="../media/image89.svg"/><Relationship Id="rId2" Type="http://schemas.openxmlformats.org/officeDocument/2006/relationships/notesSlide" Target="../notesSlides/notesSlide22.xml"/><Relationship Id="rId16" Type="http://schemas.openxmlformats.org/officeDocument/2006/relationships/image" Target="../media/image88.png"/><Relationship Id="rId20" Type="http://schemas.openxmlformats.org/officeDocument/2006/relationships/image" Target="../media/image92.png"/><Relationship Id="rId1" Type="http://schemas.openxmlformats.org/officeDocument/2006/relationships/slideLayout" Target="../slideLayouts/slideLayout20.xml"/><Relationship Id="rId6" Type="http://schemas.openxmlformats.org/officeDocument/2006/relationships/hyperlink" Target="https://www.healthit.gov/form/healthit-feedback-form" TargetMode="External"/><Relationship Id="rId11" Type="http://schemas.openxmlformats.org/officeDocument/2006/relationships/hyperlink" Target="http://www.youtube.com/@HHS_TechPolicy" TargetMode="External"/><Relationship Id="rId5" Type="http://schemas.openxmlformats.org/officeDocument/2006/relationships/image" Target="../media/image83.svg"/><Relationship Id="rId15" Type="http://schemas.openxmlformats.org/officeDocument/2006/relationships/hyperlink" Target="https://www.youtube.com/user/HHSONC" TargetMode="External"/><Relationship Id="rId23" Type="http://schemas.openxmlformats.org/officeDocument/2006/relationships/hyperlink" Target="https://www.healthit.gov/speaker-request-form" TargetMode="External"/><Relationship Id="rId10" Type="http://schemas.openxmlformats.org/officeDocument/2006/relationships/hyperlink" Target="https://www.linkedin.com/company/assistant-secretary-for-technology-policy/posts/?feedView=all" TargetMode="External"/><Relationship Id="rId19" Type="http://schemas.openxmlformats.org/officeDocument/2006/relationships/image" Target="../media/image91.svg"/><Relationship Id="rId4" Type="http://schemas.openxmlformats.org/officeDocument/2006/relationships/image" Target="../media/image82.png"/><Relationship Id="rId9" Type="http://schemas.openxmlformats.org/officeDocument/2006/relationships/hyperlink" Target="https://x.com/HHS_TechPolicy" TargetMode="External"/><Relationship Id="rId14" Type="http://schemas.openxmlformats.org/officeDocument/2006/relationships/image" Target="../media/image87.svg"/><Relationship Id="rId22" Type="http://schemas.openxmlformats.org/officeDocument/2006/relationships/image" Target="../media/image93.sv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14.xml"/><Relationship Id="rId1" Type="http://schemas.openxmlformats.org/officeDocument/2006/relationships/tags" Target="../tags/tag113.xml"/></Relationships>
</file>

<file path=ppt/slides/_rels/slide47.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image" Target="../media/image97.png"/><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3" Type="http://schemas.openxmlformats.org/officeDocument/2006/relationships/image" Target="../media/image100.svg"/><Relationship Id="rId2" Type="http://schemas.openxmlformats.org/officeDocument/2006/relationships/image" Target="../media/image99.png"/><Relationship Id="rId1" Type="http://schemas.openxmlformats.org/officeDocument/2006/relationships/slideLayout" Target="../slideLayouts/slideLayout34.xml"/><Relationship Id="rId5" Type="http://schemas.openxmlformats.org/officeDocument/2006/relationships/image" Target="../media/image102.svg"/><Relationship Id="rId4" Type="http://schemas.openxmlformats.org/officeDocument/2006/relationships/image" Target="../media/image101.png"/></Relationships>
</file>

<file path=ppt/slides/_rels/slide5.xml.rels><?xml version="1.0" encoding="UTF-8" standalone="yes"?>
<Relationships xmlns="http://schemas.openxmlformats.org/package/2006/relationships"><Relationship Id="rId3" Type="http://schemas.openxmlformats.org/officeDocument/2006/relationships/hyperlink" Target="https://www.ftc.gov/news-events/news/press-releases/2020/03/ftc-submits-comment-final-information-blocking-rule-department-health-human-services-office-national" TargetMode="External"/><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50.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4.svg"/><Relationship Id="rId18" Type="http://schemas.openxmlformats.org/officeDocument/2006/relationships/image" Target="../media/image119.png"/><Relationship Id="rId3" Type="http://schemas.openxmlformats.org/officeDocument/2006/relationships/image" Target="../media/image104.svg"/><Relationship Id="rId7" Type="http://schemas.openxmlformats.org/officeDocument/2006/relationships/image" Target="../media/image108.svg"/><Relationship Id="rId12" Type="http://schemas.openxmlformats.org/officeDocument/2006/relationships/image" Target="../media/image113.png"/><Relationship Id="rId17" Type="http://schemas.openxmlformats.org/officeDocument/2006/relationships/image" Target="../media/image118.svg"/><Relationship Id="rId2" Type="http://schemas.openxmlformats.org/officeDocument/2006/relationships/image" Target="../media/image103.png"/><Relationship Id="rId16" Type="http://schemas.openxmlformats.org/officeDocument/2006/relationships/image" Target="../media/image117.png"/><Relationship Id="rId1" Type="http://schemas.openxmlformats.org/officeDocument/2006/relationships/slideLayout" Target="../slideLayouts/slideLayout34.xml"/><Relationship Id="rId6" Type="http://schemas.openxmlformats.org/officeDocument/2006/relationships/image" Target="../media/image107.png"/><Relationship Id="rId11" Type="http://schemas.openxmlformats.org/officeDocument/2006/relationships/image" Target="../media/image112.svg"/><Relationship Id="rId5" Type="http://schemas.openxmlformats.org/officeDocument/2006/relationships/image" Target="../media/image106.svg"/><Relationship Id="rId15" Type="http://schemas.openxmlformats.org/officeDocument/2006/relationships/image" Target="../media/image116.svg"/><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svg"/><Relationship Id="rId14" Type="http://schemas.openxmlformats.org/officeDocument/2006/relationships/image" Target="../media/image115.png"/></Relationships>
</file>

<file path=ppt/slides/_rels/slide51.xml.rels><?xml version="1.0" encoding="UTF-8" standalone="yes"?>
<Relationships xmlns="http://schemas.openxmlformats.org/package/2006/relationships"><Relationship Id="rId3" Type="http://schemas.openxmlformats.org/officeDocument/2006/relationships/hyperlink" Target="https://www.ecfr.gov/current/title-45/section-171.201#p-171.201(b)" TargetMode="External"/><Relationship Id="rId7" Type="http://schemas.openxmlformats.org/officeDocument/2006/relationships/hyperlink" Target="https://www.ecfr.gov/current/title-45/section-171.201#p-171.201(e)" TargetMode="External"/><Relationship Id="rId2" Type="http://schemas.openxmlformats.org/officeDocument/2006/relationships/hyperlink" Target="https://www.ecfr.gov/current/title-45/section-171.201#p-171.201(a)" TargetMode="External"/><Relationship Id="rId1" Type="http://schemas.openxmlformats.org/officeDocument/2006/relationships/slideLayout" Target="../slideLayouts/slideLayout34.xml"/><Relationship Id="rId6" Type="http://schemas.openxmlformats.org/officeDocument/2006/relationships/hyperlink" Target="https://www.ecfr.gov/current/title-45/section-171.201#p-171.201(f)" TargetMode="External"/><Relationship Id="rId5" Type="http://schemas.openxmlformats.org/officeDocument/2006/relationships/hyperlink" Target="https://www.ecfr.gov/current/title-45/section-171.201#p-171.201(d)" TargetMode="External"/><Relationship Id="rId4" Type="http://schemas.openxmlformats.org/officeDocument/2006/relationships/hyperlink" Target="https://www.ecfr.gov/current/title-45/section-171.201#p-171.201(c)"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4.xml.rels><?xml version="1.0" encoding="UTF-8" standalone="yes"?>
<Relationships xmlns="http://schemas.openxmlformats.org/package/2006/relationships"><Relationship Id="rId8" Type="http://schemas.openxmlformats.org/officeDocument/2006/relationships/hyperlink" Target="https://www.ecfr.gov/current/title-45/section-171.201#p-171.201(d)(1)" TargetMode="External"/><Relationship Id="rId3" Type="http://schemas.openxmlformats.org/officeDocument/2006/relationships/hyperlink" Target="https://www.ecfr.gov/current/title-45/part-164" TargetMode="External"/><Relationship Id="rId7" Type="http://schemas.openxmlformats.org/officeDocument/2006/relationships/hyperlink" Target="https://www.ecfr.gov/current/title-45/section-171.201#p-171.201(c)(2)" TargetMode="External"/><Relationship Id="rId2" Type="http://schemas.openxmlformats.org/officeDocument/2006/relationships/hyperlink" Target="https://www.ecfr.gov/current/title-45/section-160.103" TargetMode="External"/><Relationship Id="rId1" Type="http://schemas.openxmlformats.org/officeDocument/2006/relationships/slideLayout" Target="../slideLayouts/slideLayout34.xml"/><Relationship Id="rId6" Type="http://schemas.openxmlformats.org/officeDocument/2006/relationships/hyperlink" Target="https://www.ecfr.gov/current/title-45/section-171.201#p-171.201(c)(1)" TargetMode="External"/><Relationship Id="rId5" Type="http://schemas.openxmlformats.org/officeDocument/2006/relationships/hyperlink" Target="https://www.ecfr.gov/current/title-45/section-164.502" TargetMode="External"/><Relationship Id="rId10" Type="http://schemas.openxmlformats.org/officeDocument/2006/relationships/hyperlink" Target="https://www.ecfr.gov/current/title-45/section-171.201#p-171.201(d)(3)" TargetMode="External"/><Relationship Id="rId4" Type="http://schemas.openxmlformats.org/officeDocument/2006/relationships/hyperlink" Target="https://www.ecfr.gov/current/title-45/section-171.102" TargetMode="External"/><Relationship Id="rId9" Type="http://schemas.openxmlformats.org/officeDocument/2006/relationships/hyperlink" Target="https://www.ecfr.gov/current/title-45/section-171.201#p-171.201(d)(2)"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www.ecfr.gov/current/title-45/section-164.524#p-164.524(a)(4)" TargetMode="External"/><Relationship Id="rId2" Type="http://schemas.openxmlformats.org/officeDocument/2006/relationships/hyperlink" Target="https://www.ecfr.gov/current/title-45/section-171.201#p-171.201(c)(1)" TargetMode="External"/><Relationship Id="rId1" Type="http://schemas.openxmlformats.org/officeDocument/2006/relationships/slideLayout" Target="../slideLayouts/slideLayout34.xml"/></Relationships>
</file>

<file path=ppt/slides/_rels/slide56.xml.rels><?xml version="1.0" encoding="UTF-8" standalone="yes"?>
<Relationships xmlns="http://schemas.openxmlformats.org/package/2006/relationships"><Relationship Id="rId3" Type="http://schemas.openxmlformats.org/officeDocument/2006/relationships/hyperlink" Target="https://www.ecfr.gov/current/title-45/section-171.201#p-171.201(f)(2)" TargetMode="External"/><Relationship Id="rId7" Type="http://schemas.openxmlformats.org/officeDocument/2006/relationships/hyperlink" Target="https://www.ecfr.gov/current/title-45/section-171.201#p-171.201(e)" TargetMode="External"/><Relationship Id="rId2" Type="http://schemas.openxmlformats.org/officeDocument/2006/relationships/hyperlink" Target="https://www.ecfr.gov/current/title-45/section-171.201#p-171.201(f)(1)" TargetMode="External"/><Relationship Id="rId1" Type="http://schemas.openxmlformats.org/officeDocument/2006/relationships/slideLayout" Target="../slideLayouts/slideLayout34.xml"/><Relationship Id="rId6" Type="http://schemas.openxmlformats.org/officeDocument/2006/relationships/hyperlink" Target="https://www.ecfr.gov/current/title-45/section-171.201#p-171.201(c)" TargetMode="External"/><Relationship Id="rId5" Type="http://schemas.openxmlformats.org/officeDocument/2006/relationships/hyperlink" Target="https://www.ecfr.gov/current/title-45/section-171.201#p-171.201(b)" TargetMode="External"/><Relationship Id="rId4" Type="http://schemas.openxmlformats.org/officeDocument/2006/relationships/hyperlink" Target="https://www.ecfr.gov/current/title-45/section-171.201#p-171.201(a)"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healthit.gov/information-blocking/" TargetMode="External"/><Relationship Id="rId2" Type="http://schemas.openxmlformats.org/officeDocument/2006/relationships/notesSlide" Target="../notesSlides/notesSlide24.xml"/><Relationship Id="rId1" Type="http://schemas.openxmlformats.org/officeDocument/2006/relationships/slideLayout" Target="../slideLayouts/slideLayout43.xml"/><Relationship Id="rId4" Type="http://schemas.openxmlformats.org/officeDocument/2006/relationships/hyperlink" Target="https://healthit.gov/information-blocking/#webinars-presentations" TargetMode="External"/></Relationships>
</file>

<file path=ppt/slides/_rels/slide58.xml.rels><?xml version="1.0" encoding="UTF-8" standalone="yes"?>
<Relationships xmlns="http://schemas.openxmlformats.org/package/2006/relationships"><Relationship Id="rId8" Type="http://schemas.openxmlformats.org/officeDocument/2006/relationships/hyperlink" Target="https://www.ecfr.gov/current/title-45/subtitle-A/subchapter-D/part-171/subpart-B/section-171.201#p-171.201(d)" TargetMode="External"/><Relationship Id="rId3" Type="http://schemas.openxmlformats.org/officeDocument/2006/relationships/hyperlink" Target="https://www.ecfr.gov/current/title-45/section-171.201" TargetMode="External"/><Relationship Id="rId7" Type="http://schemas.openxmlformats.org/officeDocument/2006/relationships/hyperlink" Target="https://www.ecfr.gov/current/title-45/subtitle-A/subchapter-D/part-171/subpart-B/section-171.201#p-171.201(c)" TargetMode="External"/><Relationship Id="rId2" Type="http://schemas.openxmlformats.org/officeDocument/2006/relationships/hyperlink" Target="https://www.healthit.gov/faq/which-patient-access-cases-does-preventing-harm-exception-recognize-substantial-harm" TargetMode="External"/><Relationship Id="rId1" Type="http://schemas.openxmlformats.org/officeDocument/2006/relationships/slideLayout" Target="../slideLayouts/slideLayout34.xml"/><Relationship Id="rId6" Type="http://schemas.openxmlformats.org/officeDocument/2006/relationships/hyperlink" Target="https://www.ecfr.gov/current/title-45/subtitle-A/subchapter-D/part-171/subpart-B/section-171.201#p-171.201(c)(1)" TargetMode="External"/><Relationship Id="rId5" Type="http://schemas.openxmlformats.org/officeDocument/2006/relationships/hyperlink" Target="https://www.ecfr.gov/current/title-45/subtitle-A/subchapter-C/part-164/subpart-E/section-164.524#p-164.524(a)(3)" TargetMode="External"/><Relationship Id="rId4" Type="http://schemas.openxmlformats.org/officeDocument/2006/relationships/hyperlink" Target="https://www.ecfr.gov/current/title-45/subtitle-A/subchapter-C/part-164/subpart-E/section-164.524" TargetMode="External"/><Relationship Id="rId9" Type="http://schemas.openxmlformats.org/officeDocument/2006/relationships/image" Target="../media/image120.png"/></Relationships>
</file>

<file path=ppt/slides/_rels/slide59.xml.rels><?xml version="1.0" encoding="UTF-8" standalone="yes"?>
<Relationships xmlns="http://schemas.openxmlformats.org/package/2006/relationships"><Relationship Id="rId3" Type="http://schemas.openxmlformats.org/officeDocument/2006/relationships/hyperlink" Target="https://www.federalregister.gov/d/2020-07419/p-25828)" TargetMode="External"/><Relationship Id="rId2" Type="http://schemas.openxmlformats.org/officeDocument/2006/relationships/hyperlink" Target="https://www.ecfr.gov/cgi-bin/text-idx?SID=065ce76e8dd4accce7bddf7ce204c901&amp;mc=true&amp;node=se45.2.164_1524&amp;rgn=div8" TargetMode="External"/><Relationship Id="rId1" Type="http://schemas.openxmlformats.org/officeDocument/2006/relationships/slideLayout" Target="../slideLayouts/slideLayout34.xml"/><Relationship Id="rId4" Type="http://schemas.openxmlformats.org/officeDocument/2006/relationships/hyperlink" Target="https://www.healthit.gov/faq/do-preventing-harm-exception-requirements-type-harm-align-hipaa-rules" TargetMode="External"/></Relationships>
</file>

<file path=ppt/slides/_rels/slide6.xml.rels><?xml version="1.0" encoding="UTF-8" standalone="yes"?>
<Relationships xmlns="http://schemas.openxmlformats.org/package/2006/relationships"><Relationship Id="rId2" Type="http://schemas.openxmlformats.org/officeDocument/2006/relationships/hyperlink" Target="https://healthit.gov/faq/can-i-have-a-third-party-submit-an-information-blocking-claim-on-my-behalf/" TargetMode="External"/><Relationship Id="rId1" Type="http://schemas.openxmlformats.org/officeDocument/2006/relationships/slideLayout" Target="../slideLayouts/slideLayout34.xml"/></Relationships>
</file>

<file path=ppt/slides/_rels/slide60.xml.rels><?xml version="1.0" encoding="UTF-8" standalone="yes"?>
<Relationships xmlns="http://schemas.openxmlformats.org/package/2006/relationships"><Relationship Id="rId3" Type="http://schemas.openxmlformats.org/officeDocument/2006/relationships/hyperlink" Target="https://www.healthit.gov/faq/will-preventing-harm-exception-cover-practices-interfering-patients-access-exchange-or-use" TargetMode="External"/><Relationship Id="rId2" Type="http://schemas.openxmlformats.org/officeDocument/2006/relationships/hyperlink" Target="https://ecfr.gov/cgi-bin/text-idx?SID=d93f6bed30abe621e6978a2f4a61d495&amp;mc=true&amp;node=pt45.2.171&amp;rgn=div5#se45.2.171_1201" TargetMode="External"/><Relationship Id="rId1" Type="http://schemas.openxmlformats.org/officeDocument/2006/relationships/slideLayout" Target="../slideLayouts/slideLayout34.xml"/></Relationships>
</file>

<file path=ppt/slides/_rels/slide61.xml.rels><?xml version="1.0" encoding="UTF-8" standalone="yes"?>
<Relationships xmlns="http://schemas.openxmlformats.org/package/2006/relationships"><Relationship Id="rId3" Type="http://schemas.openxmlformats.org/officeDocument/2006/relationships/hyperlink" Target="https://www.healthit.gov/faq/would-preventing-harm-exception-cover-blanket-several-day-delay-release-laboratory-or-other" TargetMode="External"/><Relationship Id="rId2" Type="http://schemas.openxmlformats.org/officeDocument/2006/relationships/hyperlink" Target="https://www.federalregister.gov/d/2020-07419/p-2204" TargetMode="External"/><Relationship Id="rId1" Type="http://schemas.openxmlformats.org/officeDocument/2006/relationships/slideLayout" Target="../slideLayouts/slideLayout34.xml"/></Relationships>
</file>

<file path=ppt/slides/_rels/slide62.xml.rels><?xml version="1.0" encoding="UTF-8" standalone="yes"?>
<Relationships xmlns="http://schemas.openxmlformats.org/package/2006/relationships"><Relationship Id="rId3" Type="http://schemas.openxmlformats.org/officeDocument/2006/relationships/hyperlink" Target="https://ecfr.gov/cgi-bin/text-idx?SID=d93f6bed30abe621e6978a2f4a61d495&amp;mc=true&amp;node=pt45.2.171&amp;rgn=div5#se45.2.171_1202" TargetMode="External"/><Relationship Id="rId2" Type="http://schemas.openxmlformats.org/officeDocument/2006/relationships/hyperlink" Target="https://www.ecfr.gov/cgi-bin/text-idx?SID=2469798090498a45fa9c432854f6196c&amp;mc=true&amp;node=se45.2.171_1201&amp;rgn=div8" TargetMode="External"/><Relationship Id="rId1" Type="http://schemas.openxmlformats.org/officeDocument/2006/relationships/slideLayout" Target="../slideLayouts/slideLayout34.xml"/><Relationship Id="rId4" Type="http://schemas.openxmlformats.org/officeDocument/2006/relationships/hyperlink" Target="https://healthit.gov/faq/where-patient-minor-and-avoid-breaching-patients-confidentiality-and-trust-provider-will/"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www.federalregister.gov/d/2020-07419/p-2064" TargetMode="External"/><Relationship Id="rId2" Type="http://schemas.openxmlformats.org/officeDocument/2006/relationships/hyperlink" Target="https://www.ecfr.gov/cgi-bin/text-idx?SID=2469798090498a45fa9c432854f6196c&amp;mc=true&amp;node=se45.2.171_1201&amp;rgn=div8" TargetMode="External"/><Relationship Id="rId1" Type="http://schemas.openxmlformats.org/officeDocument/2006/relationships/slideLayout" Target="../slideLayouts/slideLayout34.xml"/><Relationship Id="rId5" Type="http://schemas.openxmlformats.org/officeDocument/2006/relationships/hyperlink" Target="https://healthit.gov/faq/where-patient-minor-and-reduce-risk-harm-other-physical-abuse-will-preventing-harm-exception/" TargetMode="External"/><Relationship Id="rId4" Type="http://schemas.openxmlformats.org/officeDocument/2006/relationships/hyperlink" Target="https://www.federalregister.gov/d/2020-07419/p-25828)"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www.healthit.gov/faqs" TargetMode="External"/><Relationship Id="rId7" Type="http://schemas.openxmlformats.org/officeDocument/2006/relationships/image" Target="../media/image122.png"/><Relationship Id="rId2" Type="http://schemas.openxmlformats.org/officeDocument/2006/relationships/hyperlink" Target="https://www.healthit.gov/topic/information-blocking" TargetMode="External"/><Relationship Id="rId1" Type="http://schemas.openxmlformats.org/officeDocument/2006/relationships/slideLayout" Target="../slideLayouts/slideLayout34.xml"/><Relationship Id="rId6" Type="http://schemas.openxmlformats.org/officeDocument/2006/relationships/image" Target="../media/image121.png"/><Relationship Id="rId5" Type="http://schemas.openxmlformats.org/officeDocument/2006/relationships/hyperlink" Target="https://www.healthit.gov/speaker-request-form" TargetMode="External"/><Relationship Id="rId4" Type="http://schemas.openxmlformats.org/officeDocument/2006/relationships/hyperlink" Target="https://www.healthit.gov/buzz-blog/" TargetMode="External"/></Relationships>
</file>

<file path=ppt/slides/_rels/slide65.xml.rels><?xml version="1.0" encoding="UTF-8" standalone="yes"?>
<Relationships xmlns="http://schemas.openxmlformats.org/package/2006/relationships"><Relationship Id="rId8" Type="http://schemas.openxmlformats.org/officeDocument/2006/relationships/image" Target="../media/image124.svg"/><Relationship Id="rId13" Type="http://schemas.openxmlformats.org/officeDocument/2006/relationships/image" Target="../media/image86.png"/><Relationship Id="rId18" Type="http://schemas.openxmlformats.org/officeDocument/2006/relationships/image" Target="../media/image90.png"/><Relationship Id="rId3" Type="http://schemas.openxmlformats.org/officeDocument/2006/relationships/hyperlink" Target="http://healthit.gov/" TargetMode="External"/><Relationship Id="rId21" Type="http://schemas.openxmlformats.org/officeDocument/2006/relationships/hyperlink" Target="https://inquiry.healthit.gov/support/plugins/servlet/desk/portal/6" TargetMode="External"/><Relationship Id="rId7" Type="http://schemas.openxmlformats.org/officeDocument/2006/relationships/image" Target="../media/image84.png"/><Relationship Id="rId12" Type="http://schemas.openxmlformats.org/officeDocument/2006/relationships/hyperlink" Target="https://inquiry.healthit.gov/support/plugins/servlet/desk/portal/2" TargetMode="External"/><Relationship Id="rId17" Type="http://schemas.openxmlformats.org/officeDocument/2006/relationships/image" Target="../media/image126.svg"/><Relationship Id="rId2" Type="http://schemas.openxmlformats.org/officeDocument/2006/relationships/notesSlide" Target="../notesSlides/notesSlide25.xml"/><Relationship Id="rId16" Type="http://schemas.openxmlformats.org/officeDocument/2006/relationships/image" Target="../media/image88.png"/><Relationship Id="rId20" Type="http://schemas.openxmlformats.org/officeDocument/2006/relationships/image" Target="../media/image92.png"/><Relationship Id="rId1" Type="http://schemas.openxmlformats.org/officeDocument/2006/relationships/slideLayout" Target="../slideLayouts/slideLayout133.xml"/><Relationship Id="rId6" Type="http://schemas.openxmlformats.org/officeDocument/2006/relationships/hyperlink" Target="https://www.healthit.gov/form/healthit-feedback-form" TargetMode="External"/><Relationship Id="rId11" Type="http://schemas.openxmlformats.org/officeDocument/2006/relationships/hyperlink" Target="http://www.youtube.com/@HHS_TechPolicy" TargetMode="External"/><Relationship Id="rId5" Type="http://schemas.openxmlformats.org/officeDocument/2006/relationships/image" Target="../media/image123.svg"/><Relationship Id="rId15" Type="http://schemas.openxmlformats.org/officeDocument/2006/relationships/hyperlink" Target="https://www.youtube.com/user/HHSONC" TargetMode="External"/><Relationship Id="rId23" Type="http://schemas.openxmlformats.org/officeDocument/2006/relationships/hyperlink" Target="https://www.healthit.gov/speaker-request-form" TargetMode="External"/><Relationship Id="rId10" Type="http://schemas.openxmlformats.org/officeDocument/2006/relationships/hyperlink" Target="https://www.linkedin.com/company/assistant-secretary-for-technology-policy/posts/?feedView=all" TargetMode="External"/><Relationship Id="rId19" Type="http://schemas.openxmlformats.org/officeDocument/2006/relationships/image" Target="../media/image127.svg"/><Relationship Id="rId4" Type="http://schemas.openxmlformats.org/officeDocument/2006/relationships/image" Target="../media/image82.png"/><Relationship Id="rId9" Type="http://schemas.openxmlformats.org/officeDocument/2006/relationships/hyperlink" Target="https://x.com/HHS_TechPolicy" TargetMode="External"/><Relationship Id="rId14" Type="http://schemas.openxmlformats.org/officeDocument/2006/relationships/image" Target="../media/image125.svg"/><Relationship Id="rId22" Type="http://schemas.openxmlformats.org/officeDocument/2006/relationships/image" Target="../media/image93.svg"/></Relationships>
</file>

<file path=ppt/slides/_rels/slide66.xml.rels><?xml version="1.0" encoding="UTF-8" standalone="yes"?>
<Relationships xmlns="http://schemas.openxmlformats.org/package/2006/relationships"><Relationship Id="rId3" Type="http://schemas.openxmlformats.org/officeDocument/2006/relationships/hyperlink" Target="https://inquiry.healthit.gov/support/plugins/servlet/desk/portal/6" TargetMode="External"/><Relationship Id="rId2" Type="http://schemas.openxmlformats.org/officeDocument/2006/relationships/hyperlink" Target="https://inquiry.healthit.gov/support/plugins/servlet/desk/portal/2" TargetMode="External"/><Relationship Id="rId1" Type="http://schemas.openxmlformats.org/officeDocument/2006/relationships/slideLayout" Target="../slideLayouts/slideLayout135.xml"/></Relationships>
</file>

<file path=ppt/slides/_rels/slide6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8.png"/><Relationship Id="rId1" Type="http://schemas.openxmlformats.org/officeDocument/2006/relationships/slideLayout" Target="../slideLayouts/slideLayout135.xml"/></Relationships>
</file>

<file path=ppt/slides/_rels/slide7.xml.rels><?xml version="1.0" encoding="UTF-8" standalone="yes"?>
<Relationships xmlns="http://schemas.openxmlformats.org/package/2006/relationships"><Relationship Id="rId3" Type="http://schemas.openxmlformats.org/officeDocument/2006/relationships/hyperlink" Target="https://www.healthit.gov/faq/can-actor-meet-fees-exception-if-it-conditions-access-exchange-or-use-ehi-establishment-revenue" TargetMode="External"/><Relationship Id="rId2" Type="http://schemas.openxmlformats.org/officeDocument/2006/relationships/hyperlink" Target="https://www.ecfr.gov/current/title-45/part-171/section-171.102#p-171.102(Interfere%20with%20or%20interference)" TargetMode="External"/><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2" Type="http://schemas.openxmlformats.org/officeDocument/2006/relationships/hyperlink" Target="https://www.healthit.gov/faq/could-actors-practice-interferes-automation-technologys-ability-access-exchange-or-use-ehi" TargetMode="Externa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hyperlink" Target="https://www.ecfr.gov/current/title-45/part-171/section-171.102#p-171.102(Electronic%20health%20information%20(EHI))" TargetMode="External"/><Relationship Id="rId2" Type="http://schemas.openxmlformats.org/officeDocument/2006/relationships/hyperlink" Target="https://www.healthit.gov/faq/does-actor-have-provide-all-ehi-requested-requestor-satisfy-manner-exception#1" TargetMode="External"/><Relationship Id="rId1" Type="http://schemas.openxmlformats.org/officeDocument/2006/relationships/slideLayout" Target="../slideLayouts/slideLayout34.xml"/><Relationship Id="rId6" Type="http://schemas.openxmlformats.org/officeDocument/2006/relationships/hyperlink" Target="https://www.healthit.gov/faq/does-actor-have-provide-all-ehi-requested-requestor-satisfy-manner-exception" TargetMode="External"/><Relationship Id="rId5" Type="http://schemas.openxmlformats.org/officeDocument/2006/relationships/hyperlink" Target="https://www.ecfr.gov/current/title-45/section-171.103" TargetMode="External"/><Relationship Id="rId4" Type="http://schemas.openxmlformats.org/officeDocument/2006/relationships/hyperlink" Target="https://www.ecfr.gov/current/title-45/subtitle-A/subchapter-D/part-171/subpart-A/section-171.10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458788" y="1613823"/>
            <a:ext cx="6551613" cy="1235074"/>
          </a:xfrm>
        </p:spPr>
        <p:txBody>
          <a:bodyPr/>
          <a:lstStyle/>
          <a:p>
            <a:r>
              <a:rPr lang="en-US" b="1" kern="0">
                <a:effectLst/>
                <a:latin typeface="Arial"/>
                <a:ea typeface="Times New Roman" panose="02020603050405020304" pitchFamily="18" charset="0"/>
                <a:cs typeface="Arial"/>
              </a:rPr>
              <a:t>Where are we and where do we go from here?</a:t>
            </a:r>
            <a:endParaRPr lang="en-US" kern="0">
              <a:effectLst/>
              <a:latin typeface="Arial"/>
              <a:ea typeface="Calibri" panose="020F0502020204030204" pitchFamily="34" charset="0"/>
              <a:cs typeface="Arial"/>
            </a:endParaRPr>
          </a:p>
        </p:txBody>
      </p:sp>
      <p:sp>
        <p:nvSpPr>
          <p:cNvPr id="4" name="Text Placeholder 3"/>
          <p:cNvSpPr>
            <a:spLocks noGrp="1"/>
          </p:cNvSpPr>
          <p:nvPr>
            <p:ph type="body" sz="quarter" idx="11"/>
          </p:nvPr>
        </p:nvSpPr>
        <p:spPr>
          <a:xfrm>
            <a:off x="485679" y="6140749"/>
            <a:ext cx="6524722" cy="438150"/>
          </a:xfrm>
        </p:spPr>
        <p:txBody>
          <a:bodyPr/>
          <a:lstStyle/>
          <a:p>
            <a:r>
              <a:rPr lang="en-US"/>
              <a:t>February 11, 2026</a:t>
            </a:r>
          </a:p>
        </p:txBody>
      </p:sp>
    </p:spTree>
    <p:custDataLst>
      <p:tags r:id="rId1"/>
    </p:custDataLst>
    <p:extLst>
      <p:ext uri="{BB962C8B-B14F-4D97-AF65-F5344CB8AC3E}">
        <p14:creationId xmlns:p14="http://schemas.microsoft.com/office/powerpoint/2010/main" val="31868005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94E65-BAD4-81BF-6F33-4B0424723CE3}"/>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3CA10B56-9897-9B84-C9B6-C4A100247F92}"/>
              </a:ext>
            </a:extLst>
          </p:cNvPr>
          <p:cNvSpPr>
            <a:spLocks noGrp="1"/>
          </p:cNvSpPr>
          <p:nvPr>
            <p:ph type="title"/>
          </p:nvPr>
        </p:nvSpPr>
        <p:spPr>
          <a:xfrm>
            <a:off x="457319" y="141571"/>
            <a:ext cx="10910887" cy="464716"/>
          </a:xfrm>
        </p:spPr>
        <p:txBody>
          <a:bodyPr/>
          <a:lstStyle/>
          <a:p>
            <a:r>
              <a:rPr lang="en-US"/>
              <a:t>Manner Exception FAQ – 2 of 2 New – December 2025</a:t>
            </a:r>
          </a:p>
        </p:txBody>
      </p:sp>
      <p:sp>
        <p:nvSpPr>
          <p:cNvPr id="6" name="Text Placeholder 2">
            <a:extLst>
              <a:ext uri="{FF2B5EF4-FFF2-40B4-BE49-F238E27FC236}">
                <a16:creationId xmlns:a16="http://schemas.microsoft.com/office/drawing/2014/main" id="{5DD820B2-8CFA-9DE3-D34E-62C3E9F064AA}"/>
              </a:ext>
            </a:extLst>
          </p:cNvPr>
          <p:cNvSpPr>
            <a:spLocks noGrp="1"/>
          </p:cNvSpPr>
          <p:nvPr>
            <p:ph type="body" sz="quarter" idx="17"/>
          </p:nvPr>
        </p:nvSpPr>
        <p:spPr>
          <a:xfrm>
            <a:off x="457319" y="647766"/>
            <a:ext cx="11134606" cy="387798"/>
          </a:xfrm>
        </p:spPr>
        <p:txBody>
          <a:bodyPr/>
          <a:lstStyle/>
          <a:p>
            <a:r>
              <a:rPr lang="en-US" sz="1800"/>
              <a:t>What role does a “requestor” play under the alternative manner condition of the Manner Exception?</a:t>
            </a:r>
          </a:p>
        </p:txBody>
      </p:sp>
      <p:sp>
        <p:nvSpPr>
          <p:cNvPr id="7" name="Content Placeholder 3">
            <a:extLst>
              <a:ext uri="{FF2B5EF4-FFF2-40B4-BE49-F238E27FC236}">
                <a16:creationId xmlns:a16="http://schemas.microsoft.com/office/drawing/2014/main" id="{8A6EC61A-CBBF-E464-72DB-4FD226E062CD}"/>
              </a:ext>
            </a:extLst>
          </p:cNvPr>
          <p:cNvSpPr>
            <a:spLocks noGrp="1"/>
          </p:cNvSpPr>
          <p:nvPr>
            <p:ph sz="quarter" idx="18"/>
          </p:nvPr>
        </p:nvSpPr>
        <p:spPr>
          <a:xfrm>
            <a:off x="457319" y="1162880"/>
            <a:ext cx="10813655" cy="5252183"/>
          </a:xfrm>
        </p:spPr>
        <p:txBody>
          <a:bodyPr/>
          <a:lstStyle/>
          <a:p>
            <a:pPr marL="0" indent="0">
              <a:lnSpc>
                <a:spcPct val="100000"/>
              </a:lnSpc>
              <a:buNone/>
            </a:pPr>
            <a:r>
              <a:rPr lang="en-US">
                <a:solidFill>
                  <a:schemeClr val="tx1"/>
                </a:solidFill>
              </a:rPr>
              <a:t>When an actor believes they can fulfill a request for access, exchange, or use of electronic health information (EHI), they may seek to satisfy the Manner Exception (45 CFR 171.301) to be sure they are not committing information blocking. The Manner Exception states in principle that an actor “must fulfill a request for EHI in any manner requested, unless the actor is technically unable to fulfill the request or cannot reach agreeable terms with the requestor to fulfill the request in the manner requested” (45 CFR 171.301(a)(1), 85 FR 25877). If an actor does not fulfill a request for EHI in any manner requested because the actor is technically unable to fulfill the request or cannot reach agreeable terms with the requestor, the Manner Exception then specifies that an actor must fulfill the request in an </a:t>
            </a:r>
            <a:r>
              <a:rPr lang="en-US" i="1">
                <a:solidFill>
                  <a:schemeClr val="tx1"/>
                </a:solidFill>
              </a:rPr>
              <a:t>alternative manner</a:t>
            </a:r>
            <a:r>
              <a:rPr lang="en-US">
                <a:solidFill>
                  <a:schemeClr val="tx1"/>
                </a:solidFill>
              </a:rPr>
              <a:t> (45 CFR 171.301(b)).</a:t>
            </a:r>
          </a:p>
          <a:p>
            <a:pPr marL="0" indent="0">
              <a:lnSpc>
                <a:spcPct val="100000"/>
              </a:lnSpc>
              <a:buNone/>
            </a:pPr>
            <a:r>
              <a:rPr lang="en-US">
                <a:solidFill>
                  <a:schemeClr val="tx1"/>
                </a:solidFill>
              </a:rPr>
              <a:t>Under this </a:t>
            </a:r>
            <a:r>
              <a:rPr lang="en-US" i="1">
                <a:solidFill>
                  <a:schemeClr val="tx1"/>
                </a:solidFill>
              </a:rPr>
              <a:t>alternative manner</a:t>
            </a:r>
            <a:r>
              <a:rPr lang="en-US">
                <a:solidFill>
                  <a:schemeClr val="tx1"/>
                </a:solidFill>
              </a:rPr>
              <a:t> condition of the Manner Exception, the actor must fulfill the request for EHI without unnecessary delay in an alternative manner (45 CFR 171.301(b), 85 FR 25878). The actor must offer alternative manners in a strict priority order, starting with 45 CFR 171.301(b)(1)(</a:t>
            </a:r>
            <a:r>
              <a:rPr lang="en-US" err="1">
                <a:solidFill>
                  <a:schemeClr val="tx1"/>
                </a:solidFill>
              </a:rPr>
              <a:t>i</a:t>
            </a:r>
            <a:r>
              <a:rPr lang="en-US">
                <a:solidFill>
                  <a:schemeClr val="tx1"/>
                </a:solidFill>
              </a:rPr>
              <a:t>) and only proceeding to the next consecutive paragraph if the actor is technically unable to fulfill the request in the manner identified in the paragraph.</a:t>
            </a:r>
          </a:p>
          <a:p>
            <a:pPr marL="0" indent="0">
              <a:lnSpc>
                <a:spcPct val="100000"/>
              </a:lnSpc>
              <a:buNone/>
            </a:pPr>
            <a:r>
              <a:rPr lang="en-US">
                <a:solidFill>
                  <a:schemeClr val="tx1"/>
                </a:solidFill>
              </a:rPr>
              <a:t>Importantly, a requestor must specify the technology or standards, respectively, of the alternative manners under paragraphs (b)(1)(</a:t>
            </a:r>
            <a:r>
              <a:rPr lang="en-US" err="1">
                <a:solidFill>
                  <a:schemeClr val="tx1"/>
                </a:solidFill>
              </a:rPr>
              <a:t>i</a:t>
            </a:r>
            <a:r>
              <a:rPr lang="en-US">
                <a:solidFill>
                  <a:schemeClr val="tx1"/>
                </a:solidFill>
              </a:rPr>
              <a:t>) and (ii) or agree to an alternative machine-readable format under paragraph (b)(1(iii). Simply put, if the requestor does not specify technology certified to a standard or standards adopted in part 170 ((b)(1)(</a:t>
            </a:r>
            <a:r>
              <a:rPr lang="en-US" err="1">
                <a:solidFill>
                  <a:schemeClr val="tx1"/>
                </a:solidFill>
              </a:rPr>
              <a:t>i</a:t>
            </a:r>
            <a:r>
              <a:rPr lang="en-US">
                <a:solidFill>
                  <a:schemeClr val="tx1"/>
                </a:solidFill>
              </a:rPr>
              <a:t>)), or content and transport standards published by certain publishers ((b)(1)(ii)), or agree to an alternative machine-readable format ((b)(1)(iii)), then the actor cannot meet the </a:t>
            </a:r>
            <a:r>
              <a:rPr lang="en-US" i="1">
                <a:solidFill>
                  <a:schemeClr val="tx1"/>
                </a:solidFill>
              </a:rPr>
              <a:t>alternative manner </a:t>
            </a:r>
            <a:r>
              <a:rPr lang="en-US">
                <a:solidFill>
                  <a:schemeClr val="tx1"/>
                </a:solidFill>
              </a:rPr>
              <a:t>condition of the Manner Exception. An actor is not permitted to presume or dictate the manner in which access, exchange, or use of EHI is fulfilled under the </a:t>
            </a:r>
            <a:r>
              <a:rPr lang="en-US" i="1">
                <a:solidFill>
                  <a:schemeClr val="tx1"/>
                </a:solidFill>
              </a:rPr>
              <a:t>alternative manner </a:t>
            </a:r>
            <a:r>
              <a:rPr lang="en-US">
                <a:solidFill>
                  <a:schemeClr val="tx1"/>
                </a:solidFill>
              </a:rPr>
              <a:t>condition of the Manner Exception.</a:t>
            </a:r>
          </a:p>
          <a:p>
            <a:pPr marL="0" indent="0">
              <a:lnSpc>
                <a:spcPct val="100000"/>
              </a:lnSpc>
              <a:buNone/>
            </a:pPr>
            <a:r>
              <a:rPr lang="en-US">
                <a:solidFill>
                  <a:schemeClr val="tx1"/>
                </a:solidFill>
              </a:rPr>
              <a:t>If an actor is unable to meet the Manner Exception, the actor may want to consider whether the actor can meet the conditions of another exception. For example, the actor may be able to rely on the Infeasibility Exception. One factor of the </a:t>
            </a:r>
            <a:r>
              <a:rPr lang="en-US" i="1">
                <a:solidFill>
                  <a:schemeClr val="tx1"/>
                </a:solidFill>
              </a:rPr>
              <a:t>infeasible under the circumstances </a:t>
            </a:r>
            <a:r>
              <a:rPr lang="en-US">
                <a:solidFill>
                  <a:schemeClr val="tx1"/>
                </a:solidFill>
              </a:rPr>
              <a:t>condition of the Infeasibility Exception is “why the actor was unable to provide access, exchange, or use of electronic health information consistent with the Manner Exception.” (45 CFR 171.204(a)(5)(</a:t>
            </a:r>
            <a:r>
              <a:rPr lang="en-US" err="1">
                <a:solidFill>
                  <a:schemeClr val="tx1"/>
                </a:solidFill>
              </a:rPr>
              <a:t>i</a:t>
            </a:r>
            <a:r>
              <a:rPr lang="en-US">
                <a:solidFill>
                  <a:schemeClr val="tx1"/>
                </a:solidFill>
              </a:rPr>
              <a:t>)(F), 85 FR 25867).</a:t>
            </a:r>
          </a:p>
          <a:p>
            <a:pPr marL="0" indent="0">
              <a:lnSpc>
                <a:spcPct val="100000"/>
              </a:lnSpc>
              <a:spcBef>
                <a:spcPts val="0"/>
              </a:spcBef>
              <a:buNone/>
            </a:pPr>
            <a:r>
              <a:rPr lang="en-US" sz="1200">
                <a:solidFill>
                  <a:schemeClr val="tx1"/>
                </a:solidFill>
              </a:rPr>
              <a:t>I</a:t>
            </a:r>
            <a:r>
              <a:rPr lang="en-US" sz="1200"/>
              <a:t>D:IB.FAQ56.2025DEC</a:t>
            </a:r>
          </a:p>
        </p:txBody>
      </p:sp>
      <p:sp>
        <p:nvSpPr>
          <p:cNvPr id="8" name="TextBox 7">
            <a:extLst>
              <a:ext uri="{FF2B5EF4-FFF2-40B4-BE49-F238E27FC236}">
                <a16:creationId xmlns:a16="http://schemas.microsoft.com/office/drawing/2014/main" id="{1E0B2286-D0F2-50C8-D49E-46C5A619410C}"/>
              </a:ext>
            </a:extLst>
          </p:cNvPr>
          <p:cNvSpPr txBox="1"/>
          <p:nvPr/>
        </p:nvSpPr>
        <p:spPr>
          <a:xfrm>
            <a:off x="4229634" y="6454819"/>
            <a:ext cx="7230184" cy="261610"/>
          </a:xfrm>
          <a:prstGeom prst="rect">
            <a:avLst/>
          </a:prstGeom>
          <a:noFill/>
        </p:spPr>
        <p:txBody>
          <a:bodyPr wrap="square">
            <a:spAutoFit/>
          </a:bodyPr>
          <a:lstStyle/>
          <a:p>
            <a:r>
              <a:rPr lang="en-US" sz="1100">
                <a:hlinkClick r:id="rId2"/>
              </a:rPr>
              <a:t>https://www.healthit.gov/faq/what-role-does-requestor-play-under-alternative-manner-condition-manner-exception</a:t>
            </a:r>
            <a:r>
              <a:rPr lang="en-US" sz="1100"/>
              <a:t> </a:t>
            </a:r>
          </a:p>
        </p:txBody>
      </p:sp>
    </p:spTree>
    <p:extLst>
      <p:ext uri="{BB962C8B-B14F-4D97-AF65-F5344CB8AC3E}">
        <p14:creationId xmlns:p14="http://schemas.microsoft.com/office/powerpoint/2010/main" val="23469483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7AAD6-1FFB-1159-6A31-C63B4C2D9A9E}"/>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A00D2CF1-677D-1092-0329-DD35F729EF45}"/>
              </a:ext>
            </a:extLst>
          </p:cNvPr>
          <p:cNvSpPr>
            <a:spLocks noGrp="1"/>
          </p:cNvSpPr>
          <p:nvPr>
            <p:ph type="title"/>
          </p:nvPr>
        </p:nvSpPr>
        <p:spPr>
          <a:xfrm>
            <a:off x="534988" y="256761"/>
            <a:ext cx="10910887" cy="564564"/>
          </a:xfrm>
        </p:spPr>
        <p:txBody>
          <a:bodyPr/>
          <a:lstStyle/>
          <a:p>
            <a:r>
              <a:rPr lang="en-US"/>
              <a:t>Fees Exception FAQ – New – December 2025</a:t>
            </a:r>
          </a:p>
        </p:txBody>
      </p:sp>
      <p:sp>
        <p:nvSpPr>
          <p:cNvPr id="6" name="Text Placeholder 2">
            <a:extLst>
              <a:ext uri="{FF2B5EF4-FFF2-40B4-BE49-F238E27FC236}">
                <a16:creationId xmlns:a16="http://schemas.microsoft.com/office/drawing/2014/main" id="{08471942-61DD-BB78-03DA-FD6E7238B086}"/>
              </a:ext>
            </a:extLst>
          </p:cNvPr>
          <p:cNvSpPr>
            <a:spLocks noGrp="1"/>
          </p:cNvSpPr>
          <p:nvPr>
            <p:ph type="body" sz="quarter" idx="17"/>
          </p:nvPr>
        </p:nvSpPr>
        <p:spPr>
          <a:xfrm>
            <a:off x="457319" y="1021865"/>
            <a:ext cx="11096506" cy="692497"/>
          </a:xfrm>
        </p:spPr>
        <p:txBody>
          <a:bodyPr/>
          <a:lstStyle/>
          <a:p>
            <a:r>
              <a:rPr lang="en-US" sz="2000"/>
              <a:t>Can an actor meet the Fees Exception if it conditions the access, exchange, or use of EHI on the establishment of a revenue sharing agreement?</a:t>
            </a:r>
          </a:p>
        </p:txBody>
      </p:sp>
      <p:sp>
        <p:nvSpPr>
          <p:cNvPr id="7" name="Content Placeholder 3">
            <a:extLst>
              <a:ext uri="{FF2B5EF4-FFF2-40B4-BE49-F238E27FC236}">
                <a16:creationId xmlns:a16="http://schemas.microsoft.com/office/drawing/2014/main" id="{1D9BED6C-D2A2-FB70-160A-60314A26C08F}"/>
              </a:ext>
            </a:extLst>
          </p:cNvPr>
          <p:cNvSpPr>
            <a:spLocks noGrp="1"/>
          </p:cNvSpPr>
          <p:nvPr>
            <p:ph sz="quarter" idx="18"/>
          </p:nvPr>
        </p:nvSpPr>
        <p:spPr>
          <a:xfrm>
            <a:off x="457319" y="2055446"/>
            <a:ext cx="10575771" cy="2747107"/>
          </a:xfrm>
        </p:spPr>
        <p:txBody>
          <a:bodyPr/>
          <a:lstStyle/>
          <a:p>
            <a:pPr marL="0" indent="0">
              <a:lnSpc>
                <a:spcPct val="150000"/>
              </a:lnSpc>
              <a:buNone/>
            </a:pPr>
            <a:r>
              <a:rPr lang="en-US" sz="1800">
                <a:solidFill>
                  <a:schemeClr val="tx1"/>
                </a:solidFill>
              </a:rPr>
              <a:t>No. For an actor’s practice of charging fees for access, exchange, or use of EHI to not be considered information blocking under the </a:t>
            </a:r>
            <a:r>
              <a:rPr lang="en-US" sz="1800">
                <a:solidFill>
                  <a:schemeClr val="tx1"/>
                </a:solidFill>
                <a:hlinkClick r:id="rId2" tooltip="https://www.ecfr.gov/current/title-45/subtitle-A/subchapter-D/part-171/subpart-C/section-171.302">
                  <a:extLst>
                    <a:ext uri="{A12FA001-AC4F-418D-AE19-62706E023703}">
                      <ahyp:hlinkClr xmlns:ahyp="http://schemas.microsoft.com/office/drawing/2018/hyperlinkcolor" val="tx"/>
                    </a:ext>
                  </a:extLst>
                </a:hlinkClick>
              </a:rPr>
              <a:t>Fees Exception</a:t>
            </a:r>
            <a:r>
              <a:rPr lang="en-US" sz="1800">
                <a:solidFill>
                  <a:schemeClr val="tx1"/>
                </a:solidFill>
              </a:rPr>
              <a:t>, the fees an actor charges must not be based on the revenue that the requestor derives or may derive from the access, exchange, or use of the EHI (</a:t>
            </a:r>
            <a:r>
              <a:rPr lang="en-US" sz="1800">
                <a:solidFill>
                  <a:schemeClr val="tx1"/>
                </a:solidFill>
                <a:hlinkClick r:id="rId3" tooltip="https://www.ecfr.gov/current/title-45/part-171/section-171.302#p-171.302(a)(2)(ii)">
                  <a:extLst>
                    <a:ext uri="{A12FA001-AC4F-418D-AE19-62706E023703}">
                      <ahyp:hlinkClr xmlns:ahyp="http://schemas.microsoft.com/office/drawing/2018/hyperlinkcolor" val="tx"/>
                    </a:ext>
                  </a:extLst>
                </a:hlinkClick>
              </a:rPr>
              <a:t>45 CFR 171.302(a)(2)(ii)</a:t>
            </a:r>
            <a:r>
              <a:rPr lang="en-US" sz="1800">
                <a:solidFill>
                  <a:schemeClr val="tx1"/>
                </a:solidFill>
              </a:rPr>
              <a:t>). The conditioning of access, exchange, or use of EHI on the establishment of “revenue sharing” or “royalty agreements” with third parties seeking access, exchange, or use of EHI provided by an actor to a requestor that go beyond recovering costs reasonably incurred by the actor to enable the access, exchange, or use of EHI could implicate the information blocking provision (</a:t>
            </a:r>
            <a:r>
              <a:rPr lang="en-US" sz="1800">
                <a:solidFill>
                  <a:schemeClr val="tx1"/>
                </a:solidFill>
                <a:hlinkClick r:id="rId4" tooltip="https://www.federalregister.gov/d/2020-07419/p-2626">
                  <a:extLst>
                    <a:ext uri="{A12FA001-AC4F-418D-AE19-62706E023703}">
                      <ahyp:hlinkClr xmlns:ahyp="http://schemas.microsoft.com/office/drawing/2018/hyperlinkcolor" val="tx"/>
                    </a:ext>
                  </a:extLst>
                </a:hlinkClick>
              </a:rPr>
              <a:t>85 FR 25882</a:t>
            </a:r>
            <a:r>
              <a:rPr lang="en-US" sz="1800">
                <a:solidFill>
                  <a:schemeClr val="tx1"/>
                </a:solidFill>
              </a:rPr>
              <a:t>, </a:t>
            </a:r>
            <a:r>
              <a:rPr lang="en-US" sz="1800">
                <a:solidFill>
                  <a:schemeClr val="tx1"/>
                </a:solidFill>
                <a:hlinkClick r:id="rId5" tooltip="https://www.federalregister.gov/d/2020-07419/p-2602">
                  <a:extLst>
                    <a:ext uri="{A12FA001-AC4F-418D-AE19-62706E023703}">
                      <ahyp:hlinkClr xmlns:ahyp="http://schemas.microsoft.com/office/drawing/2018/hyperlinkcolor" val="tx"/>
                    </a:ext>
                  </a:extLst>
                </a:hlinkClick>
              </a:rPr>
              <a:t>85 FR 25879</a:t>
            </a:r>
            <a:r>
              <a:rPr lang="en-US" sz="1800">
                <a:solidFill>
                  <a:schemeClr val="tx1"/>
                </a:solidFill>
              </a:rPr>
              <a:t>).</a:t>
            </a:r>
          </a:p>
          <a:p>
            <a:pPr marL="0" indent="0">
              <a:lnSpc>
                <a:spcPct val="150000"/>
              </a:lnSpc>
              <a:buNone/>
            </a:pPr>
            <a:r>
              <a:rPr lang="en-US"/>
              <a:t>ID:IB.FAQ57.2025DEC</a:t>
            </a:r>
          </a:p>
        </p:txBody>
      </p:sp>
      <p:sp>
        <p:nvSpPr>
          <p:cNvPr id="8" name="TextBox 7">
            <a:extLst>
              <a:ext uri="{FF2B5EF4-FFF2-40B4-BE49-F238E27FC236}">
                <a16:creationId xmlns:a16="http://schemas.microsoft.com/office/drawing/2014/main" id="{78A5F50B-1891-0CEB-9D7D-0A5D8F8A0ADE}"/>
              </a:ext>
            </a:extLst>
          </p:cNvPr>
          <p:cNvSpPr txBox="1"/>
          <p:nvPr/>
        </p:nvSpPr>
        <p:spPr>
          <a:xfrm>
            <a:off x="3543419" y="6470434"/>
            <a:ext cx="8010406" cy="261610"/>
          </a:xfrm>
          <a:prstGeom prst="rect">
            <a:avLst/>
          </a:prstGeom>
          <a:noFill/>
        </p:spPr>
        <p:txBody>
          <a:bodyPr wrap="square">
            <a:spAutoFit/>
          </a:bodyPr>
          <a:lstStyle/>
          <a:p>
            <a:r>
              <a:rPr lang="en-US" sz="1100">
                <a:hlinkClick r:id="rId6"/>
              </a:rPr>
              <a:t>https://www.healthit.gov/faq/can-actor-meet-fees-exception-if-it-conditions-access-exchange-or-use-ehi-establishment-revenue</a:t>
            </a:r>
            <a:r>
              <a:rPr lang="en-US" sz="1100"/>
              <a:t> </a:t>
            </a:r>
          </a:p>
        </p:txBody>
      </p:sp>
    </p:spTree>
    <p:extLst>
      <p:ext uri="{BB962C8B-B14F-4D97-AF65-F5344CB8AC3E}">
        <p14:creationId xmlns:p14="http://schemas.microsoft.com/office/powerpoint/2010/main" val="8545355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633B5-6F7D-5A8B-1F6E-8333707629D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DBDC59B-0FDC-B2FE-3E07-8BD97D118FCB}"/>
              </a:ext>
            </a:extLst>
          </p:cNvPr>
          <p:cNvSpPr>
            <a:spLocks noGrp="1"/>
          </p:cNvSpPr>
          <p:nvPr>
            <p:ph type="title"/>
          </p:nvPr>
        </p:nvSpPr>
        <p:spPr/>
        <p:txBody>
          <a:bodyPr/>
          <a:lstStyle/>
          <a:p>
            <a:r>
              <a:rPr lang="en-US" sz="2800"/>
              <a:t>Goals of the HTI-5 Proposed Rule</a:t>
            </a:r>
          </a:p>
        </p:txBody>
      </p:sp>
      <p:pic>
        <p:nvPicPr>
          <p:cNvPr id="14" name="Graphic 13" descr="Bullseye with solid fill">
            <a:extLst>
              <a:ext uri="{FF2B5EF4-FFF2-40B4-BE49-F238E27FC236}">
                <a16:creationId xmlns:a16="http://schemas.microsoft.com/office/drawing/2014/main" id="{BFADED96-B402-419A-6ECC-7849499EFB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7319" y="1063596"/>
            <a:ext cx="441993" cy="441993"/>
          </a:xfrm>
          <a:prstGeom prst="rect">
            <a:avLst/>
          </a:prstGeom>
        </p:spPr>
      </p:pic>
      <p:sp>
        <p:nvSpPr>
          <p:cNvPr id="6" name="Text Placeholder 5">
            <a:extLst>
              <a:ext uri="{FF2B5EF4-FFF2-40B4-BE49-F238E27FC236}">
                <a16:creationId xmlns:a16="http://schemas.microsoft.com/office/drawing/2014/main" id="{1234DCEE-C181-C6B1-1868-AF1B5F3794FA}"/>
              </a:ext>
            </a:extLst>
          </p:cNvPr>
          <p:cNvSpPr>
            <a:spLocks noGrp="1"/>
          </p:cNvSpPr>
          <p:nvPr>
            <p:ph type="body" sz="quarter" idx="17"/>
          </p:nvPr>
        </p:nvSpPr>
        <p:spPr>
          <a:xfrm>
            <a:off x="457319" y="1570368"/>
            <a:ext cx="5467187" cy="372731"/>
          </a:xfrm>
        </p:spPr>
        <p:txBody>
          <a:bodyPr/>
          <a:lstStyle/>
          <a:p>
            <a:r>
              <a:rPr lang="en-US"/>
              <a:t>The HTI-5 Proposed Rule has three core goals: </a:t>
            </a:r>
          </a:p>
        </p:txBody>
      </p:sp>
      <p:sp>
        <p:nvSpPr>
          <p:cNvPr id="5" name="Content Placeholder 4">
            <a:extLst>
              <a:ext uri="{FF2B5EF4-FFF2-40B4-BE49-F238E27FC236}">
                <a16:creationId xmlns:a16="http://schemas.microsoft.com/office/drawing/2014/main" id="{1854250C-5BA0-C092-D0F3-0768F8E255F4}"/>
              </a:ext>
            </a:extLst>
          </p:cNvPr>
          <p:cNvSpPr>
            <a:spLocks noGrp="1"/>
          </p:cNvSpPr>
          <p:nvPr>
            <p:ph sz="quarter" idx="20"/>
          </p:nvPr>
        </p:nvSpPr>
        <p:spPr>
          <a:xfrm>
            <a:off x="457321" y="2247976"/>
            <a:ext cx="5257680" cy="3918204"/>
          </a:xfrm>
        </p:spPr>
        <p:txBody>
          <a:bodyPr/>
          <a:lstStyle/>
          <a:p>
            <a:pPr marL="342900" indent="-342900">
              <a:lnSpc>
                <a:spcPct val="150000"/>
              </a:lnSpc>
              <a:buClr>
                <a:srgbClr val="0F34BA"/>
              </a:buClr>
              <a:buFont typeface="+mj-lt"/>
              <a:buAutoNum type="arabicPeriod"/>
            </a:pPr>
            <a:r>
              <a:rPr lang="en-US"/>
              <a:t>Reducing burden on health IT developers by streamlining the ONC Health IT Certification Program (Certification Program) by removing redundant requirements;</a:t>
            </a:r>
          </a:p>
          <a:p>
            <a:pPr marL="342900" indent="-342900">
              <a:lnSpc>
                <a:spcPct val="150000"/>
              </a:lnSpc>
              <a:buClr>
                <a:srgbClr val="0F34BA"/>
              </a:buClr>
              <a:buFont typeface="+mj-lt"/>
              <a:buAutoNum type="arabicPeriod"/>
            </a:pPr>
            <a:r>
              <a:rPr lang="en-US">
                <a:highlight>
                  <a:srgbClr val="FFFF00"/>
                </a:highlight>
              </a:rPr>
              <a:t>Updating the information blocking regulations to better promote EHI access, exchange, and use so that patients’ access to their data is not blocked; and</a:t>
            </a:r>
          </a:p>
          <a:p>
            <a:pPr marL="342900" indent="-342900">
              <a:lnSpc>
                <a:spcPct val="150000"/>
              </a:lnSpc>
              <a:buClr>
                <a:srgbClr val="0F34BA"/>
              </a:buClr>
              <a:buFont typeface="+mj-lt"/>
              <a:buAutoNum type="arabicPeriod"/>
            </a:pPr>
            <a:r>
              <a:rPr lang="en-US"/>
              <a:t>Advancing a new foundation of Fast Healthcare Interoperability Resources (FHIR®)-based application programming interfaces (APIs) that promote AI-enabled interoperability solutions through modernized standards and certification. </a:t>
            </a:r>
          </a:p>
          <a:p>
            <a:endParaRPr lang="en-US"/>
          </a:p>
          <a:p>
            <a:endParaRPr lang="en-US"/>
          </a:p>
        </p:txBody>
      </p:sp>
      <p:pic>
        <p:nvPicPr>
          <p:cNvPr id="10" name="Graphic 9" descr="Money with solid fill">
            <a:extLst>
              <a:ext uri="{FF2B5EF4-FFF2-40B4-BE49-F238E27FC236}">
                <a16:creationId xmlns:a16="http://schemas.microsoft.com/office/drawing/2014/main" id="{3C11811C-2D20-9108-7865-13549C7D6B2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75510" y="1025392"/>
            <a:ext cx="480197" cy="480197"/>
          </a:xfrm>
          <a:prstGeom prst="rect">
            <a:avLst/>
          </a:prstGeom>
        </p:spPr>
      </p:pic>
      <p:sp>
        <p:nvSpPr>
          <p:cNvPr id="8" name="Text Placeholder 7">
            <a:extLst>
              <a:ext uri="{FF2B5EF4-FFF2-40B4-BE49-F238E27FC236}">
                <a16:creationId xmlns:a16="http://schemas.microsoft.com/office/drawing/2014/main" id="{EBD95EA9-4585-354E-F790-877057E045EC}"/>
              </a:ext>
            </a:extLst>
          </p:cNvPr>
          <p:cNvSpPr>
            <a:spLocks noGrp="1"/>
          </p:cNvSpPr>
          <p:nvPr>
            <p:ph type="body" sz="quarter" idx="21"/>
          </p:nvPr>
        </p:nvSpPr>
        <p:spPr>
          <a:xfrm>
            <a:off x="6275510" y="1570368"/>
            <a:ext cx="5467187" cy="372731"/>
          </a:xfrm>
        </p:spPr>
        <p:txBody>
          <a:bodyPr/>
          <a:lstStyle/>
          <a:p>
            <a:r>
              <a:rPr lang="en-US"/>
              <a:t>Cost Savings:</a:t>
            </a:r>
          </a:p>
        </p:txBody>
      </p:sp>
      <p:sp>
        <p:nvSpPr>
          <p:cNvPr id="2" name="Content Placeholder 1">
            <a:extLst>
              <a:ext uri="{FF2B5EF4-FFF2-40B4-BE49-F238E27FC236}">
                <a16:creationId xmlns:a16="http://schemas.microsoft.com/office/drawing/2014/main" id="{A7270023-D4B9-A2A9-D117-79BB14218A8D}"/>
              </a:ext>
            </a:extLst>
          </p:cNvPr>
          <p:cNvSpPr>
            <a:spLocks noGrp="1"/>
          </p:cNvSpPr>
          <p:nvPr>
            <p:ph sz="quarter" idx="22"/>
          </p:nvPr>
        </p:nvSpPr>
        <p:spPr>
          <a:xfrm>
            <a:off x="6096000" y="2247976"/>
            <a:ext cx="5767137" cy="4199652"/>
          </a:xfrm>
        </p:spPr>
        <p:txBody>
          <a:bodyPr/>
          <a:lstStyle/>
          <a:p>
            <a:pPr>
              <a:lnSpc>
                <a:spcPct val="150000"/>
              </a:lnSpc>
              <a:buClr>
                <a:srgbClr val="0F34BA"/>
              </a:buClr>
            </a:pPr>
            <a:r>
              <a:rPr lang="en-US"/>
              <a:t>$1.53 billion, including $650 million over the next 5 years for health IT developers, providers, and other stakeholders.</a:t>
            </a:r>
          </a:p>
          <a:p>
            <a:pPr>
              <a:lnSpc>
                <a:spcPct val="150000"/>
              </a:lnSpc>
              <a:buClr>
                <a:srgbClr val="0F34BA"/>
              </a:buClr>
            </a:pPr>
            <a:r>
              <a:rPr lang="en-US"/>
              <a:t>The proposed revisions and removal of certification criteria from the Certification Program are estimated to save certified health IT developers more than 1.4 million compliance hours in their first year (an average savings of 4,000 hours per developer) – giving developers new capacity to deliver innovative solutions for their customers. </a:t>
            </a:r>
          </a:p>
          <a:p>
            <a:pPr>
              <a:lnSpc>
                <a:spcPct val="150000"/>
              </a:lnSpc>
            </a:pPr>
            <a:r>
              <a:rPr lang="en-US"/>
              <a:t>The proposed deregulatory actions reduce the effort of developers of certified health IT to meet ongoing Certification Program requirements and reduce barriers to entry for new Certification Program participants.</a:t>
            </a:r>
          </a:p>
          <a:p>
            <a:pPr marL="0" indent="0">
              <a:buNone/>
            </a:pPr>
            <a:endParaRPr lang="en-US"/>
          </a:p>
          <a:p>
            <a:endParaRPr lang="en-US"/>
          </a:p>
        </p:txBody>
      </p:sp>
    </p:spTree>
    <p:extLst>
      <p:ext uri="{BB962C8B-B14F-4D97-AF65-F5344CB8AC3E}">
        <p14:creationId xmlns:p14="http://schemas.microsoft.com/office/powerpoint/2010/main" val="16981292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1F021-F8E0-D540-B06F-CADEEC5548C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3B2677A-A661-7DAD-121F-2BAC5B404C89}"/>
              </a:ext>
            </a:extLst>
          </p:cNvPr>
          <p:cNvSpPr>
            <a:spLocks noGrp="1"/>
          </p:cNvSpPr>
          <p:nvPr>
            <p:ph type="title"/>
          </p:nvPr>
        </p:nvSpPr>
        <p:spPr/>
        <p:txBody>
          <a:bodyPr/>
          <a:lstStyle/>
          <a:p>
            <a:r>
              <a:rPr lang="en-US" sz="2800">
                <a:cs typeface="Arial"/>
              </a:rPr>
              <a:t>Current Definitions - </a:t>
            </a:r>
            <a:r>
              <a:rPr lang="en-US" sz="2800"/>
              <a:t>§ 171.102 </a:t>
            </a:r>
          </a:p>
        </p:txBody>
      </p:sp>
      <p:sp>
        <p:nvSpPr>
          <p:cNvPr id="2" name="Text Placeholder 1">
            <a:extLst>
              <a:ext uri="{FF2B5EF4-FFF2-40B4-BE49-F238E27FC236}">
                <a16:creationId xmlns:a16="http://schemas.microsoft.com/office/drawing/2014/main" id="{59952D44-FE90-380F-B24D-81694BFF25A5}"/>
              </a:ext>
            </a:extLst>
          </p:cNvPr>
          <p:cNvSpPr>
            <a:spLocks noGrp="1"/>
          </p:cNvSpPr>
          <p:nvPr>
            <p:ph type="body" sz="quarter" idx="17"/>
          </p:nvPr>
        </p:nvSpPr>
        <p:spPr/>
        <p:txBody>
          <a:bodyPr/>
          <a:lstStyle/>
          <a:p>
            <a:r>
              <a:rPr lang="en-US"/>
              <a:t>Proposal: </a:t>
            </a:r>
          </a:p>
        </p:txBody>
      </p:sp>
      <p:sp>
        <p:nvSpPr>
          <p:cNvPr id="8" name="Content Placeholder 7">
            <a:extLst>
              <a:ext uri="{FF2B5EF4-FFF2-40B4-BE49-F238E27FC236}">
                <a16:creationId xmlns:a16="http://schemas.microsoft.com/office/drawing/2014/main" id="{6472ABC1-18E6-EF80-5777-B02C8907A10F}"/>
              </a:ext>
            </a:extLst>
          </p:cNvPr>
          <p:cNvSpPr>
            <a:spLocks noGrp="1"/>
          </p:cNvSpPr>
          <p:nvPr>
            <p:ph sz="quarter" idx="20"/>
          </p:nvPr>
        </p:nvSpPr>
        <p:spPr>
          <a:xfrm>
            <a:off x="457319" y="2201736"/>
            <a:ext cx="7341975" cy="1448054"/>
          </a:xfrm>
        </p:spPr>
        <p:txBody>
          <a:bodyPr/>
          <a:lstStyle/>
          <a:p>
            <a:pPr marL="0" indent="0">
              <a:lnSpc>
                <a:spcPct val="150000"/>
              </a:lnSpc>
              <a:buNone/>
            </a:pPr>
            <a:r>
              <a:rPr lang="en-US" sz="1500"/>
              <a:t>Revise the “access” and “use” definitions in § 171.102 to emphasize that the definitions include automated means of access, exchange, or use of EHI — including, without limitation, autonomous AI systems. </a:t>
            </a:r>
          </a:p>
        </p:txBody>
      </p:sp>
      <p:sp>
        <p:nvSpPr>
          <p:cNvPr id="3" name="Text Placeholder 2">
            <a:extLst>
              <a:ext uri="{FF2B5EF4-FFF2-40B4-BE49-F238E27FC236}">
                <a16:creationId xmlns:a16="http://schemas.microsoft.com/office/drawing/2014/main" id="{5725B6E9-A24A-FCDD-31ED-E9A42B649A38}"/>
              </a:ext>
            </a:extLst>
          </p:cNvPr>
          <p:cNvSpPr>
            <a:spLocks noGrp="1"/>
          </p:cNvSpPr>
          <p:nvPr>
            <p:ph type="body" sz="quarter" idx="21"/>
          </p:nvPr>
        </p:nvSpPr>
        <p:spPr>
          <a:xfrm>
            <a:off x="457319" y="3824546"/>
            <a:ext cx="5467187" cy="372731"/>
          </a:xfrm>
        </p:spPr>
        <p:txBody>
          <a:bodyPr/>
          <a:lstStyle/>
          <a:p>
            <a:r>
              <a:rPr lang="en-US"/>
              <a:t>Additional “Alternative” Proposal: </a:t>
            </a:r>
          </a:p>
        </p:txBody>
      </p:sp>
      <p:sp>
        <p:nvSpPr>
          <p:cNvPr id="5" name="Content Placeholder 4">
            <a:extLst>
              <a:ext uri="{FF2B5EF4-FFF2-40B4-BE49-F238E27FC236}">
                <a16:creationId xmlns:a16="http://schemas.microsoft.com/office/drawing/2014/main" id="{5F6D6D5B-2967-A85A-EA52-6EB3A3317698}"/>
              </a:ext>
            </a:extLst>
          </p:cNvPr>
          <p:cNvSpPr>
            <a:spLocks noGrp="1"/>
          </p:cNvSpPr>
          <p:nvPr>
            <p:ph sz="quarter" idx="22"/>
          </p:nvPr>
        </p:nvSpPr>
        <p:spPr>
          <a:xfrm>
            <a:off x="457319" y="4335594"/>
            <a:ext cx="7341975" cy="1448054"/>
          </a:xfrm>
        </p:spPr>
        <p:txBody>
          <a:bodyPr/>
          <a:lstStyle/>
          <a:p>
            <a:pPr marL="0" indent="0">
              <a:lnSpc>
                <a:spcPct val="150000"/>
              </a:lnSpc>
              <a:buNone/>
            </a:pPr>
            <a:r>
              <a:rPr lang="en-US" sz="1500"/>
              <a:t>In addition to updating the “access” and “use” definitions, potentially similarly revise the “exchange” definition.</a:t>
            </a:r>
          </a:p>
        </p:txBody>
      </p:sp>
    </p:spTree>
    <p:extLst>
      <p:ext uri="{BB962C8B-B14F-4D97-AF65-F5344CB8AC3E}">
        <p14:creationId xmlns:p14="http://schemas.microsoft.com/office/powerpoint/2010/main" val="1018820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030B5F-C959-E164-9820-1E0AB0536DC5}"/>
              </a:ext>
            </a:extLst>
          </p:cNvPr>
          <p:cNvSpPr>
            <a:spLocks noGrp="1"/>
          </p:cNvSpPr>
          <p:nvPr>
            <p:ph type="title"/>
          </p:nvPr>
        </p:nvSpPr>
        <p:spPr/>
        <p:txBody>
          <a:bodyPr/>
          <a:lstStyle/>
          <a:p>
            <a:r>
              <a:rPr lang="en-US" sz="2800"/>
              <a:t>Infeasibility Exception - § 171.204</a:t>
            </a:r>
          </a:p>
        </p:txBody>
      </p:sp>
      <p:sp>
        <p:nvSpPr>
          <p:cNvPr id="2" name="Text Placeholder 1">
            <a:extLst>
              <a:ext uri="{FF2B5EF4-FFF2-40B4-BE49-F238E27FC236}">
                <a16:creationId xmlns:a16="http://schemas.microsoft.com/office/drawing/2014/main" id="{8303AB1C-2465-7F47-AF0E-AA8273743CD5}"/>
              </a:ext>
            </a:extLst>
          </p:cNvPr>
          <p:cNvSpPr>
            <a:spLocks noGrp="1"/>
          </p:cNvSpPr>
          <p:nvPr>
            <p:ph type="body" sz="quarter" idx="17"/>
          </p:nvPr>
        </p:nvSpPr>
        <p:spPr>
          <a:xfrm>
            <a:off x="457319" y="1214846"/>
            <a:ext cx="6100235" cy="372731"/>
          </a:xfrm>
        </p:spPr>
        <p:txBody>
          <a:bodyPr/>
          <a:lstStyle/>
          <a:p>
            <a:r>
              <a:rPr lang="en-US" b="0">
                <a:solidFill>
                  <a:schemeClr val="accent2"/>
                </a:solidFill>
              </a:rPr>
              <a:t>Third party seeking modification use condition - § 171.204(a)(3)</a:t>
            </a:r>
          </a:p>
        </p:txBody>
      </p:sp>
      <p:sp>
        <p:nvSpPr>
          <p:cNvPr id="7" name="Content Placeholder 6">
            <a:extLst>
              <a:ext uri="{FF2B5EF4-FFF2-40B4-BE49-F238E27FC236}">
                <a16:creationId xmlns:a16="http://schemas.microsoft.com/office/drawing/2014/main" id="{35E7461C-D678-F11C-FD4E-1FB87595ED22}"/>
              </a:ext>
            </a:extLst>
          </p:cNvPr>
          <p:cNvSpPr>
            <a:spLocks noGrp="1"/>
          </p:cNvSpPr>
          <p:nvPr>
            <p:ph sz="quarter" idx="20"/>
          </p:nvPr>
        </p:nvSpPr>
        <p:spPr>
          <a:xfrm>
            <a:off x="457319" y="1665519"/>
            <a:ext cx="5467187" cy="372731"/>
          </a:xfrm>
        </p:spPr>
        <p:txBody>
          <a:bodyPr/>
          <a:lstStyle/>
          <a:p>
            <a:pPr marL="0" indent="0">
              <a:buNone/>
            </a:pPr>
            <a:r>
              <a:rPr lang="en-US" b="1">
                <a:solidFill>
                  <a:schemeClr val="accent1"/>
                </a:solidFill>
              </a:rPr>
              <a:t>Proposal: </a:t>
            </a:r>
            <a:r>
              <a:rPr lang="en-US"/>
              <a:t>Remove. </a:t>
            </a:r>
          </a:p>
        </p:txBody>
      </p:sp>
      <p:sp>
        <p:nvSpPr>
          <p:cNvPr id="3" name="Text Placeholder 2">
            <a:extLst>
              <a:ext uri="{FF2B5EF4-FFF2-40B4-BE49-F238E27FC236}">
                <a16:creationId xmlns:a16="http://schemas.microsoft.com/office/drawing/2014/main" id="{12A09AAA-6E4A-DB37-A959-1ACBE2CD1E0D}"/>
              </a:ext>
            </a:extLst>
          </p:cNvPr>
          <p:cNvSpPr>
            <a:spLocks noGrp="1"/>
          </p:cNvSpPr>
          <p:nvPr>
            <p:ph type="body" sz="quarter" idx="21"/>
          </p:nvPr>
        </p:nvSpPr>
        <p:spPr>
          <a:xfrm>
            <a:off x="457318" y="2126639"/>
            <a:ext cx="6100235" cy="372731"/>
          </a:xfrm>
        </p:spPr>
        <p:txBody>
          <a:bodyPr/>
          <a:lstStyle/>
          <a:p>
            <a:r>
              <a:rPr lang="en-US" b="0">
                <a:solidFill>
                  <a:schemeClr val="accent2"/>
                </a:solidFill>
              </a:rPr>
              <a:t>Manner exception exhausted condition - § 171.204(a)(4)</a:t>
            </a:r>
          </a:p>
        </p:txBody>
      </p:sp>
      <p:sp>
        <p:nvSpPr>
          <p:cNvPr id="5" name="Content Placeholder 4">
            <a:extLst>
              <a:ext uri="{FF2B5EF4-FFF2-40B4-BE49-F238E27FC236}">
                <a16:creationId xmlns:a16="http://schemas.microsoft.com/office/drawing/2014/main" id="{B1411320-F297-9F04-85C9-0FF03FA1E1EE}"/>
              </a:ext>
            </a:extLst>
          </p:cNvPr>
          <p:cNvSpPr>
            <a:spLocks noGrp="1"/>
          </p:cNvSpPr>
          <p:nvPr>
            <p:ph sz="quarter" idx="22"/>
          </p:nvPr>
        </p:nvSpPr>
        <p:spPr>
          <a:xfrm>
            <a:off x="457318" y="2587759"/>
            <a:ext cx="9583152" cy="3257304"/>
          </a:xfrm>
        </p:spPr>
        <p:txBody>
          <a:bodyPr/>
          <a:lstStyle/>
          <a:p>
            <a:pPr marL="0" indent="0">
              <a:lnSpc>
                <a:spcPct val="150000"/>
              </a:lnSpc>
              <a:buNone/>
            </a:pPr>
            <a:r>
              <a:rPr lang="en-US" b="1">
                <a:solidFill>
                  <a:schemeClr val="accent1"/>
                </a:solidFill>
              </a:rPr>
              <a:t>Proposal: </a:t>
            </a:r>
            <a:r>
              <a:rPr lang="en-US"/>
              <a:t>Revise to:</a:t>
            </a:r>
          </a:p>
          <a:p>
            <a:pPr>
              <a:lnSpc>
                <a:spcPct val="150000"/>
              </a:lnSpc>
            </a:pPr>
            <a:r>
              <a:rPr lang="en-US"/>
              <a:t>Require all three “alternative” manners from the Manner Exception alternative manner condition be offered</a:t>
            </a:r>
          </a:p>
          <a:p>
            <a:pPr>
              <a:lnSpc>
                <a:spcPct val="150000"/>
              </a:lnSpc>
            </a:pPr>
            <a:r>
              <a:rPr lang="en-US"/>
              <a:t>Replace “[t]he actor does not provide the same access, exchange, or use of the requested electronic health information to a substantial number of individuals or entities that are similarly situated to the requestor” </a:t>
            </a:r>
          </a:p>
          <a:p>
            <a:pPr marL="233363" indent="0">
              <a:lnSpc>
                <a:spcPct val="150000"/>
              </a:lnSpc>
              <a:spcBef>
                <a:spcPts val="200"/>
              </a:spcBef>
              <a:buNone/>
            </a:pPr>
            <a:r>
              <a:rPr lang="en-US" i="1"/>
              <a:t>with</a:t>
            </a:r>
          </a:p>
          <a:p>
            <a:pPr marL="233363" indent="0">
              <a:lnSpc>
                <a:spcPct val="150000"/>
              </a:lnSpc>
              <a:spcBef>
                <a:spcPts val="200"/>
              </a:spcBef>
              <a:buNone/>
            </a:pPr>
            <a:r>
              <a:rPr lang="en-US"/>
              <a:t>“[t]he actor does not provide analogous access, exchange, or use of the requested electronic health information to any other individual or entity”</a:t>
            </a:r>
          </a:p>
          <a:p>
            <a:pPr lvl="1">
              <a:lnSpc>
                <a:spcPct val="150000"/>
              </a:lnSpc>
            </a:pPr>
            <a:r>
              <a:rPr lang="en-US"/>
              <a:t>Essentially, we are proposing to replace “same” with “analogous” and remove the “substantial number” and “similarly situated” conditions.</a:t>
            </a:r>
          </a:p>
          <a:p>
            <a:pPr marL="0" indent="0">
              <a:lnSpc>
                <a:spcPct val="150000"/>
              </a:lnSpc>
              <a:spcBef>
                <a:spcPts val="600"/>
              </a:spcBef>
              <a:buNone/>
            </a:pPr>
            <a:r>
              <a:rPr lang="en-US" b="1">
                <a:solidFill>
                  <a:schemeClr val="accent1"/>
                </a:solidFill>
              </a:rPr>
              <a:t>Alternative Proposal: </a:t>
            </a:r>
            <a:r>
              <a:rPr lang="en-US"/>
              <a:t>Remove the condition.</a:t>
            </a:r>
          </a:p>
        </p:txBody>
      </p:sp>
    </p:spTree>
    <p:extLst>
      <p:ext uri="{BB962C8B-B14F-4D97-AF65-F5344CB8AC3E}">
        <p14:creationId xmlns:p14="http://schemas.microsoft.com/office/powerpoint/2010/main" val="15890629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BD9AF0-A70C-C1E3-13CE-5DCFFAB30373}"/>
              </a:ext>
            </a:extLst>
          </p:cNvPr>
          <p:cNvSpPr>
            <a:spLocks noGrp="1"/>
          </p:cNvSpPr>
          <p:nvPr>
            <p:ph type="title"/>
          </p:nvPr>
        </p:nvSpPr>
        <p:spPr>
          <a:xfrm>
            <a:off x="457319" y="204528"/>
            <a:ext cx="11285377" cy="890588"/>
          </a:xfrm>
        </p:spPr>
        <p:txBody>
          <a:bodyPr/>
          <a:lstStyle/>
          <a:p>
            <a:r>
              <a:rPr lang="en-US" sz="2800"/>
              <a:t>Manner Exception - § </a:t>
            </a:r>
            <a:r>
              <a:rPr lang="en-US" sz="2400"/>
              <a:t>171.301 </a:t>
            </a:r>
            <a:br>
              <a:rPr lang="en-US" sz="2400"/>
            </a:br>
            <a:r>
              <a:rPr lang="en-US" sz="2400" i="1"/>
              <a:t>Manner requested </a:t>
            </a:r>
            <a:r>
              <a:rPr lang="en-US" sz="2400"/>
              <a:t>condition - § 171.301(a)</a:t>
            </a:r>
            <a:br>
              <a:rPr lang="en-US" sz="2800"/>
            </a:br>
            <a:br>
              <a:rPr lang="en-US" sz="2800"/>
            </a:br>
            <a:endParaRPr lang="en-US" sz="2800"/>
          </a:p>
        </p:txBody>
      </p:sp>
      <p:sp>
        <p:nvSpPr>
          <p:cNvPr id="2" name="Text Placeholder 1">
            <a:extLst>
              <a:ext uri="{FF2B5EF4-FFF2-40B4-BE49-F238E27FC236}">
                <a16:creationId xmlns:a16="http://schemas.microsoft.com/office/drawing/2014/main" id="{FC14B396-FE8C-FC25-2E31-EA0FD7C6F7FB}"/>
              </a:ext>
            </a:extLst>
          </p:cNvPr>
          <p:cNvSpPr>
            <a:spLocks noGrp="1"/>
          </p:cNvSpPr>
          <p:nvPr>
            <p:ph type="body" sz="quarter" idx="17"/>
          </p:nvPr>
        </p:nvSpPr>
        <p:spPr>
          <a:xfrm>
            <a:off x="457319" y="1197376"/>
            <a:ext cx="4906297" cy="372731"/>
          </a:xfrm>
        </p:spPr>
        <p:txBody>
          <a:bodyPr/>
          <a:lstStyle/>
          <a:p>
            <a:r>
              <a:rPr lang="en-US"/>
              <a:t>Proposal:</a:t>
            </a:r>
          </a:p>
        </p:txBody>
      </p:sp>
      <p:sp>
        <p:nvSpPr>
          <p:cNvPr id="8" name="Content Placeholder 7">
            <a:extLst>
              <a:ext uri="{FF2B5EF4-FFF2-40B4-BE49-F238E27FC236}">
                <a16:creationId xmlns:a16="http://schemas.microsoft.com/office/drawing/2014/main" id="{26EB0119-191F-EE34-5A2A-9A0849886A9F}"/>
              </a:ext>
            </a:extLst>
          </p:cNvPr>
          <p:cNvSpPr>
            <a:spLocks noGrp="1"/>
          </p:cNvSpPr>
          <p:nvPr>
            <p:ph sz="quarter" idx="20"/>
          </p:nvPr>
        </p:nvSpPr>
        <p:spPr>
          <a:xfrm>
            <a:off x="457319" y="1688171"/>
            <a:ext cx="5146617" cy="3918204"/>
          </a:xfrm>
        </p:spPr>
        <p:txBody>
          <a:bodyPr vert="horz" lIns="45720" tIns="45720" rIns="45720" bIns="45720" rtlCol="0" anchor="t">
            <a:noAutofit/>
          </a:bodyPr>
          <a:lstStyle/>
          <a:p>
            <a:pPr marL="0" indent="0">
              <a:buNone/>
            </a:pPr>
            <a:r>
              <a:rPr lang="en-US"/>
              <a:t>Add text explicitly stating that </a:t>
            </a:r>
            <a:r>
              <a:rPr lang="en-US" b="1" i="1"/>
              <a:t>any contract or agreement </a:t>
            </a:r>
            <a:r>
              <a:rPr lang="en-US"/>
              <a:t>under which the actor and requestor agree to fulfill a request for access, exchange, or use of EHI, and any license from the actor of interoperability elements used in fulfilling the request in the manner requested:</a:t>
            </a:r>
          </a:p>
          <a:p>
            <a:r>
              <a:rPr lang="en-US"/>
              <a:t>Must be at market rate; </a:t>
            </a:r>
            <a:endParaRPr lang="en-US">
              <a:cs typeface="Arial"/>
            </a:endParaRPr>
          </a:p>
          <a:p>
            <a:r>
              <a:rPr lang="en-US"/>
              <a:t>Must not be a contract of adhesion; or </a:t>
            </a:r>
          </a:p>
          <a:p>
            <a:r>
              <a:rPr lang="en-US"/>
              <a:t>Must not contain unconscionable terms.</a:t>
            </a:r>
            <a:endParaRPr lang="en-US">
              <a:cs typeface="Arial"/>
            </a:endParaRPr>
          </a:p>
          <a:p>
            <a:pPr marL="0" indent="0">
              <a:buNone/>
            </a:pPr>
            <a:r>
              <a:rPr lang="en-US"/>
              <a:t>Add definitions to § 171.102 for market rate, contract of adhesion, and unconscionable terms </a:t>
            </a:r>
            <a:endParaRPr lang="en-US">
              <a:cs typeface="Arial"/>
            </a:endParaRPr>
          </a:p>
          <a:p>
            <a:endParaRPr lang="en-US"/>
          </a:p>
          <a:p>
            <a:pPr marL="0" indent="0">
              <a:buNone/>
            </a:pPr>
            <a:endParaRPr lang="en-US"/>
          </a:p>
        </p:txBody>
      </p:sp>
      <p:sp>
        <p:nvSpPr>
          <p:cNvPr id="3" name="Text Placeholder 2">
            <a:extLst>
              <a:ext uri="{FF2B5EF4-FFF2-40B4-BE49-F238E27FC236}">
                <a16:creationId xmlns:a16="http://schemas.microsoft.com/office/drawing/2014/main" id="{DA525581-D883-0D12-8255-8BBF00CC88A4}"/>
              </a:ext>
            </a:extLst>
          </p:cNvPr>
          <p:cNvSpPr>
            <a:spLocks noGrp="1"/>
          </p:cNvSpPr>
          <p:nvPr>
            <p:ph type="body" sz="quarter" idx="21"/>
          </p:nvPr>
        </p:nvSpPr>
        <p:spPr>
          <a:xfrm>
            <a:off x="6275510" y="1197376"/>
            <a:ext cx="4906297" cy="372731"/>
          </a:xfrm>
        </p:spPr>
        <p:txBody>
          <a:bodyPr/>
          <a:lstStyle/>
          <a:p>
            <a:r>
              <a:rPr lang="en-US"/>
              <a:t>Alternative Proposal:</a:t>
            </a:r>
          </a:p>
        </p:txBody>
      </p:sp>
      <p:sp>
        <p:nvSpPr>
          <p:cNvPr id="5" name="Content Placeholder 4">
            <a:extLst>
              <a:ext uri="{FF2B5EF4-FFF2-40B4-BE49-F238E27FC236}">
                <a16:creationId xmlns:a16="http://schemas.microsoft.com/office/drawing/2014/main" id="{E6A81AB4-9772-307D-C8B8-A98D7D1DAD5D}"/>
              </a:ext>
            </a:extLst>
          </p:cNvPr>
          <p:cNvSpPr>
            <a:spLocks noGrp="1"/>
          </p:cNvSpPr>
          <p:nvPr>
            <p:ph sz="quarter" idx="22"/>
          </p:nvPr>
        </p:nvSpPr>
        <p:spPr>
          <a:xfrm>
            <a:off x="6220168" y="1688171"/>
            <a:ext cx="4906296" cy="3918204"/>
          </a:xfrm>
        </p:spPr>
        <p:txBody>
          <a:bodyPr/>
          <a:lstStyle/>
          <a:p>
            <a:r>
              <a:rPr lang="en-US"/>
              <a:t>Remove paragraph (a)(2) from the </a:t>
            </a:r>
            <a:r>
              <a:rPr lang="en-US" i="1"/>
              <a:t>manner requested</a:t>
            </a:r>
            <a:r>
              <a:rPr lang="en-US"/>
              <a:t> condition of the Manner Exception (excludes application of the Fees and Licensing Exceptions to agreements under paragraph (a) to fulfill requests for EHI in any manner requested.</a:t>
            </a:r>
          </a:p>
          <a:p>
            <a:r>
              <a:rPr lang="en-US"/>
              <a:t>Apply the conditions of both the Fees Exception and Licensing Exception to any agreement an actor makes with a requestor related to fulfilling the request for access, exchange, or use of EHI in any manner requested.</a:t>
            </a:r>
          </a:p>
        </p:txBody>
      </p:sp>
      <p:sp>
        <p:nvSpPr>
          <p:cNvPr id="6" name="TextBox 5">
            <a:extLst>
              <a:ext uri="{FF2B5EF4-FFF2-40B4-BE49-F238E27FC236}">
                <a16:creationId xmlns:a16="http://schemas.microsoft.com/office/drawing/2014/main" id="{1660E1B3-DC7C-88CB-33AB-B1ADFE7405F4}"/>
              </a:ext>
            </a:extLst>
          </p:cNvPr>
          <p:cNvSpPr txBox="1"/>
          <p:nvPr/>
        </p:nvSpPr>
        <p:spPr bwMode="gray">
          <a:xfrm>
            <a:off x="6275510" y="5319251"/>
            <a:ext cx="4795613" cy="986913"/>
          </a:xfrm>
          <a:prstGeom prst="rect">
            <a:avLst/>
          </a:prstGeom>
        </p:spPr>
        <p:txBody>
          <a:bodyPr wrap="none" lIns="45720" tIns="45720" rIns="45720" bIns="45720" rtlCol="0">
            <a:noAutofit/>
          </a:bodyPr>
          <a:lstStyle/>
          <a:p>
            <a:pPr marL="171450" indent="-171450" algn="l">
              <a:lnSpc>
                <a:spcPct val="90000"/>
              </a:lnSpc>
              <a:spcBef>
                <a:spcPts val="1000"/>
              </a:spcBef>
              <a:buFont typeface="Arial" panose="020B0604020202020204" pitchFamily="34" charset="0"/>
              <a:buChar char="•"/>
            </a:pPr>
            <a:endParaRPr lang="en-US" sz="1600" err="1"/>
          </a:p>
        </p:txBody>
      </p:sp>
      <p:sp>
        <p:nvSpPr>
          <p:cNvPr id="9" name="TextBox 8">
            <a:extLst>
              <a:ext uri="{FF2B5EF4-FFF2-40B4-BE49-F238E27FC236}">
                <a16:creationId xmlns:a16="http://schemas.microsoft.com/office/drawing/2014/main" id="{00F1036A-F22C-2D31-70AA-162A9F799013}"/>
              </a:ext>
            </a:extLst>
          </p:cNvPr>
          <p:cNvSpPr txBox="1"/>
          <p:nvPr/>
        </p:nvSpPr>
        <p:spPr bwMode="gray">
          <a:xfrm>
            <a:off x="457319" y="5213334"/>
            <a:ext cx="11285376" cy="1154162"/>
          </a:xfrm>
          <a:prstGeom prst="rect">
            <a:avLst/>
          </a:prstGeom>
          <a:noFill/>
        </p:spPr>
        <p:txBody>
          <a:bodyPr wrap="square">
            <a:spAutoFit/>
          </a:bodyPr>
          <a:lstStyle/>
          <a:p>
            <a:pPr algn="ctr"/>
            <a:r>
              <a:rPr lang="en-US" sz="1500" b="1">
                <a:solidFill>
                  <a:schemeClr val="accent1"/>
                </a:solidFill>
              </a:rPr>
              <a:t>Whether or Not a Proposal is Adopted</a:t>
            </a:r>
          </a:p>
          <a:p>
            <a:pPr algn="ctr"/>
            <a:endParaRPr lang="en-US" sz="600" b="1">
              <a:solidFill>
                <a:schemeClr val="accent1"/>
              </a:solidFill>
            </a:endParaRPr>
          </a:p>
          <a:p>
            <a:pPr marL="171450" indent="-171450">
              <a:buFont typeface="Arial" panose="020B0604020202020204" pitchFamily="34" charset="0"/>
              <a:buChar char="•"/>
            </a:pPr>
            <a:r>
              <a:rPr lang="en-US" sz="1200"/>
              <a:t>The </a:t>
            </a:r>
            <a:r>
              <a:rPr lang="en-US" sz="1200" i="1"/>
              <a:t>manner requested</a:t>
            </a:r>
            <a:r>
              <a:rPr lang="en-US" sz="1200"/>
              <a:t> condition only covers the technical manner of exchange of the requested EHI. </a:t>
            </a:r>
          </a:p>
          <a:p>
            <a:pPr marL="171450" indent="-171450">
              <a:buFont typeface="Arial" panose="020B0604020202020204" pitchFamily="34" charset="0"/>
              <a:buChar char="•"/>
            </a:pPr>
            <a:r>
              <a:rPr lang="en-US" sz="1200"/>
              <a:t>Contracts or agreements for access, exchange, and use of EHI cannot be contracts of adhesion or contracts containing unconscionable terms. These types of contracts are not covered by the Manner Exception even if these agreements were styled as, or in fact were, achieving access, exchange, or use of the requested EHI in the requested manner. These types of contracts would also likely constitute an interference under the information blocking regulations. (</a:t>
            </a:r>
            <a:r>
              <a:rPr lang="en-US" sz="1200">
                <a:hlinkClick r:id="rId3"/>
              </a:rPr>
              <a:t>90 FR 61012</a:t>
            </a:r>
            <a:r>
              <a:rPr lang="en-US" sz="1200"/>
              <a:t>)</a:t>
            </a:r>
          </a:p>
        </p:txBody>
      </p:sp>
    </p:spTree>
    <p:extLst>
      <p:ext uri="{BB962C8B-B14F-4D97-AF65-F5344CB8AC3E}">
        <p14:creationId xmlns:p14="http://schemas.microsoft.com/office/powerpoint/2010/main" val="2584069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5F6E1-50C4-7617-2C62-CA3B8654D5F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4E7C9C3-61E3-62DB-A390-733E59BAF403}"/>
              </a:ext>
            </a:extLst>
          </p:cNvPr>
          <p:cNvSpPr>
            <a:spLocks noGrp="1"/>
          </p:cNvSpPr>
          <p:nvPr>
            <p:ph type="title"/>
          </p:nvPr>
        </p:nvSpPr>
        <p:spPr>
          <a:xfrm>
            <a:off x="457320" y="457200"/>
            <a:ext cx="8826018" cy="890588"/>
          </a:xfrm>
        </p:spPr>
        <p:txBody>
          <a:bodyPr/>
          <a:lstStyle/>
          <a:p>
            <a:r>
              <a:rPr lang="en-US" sz="2800"/>
              <a:t>Trusted Exchange Framework and Common Agreement (TEFCA) Manner Exception - § 171.403</a:t>
            </a:r>
          </a:p>
        </p:txBody>
      </p:sp>
      <p:sp>
        <p:nvSpPr>
          <p:cNvPr id="2" name="Text Placeholder 1">
            <a:extLst>
              <a:ext uri="{FF2B5EF4-FFF2-40B4-BE49-F238E27FC236}">
                <a16:creationId xmlns:a16="http://schemas.microsoft.com/office/drawing/2014/main" id="{FD666418-3208-3914-EA0E-E5FD5874706F}"/>
              </a:ext>
            </a:extLst>
          </p:cNvPr>
          <p:cNvSpPr>
            <a:spLocks noGrp="1"/>
          </p:cNvSpPr>
          <p:nvPr>
            <p:ph type="body" sz="quarter" idx="17"/>
          </p:nvPr>
        </p:nvSpPr>
        <p:spPr>
          <a:xfrm>
            <a:off x="457321" y="1995488"/>
            <a:ext cx="3836006" cy="372731"/>
          </a:xfrm>
        </p:spPr>
        <p:txBody>
          <a:bodyPr/>
          <a:lstStyle/>
          <a:p>
            <a:r>
              <a:rPr lang="en-US"/>
              <a:t>Proposal: </a:t>
            </a:r>
          </a:p>
        </p:txBody>
      </p:sp>
      <p:sp>
        <p:nvSpPr>
          <p:cNvPr id="5" name="Content Placeholder 4">
            <a:extLst>
              <a:ext uri="{FF2B5EF4-FFF2-40B4-BE49-F238E27FC236}">
                <a16:creationId xmlns:a16="http://schemas.microsoft.com/office/drawing/2014/main" id="{581B65E4-E1CA-D018-1C1A-F8ACDC75C048}"/>
              </a:ext>
            </a:extLst>
          </p:cNvPr>
          <p:cNvSpPr>
            <a:spLocks noGrp="1"/>
          </p:cNvSpPr>
          <p:nvPr>
            <p:ph sz="quarter" idx="18"/>
          </p:nvPr>
        </p:nvSpPr>
        <p:spPr>
          <a:xfrm>
            <a:off x="457320" y="2455383"/>
            <a:ext cx="9296280" cy="1381512"/>
          </a:xfrm>
        </p:spPr>
        <p:txBody>
          <a:bodyPr/>
          <a:lstStyle/>
          <a:p>
            <a:pPr marL="0" indent="0">
              <a:buNone/>
            </a:pPr>
            <a:r>
              <a:rPr lang="en-US" sz="1600"/>
              <a:t>Remove the TEFCA Manner Exception (§ 171.403) and associated definitions.  </a:t>
            </a:r>
          </a:p>
        </p:txBody>
      </p:sp>
    </p:spTree>
    <p:extLst>
      <p:ext uri="{BB962C8B-B14F-4D97-AF65-F5344CB8AC3E}">
        <p14:creationId xmlns:p14="http://schemas.microsoft.com/office/powerpoint/2010/main" val="19766584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4FE6508C-61EA-E087-855C-5AA99B43B3AC}"/>
              </a:ext>
              <a:ext uri="{C183D7F6-B498-43B3-948B-1728B52AA6E4}">
                <adec:decorative xmlns:adec="http://schemas.microsoft.com/office/drawing/2017/decorative" val="1"/>
              </a:ext>
            </a:extLst>
          </p:cNvPr>
          <p:cNvSpPr/>
          <p:nvPr/>
        </p:nvSpPr>
        <p:spPr bwMode="gray">
          <a:xfrm>
            <a:off x="2242054" y="1837509"/>
            <a:ext cx="7353988" cy="2481943"/>
          </a:xfrm>
          <a:prstGeom prst="roundRect">
            <a:avLst>
              <a:gd name="adj" fmla="val 6622"/>
            </a:avLst>
          </a:prstGeom>
          <a:solidFill>
            <a:schemeClr val="accent2"/>
          </a:solidFill>
          <a:ln w="3175" cap="flat" cmpd="sng" algn="ctr">
            <a:noFill/>
            <a:prstDash val="solid"/>
            <a:miter lim="800000"/>
            <a:headEnd type="none" w="med" len="med"/>
            <a:tailEnd type="none" w="med" len="med"/>
          </a:ln>
          <a:effectLst>
            <a:glow rad="12700">
              <a:schemeClr val="accent3">
                <a:satMod val="175000"/>
                <a:alpha val="36000"/>
              </a:schemeClr>
            </a:glow>
            <a:outerShdw blurRad="711763" dist="50800" dir="5400000" algn="t" rotWithShape="0">
              <a:schemeClr val="accent3">
                <a:alpha val="52000"/>
              </a:schemeClr>
            </a:outerShdw>
          </a:effectLst>
        </p:spPr>
        <p:txBody>
          <a:bodyPr vert="horz" wrap="square" lIns="91429" tIns="45715" rIns="91429" bIns="45715" numCol="1" rtlCol="0" anchor="ctr" anchorCtr="0" compatLnSpc="1">
            <a:prstTxWarp prst="textNoShape">
              <a:avLst/>
            </a:prstTxWarp>
            <a:noAutofit/>
          </a:bodyPr>
          <a:lstStyle/>
          <a:p>
            <a:pPr marL="0" marR="0" lvl="0" indent="0" algn="ctr" defTabSz="914400" rtl="0" eaLnBrk="1" fontAlgn="base" latinLnBrk="0" hangingPunct="1">
              <a:lnSpc>
                <a:spcPct val="90000"/>
              </a:lnSpc>
              <a:spcBef>
                <a:spcPts val="0"/>
              </a:spcBef>
              <a:spcAft>
                <a:spcPct val="0"/>
              </a:spcAft>
              <a:buClr>
                <a:srgbClr val="081F79"/>
              </a:buClr>
              <a:buSzPct val="90000"/>
              <a:buFontTx/>
              <a:buNone/>
              <a:tabLst/>
              <a:defRPr/>
            </a:pPr>
            <a:endParaRPr kumimoji="0" lang="en-US" sz="1800" b="1" i="0" u="none" strike="noStrike" kern="1200" cap="none" spc="0" normalizeH="0" baseline="0" noProof="0">
              <a:ln>
                <a:noFill/>
              </a:ln>
              <a:solidFill>
                <a:srgbClr val="0F34BA"/>
              </a:solidFill>
              <a:effectLst/>
              <a:uLnTx/>
              <a:uFillTx/>
              <a:latin typeface="Arial" panose="020B0604020202020204"/>
              <a:ea typeface="+mn-ea"/>
              <a:cs typeface="+mn-cs"/>
            </a:endParaRPr>
          </a:p>
        </p:txBody>
      </p:sp>
      <p:sp>
        <p:nvSpPr>
          <p:cNvPr id="6" name="Speech Bubble: Rectangle with Corners Rounded 1">
            <a:extLst>
              <a:ext uri="{FF2B5EF4-FFF2-40B4-BE49-F238E27FC236}">
                <a16:creationId xmlns:a16="http://schemas.microsoft.com/office/drawing/2014/main" id="{B9074296-E9F3-B105-1D6E-57206072DA12}"/>
              </a:ext>
            </a:extLst>
          </p:cNvPr>
          <p:cNvSpPr/>
          <p:nvPr/>
        </p:nvSpPr>
        <p:spPr>
          <a:xfrm>
            <a:off x="2965669" y="2022700"/>
            <a:ext cx="2652253" cy="310861"/>
          </a:xfrm>
          <a:prstGeom prst="roundRect">
            <a:avLst/>
          </a:prstGeom>
          <a:solidFill>
            <a:schemeClr val="bg2">
              <a:lumMod val="50000"/>
            </a:schemeClr>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153" normalizeH="0" baseline="0" noProof="0">
                <a:ln>
                  <a:noFill/>
                </a:ln>
                <a:solidFill>
                  <a:srgbClr val="FFFFFF"/>
                </a:solidFill>
                <a:effectLst/>
                <a:uLnTx/>
                <a:uFillTx/>
                <a:latin typeface="Arial" panose="020B0604020202020204"/>
                <a:ea typeface="+mn-ea"/>
                <a:cs typeface="+mn-cs"/>
              </a:rPr>
              <a:t>COMMENT PERIOD</a:t>
            </a:r>
          </a:p>
        </p:txBody>
      </p:sp>
      <p:pic>
        <p:nvPicPr>
          <p:cNvPr id="10" name="Graphic 9" descr="Flip calendar with solid fill">
            <a:extLst>
              <a:ext uri="{FF2B5EF4-FFF2-40B4-BE49-F238E27FC236}">
                <a16:creationId xmlns:a16="http://schemas.microsoft.com/office/drawing/2014/main" id="{6DBB31D4-80A7-1F46-ED3E-5AA9786BA7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65669" y="2709169"/>
            <a:ext cx="369311" cy="369311"/>
          </a:xfrm>
          <a:prstGeom prst="rect">
            <a:avLst/>
          </a:prstGeom>
        </p:spPr>
      </p:pic>
      <p:sp>
        <p:nvSpPr>
          <p:cNvPr id="11" name="Title 1">
            <a:extLst>
              <a:ext uri="{FF2B5EF4-FFF2-40B4-BE49-F238E27FC236}">
                <a16:creationId xmlns:a16="http://schemas.microsoft.com/office/drawing/2014/main" id="{FDEA6E19-9A19-2D07-EE6D-92952E3CD3B4}"/>
              </a:ext>
            </a:extLst>
          </p:cNvPr>
          <p:cNvSpPr txBox="1">
            <a:spLocks/>
          </p:cNvSpPr>
          <p:nvPr/>
        </p:nvSpPr>
        <p:spPr bwMode="gray">
          <a:xfrm>
            <a:off x="3597442" y="2709169"/>
            <a:ext cx="5998600" cy="369311"/>
          </a:xfrm>
          <a:prstGeom prst="rect">
            <a:avLst/>
          </a:prstGeom>
        </p:spPr>
        <p:txBody>
          <a:bodyPr vert="horz" lIns="0" tIns="0" rIns="0" bIns="45720" rtlCol="0" anchor="t" anchorCtr="0">
            <a:noAutofit/>
          </a:bodyPr>
          <a:lstStyle>
            <a:lvl1pPr algn="l" defTabSz="914400" rtl="0" eaLnBrk="1" latinLnBrk="0" hangingPunct="1">
              <a:lnSpc>
                <a:spcPct val="100000"/>
              </a:lnSpc>
              <a:spcBef>
                <a:spcPts val="0"/>
              </a:spcBef>
              <a:buNone/>
              <a:defRPr lang="en-US" sz="2600" b="0" kern="1200" spc="-50">
                <a:solidFill>
                  <a:schemeClr val="accent2"/>
                </a:solidFill>
                <a:latin typeface="+mj-lt"/>
                <a:ea typeface="+mj-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a:ln>
                  <a:noFill/>
                </a:ln>
                <a:solidFill>
                  <a:srgbClr val="FFFFFF"/>
                </a:solidFill>
                <a:effectLst/>
                <a:uLnTx/>
                <a:uFillTx/>
                <a:latin typeface="Arial"/>
                <a:ea typeface="+mj-ea"/>
                <a:cs typeface="Arial"/>
              </a:rPr>
              <a:t>Dec. 29, 2025 – Feb. 27, 2026.</a:t>
            </a:r>
            <a:endParaRPr kumimoji="0" lang="en-US" sz="2600" b="0" i="0" u="none" strike="noStrike" kern="1200" cap="none" spc="-50" normalizeH="0" baseline="0" noProof="0">
              <a:ln>
                <a:noFill/>
              </a:ln>
              <a:solidFill>
                <a:srgbClr val="FFFFFF"/>
              </a:solidFill>
              <a:effectLst/>
              <a:uLnTx/>
              <a:uFillTx/>
              <a:latin typeface="Arial" panose="020B0604020202020204"/>
              <a:ea typeface="+mj-ea"/>
              <a:cs typeface="Arial" panose="020B0604020202020204" pitchFamily="34" charset="0"/>
            </a:endParaRPr>
          </a:p>
        </p:txBody>
      </p:sp>
      <p:pic>
        <p:nvPicPr>
          <p:cNvPr id="8" name="Graphic 7" descr="Magnifying glass with solid fill">
            <a:extLst>
              <a:ext uri="{FF2B5EF4-FFF2-40B4-BE49-F238E27FC236}">
                <a16:creationId xmlns:a16="http://schemas.microsoft.com/office/drawing/2014/main" id="{E988667D-C3F2-EA46-BA3D-5A87139915F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65669" y="3341620"/>
            <a:ext cx="369311" cy="369311"/>
          </a:xfrm>
          <a:prstGeom prst="rect">
            <a:avLst/>
          </a:prstGeom>
        </p:spPr>
      </p:pic>
      <p:sp>
        <p:nvSpPr>
          <p:cNvPr id="2" name="Title 1">
            <a:extLst>
              <a:ext uri="{FF2B5EF4-FFF2-40B4-BE49-F238E27FC236}">
                <a16:creationId xmlns:a16="http://schemas.microsoft.com/office/drawing/2014/main" id="{C0C6A353-BE63-2506-87D5-7D5F43F7975C}"/>
              </a:ext>
            </a:extLst>
          </p:cNvPr>
          <p:cNvSpPr>
            <a:spLocks noGrp="1"/>
          </p:cNvSpPr>
          <p:nvPr>
            <p:ph type="title"/>
          </p:nvPr>
        </p:nvSpPr>
        <p:spPr>
          <a:xfrm>
            <a:off x="3597442" y="3320203"/>
            <a:ext cx="5364082" cy="369311"/>
          </a:xfrm>
        </p:spPr>
        <p:txBody>
          <a:bodyPr/>
          <a:lstStyle/>
          <a:p>
            <a:r>
              <a:rPr lang="en-US">
                <a:solidFill>
                  <a:schemeClr val="bg1"/>
                </a:solidFill>
                <a:latin typeface="Arial"/>
                <a:cs typeface="Arial"/>
              </a:rPr>
              <a:t>URL: HealthIT.gov/Proposedrule</a:t>
            </a:r>
            <a:endParaRPr lang="en-US">
              <a:solidFill>
                <a:schemeClr val="bg1"/>
              </a:solidFill>
            </a:endParaRPr>
          </a:p>
        </p:txBody>
      </p:sp>
    </p:spTree>
    <p:extLst>
      <p:ext uri="{BB962C8B-B14F-4D97-AF65-F5344CB8AC3E}">
        <p14:creationId xmlns:p14="http://schemas.microsoft.com/office/powerpoint/2010/main" val="37360792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890FD-0B9C-5D95-4EC1-23EC5EC76FB0}"/>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A71817B-C218-9503-17C9-4ABE0128A483}"/>
              </a:ext>
            </a:extLst>
          </p:cNvPr>
          <p:cNvSpPr>
            <a:spLocks noGrp="1"/>
          </p:cNvSpPr>
          <p:nvPr>
            <p:ph idx="1"/>
          </p:nvPr>
        </p:nvSpPr>
        <p:spPr>
          <a:xfrm>
            <a:off x="475055" y="1436249"/>
            <a:ext cx="11160685" cy="4595812"/>
          </a:xfrm>
        </p:spPr>
        <p:txBody>
          <a:bodyPr/>
          <a:lstStyle/>
          <a:p>
            <a:pPr marL="228532" lvl="1" indent="0">
              <a:buNone/>
            </a:pPr>
            <a:endParaRPr lang="en-US" sz="2200"/>
          </a:p>
          <a:p>
            <a:pPr marL="460323" lvl="1" indent="-285750" fontAlgn="base">
              <a:spcAft>
                <a:spcPct val="0"/>
              </a:spcAft>
            </a:pPr>
            <a:endParaRPr lang="en-US" sz="2400"/>
          </a:p>
          <a:p>
            <a:pPr marL="460323" lvl="1" indent="-285750" fontAlgn="base">
              <a:spcAft>
                <a:spcPct val="0"/>
              </a:spcAft>
            </a:pPr>
            <a:r>
              <a:rPr lang="en-US" sz="2400"/>
              <a:t>Mirrors the statutory language referring to practices “likely to interfere with, prevent, or materially discourage” access, exchange, or use of EHI.</a:t>
            </a:r>
          </a:p>
        </p:txBody>
      </p:sp>
      <p:sp>
        <p:nvSpPr>
          <p:cNvPr id="2" name="Title 1">
            <a:extLst>
              <a:ext uri="{FF2B5EF4-FFF2-40B4-BE49-F238E27FC236}">
                <a16:creationId xmlns:a16="http://schemas.microsoft.com/office/drawing/2014/main" id="{EB85FC64-B462-3AAB-3340-2E4E2445D7F5}"/>
              </a:ext>
            </a:extLst>
          </p:cNvPr>
          <p:cNvSpPr>
            <a:spLocks noGrp="1"/>
          </p:cNvSpPr>
          <p:nvPr>
            <p:ph type="title"/>
          </p:nvPr>
        </p:nvSpPr>
        <p:spPr/>
        <p:txBody>
          <a:bodyPr/>
          <a:lstStyle/>
          <a:p>
            <a:r>
              <a:rPr lang="en-US"/>
              <a:t>Regulatory Definition of “Interfere With” or “Interference” (§ 171.102)</a:t>
            </a:r>
          </a:p>
        </p:txBody>
      </p:sp>
      <p:sp>
        <p:nvSpPr>
          <p:cNvPr id="5" name="Text Placeholder 4">
            <a:extLst>
              <a:ext uri="{FF2B5EF4-FFF2-40B4-BE49-F238E27FC236}">
                <a16:creationId xmlns:a16="http://schemas.microsoft.com/office/drawing/2014/main" id="{6FD9E51E-2808-BA3A-EBD2-2AFBA28E5776}"/>
              </a:ext>
            </a:extLst>
          </p:cNvPr>
          <p:cNvSpPr>
            <a:spLocks noGrp="1"/>
          </p:cNvSpPr>
          <p:nvPr>
            <p:ph type="body" sz="quarter" idx="17"/>
          </p:nvPr>
        </p:nvSpPr>
        <p:spPr>
          <a:xfrm>
            <a:off x="475056" y="956886"/>
            <a:ext cx="10543464" cy="479363"/>
          </a:xfrm>
        </p:spPr>
        <p:txBody>
          <a:bodyPr/>
          <a:lstStyle/>
          <a:p>
            <a:pPr marL="457200" indent="-228600"/>
            <a:r>
              <a:rPr lang="en-US" sz="2400" i="1"/>
              <a:t>Interference</a:t>
            </a:r>
            <a:r>
              <a:rPr lang="en-US" sz="2400"/>
              <a:t> means “to prevent, materially discourage, or otherwise inhibit.”</a:t>
            </a:r>
          </a:p>
        </p:txBody>
      </p:sp>
    </p:spTree>
    <p:extLst>
      <p:ext uri="{BB962C8B-B14F-4D97-AF65-F5344CB8AC3E}">
        <p14:creationId xmlns:p14="http://schemas.microsoft.com/office/powerpoint/2010/main" val="22804730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33A3A-1790-7CBF-AB1B-3EBC4694C3C7}"/>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69176EF-0877-8C07-73D6-D35CBA45E42F}"/>
              </a:ext>
            </a:extLst>
          </p:cNvPr>
          <p:cNvSpPr>
            <a:spLocks noGrp="1"/>
          </p:cNvSpPr>
          <p:nvPr>
            <p:ph idx="1"/>
          </p:nvPr>
        </p:nvSpPr>
        <p:spPr>
          <a:xfrm>
            <a:off x="475056" y="1584839"/>
            <a:ext cx="11160685" cy="4595812"/>
          </a:xfrm>
        </p:spPr>
        <p:txBody>
          <a:bodyPr/>
          <a:lstStyle/>
          <a:p>
            <a:pPr marL="460323" lvl="1" indent="-285750" fontAlgn="base">
              <a:spcAft>
                <a:spcPct val="0"/>
              </a:spcAft>
            </a:pPr>
            <a:r>
              <a:rPr lang="en-US" sz="2400">
                <a:solidFill>
                  <a:schemeClr val="tx1"/>
                </a:solidFill>
              </a:rPr>
              <a:t>ONC proposed to codify specific practices in § 171.104 that constitute interference</a:t>
            </a:r>
          </a:p>
          <a:p>
            <a:pPr marL="460323" lvl="1" indent="-285750" fontAlgn="base">
              <a:spcAft>
                <a:spcPct val="0"/>
              </a:spcAft>
            </a:pPr>
            <a:endParaRPr lang="en-US" sz="2400">
              <a:solidFill>
                <a:schemeClr val="tx1"/>
              </a:solidFill>
            </a:endParaRPr>
          </a:p>
          <a:p>
            <a:pPr marL="460323" lvl="1" indent="-285750" fontAlgn="base">
              <a:spcAft>
                <a:spcPct val="0"/>
              </a:spcAft>
            </a:pPr>
            <a:r>
              <a:rPr lang="en-US" sz="2400">
                <a:solidFill>
                  <a:schemeClr val="tx1"/>
                </a:solidFill>
              </a:rPr>
              <a:t>Codified list is not exhaustive—other practices may constitute interference based on circumstances.</a:t>
            </a:r>
          </a:p>
          <a:p>
            <a:pPr marL="460323" lvl="1" indent="-285750" fontAlgn="base">
              <a:spcAft>
                <a:spcPct val="0"/>
              </a:spcAft>
            </a:pPr>
            <a:endParaRPr lang="en-US" sz="2400">
              <a:solidFill>
                <a:schemeClr val="tx1"/>
              </a:solidFill>
            </a:endParaRPr>
          </a:p>
          <a:p>
            <a:pPr marL="460323" lvl="1" indent="-285750" fontAlgn="base">
              <a:spcAft>
                <a:spcPct val="0"/>
              </a:spcAft>
            </a:pPr>
            <a:r>
              <a:rPr lang="en-US" sz="2400">
                <a:solidFill>
                  <a:schemeClr val="tx1"/>
                </a:solidFill>
              </a:rPr>
              <a:t>Specific practices are not referred to as examples (due to intent-based nature of statute)</a:t>
            </a:r>
          </a:p>
          <a:p>
            <a:pPr marL="174573" lvl="1" indent="0" fontAlgn="base">
              <a:spcAft>
                <a:spcPct val="0"/>
              </a:spcAft>
              <a:buNone/>
            </a:pPr>
            <a:endParaRPr lang="en-US" sz="2400">
              <a:solidFill>
                <a:schemeClr val="tx1"/>
              </a:solidFill>
            </a:endParaRPr>
          </a:p>
          <a:p>
            <a:pPr marL="460323" lvl="1" indent="-285750" fontAlgn="base">
              <a:spcAft>
                <a:spcPct val="0"/>
              </a:spcAft>
            </a:pPr>
            <a:r>
              <a:rPr lang="en-US" sz="2400">
                <a:solidFill>
                  <a:schemeClr val="tx1"/>
                </a:solidFill>
              </a:rPr>
              <a:t>This proposal was withdrawn, along with others not yet finalized from HTI-2 Proposed Rule, December 29, 2025.</a:t>
            </a:r>
          </a:p>
          <a:p>
            <a:pPr marL="174573" lvl="1" indent="0" fontAlgn="base">
              <a:spcAft>
                <a:spcPct val="0"/>
              </a:spcAft>
              <a:buNone/>
            </a:pPr>
            <a:endParaRPr lang="en-US" sz="2400">
              <a:solidFill>
                <a:schemeClr val="tx1"/>
              </a:solidFill>
            </a:endParaRPr>
          </a:p>
        </p:txBody>
      </p:sp>
      <p:sp>
        <p:nvSpPr>
          <p:cNvPr id="2" name="Title 1">
            <a:extLst>
              <a:ext uri="{FF2B5EF4-FFF2-40B4-BE49-F238E27FC236}">
                <a16:creationId xmlns:a16="http://schemas.microsoft.com/office/drawing/2014/main" id="{2A4F7E2F-E01F-6F5B-84D4-E5B5197B1DE7}"/>
              </a:ext>
            </a:extLst>
          </p:cNvPr>
          <p:cNvSpPr>
            <a:spLocks noGrp="1"/>
          </p:cNvSpPr>
          <p:nvPr>
            <p:ph type="title"/>
          </p:nvPr>
        </p:nvSpPr>
        <p:spPr/>
        <p:txBody>
          <a:bodyPr/>
          <a:lstStyle/>
          <a:p>
            <a:r>
              <a:rPr lang="en-US"/>
              <a:t>Previous Proposal to Codify Descriptions of Interference Practices</a:t>
            </a:r>
          </a:p>
        </p:txBody>
      </p:sp>
      <p:sp>
        <p:nvSpPr>
          <p:cNvPr id="5" name="Text Placeholder 4">
            <a:extLst>
              <a:ext uri="{FF2B5EF4-FFF2-40B4-BE49-F238E27FC236}">
                <a16:creationId xmlns:a16="http://schemas.microsoft.com/office/drawing/2014/main" id="{8FD068FE-4F4C-7C17-1E0A-1CBA26BB0DC9}"/>
              </a:ext>
            </a:extLst>
          </p:cNvPr>
          <p:cNvSpPr>
            <a:spLocks noGrp="1"/>
          </p:cNvSpPr>
          <p:nvPr>
            <p:ph type="body" sz="quarter" idx="17"/>
          </p:nvPr>
        </p:nvSpPr>
        <p:spPr>
          <a:xfrm>
            <a:off x="475056" y="956886"/>
            <a:ext cx="10543464" cy="479363"/>
          </a:xfrm>
        </p:spPr>
        <p:txBody>
          <a:bodyPr/>
          <a:lstStyle/>
          <a:p>
            <a:r>
              <a:rPr lang="en-US" sz="2400"/>
              <a:t>HTI-2 Proposed Rule</a:t>
            </a:r>
          </a:p>
        </p:txBody>
      </p:sp>
    </p:spTree>
    <p:extLst>
      <p:ext uri="{BB962C8B-B14F-4D97-AF65-F5344CB8AC3E}">
        <p14:creationId xmlns:p14="http://schemas.microsoft.com/office/powerpoint/2010/main" val="26364981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7DEF0A1-26A3-95DF-38F7-6C0AAC225F52}"/>
              </a:ext>
            </a:extLst>
          </p:cNvPr>
          <p:cNvSpPr>
            <a:spLocks noGrp="1"/>
          </p:cNvSpPr>
          <p:nvPr>
            <p:ph type="title"/>
          </p:nvPr>
        </p:nvSpPr>
        <p:spPr>
          <a:xfrm>
            <a:off x="450775" y="219808"/>
            <a:ext cx="11282438" cy="474785"/>
          </a:xfrm>
        </p:spPr>
        <p:txBody>
          <a:bodyPr/>
          <a:lstStyle/>
          <a:p>
            <a:r>
              <a:rPr lang="en-US"/>
              <a:t>Disclaimers &amp; Reminders</a:t>
            </a:r>
          </a:p>
        </p:txBody>
      </p:sp>
      <p:sp>
        <p:nvSpPr>
          <p:cNvPr id="14" name="Content Placeholder 2">
            <a:extLst>
              <a:ext uri="{FF2B5EF4-FFF2-40B4-BE49-F238E27FC236}">
                <a16:creationId xmlns:a16="http://schemas.microsoft.com/office/drawing/2014/main" id="{4D91A391-BD7C-C21B-013B-A241D703929F}"/>
              </a:ext>
            </a:extLst>
          </p:cNvPr>
          <p:cNvSpPr txBox="1">
            <a:spLocks/>
          </p:cNvSpPr>
          <p:nvPr/>
        </p:nvSpPr>
        <p:spPr>
          <a:xfrm>
            <a:off x="458789" y="756138"/>
            <a:ext cx="11580811" cy="5530362"/>
          </a:xfrm>
          <a:prstGeom prst="rect">
            <a:avLst/>
          </a:prstGeom>
        </p:spPr>
        <p:txBody>
          <a:bodyPr/>
          <a:lstStyle>
            <a:lvl1pPr marL="228531" indent="-228531" algn="l" defTabSz="914126" rtl="0" eaLnBrk="1" latinLnBrk="0" hangingPunct="1">
              <a:lnSpc>
                <a:spcPct val="110000"/>
              </a:lnSpc>
              <a:spcBef>
                <a:spcPts val="1999"/>
              </a:spcBef>
              <a:buClrTx/>
              <a:buSzPct val="100000"/>
              <a:buFont typeface="Arial" panose="020B0604020202020204" pitchFamily="34" charset="0"/>
              <a:buChar char="•"/>
              <a:defRPr lang="en-US" sz="1500" kern="1200" spc="-20" dirty="0" smtClean="0">
                <a:solidFill>
                  <a:schemeClr val="tx2">
                    <a:lumMod val="25000"/>
                  </a:schemeClr>
                </a:solidFill>
                <a:latin typeface="+mn-lt"/>
                <a:ea typeface="+mn-ea"/>
                <a:cs typeface="+mn-cs"/>
              </a:defRPr>
            </a:lvl1pPr>
            <a:lvl2pPr marL="457063" indent="-169812" algn="l" defTabSz="914126" rtl="0" eaLnBrk="1" latinLnBrk="0" hangingPunct="1">
              <a:lnSpc>
                <a:spcPct val="90000"/>
              </a:lnSpc>
              <a:spcBef>
                <a:spcPts val="300"/>
              </a:spcBef>
              <a:buClrTx/>
              <a:buFont typeface="System Font Regular"/>
              <a:buChar char="‣"/>
              <a:defRPr sz="1300" kern="1200" spc="-20">
                <a:solidFill>
                  <a:schemeClr val="tx2">
                    <a:lumMod val="25000"/>
                  </a:schemeClr>
                </a:solidFill>
                <a:latin typeface="+mn-lt"/>
                <a:ea typeface="+mn-ea"/>
                <a:cs typeface="+mn-cs"/>
              </a:defRPr>
            </a:lvl2pPr>
            <a:lvl3pPr marL="685594" indent="-171399" algn="l" defTabSz="914126" rtl="0" eaLnBrk="1" latinLnBrk="0" hangingPunct="1">
              <a:lnSpc>
                <a:spcPct val="90000"/>
              </a:lnSpc>
              <a:spcBef>
                <a:spcPts val="300"/>
              </a:spcBef>
              <a:buClrTx/>
              <a:buFont typeface="Arial" panose="020B0604020202020204" pitchFamily="34" charset="0"/>
              <a:buChar char="•"/>
              <a:defRPr sz="1100" kern="1200" spc="-20">
                <a:solidFill>
                  <a:schemeClr val="tx2">
                    <a:lumMod val="25000"/>
                  </a:schemeClr>
                </a:solidFill>
                <a:latin typeface="+mn-lt"/>
                <a:ea typeface="+mn-ea"/>
                <a:cs typeface="+mn-cs"/>
              </a:defRPr>
            </a:lvl3pPr>
            <a:lvl4pPr marL="914126" indent="-171399" algn="l" defTabSz="914126" rtl="0" eaLnBrk="1" latinLnBrk="0" hangingPunct="1">
              <a:lnSpc>
                <a:spcPct val="90000"/>
              </a:lnSpc>
              <a:spcBef>
                <a:spcPts val="200"/>
              </a:spcBef>
              <a:buClrTx/>
              <a:buFont typeface="Arial" panose="020B0604020202020204" pitchFamily="34" charset="0"/>
              <a:buChar char="•"/>
              <a:defRPr sz="1000" kern="1200" spc="-20">
                <a:solidFill>
                  <a:schemeClr val="tx2">
                    <a:lumMod val="25000"/>
                  </a:schemeClr>
                </a:solidFill>
                <a:latin typeface="+mn-lt"/>
                <a:ea typeface="+mn-ea"/>
                <a:cs typeface="+mn-cs"/>
              </a:defRPr>
            </a:lvl4pPr>
            <a:lvl5pPr marL="1088698" indent="-114266" algn="l" defTabSz="914126" rtl="0" eaLnBrk="1" latinLnBrk="0" hangingPunct="1">
              <a:lnSpc>
                <a:spcPct val="90000"/>
              </a:lnSpc>
              <a:spcBef>
                <a:spcPts val="100"/>
              </a:spcBef>
              <a:buClrTx/>
              <a:buFont typeface="Arial" panose="020B0604020202020204" pitchFamily="34" charset="0"/>
              <a:buChar char="•"/>
              <a:defRPr sz="950" kern="1200" spc="-20">
                <a:solidFill>
                  <a:schemeClr val="tx2">
                    <a:lumMod val="25000"/>
                  </a:schemeClr>
                </a:solidFill>
                <a:latin typeface="+mn-lt"/>
                <a:ea typeface="+mn-ea"/>
                <a:cs typeface="+mn-cs"/>
              </a:defRPr>
            </a:lvl5pPr>
            <a:lvl6pPr marL="2513846"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9pPr>
          </a:lstStyle>
          <a:p>
            <a:pPr marL="279400" lvl="1" indent="0">
              <a:lnSpc>
                <a:spcPct val="120000"/>
              </a:lnSpc>
              <a:spcBef>
                <a:spcPts val="0"/>
              </a:spcBef>
              <a:spcAft>
                <a:spcPts val="1800"/>
              </a:spcAft>
              <a:buNone/>
            </a:pPr>
            <a:r>
              <a:rPr lang="en-US" sz="1600" b="1">
                <a:latin typeface="+mj-lt"/>
                <a:cs typeface="Arial"/>
              </a:rPr>
              <a:t>The contents of this presentation are based on cited references, including the provisions codified in 45 CFR part 171 and preamble discussion of these provisions in relevant final rules. </a:t>
            </a:r>
            <a:r>
              <a:rPr lang="en-US" sz="1600">
                <a:latin typeface="+mj-lt"/>
              </a:rPr>
              <a:t>While every effort has been made to ensure the accuracy of this presentation of those provisions, this presentation does not have the force of law. Statutes and regulations have the force of law. Therefore, in the event of any inconsistency between this presentation and any relevant statute or regulation, the statute or regulation controls.</a:t>
            </a:r>
          </a:p>
          <a:p>
            <a:pPr marL="279400" lvl="1" indent="0">
              <a:lnSpc>
                <a:spcPct val="120000"/>
              </a:lnSpc>
              <a:spcBef>
                <a:spcPts val="0"/>
              </a:spcBef>
              <a:spcAft>
                <a:spcPts val="1800"/>
              </a:spcAft>
              <a:buNone/>
            </a:pPr>
            <a:r>
              <a:rPr lang="en-US" sz="1600">
                <a:latin typeface="+mj-lt"/>
              </a:rPr>
              <a:t>Please note that other Federal, state or tribal laws may also apply.</a:t>
            </a:r>
          </a:p>
          <a:p>
            <a:pPr marL="279400" lvl="1" indent="0">
              <a:lnSpc>
                <a:spcPct val="120000"/>
              </a:lnSpc>
              <a:spcBef>
                <a:spcPts val="0"/>
              </a:spcBef>
              <a:spcAft>
                <a:spcPts val="1800"/>
              </a:spcAft>
              <a:buNone/>
            </a:pPr>
            <a:r>
              <a:rPr lang="en-US" sz="1600">
                <a:latin typeface="+mj-lt"/>
              </a:rPr>
              <a:t>This communication is produced and disseminated at U.S. taxpayer expense. </a:t>
            </a:r>
          </a:p>
          <a:p>
            <a:pPr marL="914400" indent="0" defTabSz="923925" fontAlgn="base">
              <a:lnSpc>
                <a:spcPct val="100000"/>
              </a:lnSpc>
              <a:buNone/>
              <a:tabLst>
                <a:tab pos="10858500" algn="l"/>
              </a:tabLst>
            </a:pPr>
            <a:r>
              <a:rPr lang="en-US" sz="2400" b="1">
                <a:solidFill>
                  <a:srgbClr val="C00000"/>
                </a:solidFill>
              </a:rPr>
              <a:t>The HTI-5: Deregulatory Actions to Unleash Prosperity Proposed Rule includes several proposed revisions to information blocking regulations.</a:t>
            </a:r>
            <a:r>
              <a:rPr lang="en-US" sz="2400">
                <a:solidFill>
                  <a:srgbClr val="C00000"/>
                </a:solidFill>
              </a:rPr>
              <a:t>​</a:t>
            </a:r>
          </a:p>
          <a:p>
            <a:pPr fontAlgn="base">
              <a:lnSpc>
                <a:spcPct val="150000"/>
              </a:lnSpc>
              <a:spcBef>
                <a:spcPts val="600"/>
              </a:spcBef>
            </a:pPr>
            <a:r>
              <a:rPr lang="en-US"/>
              <a:t>Find the rule and link to submit public comments at: </a:t>
            </a:r>
            <a:r>
              <a:rPr lang="en-US" u="sng">
                <a:hlinkClick r:id="rId2"/>
              </a:rPr>
              <a:t>https://www.federalregister.gov </a:t>
            </a:r>
            <a:r>
              <a:rPr lang="en-US"/>
              <a:t>​</a:t>
            </a:r>
          </a:p>
          <a:p>
            <a:pPr fontAlgn="base">
              <a:lnSpc>
                <a:spcPct val="150000"/>
              </a:lnSpc>
              <a:spcBef>
                <a:spcPts val="600"/>
              </a:spcBef>
            </a:pPr>
            <a:r>
              <a:rPr lang="en-US"/>
              <a:t>Public comment period closes Feb 27, 2026.​</a:t>
            </a:r>
          </a:p>
          <a:p>
            <a:pPr marL="0" indent="0" fontAlgn="base">
              <a:buNone/>
            </a:pPr>
            <a:endParaRPr lang="en-US"/>
          </a:p>
          <a:p>
            <a:pPr marL="0" indent="0" fontAlgn="base">
              <a:buNone/>
            </a:pPr>
            <a:r>
              <a:rPr lang="en-US"/>
              <a:t>​</a:t>
            </a:r>
          </a:p>
          <a:p>
            <a:pPr marL="279400" lvl="1" indent="0">
              <a:lnSpc>
                <a:spcPct val="120000"/>
              </a:lnSpc>
              <a:spcBef>
                <a:spcPts val="0"/>
              </a:spcBef>
              <a:spcAft>
                <a:spcPts val="1800"/>
              </a:spcAft>
              <a:buFont typeface="System Font Regular"/>
              <a:buNone/>
            </a:pPr>
            <a:endParaRPr lang="en-US" sz="1800"/>
          </a:p>
        </p:txBody>
      </p:sp>
      <p:pic>
        <p:nvPicPr>
          <p:cNvPr id="3" name="Graphic 2" descr="Warning with solid fill">
            <a:extLst>
              <a:ext uri="{FF2B5EF4-FFF2-40B4-BE49-F238E27FC236}">
                <a16:creationId xmlns:a16="http://schemas.microsoft.com/office/drawing/2014/main" id="{6965890E-2BC5-AD66-440B-B6BAFD4507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3074" y="3695700"/>
            <a:ext cx="761074" cy="803762"/>
          </a:xfrm>
          <a:prstGeom prst="rect">
            <a:avLst/>
          </a:prstGeom>
        </p:spPr>
      </p:pic>
      <p:sp>
        <p:nvSpPr>
          <p:cNvPr id="4" name="Double Wave 3">
            <a:extLst>
              <a:ext uri="{FF2B5EF4-FFF2-40B4-BE49-F238E27FC236}">
                <a16:creationId xmlns:a16="http://schemas.microsoft.com/office/drawing/2014/main" id="{B5B156D8-86F0-3863-A2E2-20D42CFBCBA0}"/>
              </a:ext>
            </a:extLst>
          </p:cNvPr>
          <p:cNvSpPr/>
          <p:nvPr/>
        </p:nvSpPr>
        <p:spPr bwMode="gray">
          <a:xfrm>
            <a:off x="4600575" y="5026097"/>
            <a:ext cx="7439025" cy="1541929"/>
          </a:xfrm>
          <a:prstGeom prst="doubleWave">
            <a:avLst/>
          </a:prstGeom>
          <a:solidFill>
            <a:srgbClr val="FFC000"/>
          </a:solidFill>
          <a:ln w="28575" cap="flat" cmpd="sng" algn="ctr">
            <a:solidFill>
              <a:schemeClr val="accent1"/>
            </a:solid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4300" algn="ctr" fontAlgn="base">
              <a:lnSpc>
                <a:spcPct val="90000"/>
              </a:lnSpc>
              <a:spcAft>
                <a:spcPct val="0"/>
              </a:spcAft>
              <a:buClr>
                <a:schemeClr val="accent2"/>
              </a:buClr>
              <a:buSzPct val="90000"/>
            </a:pPr>
            <a:r>
              <a:rPr lang="en-US" b="1">
                <a:solidFill>
                  <a:schemeClr val="accent1"/>
                </a:solidFill>
                <a:latin typeface="+mj-lt"/>
              </a:rPr>
              <a:t>Check Tomorrow’s Agenda for HTI-5 Breakout Session Details</a:t>
            </a:r>
          </a:p>
        </p:txBody>
      </p:sp>
      <p:pic>
        <p:nvPicPr>
          <p:cNvPr id="9" name="Graphic 8" descr="Megaphone1 with solid fill">
            <a:extLst>
              <a:ext uri="{FF2B5EF4-FFF2-40B4-BE49-F238E27FC236}">
                <a16:creationId xmlns:a16="http://schemas.microsoft.com/office/drawing/2014/main" id="{942669AB-B6F2-E170-073B-56B61AC5E2D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86175" y="5337189"/>
            <a:ext cx="914400" cy="914400"/>
          </a:xfrm>
          <a:prstGeom prst="rect">
            <a:avLst/>
          </a:prstGeom>
        </p:spPr>
      </p:pic>
    </p:spTree>
    <p:extLst>
      <p:ext uri="{BB962C8B-B14F-4D97-AF65-F5344CB8AC3E}">
        <p14:creationId xmlns:p14="http://schemas.microsoft.com/office/powerpoint/2010/main" val="12568720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A294D-2EED-6272-846E-4619C2791728}"/>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CFABCB3-FEC4-2620-B361-BBD0FA6AEDA4}"/>
              </a:ext>
            </a:extLst>
          </p:cNvPr>
          <p:cNvSpPr>
            <a:spLocks noGrp="1"/>
          </p:cNvSpPr>
          <p:nvPr>
            <p:ph idx="1"/>
          </p:nvPr>
        </p:nvSpPr>
        <p:spPr>
          <a:xfrm>
            <a:off x="475056" y="1687709"/>
            <a:ext cx="11160685" cy="4595812"/>
          </a:xfrm>
        </p:spPr>
        <p:txBody>
          <a:bodyPr/>
          <a:lstStyle/>
          <a:p>
            <a:pPr marL="460323" lvl="1" indent="-285750" fontAlgn="base">
              <a:spcAft>
                <a:spcPct val="0"/>
              </a:spcAft>
            </a:pPr>
            <a:r>
              <a:rPr lang="en-US" sz="2400"/>
              <a:t>Actions taken by an actor to impose delays on another person’s ability to access, exchange, or use EHI constitute an interference.</a:t>
            </a:r>
          </a:p>
          <a:p>
            <a:pPr marL="460323" lvl="1" indent="-285750" fontAlgn="base">
              <a:spcAft>
                <a:spcPct val="0"/>
              </a:spcAft>
            </a:pPr>
            <a:endParaRPr lang="en-US" sz="2400"/>
          </a:p>
          <a:p>
            <a:pPr marL="460323" lvl="1" indent="-285750" fontAlgn="base">
              <a:spcAft>
                <a:spcPct val="0"/>
              </a:spcAft>
            </a:pPr>
            <a:r>
              <a:rPr lang="en-US" sz="2400"/>
              <a:t>Includes both affirmative acts and omissions designed or structured to slow data movement.</a:t>
            </a:r>
          </a:p>
          <a:p>
            <a:pPr marL="460323" lvl="1" indent="-285750" fontAlgn="base">
              <a:spcAft>
                <a:spcPct val="0"/>
              </a:spcAft>
            </a:pPr>
            <a:endParaRPr lang="en-US" sz="2400"/>
          </a:p>
          <a:p>
            <a:pPr marL="460323" lvl="1" indent="-285750" fontAlgn="base">
              <a:spcAft>
                <a:spcPct val="0"/>
              </a:spcAft>
            </a:pPr>
            <a:r>
              <a:rPr lang="en-US" sz="2400"/>
              <a:t>Delays are a common category of interference raised through FAQs, reports, and stakeholder inquiries.</a:t>
            </a:r>
          </a:p>
        </p:txBody>
      </p:sp>
      <p:sp>
        <p:nvSpPr>
          <p:cNvPr id="2" name="Title 1">
            <a:extLst>
              <a:ext uri="{FF2B5EF4-FFF2-40B4-BE49-F238E27FC236}">
                <a16:creationId xmlns:a16="http://schemas.microsoft.com/office/drawing/2014/main" id="{7A44D8AF-F463-DE60-5613-C3AE835B9BC4}"/>
              </a:ext>
            </a:extLst>
          </p:cNvPr>
          <p:cNvSpPr>
            <a:spLocks noGrp="1"/>
          </p:cNvSpPr>
          <p:nvPr>
            <p:ph type="title"/>
          </p:nvPr>
        </p:nvSpPr>
        <p:spPr/>
        <p:txBody>
          <a:bodyPr/>
          <a:lstStyle/>
          <a:p>
            <a:r>
              <a:rPr lang="en-US"/>
              <a:t>Description of Interference:</a:t>
            </a:r>
          </a:p>
        </p:txBody>
      </p:sp>
      <p:sp>
        <p:nvSpPr>
          <p:cNvPr id="5" name="Text Placeholder 4">
            <a:extLst>
              <a:ext uri="{FF2B5EF4-FFF2-40B4-BE49-F238E27FC236}">
                <a16:creationId xmlns:a16="http://schemas.microsoft.com/office/drawing/2014/main" id="{B8EDD7AA-B084-66FF-85F4-9221C8D9D00C}"/>
              </a:ext>
            </a:extLst>
          </p:cNvPr>
          <p:cNvSpPr>
            <a:spLocks noGrp="1"/>
          </p:cNvSpPr>
          <p:nvPr>
            <p:ph type="body" sz="quarter" idx="17"/>
          </p:nvPr>
        </p:nvSpPr>
        <p:spPr>
          <a:xfrm>
            <a:off x="475056" y="956886"/>
            <a:ext cx="10543464" cy="479363"/>
          </a:xfrm>
        </p:spPr>
        <p:txBody>
          <a:bodyPr/>
          <a:lstStyle/>
          <a:p>
            <a:r>
              <a:rPr lang="en-US" sz="2400"/>
              <a:t>Actions That Impose Delays on Access, Exchange, or Use of EHI</a:t>
            </a:r>
          </a:p>
        </p:txBody>
      </p:sp>
    </p:spTree>
    <p:extLst>
      <p:ext uri="{BB962C8B-B14F-4D97-AF65-F5344CB8AC3E}">
        <p14:creationId xmlns:p14="http://schemas.microsoft.com/office/powerpoint/2010/main" val="2544649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48ABA-0991-D172-95C7-30F069A2C6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E28862-DE37-C485-BC1C-AA693758C6A9}"/>
              </a:ext>
            </a:extLst>
          </p:cNvPr>
          <p:cNvSpPr>
            <a:spLocks noGrp="1"/>
          </p:cNvSpPr>
          <p:nvPr>
            <p:ph type="title"/>
          </p:nvPr>
        </p:nvSpPr>
        <p:spPr/>
        <p:txBody>
          <a:bodyPr/>
          <a:lstStyle/>
          <a:p>
            <a:r>
              <a:rPr lang="en-US"/>
              <a:t>Description of Interference:</a:t>
            </a:r>
          </a:p>
        </p:txBody>
      </p:sp>
      <p:sp>
        <p:nvSpPr>
          <p:cNvPr id="5" name="Text Placeholder 4">
            <a:extLst>
              <a:ext uri="{FF2B5EF4-FFF2-40B4-BE49-F238E27FC236}">
                <a16:creationId xmlns:a16="http://schemas.microsoft.com/office/drawing/2014/main" id="{F2BEBEA2-9B22-5DAA-3139-4430B4C1EE46}"/>
              </a:ext>
            </a:extLst>
          </p:cNvPr>
          <p:cNvSpPr>
            <a:spLocks noGrp="1"/>
          </p:cNvSpPr>
          <p:nvPr>
            <p:ph type="body" sz="quarter" idx="17"/>
          </p:nvPr>
        </p:nvSpPr>
        <p:spPr>
          <a:xfrm>
            <a:off x="475056" y="956886"/>
            <a:ext cx="10543464" cy="479363"/>
          </a:xfrm>
        </p:spPr>
        <p:txBody>
          <a:bodyPr/>
          <a:lstStyle/>
          <a:p>
            <a:r>
              <a:rPr lang="en-US" sz="2400"/>
              <a:t>Delaying Access for Patient-Authorized Apps Using APIs</a:t>
            </a:r>
          </a:p>
        </p:txBody>
      </p:sp>
      <p:sp>
        <p:nvSpPr>
          <p:cNvPr id="6" name="Rectangle 2">
            <a:extLst>
              <a:ext uri="{FF2B5EF4-FFF2-40B4-BE49-F238E27FC236}">
                <a16:creationId xmlns:a16="http://schemas.microsoft.com/office/drawing/2014/main" id="{81D76A8F-CF36-EB7C-4891-5360D96737FF}"/>
              </a:ext>
            </a:extLst>
          </p:cNvPr>
          <p:cNvSpPr>
            <a:spLocks noGrp="1" noChangeArrowheads="1"/>
          </p:cNvSpPr>
          <p:nvPr>
            <p:ph idx="1"/>
          </p:nvPr>
        </p:nvSpPr>
        <p:spPr bwMode="auto">
          <a:xfrm>
            <a:off x="461983" y="1662126"/>
            <a:ext cx="11268033" cy="441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60323" marR="0" lvl="1" indent="-285750" fontAlgn="base">
              <a:spcAft>
                <a:spcPct val="0"/>
              </a:spcAft>
              <a:buSzTx/>
              <a:tabLst/>
            </a:pPr>
            <a:r>
              <a:rPr lang="en-US" sz="2400"/>
              <a:t>Delaying the </a:t>
            </a:r>
            <a:r>
              <a:rPr lang="en-US" sz="2400" b="1"/>
              <a:t>access, exchange, or use of EHI</a:t>
            </a:r>
            <a:r>
              <a:rPr lang="en-US" sz="2400"/>
              <a:t> by a </a:t>
            </a:r>
            <a:r>
              <a:rPr lang="en-US" sz="2400" b="1"/>
              <a:t>third-party app designated and authorized by the patient</a:t>
            </a:r>
            <a:r>
              <a:rPr lang="en-US" sz="2400"/>
              <a:t> constitutes an interference </a:t>
            </a:r>
            <a:r>
              <a:rPr lang="en-US" sz="2400" b="1"/>
              <a:t>when a deployed API is capable</a:t>
            </a:r>
            <a:r>
              <a:rPr lang="en-US" sz="2400"/>
              <a:t> of supporting that access.</a:t>
            </a:r>
          </a:p>
          <a:p>
            <a:pPr marL="460323" marR="0" lvl="1" indent="-285750" fontAlgn="base">
              <a:spcAft>
                <a:spcPct val="0"/>
              </a:spcAft>
              <a:buSzTx/>
              <a:tabLst/>
            </a:pPr>
            <a:endParaRPr lang="en-US" altLang="en-US" sz="2200"/>
          </a:p>
          <a:p>
            <a:pPr marL="460323" marR="0" lvl="1" indent="-285750" fontAlgn="base">
              <a:spcAft>
                <a:spcPct val="0"/>
              </a:spcAft>
              <a:buSzTx/>
              <a:tabLst/>
            </a:pPr>
            <a:r>
              <a:rPr lang="en-US" sz="2400"/>
              <a:t>“App” includes patient-facing smartphones, web apps, wearables, and other tools leveraging modern APIs (e.g., § 170.315(g)(10)-certified APIs).</a:t>
            </a:r>
          </a:p>
          <a:p>
            <a:pPr marL="460323" marR="0" lvl="1" indent="-285750" fontAlgn="base">
              <a:spcAft>
                <a:spcPct val="0"/>
              </a:spcAft>
              <a:buSzTx/>
              <a:tabLst/>
            </a:pPr>
            <a:endParaRPr lang="en-US" altLang="en-US" sz="2200"/>
          </a:p>
          <a:p>
            <a:pPr marL="460323" marR="0" lvl="1" indent="-285750" fontAlgn="base">
              <a:spcAft>
                <a:spcPct val="0"/>
              </a:spcAft>
              <a:buSzTx/>
              <a:tabLst/>
            </a:pPr>
            <a:r>
              <a:rPr lang="en-US" sz="2400"/>
              <a:t>Directly tied to ONC’s Cures Act mandate to ensure </a:t>
            </a:r>
            <a:r>
              <a:rPr lang="en-US" sz="2400" b="1"/>
              <a:t>seamless patient access via APIs</a:t>
            </a:r>
            <a:r>
              <a:rPr lang="en-US" sz="2400"/>
              <a:t>.</a:t>
            </a:r>
          </a:p>
          <a:p>
            <a:pPr marL="460323" marR="0" lvl="1" indent="-285750" fontAlgn="base">
              <a:spcAft>
                <a:spcPct val="0"/>
              </a:spcAft>
              <a:buSzTx/>
              <a:tabLst/>
            </a:pPr>
            <a:endParaRPr lang="en-US" sz="2400"/>
          </a:p>
          <a:p>
            <a:pPr marL="460323" marR="0" lvl="1" indent="-285750" fontAlgn="base">
              <a:spcAft>
                <a:spcPct val="0"/>
              </a:spcAft>
              <a:buSzTx/>
              <a:tabLst/>
            </a:pPr>
            <a:r>
              <a:rPr lang="en-US" sz="2400"/>
              <a:t>One of the strongest examples of interference because delays undermine the statutory right of patients to access their EHI where APIs are operational.</a:t>
            </a:r>
            <a:endParaRPr lang="en-US" altLang="en-US" sz="2200"/>
          </a:p>
        </p:txBody>
      </p:sp>
    </p:spTree>
    <p:extLst>
      <p:ext uri="{BB962C8B-B14F-4D97-AF65-F5344CB8AC3E}">
        <p14:creationId xmlns:p14="http://schemas.microsoft.com/office/powerpoint/2010/main" val="10311412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C05A35-E046-7ABB-BE99-E7CFD39AE0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DA35E4-EB34-7903-12E4-4F76664B6E40}"/>
              </a:ext>
            </a:extLst>
          </p:cNvPr>
          <p:cNvSpPr>
            <a:spLocks noGrp="1"/>
          </p:cNvSpPr>
          <p:nvPr>
            <p:ph type="title"/>
          </p:nvPr>
        </p:nvSpPr>
        <p:spPr/>
        <p:txBody>
          <a:bodyPr/>
          <a:lstStyle/>
          <a:p>
            <a:r>
              <a:rPr lang="en-US"/>
              <a:t>Description of Interference:</a:t>
            </a:r>
          </a:p>
        </p:txBody>
      </p:sp>
      <p:sp>
        <p:nvSpPr>
          <p:cNvPr id="5" name="Text Placeholder 4">
            <a:extLst>
              <a:ext uri="{FF2B5EF4-FFF2-40B4-BE49-F238E27FC236}">
                <a16:creationId xmlns:a16="http://schemas.microsoft.com/office/drawing/2014/main" id="{A57E48A5-FB2B-E29A-78DC-1063C2C4B436}"/>
              </a:ext>
            </a:extLst>
          </p:cNvPr>
          <p:cNvSpPr>
            <a:spLocks noGrp="1"/>
          </p:cNvSpPr>
          <p:nvPr>
            <p:ph type="body" sz="quarter" idx="17"/>
          </p:nvPr>
        </p:nvSpPr>
        <p:spPr>
          <a:xfrm>
            <a:off x="475056" y="956886"/>
            <a:ext cx="10543464" cy="479363"/>
          </a:xfrm>
        </p:spPr>
        <p:txBody>
          <a:bodyPr/>
          <a:lstStyle/>
          <a:p>
            <a:r>
              <a:rPr lang="en-US" sz="2400"/>
              <a:t>Failure to Publish Required API Technical Information</a:t>
            </a:r>
          </a:p>
        </p:txBody>
      </p:sp>
      <p:sp>
        <p:nvSpPr>
          <p:cNvPr id="6" name="Rectangle 2">
            <a:extLst>
              <a:ext uri="{FF2B5EF4-FFF2-40B4-BE49-F238E27FC236}">
                <a16:creationId xmlns:a16="http://schemas.microsoft.com/office/drawing/2014/main" id="{0AC29DC5-50BB-F66E-75C7-5C4C8EAF9DFD}"/>
              </a:ext>
            </a:extLst>
          </p:cNvPr>
          <p:cNvSpPr>
            <a:spLocks noGrp="1" noChangeArrowheads="1"/>
          </p:cNvSpPr>
          <p:nvPr>
            <p:ph idx="1"/>
          </p:nvPr>
        </p:nvSpPr>
        <p:spPr bwMode="auto">
          <a:xfrm>
            <a:off x="461983" y="2065624"/>
            <a:ext cx="11268033" cy="2223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60323" marR="0" lvl="1" indent="-285750" fontAlgn="base">
              <a:spcAft>
                <a:spcPct val="0"/>
              </a:spcAft>
              <a:buSzTx/>
              <a:tabLst/>
            </a:pPr>
            <a:r>
              <a:rPr lang="en-US" sz="2400">
                <a:solidFill>
                  <a:schemeClr val="tx1"/>
                </a:solidFill>
              </a:rPr>
              <a:t>Failure to publish or make available essential API-related details—such as </a:t>
            </a:r>
            <a:r>
              <a:rPr lang="en-US" sz="2400" b="1">
                <a:solidFill>
                  <a:schemeClr val="tx1"/>
                </a:solidFill>
              </a:rPr>
              <a:t>service base URLs for Certified API Technology</a:t>
            </a:r>
            <a:r>
              <a:rPr lang="en-US" sz="2400">
                <a:solidFill>
                  <a:schemeClr val="tx1"/>
                </a:solidFill>
              </a:rPr>
              <a:t>—is an </a:t>
            </a:r>
            <a:r>
              <a:rPr lang="en-US" sz="2400" b="1">
                <a:solidFill>
                  <a:schemeClr val="tx1"/>
                </a:solidFill>
              </a:rPr>
              <a:t>interference</a:t>
            </a:r>
          </a:p>
          <a:p>
            <a:pPr marL="460323" marR="0" lvl="1" indent="-285750" fontAlgn="base">
              <a:spcAft>
                <a:spcPct val="0"/>
              </a:spcAft>
              <a:buSzTx/>
              <a:tabLst/>
            </a:pPr>
            <a:endParaRPr lang="en-US" altLang="en-US" sz="2200">
              <a:solidFill>
                <a:schemeClr val="tx1"/>
              </a:solidFill>
            </a:endParaRPr>
          </a:p>
          <a:p>
            <a:pPr marL="460323" marR="0" lvl="1" indent="-285750" fontAlgn="base">
              <a:spcAft>
                <a:spcPct val="0"/>
              </a:spcAft>
              <a:buSzTx/>
              <a:tabLst/>
            </a:pPr>
            <a:r>
              <a:rPr lang="en-US" sz="2400">
                <a:solidFill>
                  <a:schemeClr val="tx1"/>
                </a:solidFill>
              </a:rPr>
              <a:t>These omissions prevent apps, developers, and other systems from connecting or requesting EHI as intended under the Cures Act.</a:t>
            </a:r>
          </a:p>
          <a:p>
            <a:pPr marL="174573" marR="0" lvl="1" indent="0" fontAlgn="base">
              <a:spcAft>
                <a:spcPct val="0"/>
              </a:spcAft>
              <a:buSzTx/>
              <a:buNone/>
              <a:tabLst/>
            </a:pPr>
            <a:endParaRPr lang="en-US" altLang="en-US" sz="2200">
              <a:solidFill>
                <a:schemeClr val="tx1"/>
              </a:solidFill>
            </a:endParaRPr>
          </a:p>
        </p:txBody>
      </p:sp>
    </p:spTree>
    <p:extLst>
      <p:ext uri="{BB962C8B-B14F-4D97-AF65-F5344CB8AC3E}">
        <p14:creationId xmlns:p14="http://schemas.microsoft.com/office/powerpoint/2010/main" val="6068592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EB5CED-A129-18A9-ACD2-C5F2335FFC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FC8D89-4E42-D5CF-D3E9-ABC307CF5F8B}"/>
              </a:ext>
            </a:extLst>
          </p:cNvPr>
          <p:cNvSpPr>
            <a:spLocks noGrp="1"/>
          </p:cNvSpPr>
          <p:nvPr>
            <p:ph type="title"/>
          </p:nvPr>
        </p:nvSpPr>
        <p:spPr/>
        <p:txBody>
          <a:bodyPr/>
          <a:lstStyle/>
          <a:p>
            <a:r>
              <a:rPr lang="en-US"/>
              <a:t>Description of Interference:</a:t>
            </a:r>
          </a:p>
        </p:txBody>
      </p:sp>
      <p:sp>
        <p:nvSpPr>
          <p:cNvPr id="5" name="Text Placeholder 4">
            <a:extLst>
              <a:ext uri="{FF2B5EF4-FFF2-40B4-BE49-F238E27FC236}">
                <a16:creationId xmlns:a16="http://schemas.microsoft.com/office/drawing/2014/main" id="{A39D522F-F5DE-70A7-DFFE-41FEA5F1B051}"/>
              </a:ext>
            </a:extLst>
          </p:cNvPr>
          <p:cNvSpPr>
            <a:spLocks noGrp="1"/>
          </p:cNvSpPr>
          <p:nvPr>
            <p:ph type="body" sz="quarter" idx="17"/>
          </p:nvPr>
        </p:nvSpPr>
        <p:spPr>
          <a:xfrm>
            <a:off x="475056" y="956886"/>
            <a:ext cx="10543464" cy="479363"/>
          </a:xfrm>
        </p:spPr>
        <p:txBody>
          <a:bodyPr/>
          <a:lstStyle/>
          <a:p>
            <a:r>
              <a:rPr lang="en-US" sz="2400"/>
              <a:t>Non-Standard or other Inappropriate Implementations of Health IT</a:t>
            </a:r>
          </a:p>
        </p:txBody>
      </p:sp>
      <p:sp>
        <p:nvSpPr>
          <p:cNvPr id="6" name="Rectangle 2">
            <a:extLst>
              <a:ext uri="{FF2B5EF4-FFF2-40B4-BE49-F238E27FC236}">
                <a16:creationId xmlns:a16="http://schemas.microsoft.com/office/drawing/2014/main" id="{D5FB269F-4386-9240-3A21-7972B221EC81}"/>
              </a:ext>
            </a:extLst>
          </p:cNvPr>
          <p:cNvSpPr>
            <a:spLocks noGrp="1" noChangeArrowheads="1"/>
          </p:cNvSpPr>
          <p:nvPr>
            <p:ph idx="1"/>
          </p:nvPr>
        </p:nvSpPr>
        <p:spPr bwMode="auto">
          <a:xfrm>
            <a:off x="475056" y="1935935"/>
            <a:ext cx="11268033" cy="4069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60323" marR="0" lvl="1" indent="-285750" fontAlgn="base">
              <a:spcAft>
                <a:spcPct val="0"/>
              </a:spcAft>
              <a:buSzTx/>
              <a:tabLst/>
            </a:pPr>
            <a:r>
              <a:rPr lang="en-US" altLang="en-US" sz="2400">
                <a:solidFill>
                  <a:schemeClr val="tx1"/>
                </a:solidFill>
              </a:rPr>
              <a:t>Implementing health IT in </a:t>
            </a:r>
            <a:r>
              <a:rPr lang="en-US" altLang="en-US" sz="2400" b="1">
                <a:solidFill>
                  <a:schemeClr val="tx1"/>
                </a:solidFill>
              </a:rPr>
              <a:t>non-standard ways that limit interoperability </a:t>
            </a:r>
            <a:r>
              <a:rPr lang="en-US" altLang="en-US" sz="2400">
                <a:solidFill>
                  <a:schemeClr val="tx1"/>
                </a:solidFill>
              </a:rPr>
              <a:t>or complicate how others access, exchange, or use EHI is an interference. Includes proprietary configurations, custom interfaces, or restrictions that frustrate standardized data exchange.</a:t>
            </a:r>
          </a:p>
          <a:p>
            <a:pPr marL="174573" marR="0" lvl="1" indent="0" fontAlgn="base">
              <a:spcAft>
                <a:spcPct val="0"/>
              </a:spcAft>
              <a:buSzTx/>
              <a:buNone/>
              <a:tabLst/>
            </a:pPr>
            <a:endParaRPr lang="en-US" altLang="en-US" sz="2400">
              <a:solidFill>
                <a:schemeClr val="tx1"/>
              </a:solidFill>
            </a:endParaRPr>
          </a:p>
          <a:p>
            <a:pPr marL="460323" marR="0" lvl="1" indent="-285750" fontAlgn="base">
              <a:spcAft>
                <a:spcPct val="0"/>
              </a:spcAft>
              <a:buSzTx/>
              <a:tabLst/>
            </a:pPr>
            <a:r>
              <a:rPr lang="en-US" altLang="en-US" sz="2400">
                <a:solidFill>
                  <a:schemeClr val="tx1"/>
                </a:solidFill>
              </a:rPr>
              <a:t>Implementing health IT in ways that </a:t>
            </a:r>
            <a:r>
              <a:rPr lang="en-US" altLang="en-US" sz="2400" b="1">
                <a:solidFill>
                  <a:schemeClr val="tx1"/>
                </a:solidFill>
              </a:rPr>
              <a:t>lead to fraud, waste, or abuse, or impede innovations and advancements</a:t>
            </a:r>
            <a:r>
              <a:rPr lang="en-US" altLang="en-US" sz="2400">
                <a:solidFill>
                  <a:schemeClr val="tx1"/>
                </a:solidFill>
              </a:rPr>
              <a:t> in health information access, exchange, and use, including care delivery enabled by health IT</a:t>
            </a:r>
          </a:p>
          <a:p>
            <a:pPr marL="174573" marR="0" lvl="1" indent="0" fontAlgn="base">
              <a:spcAft>
                <a:spcPct val="0"/>
              </a:spcAft>
              <a:buSzTx/>
              <a:buNone/>
              <a:tabLst/>
            </a:pPr>
            <a:endParaRPr lang="en-US" altLang="en-US" sz="2400" b="1">
              <a:solidFill>
                <a:schemeClr val="tx1"/>
              </a:solidFill>
            </a:endParaRPr>
          </a:p>
          <a:p>
            <a:pPr marL="460323" marR="0" lvl="1" indent="-285750" fontAlgn="base">
              <a:spcAft>
                <a:spcPct val="0"/>
              </a:spcAft>
              <a:buSzTx/>
              <a:tabLst/>
            </a:pPr>
            <a:endParaRPr lang="en-US" altLang="en-US" sz="2400" b="1">
              <a:solidFill>
                <a:schemeClr val="tx1"/>
              </a:solidFill>
            </a:endParaRPr>
          </a:p>
          <a:p>
            <a:pPr marL="174573" marR="0" lvl="1" indent="0" fontAlgn="base">
              <a:spcAft>
                <a:spcPct val="0"/>
              </a:spcAft>
              <a:buSzTx/>
              <a:buNone/>
              <a:tabLst/>
            </a:pPr>
            <a:endParaRPr lang="en-US" altLang="en-US" sz="2400">
              <a:solidFill>
                <a:schemeClr val="tx1"/>
              </a:solidFill>
            </a:endParaRPr>
          </a:p>
        </p:txBody>
      </p:sp>
    </p:spTree>
    <p:extLst>
      <p:ext uri="{BB962C8B-B14F-4D97-AF65-F5344CB8AC3E}">
        <p14:creationId xmlns:p14="http://schemas.microsoft.com/office/powerpoint/2010/main" val="10347249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C6124-B3BC-E1E8-3597-C2616C7695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576CB1-27D3-AE85-4C26-9D566EFD5590}"/>
              </a:ext>
            </a:extLst>
          </p:cNvPr>
          <p:cNvSpPr>
            <a:spLocks noGrp="1"/>
          </p:cNvSpPr>
          <p:nvPr>
            <p:ph type="title"/>
          </p:nvPr>
        </p:nvSpPr>
        <p:spPr/>
        <p:txBody>
          <a:bodyPr/>
          <a:lstStyle/>
          <a:p>
            <a:r>
              <a:rPr lang="en-US"/>
              <a:t>Description of Interference:</a:t>
            </a:r>
          </a:p>
        </p:txBody>
      </p:sp>
      <p:sp>
        <p:nvSpPr>
          <p:cNvPr id="5" name="Text Placeholder 4">
            <a:extLst>
              <a:ext uri="{FF2B5EF4-FFF2-40B4-BE49-F238E27FC236}">
                <a16:creationId xmlns:a16="http://schemas.microsoft.com/office/drawing/2014/main" id="{29439AAC-8E6D-A61D-923E-791EFBAE2A00}"/>
              </a:ext>
            </a:extLst>
          </p:cNvPr>
          <p:cNvSpPr>
            <a:spLocks noGrp="1"/>
          </p:cNvSpPr>
          <p:nvPr>
            <p:ph type="body" sz="quarter" idx="17"/>
          </p:nvPr>
        </p:nvSpPr>
        <p:spPr>
          <a:xfrm>
            <a:off x="475056" y="956886"/>
            <a:ext cx="10543464" cy="479363"/>
          </a:xfrm>
        </p:spPr>
        <p:txBody>
          <a:bodyPr/>
          <a:lstStyle/>
          <a:p>
            <a:r>
              <a:rPr lang="en-US" sz="2400"/>
              <a:t>Improper Inducements or Discriminatory Contract Terms</a:t>
            </a:r>
          </a:p>
        </p:txBody>
      </p:sp>
      <p:sp>
        <p:nvSpPr>
          <p:cNvPr id="6" name="Rectangle 2">
            <a:extLst>
              <a:ext uri="{FF2B5EF4-FFF2-40B4-BE49-F238E27FC236}">
                <a16:creationId xmlns:a16="http://schemas.microsoft.com/office/drawing/2014/main" id="{26605549-75CA-958E-572D-8668D5A65D6F}"/>
              </a:ext>
            </a:extLst>
          </p:cNvPr>
          <p:cNvSpPr>
            <a:spLocks noGrp="1" noChangeArrowheads="1"/>
          </p:cNvSpPr>
          <p:nvPr>
            <p:ph idx="1"/>
          </p:nvPr>
        </p:nvSpPr>
        <p:spPr bwMode="auto">
          <a:xfrm>
            <a:off x="457319" y="1692513"/>
            <a:ext cx="11268033" cy="2223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60323" marR="0" lvl="1" indent="-285750" fontAlgn="base">
              <a:spcAft>
                <a:spcPct val="0"/>
              </a:spcAft>
              <a:buSzTx/>
              <a:tabLst/>
            </a:pPr>
            <a:r>
              <a:rPr lang="en-US" sz="2400">
                <a:solidFill>
                  <a:schemeClr val="tx1"/>
                </a:solidFill>
              </a:rPr>
              <a:t>Contractual conditions that </a:t>
            </a:r>
            <a:r>
              <a:rPr lang="en-US" sz="2400" b="1">
                <a:solidFill>
                  <a:schemeClr val="tx1"/>
                </a:solidFill>
              </a:rPr>
              <a:t>discriminate among persons and entities</a:t>
            </a:r>
            <a:r>
              <a:rPr lang="en-US" sz="2400">
                <a:solidFill>
                  <a:schemeClr val="tx1"/>
                </a:solidFill>
              </a:rPr>
              <a:t> seeking access, exchange, or use of EHI may constitute interferences.</a:t>
            </a:r>
          </a:p>
          <a:p>
            <a:pPr marL="460323" marR="0" lvl="1" indent="-285750" fontAlgn="base">
              <a:spcAft>
                <a:spcPct val="0"/>
              </a:spcAft>
              <a:buSzTx/>
              <a:tabLst/>
            </a:pPr>
            <a:endParaRPr lang="en-US" altLang="en-US" sz="2200">
              <a:solidFill>
                <a:schemeClr val="tx1"/>
              </a:solidFill>
            </a:endParaRPr>
          </a:p>
          <a:p>
            <a:pPr marL="460323" marR="0" lvl="1" indent="-285750" fontAlgn="base">
              <a:spcAft>
                <a:spcPct val="0"/>
              </a:spcAft>
              <a:buSzTx/>
              <a:tabLst/>
            </a:pPr>
            <a:r>
              <a:rPr lang="en-US" sz="2400">
                <a:solidFill>
                  <a:schemeClr val="tx1"/>
                </a:solidFill>
              </a:rPr>
              <a:t>Includes leveraging contracts to impose unequal terms, unnecessary conditions, or burdens unrelated to legitimate privacy/security requirements.</a:t>
            </a:r>
          </a:p>
          <a:p>
            <a:pPr marL="460323" marR="0" lvl="1" indent="-285750" fontAlgn="base">
              <a:spcAft>
                <a:spcPct val="0"/>
              </a:spcAft>
              <a:buSzTx/>
              <a:tabLst/>
            </a:pPr>
            <a:endParaRPr lang="en-US" altLang="en-US" sz="2200"/>
          </a:p>
        </p:txBody>
      </p:sp>
    </p:spTree>
    <p:extLst>
      <p:ext uri="{BB962C8B-B14F-4D97-AF65-F5344CB8AC3E}">
        <p14:creationId xmlns:p14="http://schemas.microsoft.com/office/powerpoint/2010/main" val="40855541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B65F4-A912-0B22-FA17-2F948A91F926}"/>
              </a:ext>
            </a:extLst>
          </p:cNvPr>
          <p:cNvSpPr>
            <a:spLocks noGrp="1"/>
          </p:cNvSpPr>
          <p:nvPr>
            <p:ph type="title"/>
          </p:nvPr>
        </p:nvSpPr>
        <p:spPr/>
        <p:txBody>
          <a:bodyPr/>
          <a:lstStyle/>
          <a:p>
            <a:r>
              <a:rPr lang="en-US"/>
              <a:t>Public Health Service Act: 3001(c)(5)(D)</a:t>
            </a:r>
          </a:p>
        </p:txBody>
      </p:sp>
      <p:sp>
        <p:nvSpPr>
          <p:cNvPr id="3" name="TextBox 2">
            <a:extLst>
              <a:ext uri="{FF2B5EF4-FFF2-40B4-BE49-F238E27FC236}">
                <a16:creationId xmlns:a16="http://schemas.microsoft.com/office/drawing/2014/main" id="{D7597503-3546-A8F9-68FD-6BEDEF71518D}"/>
              </a:ext>
            </a:extLst>
          </p:cNvPr>
          <p:cNvSpPr txBox="1"/>
          <p:nvPr/>
        </p:nvSpPr>
        <p:spPr bwMode="gray">
          <a:xfrm>
            <a:off x="736146" y="5344886"/>
            <a:ext cx="6019800" cy="1053873"/>
          </a:xfrm>
          <a:prstGeom prst="rect">
            <a:avLst/>
          </a:prstGeom>
        </p:spPr>
        <p:txBody>
          <a:bodyPr wrap="square" lIns="45720" tIns="45720" rIns="45720" bIns="45720" rtlCol="0">
            <a:noAutofit/>
          </a:bodyPr>
          <a:lstStyle/>
          <a:p>
            <a:pPr marL="171450" marR="0" lvl="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FC4D4865-A8A1-911B-A141-BDD69E0265FB}"/>
              </a:ext>
            </a:extLst>
          </p:cNvPr>
          <p:cNvSpPr txBox="1"/>
          <p:nvPr/>
        </p:nvSpPr>
        <p:spPr bwMode="gray">
          <a:xfrm>
            <a:off x="574158" y="1347786"/>
            <a:ext cx="10881695" cy="346864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panose="020B0604020202020204"/>
                <a:ea typeface="+mn-ea"/>
                <a:cs typeface="+mn-cs"/>
              </a:rPr>
              <a:t>(D) CONDITIONS OF CERTIFICATION — </a:t>
            </a: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 the Secretary, through notice and comment rulemaking, shall require, as a condition of certification and maintenance of certification…that the health information technology developer or entity— </a:t>
            </a:r>
          </a:p>
          <a:p>
            <a:pPr marL="400050" marR="0" lvl="0" indent="-400050" algn="l" defTabSz="914400" rtl="0" eaLnBrk="1" fontAlgn="auto" latinLnBrk="0" hangingPunct="1">
              <a:lnSpc>
                <a:spcPct val="90000"/>
              </a:lnSpc>
              <a:spcBef>
                <a:spcPts val="1000"/>
              </a:spcBef>
              <a:spcAft>
                <a:spcPts val="0"/>
              </a:spcAft>
              <a:buClrTx/>
              <a:buSzTx/>
              <a:buFontTx/>
              <a:buAutoNum type="romanLcParenBoth"/>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does not take any action that </a:t>
            </a:r>
            <a:r>
              <a:rPr kumimoji="0" lang="en-US" sz="1800" b="1" i="0" u="none" strike="noStrike" kern="1200" cap="none" spc="0" normalizeH="0" baseline="0" noProof="0">
                <a:ln>
                  <a:noFill/>
                </a:ln>
                <a:solidFill>
                  <a:srgbClr val="000000"/>
                </a:solidFill>
                <a:effectLst/>
                <a:uLnTx/>
                <a:uFillTx/>
                <a:latin typeface="Arial" panose="020B0604020202020204"/>
                <a:ea typeface="+mn-ea"/>
                <a:cs typeface="+mn-cs"/>
              </a:rPr>
              <a:t>constitutes information blocking </a:t>
            </a: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as defined in section 3022(a); </a:t>
            </a:r>
          </a:p>
          <a:p>
            <a:pPr marL="400050" marR="0" lvl="0" indent="-400050" algn="l" defTabSz="914400" rtl="0" eaLnBrk="1" fontAlgn="auto" latinLnBrk="0" hangingPunct="1">
              <a:lnSpc>
                <a:spcPct val="90000"/>
              </a:lnSpc>
              <a:spcBef>
                <a:spcPts val="1000"/>
              </a:spcBef>
              <a:spcAft>
                <a:spcPts val="0"/>
              </a:spcAft>
              <a:buClrTx/>
              <a:buSzTx/>
              <a:buFontTx/>
              <a:buAutoNum type="romanLcParenBoth"/>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provides </a:t>
            </a:r>
            <a:r>
              <a:rPr kumimoji="0" lang="en-US" sz="1800" b="1" i="0" u="none" strike="noStrike" kern="1200" cap="none" spc="0" normalizeH="0" baseline="0" noProof="0">
                <a:ln>
                  <a:noFill/>
                </a:ln>
                <a:solidFill>
                  <a:srgbClr val="000000"/>
                </a:solidFill>
                <a:effectLst/>
                <a:uLnTx/>
                <a:uFillTx/>
                <a:latin typeface="Arial" panose="020B0604020202020204"/>
                <a:ea typeface="+mn-ea"/>
                <a:cs typeface="+mn-cs"/>
              </a:rPr>
              <a:t>assurances</a:t>
            </a: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 satisfactory to the Secretary that such developer or entity, unless for legitimate purposes specified by the Secretary, will not take any action described in clause (</a:t>
            </a:r>
            <a:r>
              <a:rPr kumimoji="0" lang="en-US" sz="1800" b="0" i="0" u="none" strike="noStrike" kern="1200" cap="none" spc="0" normalizeH="0" baseline="0" noProof="0" err="1">
                <a:ln>
                  <a:noFill/>
                </a:ln>
                <a:solidFill>
                  <a:srgbClr val="000000"/>
                </a:solidFill>
                <a:effectLst/>
                <a:uLnTx/>
                <a:uFillTx/>
                <a:latin typeface="Arial" panose="020B0604020202020204"/>
                <a:ea typeface="+mn-ea"/>
                <a:cs typeface="+mn-cs"/>
              </a:rPr>
              <a:t>i</a:t>
            </a: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 or any other action that may inhibit the appropriate exchange, access, and use of electronic health information; […]</a:t>
            </a:r>
          </a:p>
          <a:p>
            <a:pPr marL="404813" marR="0" lvl="0" indent="-404813" algn="l" defTabSz="914400" rtl="0" eaLnBrk="1" fontAlgn="auto" latinLnBrk="0" hangingPunct="1">
              <a:lnSpc>
                <a:spcPct val="90000"/>
              </a:lnSpc>
              <a:spcBef>
                <a:spcPts val="100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(iv) has </a:t>
            </a:r>
            <a:r>
              <a:rPr kumimoji="0" lang="en-US" sz="1800" b="1" i="0" u="none" strike="noStrike" kern="1200" cap="none" spc="0" normalizeH="0" baseline="0" noProof="0">
                <a:ln>
                  <a:noFill/>
                </a:ln>
                <a:solidFill>
                  <a:srgbClr val="000000"/>
                </a:solidFill>
                <a:effectLst/>
                <a:uLnTx/>
                <a:uFillTx/>
                <a:latin typeface="Arial" panose="020B0604020202020204"/>
                <a:ea typeface="+mn-ea"/>
                <a:cs typeface="+mn-cs"/>
              </a:rPr>
              <a:t>published application programming interfaces </a:t>
            </a: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and allows health information from such technology to be accessed, exchanged, and used without special effort through the use of application programming interfaces or successor technology or standards, as provided for under applicable law, including providing access to all data elements of a patient’s electronic health record to the extent permissible under applicable privacy laws</a:t>
            </a:r>
          </a:p>
        </p:txBody>
      </p:sp>
    </p:spTree>
    <p:extLst>
      <p:ext uri="{BB962C8B-B14F-4D97-AF65-F5344CB8AC3E}">
        <p14:creationId xmlns:p14="http://schemas.microsoft.com/office/powerpoint/2010/main" val="15096182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813B0-880D-8B51-D380-B702A826699A}"/>
              </a:ext>
            </a:extLst>
          </p:cNvPr>
          <p:cNvSpPr>
            <a:spLocks noGrp="1"/>
          </p:cNvSpPr>
          <p:nvPr>
            <p:ph type="title"/>
          </p:nvPr>
        </p:nvSpPr>
        <p:spPr>
          <a:xfrm>
            <a:off x="457319" y="457200"/>
            <a:ext cx="11285377" cy="594852"/>
          </a:xfrm>
        </p:spPr>
        <p:txBody>
          <a:bodyPr/>
          <a:lstStyle/>
          <a:p>
            <a:r>
              <a:rPr lang="en-US"/>
              <a:t>Conditions and Maintenance of Certification Requirements</a:t>
            </a:r>
          </a:p>
        </p:txBody>
      </p:sp>
      <p:sp>
        <p:nvSpPr>
          <p:cNvPr id="3" name="Rectangle 2">
            <a:extLst>
              <a:ext uri="{FF2B5EF4-FFF2-40B4-BE49-F238E27FC236}">
                <a16:creationId xmlns:a16="http://schemas.microsoft.com/office/drawing/2014/main" id="{1646028D-A3C0-55EF-D8EA-813D9B890CD6}"/>
              </a:ext>
            </a:extLst>
          </p:cNvPr>
          <p:cNvSpPr/>
          <p:nvPr/>
        </p:nvSpPr>
        <p:spPr>
          <a:xfrm>
            <a:off x="457319" y="2236981"/>
            <a:ext cx="3898371" cy="2932341"/>
          </a:xfrm>
          <a:prstGeom prst="rect">
            <a:avLst/>
          </a:prstGeom>
        </p:spPr>
        <p:txBody>
          <a:bodyPr wrap="square">
            <a:spAutoFit/>
          </a:bodyPr>
          <a:lstStyle/>
          <a:p>
            <a:pPr marL="0" marR="0" lvl="0" indent="0" algn="l" defTabSz="914377" rtl="0" eaLnBrk="1" fontAlgn="auto" latinLnBrk="0" hangingPunct="1">
              <a:lnSpc>
                <a:spcPts val="32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panose="020B0604020202020204"/>
                <a:ea typeface="+mn-ea"/>
                <a:cs typeface="+mn-cs"/>
              </a:rPr>
              <a:t>The 21st Century Cures Act requires HHS to establish Conditions and Maintenance of Certification requirements for the ONC Health IT Certification Program.</a:t>
            </a:r>
          </a:p>
        </p:txBody>
      </p:sp>
      <p:graphicFrame>
        <p:nvGraphicFramePr>
          <p:cNvPr id="4" name="Table 1993">
            <a:extLst>
              <a:ext uri="{FF2B5EF4-FFF2-40B4-BE49-F238E27FC236}">
                <a16:creationId xmlns:a16="http://schemas.microsoft.com/office/drawing/2014/main" id="{5C99700F-F14F-AC1C-804B-24393D1F1743}"/>
              </a:ext>
            </a:extLst>
          </p:cNvPr>
          <p:cNvGraphicFramePr/>
          <p:nvPr/>
        </p:nvGraphicFramePr>
        <p:xfrm>
          <a:off x="4564423" y="1367750"/>
          <a:ext cx="7170258" cy="4670805"/>
        </p:xfrm>
        <a:graphic>
          <a:graphicData uri="http://schemas.openxmlformats.org/drawingml/2006/table">
            <a:tbl>
              <a:tblPr firstRow="1" firstCol="1" bandRow="1">
                <a:tableStyleId>{9D7B26C5-4107-4FEC-AEDC-1716B250A1EF}</a:tableStyleId>
              </a:tblPr>
              <a:tblGrid>
                <a:gridCol w="7170258">
                  <a:extLst>
                    <a:ext uri="{9D8B030D-6E8A-4147-A177-3AD203B41FA5}">
                      <a16:colId xmlns:a16="http://schemas.microsoft.com/office/drawing/2014/main" val="20000"/>
                    </a:ext>
                  </a:extLst>
                </a:gridCol>
              </a:tblGrid>
              <a:tr h="674045">
                <a:tc>
                  <a:txBody>
                    <a:bodyPr/>
                    <a:lstStyle/>
                    <a:p>
                      <a:pPr lvl="0" algn="l" defTabSz="914400">
                        <a:defRPr sz="3600" spc="0">
                          <a:latin typeface="Rajdhani"/>
                          <a:ea typeface="Rajdhani"/>
                          <a:cs typeface="Rajdhani"/>
                          <a:sym typeface="Rajdhani"/>
                        </a:defRPr>
                      </a:pPr>
                      <a:r>
                        <a:rPr lang="en-US" sz="2400" b="1" i="0" spc="0">
                          <a:solidFill>
                            <a:schemeClr val="tx1"/>
                          </a:solidFill>
                          <a:latin typeface="Arial" panose="020B0604020202020204" pitchFamily="34" charset="0"/>
                          <a:ea typeface="Montserrat Light" charset="0"/>
                          <a:cs typeface="Arial" panose="020B0604020202020204" pitchFamily="34" charset="0"/>
                        </a:rPr>
                        <a:t>Seven (7) Conditions of Certification with Maintenance of Certification Requirements</a:t>
                      </a:r>
                    </a:p>
                  </a:txBody>
                  <a:tcPr marL="40534" marR="40534" marT="40544" marB="40544" anchor="ctr" horzOverflow="overflow"/>
                </a:tc>
                <a:extLst>
                  <a:ext uri="{0D108BD9-81ED-4DB2-BD59-A6C34878D82A}">
                    <a16:rowId xmlns:a16="http://schemas.microsoft.com/office/drawing/2014/main" val="10000"/>
                  </a:ext>
                </a:extLst>
              </a:tr>
              <a:tr h="551171">
                <a:tc>
                  <a:txBody>
                    <a:bodyPr/>
                    <a:lstStyle/>
                    <a:p>
                      <a:pPr marL="742939" lvl="1" indent="-285750" algn="l">
                        <a:buFont typeface="Arial" panose="020B0604020202020204" pitchFamily="34" charset="0"/>
                        <a:buChar char="•"/>
                      </a:pPr>
                      <a:r>
                        <a:rPr lang="en-US" sz="2000" b="0">
                          <a:solidFill>
                            <a:schemeClr val="tx1"/>
                          </a:solidFill>
                        </a:rPr>
                        <a:t>Information Blocking</a:t>
                      </a:r>
                    </a:p>
                  </a:txBody>
                  <a:tcPr marL="40534" marR="40534" marT="40544" marB="40544" anchor="ctr" horzOverflow="overflow">
                    <a:solidFill>
                      <a:schemeClr val="bg1">
                        <a:lumMod val="85000"/>
                        <a:alpha val="20000"/>
                      </a:schemeClr>
                    </a:solidFill>
                  </a:tcPr>
                </a:tc>
                <a:extLst>
                  <a:ext uri="{0D108BD9-81ED-4DB2-BD59-A6C34878D82A}">
                    <a16:rowId xmlns:a16="http://schemas.microsoft.com/office/drawing/2014/main" val="10001"/>
                  </a:ext>
                </a:extLst>
              </a:tr>
              <a:tr h="551171">
                <a:tc>
                  <a:txBody>
                    <a:bodyPr/>
                    <a:lstStyle/>
                    <a:p>
                      <a:pPr marL="742939" marR="0" lvl="1"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chemeClr val="tx1"/>
                          </a:solidFill>
                          <a:effectLst/>
                          <a:uLnTx/>
                          <a:uFillTx/>
                          <a:latin typeface="+mn-lt"/>
                          <a:ea typeface="+mn-ea"/>
                          <a:cs typeface="+mn-cs"/>
                        </a:rPr>
                        <a:t>Assurances</a:t>
                      </a:r>
                      <a:endParaRPr kumimoji="0" lang="en-US" sz="2000" b="0" i="0" u="none" strike="noStrike" kern="1200" cap="none" spc="0" normalizeH="0" baseline="0" noProof="0">
                        <a:ln>
                          <a:noFill/>
                        </a:ln>
                        <a:solidFill>
                          <a:schemeClr val="tx1"/>
                        </a:solidFill>
                        <a:effectLst/>
                        <a:uLnTx/>
                        <a:uFillTx/>
                        <a:latin typeface="Arial" panose="020B0604020202020204"/>
                        <a:ea typeface="+mn-ea"/>
                        <a:cs typeface="+mn-cs"/>
                      </a:endParaRPr>
                    </a:p>
                  </a:txBody>
                  <a:tcPr marL="40534" marR="40534" marT="40544" marB="40544" anchor="ctr" horzOverflow="overflow"/>
                </a:tc>
                <a:extLst>
                  <a:ext uri="{0D108BD9-81ED-4DB2-BD59-A6C34878D82A}">
                    <a16:rowId xmlns:a16="http://schemas.microsoft.com/office/drawing/2014/main" val="10002"/>
                  </a:ext>
                </a:extLst>
              </a:tr>
              <a:tr h="551171">
                <a:tc>
                  <a:txBody>
                    <a:bodyPr/>
                    <a:lstStyle/>
                    <a:p>
                      <a:pPr marL="742939" marR="0" lvl="1"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chemeClr val="tx1"/>
                          </a:solidFill>
                          <a:effectLst/>
                          <a:uLnTx/>
                          <a:uFillTx/>
                          <a:latin typeface="+mn-lt"/>
                          <a:ea typeface="+mn-ea"/>
                          <a:cs typeface="+mn-cs"/>
                        </a:rPr>
                        <a:t>Communications</a:t>
                      </a:r>
                    </a:p>
                  </a:txBody>
                  <a:tcPr marL="40534" marR="40534" marT="40544" marB="40544" anchor="ctr" horzOverflow="overflow">
                    <a:solidFill>
                      <a:schemeClr val="bg1">
                        <a:lumMod val="85000"/>
                        <a:alpha val="20000"/>
                      </a:schemeClr>
                    </a:solidFill>
                  </a:tcPr>
                </a:tc>
                <a:extLst>
                  <a:ext uri="{0D108BD9-81ED-4DB2-BD59-A6C34878D82A}">
                    <a16:rowId xmlns:a16="http://schemas.microsoft.com/office/drawing/2014/main" val="10003"/>
                  </a:ext>
                </a:extLst>
              </a:tr>
              <a:tr h="551171">
                <a:tc>
                  <a:txBody>
                    <a:bodyPr/>
                    <a:lstStyle/>
                    <a:p>
                      <a:pPr marL="742939" marR="0" lvl="1"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chemeClr val="tx1"/>
                          </a:solidFill>
                          <a:effectLst/>
                          <a:uLnTx/>
                          <a:uFillTx/>
                          <a:latin typeface="+mn-lt"/>
                          <a:ea typeface="+mn-ea"/>
                          <a:cs typeface="+mn-cs"/>
                        </a:rPr>
                        <a:t>Application Programming Interfaces (APIs)</a:t>
                      </a:r>
                    </a:p>
                  </a:txBody>
                  <a:tcPr marL="40534" marR="40534" marT="40544" marB="40544" anchor="ctr" horzOverflow="overflow"/>
                </a:tc>
                <a:extLst>
                  <a:ext uri="{0D108BD9-81ED-4DB2-BD59-A6C34878D82A}">
                    <a16:rowId xmlns:a16="http://schemas.microsoft.com/office/drawing/2014/main" val="10004"/>
                  </a:ext>
                </a:extLst>
              </a:tr>
              <a:tr h="551171">
                <a:tc>
                  <a:txBody>
                    <a:bodyPr/>
                    <a:lstStyle/>
                    <a:p>
                      <a:pPr marL="742939" marR="0" lvl="1"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chemeClr val="tx1"/>
                          </a:solidFill>
                          <a:effectLst/>
                          <a:uLnTx/>
                          <a:uFillTx/>
                          <a:latin typeface="+mn-lt"/>
                          <a:ea typeface="+mn-ea"/>
                          <a:cs typeface="+mn-cs"/>
                        </a:rPr>
                        <a:t>Real World Testing</a:t>
                      </a:r>
                    </a:p>
                  </a:txBody>
                  <a:tcPr marL="40534" marR="40534" marT="40544" marB="40544" anchor="ctr" horzOverflow="overflow">
                    <a:solidFill>
                      <a:schemeClr val="bg1">
                        <a:lumMod val="85000"/>
                        <a:alpha val="20000"/>
                      </a:schemeClr>
                    </a:solidFill>
                  </a:tcPr>
                </a:tc>
                <a:extLst>
                  <a:ext uri="{0D108BD9-81ED-4DB2-BD59-A6C34878D82A}">
                    <a16:rowId xmlns:a16="http://schemas.microsoft.com/office/drawing/2014/main" val="10005"/>
                  </a:ext>
                </a:extLst>
              </a:tr>
              <a:tr h="551171">
                <a:tc>
                  <a:txBody>
                    <a:bodyPr/>
                    <a:lstStyle/>
                    <a:p>
                      <a:pPr marL="742939" marR="0" lvl="1"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chemeClr val="tx1"/>
                          </a:solidFill>
                          <a:effectLst/>
                          <a:uLnTx/>
                          <a:uFillTx/>
                          <a:latin typeface="+mn-lt"/>
                          <a:ea typeface="+mn-ea"/>
                          <a:cs typeface="+mn-cs"/>
                        </a:rPr>
                        <a:t>Attestations</a:t>
                      </a:r>
                      <a:endParaRPr kumimoji="0" lang="en-US" sz="2000" b="0" i="0" u="none" strike="noStrike" kern="1200" cap="none" spc="0" normalizeH="0" baseline="0" noProof="0">
                        <a:ln>
                          <a:noFill/>
                        </a:ln>
                        <a:solidFill>
                          <a:schemeClr val="tx1"/>
                        </a:solidFill>
                        <a:effectLst/>
                        <a:uLnTx/>
                        <a:uFillTx/>
                        <a:latin typeface="Arial" panose="020B0604020202020204"/>
                        <a:ea typeface="+mn-ea"/>
                        <a:cs typeface="+mn-cs"/>
                      </a:endParaRPr>
                    </a:p>
                  </a:txBody>
                  <a:tcPr marL="40534" marR="40534" marT="40544" marB="40544" anchor="ctr" horzOverflow="overflow"/>
                </a:tc>
                <a:extLst>
                  <a:ext uri="{0D108BD9-81ED-4DB2-BD59-A6C34878D82A}">
                    <a16:rowId xmlns:a16="http://schemas.microsoft.com/office/drawing/2014/main" val="10006"/>
                  </a:ext>
                </a:extLst>
              </a:tr>
              <a:tr h="551171">
                <a:tc>
                  <a:txBody>
                    <a:bodyPr/>
                    <a:lstStyle/>
                    <a:p>
                      <a:pPr marL="742939" marR="0" lvl="1"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chemeClr val="tx1"/>
                          </a:solidFill>
                          <a:effectLst/>
                          <a:uLnTx/>
                          <a:uFillTx/>
                          <a:latin typeface="+mn-lt"/>
                          <a:ea typeface="+mn-ea"/>
                          <a:cs typeface="+mn-cs"/>
                        </a:rPr>
                        <a:t>Insights (EHR Reporting Program)</a:t>
                      </a:r>
                      <a:endParaRPr kumimoji="0" lang="en-US" sz="2000" b="0" i="1" u="none" strike="noStrike" kern="1200" cap="none" spc="0" normalizeH="0" baseline="0" noProof="0">
                        <a:ln>
                          <a:noFill/>
                        </a:ln>
                        <a:solidFill>
                          <a:schemeClr val="tx1"/>
                        </a:solidFill>
                        <a:effectLst/>
                        <a:uLnTx/>
                        <a:uFillTx/>
                        <a:latin typeface="+mn-lt"/>
                        <a:ea typeface="+mn-ea"/>
                        <a:cs typeface="+mn-cs"/>
                      </a:endParaRPr>
                    </a:p>
                  </a:txBody>
                  <a:tcPr marL="40534" marR="40534" marT="40544" marB="40544" anchor="ctr" horzOverflow="overflow">
                    <a:solidFill>
                      <a:schemeClr val="bg1">
                        <a:lumMod val="85000"/>
                        <a:alpha val="20000"/>
                      </a:schemeClr>
                    </a:solidFill>
                  </a:tcPr>
                </a:tc>
                <a:extLst>
                  <a:ext uri="{0D108BD9-81ED-4DB2-BD59-A6C34878D82A}">
                    <a16:rowId xmlns:a16="http://schemas.microsoft.com/office/drawing/2014/main" val="1961174658"/>
                  </a:ext>
                </a:extLst>
              </a:tr>
            </a:tbl>
          </a:graphicData>
        </a:graphic>
      </p:graphicFrame>
    </p:spTree>
    <p:extLst>
      <p:ext uri="{BB962C8B-B14F-4D97-AF65-F5344CB8AC3E}">
        <p14:creationId xmlns:p14="http://schemas.microsoft.com/office/powerpoint/2010/main" val="17582589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B65F4-A912-0B22-FA17-2F948A91F926}"/>
              </a:ext>
            </a:extLst>
          </p:cNvPr>
          <p:cNvSpPr>
            <a:spLocks noGrp="1"/>
          </p:cNvSpPr>
          <p:nvPr>
            <p:ph type="title"/>
          </p:nvPr>
        </p:nvSpPr>
        <p:spPr/>
        <p:txBody>
          <a:bodyPr/>
          <a:lstStyle/>
          <a:p>
            <a:r>
              <a:rPr lang="en-US"/>
              <a:t>ONC Certification Program Oversight: Direct Review</a:t>
            </a:r>
          </a:p>
        </p:txBody>
      </p:sp>
      <p:sp>
        <p:nvSpPr>
          <p:cNvPr id="3" name="TextBox 2">
            <a:extLst>
              <a:ext uri="{FF2B5EF4-FFF2-40B4-BE49-F238E27FC236}">
                <a16:creationId xmlns:a16="http://schemas.microsoft.com/office/drawing/2014/main" id="{619B863D-03BD-5A8B-3156-EBBF0F3AA5B7}"/>
              </a:ext>
            </a:extLst>
          </p:cNvPr>
          <p:cNvSpPr txBox="1"/>
          <p:nvPr/>
        </p:nvSpPr>
        <p:spPr bwMode="gray">
          <a:xfrm>
            <a:off x="857250" y="988828"/>
            <a:ext cx="10732238" cy="5411972"/>
          </a:xfrm>
          <a:prstGeom prst="rect">
            <a:avLst/>
          </a:prstGeom>
        </p:spPr>
        <p:txBody>
          <a:bodyPr wrap="square" lIns="45720" tIns="45720" rIns="45720" bIns="45720" rtlCol="0">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a:ea typeface="+mn-ea"/>
                <a:cs typeface="+mn-cs"/>
              </a:rPr>
              <a:t>§ 170.580 ONC review of certified health IT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(a) </a:t>
            </a:r>
            <a:r>
              <a:rPr kumimoji="0" lang="en-US" sz="1600" b="1" i="1" u="none" strike="noStrike" kern="1200" cap="none" spc="0" normalizeH="0" baseline="0" noProof="0">
                <a:ln>
                  <a:noFill/>
                </a:ln>
                <a:solidFill>
                  <a:srgbClr val="000000"/>
                </a:solidFill>
                <a:effectLst/>
                <a:uLnTx/>
                <a:uFillTx/>
                <a:latin typeface="Arial" panose="020B0604020202020204"/>
                <a:ea typeface="+mn-ea"/>
                <a:cs typeface="+mn-cs"/>
              </a:rPr>
              <a:t>Direct Review </a:t>
            </a: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a:t>
            </a:r>
            <a:endParaRPr kumimoji="0" lang="en-US" sz="1600" b="0" i="1" u="none" strike="noStrike" kern="1200" cap="none" spc="0" normalizeH="0" baseline="0" noProof="0">
              <a:ln>
                <a:noFill/>
              </a:ln>
              <a:solidFill>
                <a:srgbClr val="000000"/>
              </a:solidFill>
              <a:effectLst/>
              <a:uLnTx/>
              <a:uFillTx/>
              <a:latin typeface="Arial" panose="020B0604020202020204"/>
              <a:ea typeface="+mn-ea"/>
              <a:cs typeface="+mn-cs"/>
            </a:endParaRPr>
          </a:p>
          <a:p>
            <a:pPr marL="966788" marR="0" lvl="0" indent="-561975"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(2)[…](iii) </a:t>
            </a:r>
            <a:r>
              <a:rPr kumimoji="0" lang="en-US" sz="1600" b="1" i="1" u="none" strike="noStrike" kern="1200" cap="none" spc="0" normalizeH="0" baseline="0" noProof="0">
                <a:ln>
                  <a:noFill/>
                </a:ln>
                <a:solidFill>
                  <a:srgbClr val="000000"/>
                </a:solidFill>
                <a:effectLst/>
                <a:uLnTx/>
                <a:uFillTx/>
                <a:latin typeface="Arial" panose="020B0604020202020204"/>
                <a:ea typeface="+mn-ea"/>
                <a:cs typeface="+mn-cs"/>
              </a:rPr>
              <a:t>Noncompliance with a Condition and Maintenance of Certification requirement.</a:t>
            </a: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 ONC may initiate direct review under this section if it has a reasonable belief that a health IT developer has not complied with a Condition or Maintenance of Certification requirement under subpart D of this part. […]</a:t>
            </a:r>
          </a:p>
          <a:p>
            <a:pPr marL="404813" marR="0" lvl="0" indent="-404813"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	(4) </a:t>
            </a:r>
            <a:r>
              <a:rPr kumimoji="0" lang="en-US" sz="1600" b="1" i="1" u="none" strike="noStrike" kern="1200" cap="none" spc="0" normalizeH="0" baseline="0" noProof="0">
                <a:ln>
                  <a:noFill/>
                </a:ln>
                <a:solidFill>
                  <a:srgbClr val="000000"/>
                </a:solidFill>
                <a:effectLst/>
                <a:uLnTx/>
                <a:uFillTx/>
                <a:latin typeface="Arial" panose="020B0604020202020204"/>
                <a:ea typeface="+mn-ea"/>
                <a:cs typeface="+mn-cs"/>
              </a:rPr>
              <a:t>Coordination with the Office of Inspector General.</a:t>
            </a: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 […]</a:t>
            </a:r>
          </a:p>
          <a:p>
            <a:pPr marL="404813" marR="0" lvl="0" indent="-404813"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(b) </a:t>
            </a:r>
            <a:r>
              <a:rPr kumimoji="0" lang="en-US" sz="1600" b="1" i="1" u="none" strike="noStrike" kern="1200" cap="none" spc="0" normalizeH="0" baseline="0" noProof="0">
                <a:ln>
                  <a:noFill/>
                </a:ln>
                <a:solidFill>
                  <a:srgbClr val="000000"/>
                </a:solidFill>
                <a:effectLst/>
                <a:uLnTx/>
                <a:uFillTx/>
                <a:latin typeface="Arial" panose="020B0604020202020204"/>
                <a:ea typeface="+mn-ea"/>
                <a:cs typeface="+mn-cs"/>
              </a:rPr>
              <a:t>Notice </a:t>
            </a: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 (2) </a:t>
            </a:r>
            <a:r>
              <a:rPr kumimoji="0" lang="en-US" sz="1600" b="1" i="1" u="none" strike="noStrike" kern="1200" cap="none" spc="0" normalizeH="0" baseline="0" noProof="0">
                <a:ln>
                  <a:noFill/>
                </a:ln>
                <a:solidFill>
                  <a:srgbClr val="000000"/>
                </a:solidFill>
                <a:effectLst/>
                <a:uLnTx/>
                <a:uFillTx/>
                <a:latin typeface="Arial" panose="020B0604020202020204"/>
                <a:ea typeface="+mn-ea"/>
                <a:cs typeface="+mn-cs"/>
              </a:rPr>
              <a:t>Notice of non-conformity</a:t>
            </a: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 — </a:t>
            </a:r>
          </a:p>
          <a:p>
            <a:pPr marL="914400" marR="0" lvl="0" indent="-509588" algn="l" defTabSz="914400" rtl="0" eaLnBrk="1" fontAlgn="auto" latinLnBrk="0" hangingPunct="1">
              <a:lnSpc>
                <a:spcPct val="100000"/>
              </a:lnSpc>
              <a:spcBef>
                <a:spcPts val="0"/>
              </a:spcBef>
              <a:spcAft>
                <a:spcPts val="0"/>
              </a:spcAft>
              <a:buClrTx/>
              <a:buSzTx/>
              <a:buFontTx/>
              <a:buAutoNum type="romanLcParenBoth"/>
              <a:tabLst/>
              <a:defRPr/>
            </a:pPr>
            <a:r>
              <a:rPr kumimoji="0" lang="en-US" sz="1600" b="1" i="1" u="none" strike="noStrike" kern="1200" cap="none" spc="0" normalizeH="0" baseline="0" noProof="0">
                <a:ln>
                  <a:noFill/>
                </a:ln>
                <a:solidFill>
                  <a:srgbClr val="000000"/>
                </a:solidFill>
                <a:effectLst/>
                <a:uLnTx/>
                <a:uFillTx/>
                <a:latin typeface="Arial" panose="020B0604020202020204"/>
                <a:ea typeface="+mn-ea"/>
                <a:cs typeface="+mn-cs"/>
              </a:rPr>
              <a:t>Circumstances that may trigger notice of non-conformity.</a:t>
            </a: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 At any time during its review of certified health IT or a health IT developer's actions or practices under paragraph (a) of this section, ONC may send a notice of non-conformity to the health IT developer if it determines that certified health IT or a health IT developer's actions or practices does not conform to the requirements of the ONC Health IT Certification Program</a:t>
            </a:r>
          </a:p>
          <a:p>
            <a:pPr marL="404812"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(f) </a:t>
            </a:r>
            <a:r>
              <a:rPr kumimoji="0" lang="en-US" sz="1600" b="1" i="1" u="none" strike="noStrike" kern="1200" cap="none" spc="0" normalizeH="0" baseline="0" noProof="0">
                <a:ln>
                  <a:noFill/>
                </a:ln>
                <a:solidFill>
                  <a:srgbClr val="000000"/>
                </a:solidFill>
                <a:effectLst/>
                <a:uLnTx/>
                <a:uFillTx/>
                <a:latin typeface="Arial" panose="020B0604020202020204"/>
                <a:ea typeface="+mn-ea"/>
                <a:cs typeface="+mn-cs"/>
              </a:rPr>
              <a:t>Termination</a:t>
            </a: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 — (1) </a:t>
            </a:r>
            <a:r>
              <a:rPr kumimoji="0" lang="en-US" sz="1600" b="1" i="1" u="none" strike="noStrike" kern="1200" cap="none" spc="0" normalizeH="0" baseline="0" noProof="0">
                <a:ln>
                  <a:noFill/>
                </a:ln>
                <a:solidFill>
                  <a:srgbClr val="000000"/>
                </a:solidFill>
                <a:effectLst/>
                <a:uLnTx/>
                <a:uFillTx/>
                <a:latin typeface="Arial" panose="020B0604020202020204"/>
                <a:ea typeface="+mn-ea"/>
                <a:cs typeface="+mn-cs"/>
              </a:rPr>
              <a:t>Applicability.</a:t>
            </a: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 The National Coordinator may terminate a certification if:[…]</a:t>
            </a:r>
          </a:p>
          <a:p>
            <a:pPr marL="966788" marR="0" lvl="0" indent="-561975"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(iii) 	A determination is made that the health IT developer is noncompliant with a Condition or Maintenance of Certification requirement under subpart D of this part </a:t>
            </a:r>
          </a:p>
          <a:p>
            <a:pPr marL="862013" marR="0" lvl="0" indent="-862013"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a:ea typeface="+mn-ea"/>
                <a:cs typeface="+mn-cs"/>
              </a:rPr>
              <a:t>§ 170.581 Certification ban.</a:t>
            </a:r>
          </a:p>
          <a:p>
            <a:pPr marL="339725" marR="0" lvl="0" indent="-339725"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(a) </a:t>
            </a:r>
            <a:r>
              <a:rPr kumimoji="0" lang="en-US" sz="1600" b="1" i="1" u="none" strike="noStrike" kern="1200" cap="none" spc="0" normalizeH="0" baseline="0" noProof="0">
                <a:ln>
                  <a:noFill/>
                </a:ln>
                <a:solidFill>
                  <a:srgbClr val="000000"/>
                </a:solidFill>
                <a:effectLst/>
                <a:uLnTx/>
                <a:uFillTx/>
                <a:latin typeface="Arial" panose="020B0604020202020204"/>
                <a:ea typeface="+mn-ea"/>
                <a:cs typeface="+mn-cs"/>
              </a:rPr>
              <a:t>Circumstances that may trigger a certification ban.</a:t>
            </a: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 The certification of any of a health IT developer's health IT is prohibited when: […]</a:t>
            </a:r>
          </a:p>
          <a:p>
            <a:pPr marL="0" marR="0" lvl="0" indent="404813"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(2) 	ONC determines a certification ban is appropriate per its review under § 170.580(a)(2)(iii).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716710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72CF6-D28C-CCCC-C54B-BF01B140FCB5}"/>
            </a:ext>
          </a:extLst>
        </p:cNvPr>
        <p:cNvGrpSpPr/>
        <p:nvPr/>
      </p:nvGrpSpPr>
      <p:grpSpPr>
        <a:xfrm>
          <a:off x="0" y="0"/>
          <a:ext cx="0" cy="0"/>
          <a:chOff x="0" y="0"/>
          <a:chExt cx="0" cy="0"/>
        </a:xfrm>
      </p:grpSpPr>
      <p:sp>
        <p:nvSpPr>
          <p:cNvPr id="6" name="Title 2">
            <a:extLst>
              <a:ext uri="{FF2B5EF4-FFF2-40B4-BE49-F238E27FC236}">
                <a16:creationId xmlns:a16="http://schemas.microsoft.com/office/drawing/2014/main" id="{B178B242-F36D-4660-69FD-F9088E69BFBF}"/>
              </a:ext>
            </a:extLst>
          </p:cNvPr>
          <p:cNvSpPr>
            <a:spLocks noGrp="1"/>
          </p:cNvSpPr>
          <p:nvPr>
            <p:ph type="title"/>
          </p:nvPr>
        </p:nvSpPr>
        <p:spPr>
          <a:xfrm>
            <a:off x="740515" y="378481"/>
            <a:ext cx="11023851" cy="831811"/>
          </a:xfrm>
        </p:spPr>
        <p:txBody>
          <a:bodyPr/>
          <a:lstStyle/>
          <a:p>
            <a:r>
              <a:rPr lang="en-US">
                <a:solidFill>
                  <a:schemeClr val="accent2"/>
                </a:solidFill>
              </a:rPr>
              <a:t>Report Information Blocking Portal Page</a:t>
            </a:r>
          </a:p>
        </p:txBody>
      </p:sp>
      <p:pic>
        <p:nvPicPr>
          <p:cNvPr id="2" name="Picture 1">
            <a:extLst>
              <a:ext uri="{FF2B5EF4-FFF2-40B4-BE49-F238E27FC236}">
                <a16:creationId xmlns:a16="http://schemas.microsoft.com/office/drawing/2014/main" id="{F7E922D4-A90F-3C51-9BA4-ED3D49F9767C}"/>
              </a:ext>
            </a:extLst>
          </p:cNvPr>
          <p:cNvPicPr>
            <a:picLocks noChangeAspect="1"/>
          </p:cNvPicPr>
          <p:nvPr/>
        </p:nvPicPr>
        <p:blipFill>
          <a:blip r:embed="rId2"/>
          <a:stretch>
            <a:fillRect/>
          </a:stretch>
        </p:blipFill>
        <p:spPr>
          <a:xfrm>
            <a:off x="729343" y="1250972"/>
            <a:ext cx="6614830" cy="4660856"/>
          </a:xfrm>
          <a:prstGeom prst="rect">
            <a:avLst/>
          </a:prstGeom>
        </p:spPr>
      </p:pic>
      <p:pic>
        <p:nvPicPr>
          <p:cNvPr id="3" name="Picture 2">
            <a:extLst>
              <a:ext uri="{FF2B5EF4-FFF2-40B4-BE49-F238E27FC236}">
                <a16:creationId xmlns:a16="http://schemas.microsoft.com/office/drawing/2014/main" id="{167CB3F1-C057-391A-B5B0-784EFBC487F6}"/>
              </a:ext>
            </a:extLst>
          </p:cNvPr>
          <p:cNvPicPr>
            <a:picLocks noChangeAspect="1"/>
          </p:cNvPicPr>
          <p:nvPr/>
        </p:nvPicPr>
        <p:blipFill>
          <a:blip r:embed="rId3"/>
          <a:stretch>
            <a:fillRect/>
          </a:stretch>
        </p:blipFill>
        <p:spPr>
          <a:xfrm>
            <a:off x="7529113" y="1860457"/>
            <a:ext cx="4499602" cy="3855542"/>
          </a:xfrm>
          <a:prstGeom prst="rect">
            <a:avLst/>
          </a:prstGeom>
        </p:spPr>
      </p:pic>
      <p:sp>
        <p:nvSpPr>
          <p:cNvPr id="4" name="TextBox 46, chunk 2">
            <a:extLst>
              <a:ext uri="{FF2B5EF4-FFF2-40B4-BE49-F238E27FC236}">
                <a16:creationId xmlns:a16="http://schemas.microsoft.com/office/drawing/2014/main" id="{2FD0382C-A87B-6087-1D57-162D65E88A59}"/>
              </a:ext>
            </a:extLst>
          </p:cNvPr>
          <p:cNvSpPr txBox="1"/>
          <p:nvPr/>
        </p:nvSpPr>
        <p:spPr bwMode="gray">
          <a:xfrm>
            <a:off x="7776525" y="1142001"/>
            <a:ext cx="4252190" cy="523220"/>
          </a:xfrm>
          <a:prstGeom prst="rect">
            <a:avLst/>
          </a:prstGeom>
          <a:noFill/>
        </p:spPr>
        <p:txBody>
          <a:bodyPr wrap="square" numCol="1" rtlCol="0">
            <a:spAutoFit/>
          </a:bodyPr>
          <a:lstStyle>
            <a:defPPr>
              <a:defRPr lang="en-US"/>
            </a:defPPr>
            <a:lvl2pPr marL="0" lvl="1">
              <a:lnSpc>
                <a:spcPct val="100000"/>
              </a:lnSpc>
              <a:spcBef>
                <a:spcPts val="0"/>
              </a:spcBef>
              <a:spcAft>
                <a:spcPts val="1800"/>
              </a:spcAft>
              <a:defRPr sz="1400"/>
            </a:lvl2pPr>
          </a:lstStyle>
          <a:p>
            <a:r>
              <a:rPr lang="en-US" sz="1400">
                <a:solidFill>
                  <a:srgbClr val="081F79"/>
                </a:solidFill>
                <a:latin typeface="Arial" panose="020B0604020202020204"/>
              </a:rPr>
              <a:t>Report Information Blocking Portal (direct link):</a:t>
            </a:r>
          </a:p>
          <a:p>
            <a:r>
              <a:rPr lang="en-US" sz="1400">
                <a:solidFill>
                  <a:schemeClr val="accent2"/>
                </a:solidFill>
                <a:latin typeface="Arial" panose="020B0604020202020204"/>
                <a:hlinkClick r:id="rId4"/>
              </a:rPr>
              <a:t>https://healthit.gov/report-info-blocking</a:t>
            </a:r>
            <a:endParaRPr lang="en-US" sz="1400">
              <a:solidFill>
                <a:srgbClr val="0A41D3"/>
              </a:solidFill>
            </a:endParaRPr>
          </a:p>
        </p:txBody>
      </p:sp>
    </p:spTree>
    <p:extLst>
      <p:ext uri="{BB962C8B-B14F-4D97-AF65-F5344CB8AC3E}">
        <p14:creationId xmlns:p14="http://schemas.microsoft.com/office/powerpoint/2010/main" val="1818828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F8940-1B74-5059-54D2-CA07B030850B}"/>
              </a:ext>
            </a:extLst>
          </p:cNvPr>
          <p:cNvSpPr>
            <a:spLocks noGrp="1"/>
          </p:cNvSpPr>
          <p:nvPr>
            <p:ph type="title"/>
          </p:nvPr>
        </p:nvSpPr>
        <p:spPr/>
        <p:txBody>
          <a:bodyPr/>
          <a:lstStyle/>
          <a:p>
            <a:r>
              <a:rPr lang="en-US"/>
              <a:t>Where to Find More Information</a:t>
            </a:r>
          </a:p>
        </p:txBody>
      </p:sp>
      <p:sp>
        <p:nvSpPr>
          <p:cNvPr id="3" name="Text Placeholder 2">
            <a:extLst>
              <a:ext uri="{FF2B5EF4-FFF2-40B4-BE49-F238E27FC236}">
                <a16:creationId xmlns:a16="http://schemas.microsoft.com/office/drawing/2014/main" id="{9F3CCB35-09EF-8AD0-9CBF-DF66B2E16911}"/>
              </a:ext>
            </a:extLst>
          </p:cNvPr>
          <p:cNvSpPr>
            <a:spLocks noGrp="1"/>
          </p:cNvSpPr>
          <p:nvPr>
            <p:ph type="body" sz="quarter" idx="17"/>
          </p:nvPr>
        </p:nvSpPr>
        <p:spPr>
          <a:xfrm>
            <a:off x="457319" y="1161422"/>
            <a:ext cx="5467795" cy="372731"/>
          </a:xfrm>
        </p:spPr>
        <p:txBody>
          <a:bodyPr/>
          <a:lstStyle/>
          <a:p>
            <a:r>
              <a:rPr lang="en-US"/>
              <a:t>ASTP Website Resources</a:t>
            </a:r>
          </a:p>
        </p:txBody>
      </p:sp>
      <p:sp>
        <p:nvSpPr>
          <p:cNvPr id="4" name="Content Placeholder 3">
            <a:extLst>
              <a:ext uri="{FF2B5EF4-FFF2-40B4-BE49-F238E27FC236}">
                <a16:creationId xmlns:a16="http://schemas.microsoft.com/office/drawing/2014/main" id="{01BFFCC7-EC48-2427-2DB6-EA155562D697}"/>
              </a:ext>
            </a:extLst>
          </p:cNvPr>
          <p:cNvSpPr>
            <a:spLocks noGrp="1"/>
          </p:cNvSpPr>
          <p:nvPr>
            <p:ph sz="quarter" idx="18"/>
          </p:nvPr>
        </p:nvSpPr>
        <p:spPr>
          <a:xfrm>
            <a:off x="457319" y="1778374"/>
            <a:ext cx="4788449" cy="3918204"/>
          </a:xfrm>
        </p:spPr>
        <p:txBody>
          <a:bodyPr/>
          <a:lstStyle/>
          <a:p>
            <a:r>
              <a:rPr lang="en-US" sz="1600"/>
              <a:t>Information Blocking Webpage (Fact Sheets, FAQs, Blogs, Webinars &amp; Presentations, Press/Media): </a:t>
            </a:r>
            <a:r>
              <a:rPr lang="en-US" sz="1600">
                <a:hlinkClick r:id="rId2"/>
              </a:rPr>
              <a:t>https://www.healthit.gov/topic/information-blocking</a:t>
            </a:r>
            <a:r>
              <a:rPr lang="en-US" sz="1600"/>
              <a:t> </a:t>
            </a:r>
          </a:p>
          <a:p>
            <a:r>
              <a:rPr lang="en-US" sz="1600"/>
              <a:t>Information Blocking FAQs: </a:t>
            </a:r>
            <a:r>
              <a:rPr lang="en-US" sz="1600">
                <a:hlinkClick r:id="rId2"/>
              </a:rPr>
              <a:t>https://www.healthit.gov/topic/information-blocking</a:t>
            </a:r>
            <a:r>
              <a:rPr lang="en-US" sz="1600"/>
              <a:t> </a:t>
            </a:r>
          </a:p>
          <a:p>
            <a:r>
              <a:rPr lang="en-US" sz="1600"/>
              <a:t>Health IT Buzz Blog: </a:t>
            </a:r>
            <a:r>
              <a:rPr lang="en-US" sz="1600">
                <a:hlinkClick r:id="rId3"/>
              </a:rPr>
              <a:t>https://www.healthit.gov/buzz-blog/</a:t>
            </a:r>
            <a:r>
              <a:rPr lang="en-US" sz="1600"/>
              <a:t> </a:t>
            </a:r>
          </a:p>
          <a:p>
            <a:r>
              <a:rPr lang="en-US" sz="1600"/>
              <a:t>ASTP Speaker Request Form: </a:t>
            </a:r>
            <a:r>
              <a:rPr lang="en-US" sz="1600">
                <a:hlinkClick r:id="rId4"/>
              </a:rPr>
              <a:t>https://www.healthit.gov/speaker-request-form</a:t>
            </a:r>
            <a:r>
              <a:rPr lang="en-US" sz="1600"/>
              <a:t> </a:t>
            </a:r>
          </a:p>
        </p:txBody>
      </p:sp>
      <p:pic>
        <p:nvPicPr>
          <p:cNvPr id="8" name="Picture 7" descr="Graphical user interface, application&#10;&#10;AI-generated content may be incorrect.">
            <a:extLst>
              <a:ext uri="{FF2B5EF4-FFF2-40B4-BE49-F238E27FC236}">
                <a16:creationId xmlns:a16="http://schemas.microsoft.com/office/drawing/2014/main" id="{7CACE4A5-D3C7-A18B-208F-A6B4E70ADA61}"/>
              </a:ext>
            </a:extLst>
          </p:cNvPr>
          <p:cNvPicPr>
            <a:picLocks noChangeAspect="1"/>
          </p:cNvPicPr>
          <p:nvPr/>
        </p:nvPicPr>
        <p:blipFill>
          <a:blip r:embed="rId5"/>
          <a:stretch>
            <a:fillRect/>
          </a:stretch>
        </p:blipFill>
        <p:spPr>
          <a:xfrm>
            <a:off x="6635918" y="162753"/>
            <a:ext cx="4683128" cy="4209094"/>
          </a:xfrm>
          <a:prstGeom prst="rect">
            <a:avLst/>
          </a:prstGeom>
        </p:spPr>
      </p:pic>
      <p:pic>
        <p:nvPicPr>
          <p:cNvPr id="10" name="Picture 9" descr="Graphical user interface, text, application&#10;&#10;AI-generated content may be incorrect.">
            <a:extLst>
              <a:ext uri="{FF2B5EF4-FFF2-40B4-BE49-F238E27FC236}">
                <a16:creationId xmlns:a16="http://schemas.microsoft.com/office/drawing/2014/main" id="{6B75AED0-C476-91A7-40AC-611646450BA4}"/>
              </a:ext>
            </a:extLst>
          </p:cNvPr>
          <p:cNvPicPr>
            <a:picLocks noChangeAspect="1"/>
          </p:cNvPicPr>
          <p:nvPr/>
        </p:nvPicPr>
        <p:blipFill>
          <a:blip r:embed="rId6"/>
          <a:stretch>
            <a:fillRect/>
          </a:stretch>
        </p:blipFill>
        <p:spPr>
          <a:xfrm>
            <a:off x="5480196" y="4371847"/>
            <a:ext cx="6494854" cy="1828800"/>
          </a:xfrm>
          <a:prstGeom prst="rect">
            <a:avLst/>
          </a:prstGeom>
        </p:spPr>
      </p:pic>
    </p:spTree>
    <p:extLst>
      <p:ext uri="{BB962C8B-B14F-4D97-AF65-F5344CB8AC3E}">
        <p14:creationId xmlns:p14="http://schemas.microsoft.com/office/powerpoint/2010/main" val="126738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6CE59-ED4B-9EF3-14EB-E362F27A6B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E1935E-68BF-8301-C3BC-1ECB8DA49D20}"/>
              </a:ext>
            </a:extLst>
          </p:cNvPr>
          <p:cNvSpPr>
            <a:spLocks noGrp="1"/>
          </p:cNvSpPr>
          <p:nvPr>
            <p:ph type="title"/>
          </p:nvPr>
        </p:nvSpPr>
        <p:spPr/>
        <p:txBody>
          <a:bodyPr/>
          <a:lstStyle/>
          <a:p>
            <a:r>
              <a:rPr lang="en-US"/>
              <a:t>HHS Secretary Kennedy Announces Expanded Enforcement of Information Blocking Regulations</a:t>
            </a:r>
          </a:p>
        </p:txBody>
      </p:sp>
      <p:sp>
        <p:nvSpPr>
          <p:cNvPr id="4" name="TextBox 3">
            <a:extLst>
              <a:ext uri="{FF2B5EF4-FFF2-40B4-BE49-F238E27FC236}">
                <a16:creationId xmlns:a16="http://schemas.microsoft.com/office/drawing/2014/main" id="{1162DC1D-965B-B088-DA57-1E23FAF4CDA4}"/>
              </a:ext>
            </a:extLst>
          </p:cNvPr>
          <p:cNvSpPr txBox="1"/>
          <p:nvPr/>
        </p:nvSpPr>
        <p:spPr bwMode="gray">
          <a:xfrm>
            <a:off x="6096000" y="2745340"/>
            <a:ext cx="5544895" cy="1200329"/>
          </a:xfrm>
          <a:prstGeom prst="rect">
            <a:avLst/>
          </a:prstGeom>
          <a:noFill/>
        </p:spPr>
        <p:txBody>
          <a:bodyPr wrap="square">
            <a:spAutoFit/>
          </a:bodyPr>
          <a:lstStyle/>
          <a:p>
            <a:r>
              <a:rPr lang="en-US"/>
              <a:t>"We will not tolerate any company that blocks your right to access your health information—or your right to share it with the trusted parties you choose.“</a:t>
            </a:r>
          </a:p>
          <a:p>
            <a:r>
              <a:rPr lang="en-US"/>
              <a:t>-Secretary Kennedy</a:t>
            </a:r>
          </a:p>
        </p:txBody>
      </p:sp>
      <p:sp>
        <p:nvSpPr>
          <p:cNvPr id="7" name="TextBox 6">
            <a:extLst>
              <a:ext uri="{FF2B5EF4-FFF2-40B4-BE49-F238E27FC236}">
                <a16:creationId xmlns:a16="http://schemas.microsoft.com/office/drawing/2014/main" id="{1601A967-DB24-4A75-B3F8-C92FB6BDF91A}"/>
              </a:ext>
            </a:extLst>
          </p:cNvPr>
          <p:cNvSpPr txBox="1"/>
          <p:nvPr/>
        </p:nvSpPr>
        <p:spPr bwMode="gray">
          <a:xfrm>
            <a:off x="457319" y="6093023"/>
            <a:ext cx="4659922" cy="307777"/>
          </a:xfrm>
          <a:prstGeom prst="rect">
            <a:avLst/>
          </a:prstGeom>
          <a:noFill/>
        </p:spPr>
        <p:txBody>
          <a:bodyPr wrap="square">
            <a:spAutoFit/>
          </a:bodyPr>
          <a:lstStyle/>
          <a:p>
            <a:r>
              <a:rPr lang="en-US" sz="1400">
                <a:hlinkClick r:id="rId2"/>
              </a:rPr>
              <a:t>https://www.youtube.com/watch?v=u1N7bX0cgvI&amp;t=19s</a:t>
            </a:r>
            <a:r>
              <a:rPr lang="en-US" sz="1400"/>
              <a:t> </a:t>
            </a:r>
          </a:p>
        </p:txBody>
      </p:sp>
      <p:pic>
        <p:nvPicPr>
          <p:cNvPr id="10" name="Picture 9">
            <a:extLst>
              <a:ext uri="{FF2B5EF4-FFF2-40B4-BE49-F238E27FC236}">
                <a16:creationId xmlns:a16="http://schemas.microsoft.com/office/drawing/2014/main" id="{E57F679F-F1C8-7B31-EFF0-C5B015A98CC8}"/>
              </a:ext>
            </a:extLst>
          </p:cNvPr>
          <p:cNvPicPr>
            <a:picLocks noChangeAspect="1"/>
          </p:cNvPicPr>
          <p:nvPr/>
        </p:nvPicPr>
        <p:blipFill>
          <a:blip r:embed="rId3"/>
          <a:stretch>
            <a:fillRect/>
          </a:stretch>
        </p:blipFill>
        <p:spPr>
          <a:xfrm>
            <a:off x="457319" y="1891006"/>
            <a:ext cx="4925463" cy="2908998"/>
          </a:xfrm>
          <a:prstGeom prst="rect">
            <a:avLst/>
          </a:prstGeom>
        </p:spPr>
      </p:pic>
    </p:spTree>
    <p:extLst>
      <p:ext uri="{BB962C8B-B14F-4D97-AF65-F5344CB8AC3E}">
        <p14:creationId xmlns:p14="http://schemas.microsoft.com/office/powerpoint/2010/main" val="9283466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1DB60AA-AFA7-E190-BD2F-BD45103F9F6D}"/>
              </a:ext>
            </a:extLst>
          </p:cNvPr>
          <p:cNvSpPr/>
          <p:nvPr/>
        </p:nvSpPr>
        <p:spPr>
          <a:xfrm>
            <a:off x="5177466" y="6227239"/>
            <a:ext cx="6474924" cy="307777"/>
          </a:xfrm>
          <a:prstGeom prst="rect">
            <a:avLst/>
          </a:prstGeom>
        </p:spPr>
        <p:txBody>
          <a:bodyPr wrap="square">
            <a:spAutoFit/>
          </a:bodyPr>
          <a:lstStyle/>
          <a:p>
            <a:r>
              <a:rPr lang="en-US" sz="1400">
                <a:solidFill>
                  <a:srgbClr val="081F79"/>
                </a:solidFill>
                <a:latin typeface="Arial" panose="020B0604020202020204" pitchFamily="34" charset="0"/>
                <a:cs typeface="Arial" panose="020B0604020202020204" pitchFamily="34" charset="0"/>
              </a:rPr>
              <a:t>Subscribe to our weekly eblast at </a:t>
            </a:r>
            <a:r>
              <a:rPr lang="en-US" sz="1400">
                <a:solidFill>
                  <a:srgbClr val="0F34BA"/>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healthit.gov</a:t>
            </a:r>
            <a:r>
              <a:rPr lang="en-US" sz="1400">
                <a:solidFill>
                  <a:srgbClr val="0F34BA"/>
                </a:solidFill>
                <a:latin typeface="Arial" panose="020B0604020202020204" pitchFamily="34" charset="0"/>
                <a:cs typeface="Arial" panose="020B0604020202020204" pitchFamily="34" charset="0"/>
              </a:rPr>
              <a:t> </a:t>
            </a:r>
            <a:r>
              <a:rPr lang="en-US" sz="1400">
                <a:solidFill>
                  <a:srgbClr val="081F79"/>
                </a:solidFill>
                <a:latin typeface="Arial" panose="020B0604020202020204" pitchFamily="34" charset="0"/>
                <a:cs typeface="Arial" panose="020B0604020202020204" pitchFamily="34" charset="0"/>
              </a:rPr>
              <a:t>for the latest updates!</a:t>
            </a:r>
          </a:p>
        </p:txBody>
      </p:sp>
      <p:grpSp>
        <p:nvGrpSpPr>
          <p:cNvPr id="11" name="Graphic 13" descr="HHS and ASTP logo">
            <a:extLst>
              <a:ext uri="{FF2B5EF4-FFF2-40B4-BE49-F238E27FC236}">
                <a16:creationId xmlns:a16="http://schemas.microsoft.com/office/drawing/2014/main" id="{7AE31E1F-DCAA-2FDA-8E07-2F0E04DCB915}"/>
              </a:ext>
            </a:extLst>
          </p:cNvPr>
          <p:cNvGrpSpPr/>
          <p:nvPr/>
        </p:nvGrpSpPr>
        <p:grpSpPr>
          <a:xfrm>
            <a:off x="665490" y="1074804"/>
            <a:ext cx="2607937" cy="439532"/>
            <a:chOff x="1078048" y="709974"/>
            <a:chExt cx="2161191" cy="364239"/>
          </a:xfrm>
          <a:solidFill>
            <a:schemeClr val="bg1"/>
          </a:solidFill>
        </p:grpSpPr>
        <p:grpSp>
          <p:nvGrpSpPr>
            <p:cNvPr id="12" name="Graphic 13">
              <a:extLst>
                <a:ext uri="{FF2B5EF4-FFF2-40B4-BE49-F238E27FC236}">
                  <a16:creationId xmlns:a16="http://schemas.microsoft.com/office/drawing/2014/main" id="{F5A42095-6F7B-9D9E-DC1D-EC24CF03B08E}"/>
                </a:ext>
              </a:extLst>
            </p:cNvPr>
            <p:cNvGrpSpPr/>
            <p:nvPr/>
          </p:nvGrpSpPr>
          <p:grpSpPr>
            <a:xfrm>
              <a:off x="1078048" y="709974"/>
              <a:ext cx="769159" cy="362403"/>
              <a:chOff x="1078048" y="709974"/>
              <a:chExt cx="769159" cy="362403"/>
            </a:xfrm>
            <a:grpFill/>
          </p:grpSpPr>
          <p:grpSp>
            <p:nvGrpSpPr>
              <p:cNvPr id="24" name="Graphic 13">
                <a:extLst>
                  <a:ext uri="{FF2B5EF4-FFF2-40B4-BE49-F238E27FC236}">
                    <a16:creationId xmlns:a16="http://schemas.microsoft.com/office/drawing/2014/main" id="{DB9D2686-3EAC-DA67-F824-477A23BD5161}"/>
                  </a:ext>
                </a:extLst>
              </p:cNvPr>
              <p:cNvGrpSpPr/>
              <p:nvPr/>
            </p:nvGrpSpPr>
            <p:grpSpPr>
              <a:xfrm>
                <a:off x="1078048" y="709974"/>
                <a:ext cx="320524" cy="362403"/>
                <a:chOff x="1078048" y="709974"/>
                <a:chExt cx="320524" cy="362403"/>
              </a:xfrm>
              <a:grpFill/>
            </p:grpSpPr>
            <p:sp>
              <p:nvSpPr>
                <p:cNvPr id="29" name="Freeform 28">
                  <a:extLst>
                    <a:ext uri="{FF2B5EF4-FFF2-40B4-BE49-F238E27FC236}">
                      <a16:creationId xmlns:a16="http://schemas.microsoft.com/office/drawing/2014/main" id="{4356D10C-A18D-E6D8-8ECB-4A047911B4E0}"/>
                    </a:ext>
                  </a:extLst>
                </p:cNvPr>
                <p:cNvSpPr/>
                <p:nvPr/>
              </p:nvSpPr>
              <p:spPr>
                <a:xfrm>
                  <a:off x="1109737" y="709974"/>
                  <a:ext cx="265845" cy="201148"/>
                </a:xfrm>
                <a:custGeom>
                  <a:avLst/>
                  <a:gdLst>
                    <a:gd name="connsiteX0" fmla="*/ 265819 w 265845"/>
                    <a:gd name="connsiteY0" fmla="*/ 16337 h 201148"/>
                    <a:gd name="connsiteX1" fmla="*/ 241661 w 265845"/>
                    <a:gd name="connsiteY1" fmla="*/ 45801 h 201148"/>
                    <a:gd name="connsiteX2" fmla="*/ 141035 w 265845"/>
                    <a:gd name="connsiteY2" fmla="*/ 109073 h 201148"/>
                    <a:gd name="connsiteX3" fmla="*/ 113167 w 265845"/>
                    <a:gd name="connsiteY3" fmla="*/ 130699 h 201148"/>
                    <a:gd name="connsiteX4" fmla="*/ 95762 w 265845"/>
                    <a:gd name="connsiteY4" fmla="*/ 177067 h 201148"/>
                    <a:gd name="connsiteX5" fmla="*/ 69131 w 265845"/>
                    <a:gd name="connsiteY5" fmla="*/ 200393 h 201148"/>
                    <a:gd name="connsiteX6" fmla="*/ 42310 w 265845"/>
                    <a:gd name="connsiteY6" fmla="*/ 198976 h 201148"/>
                    <a:gd name="connsiteX7" fmla="*/ 10829 w 265845"/>
                    <a:gd name="connsiteY7" fmla="*/ 194916 h 201148"/>
                    <a:gd name="connsiteX8" fmla="*/ 3886 w 265845"/>
                    <a:gd name="connsiteY8" fmla="*/ 198221 h 201148"/>
                    <a:gd name="connsiteX9" fmla="*/ 2269 w 265845"/>
                    <a:gd name="connsiteY9" fmla="*/ 201148 h 201148"/>
                    <a:gd name="connsiteX10" fmla="*/ 177 w 265845"/>
                    <a:gd name="connsiteY10" fmla="*/ 196332 h 201148"/>
                    <a:gd name="connsiteX11" fmla="*/ 9402 w 265845"/>
                    <a:gd name="connsiteY11" fmla="*/ 179145 h 201148"/>
                    <a:gd name="connsiteX12" fmla="*/ 20340 w 265845"/>
                    <a:gd name="connsiteY12" fmla="*/ 176501 h 201148"/>
                    <a:gd name="connsiteX13" fmla="*/ 66373 w 265845"/>
                    <a:gd name="connsiteY13" fmla="*/ 182072 h 201148"/>
                    <a:gd name="connsiteX14" fmla="*/ 73126 w 265845"/>
                    <a:gd name="connsiteY14" fmla="*/ 179995 h 201148"/>
                    <a:gd name="connsiteX15" fmla="*/ 75504 w 265845"/>
                    <a:gd name="connsiteY15" fmla="*/ 176690 h 201148"/>
                    <a:gd name="connsiteX16" fmla="*/ 101659 w 265845"/>
                    <a:gd name="connsiteY16" fmla="*/ 113512 h 201148"/>
                    <a:gd name="connsiteX17" fmla="*/ 141605 w 265845"/>
                    <a:gd name="connsiteY17" fmla="*/ 86881 h 201148"/>
                    <a:gd name="connsiteX18" fmla="*/ 233482 w 265845"/>
                    <a:gd name="connsiteY18" fmla="*/ 28425 h 201148"/>
                    <a:gd name="connsiteX19" fmla="*/ 254881 w 265845"/>
                    <a:gd name="connsiteY19" fmla="*/ 2928 h 201148"/>
                    <a:gd name="connsiteX20" fmla="*/ 256308 w 265845"/>
                    <a:gd name="connsiteY20" fmla="*/ 0 h 201148"/>
                    <a:gd name="connsiteX21" fmla="*/ 265819 w 265845"/>
                    <a:gd name="connsiteY21" fmla="*/ 16432 h 201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5845" h="201148">
                      <a:moveTo>
                        <a:pt x="265819" y="16337"/>
                      </a:moveTo>
                      <a:cubicBezTo>
                        <a:pt x="264488" y="30975"/>
                        <a:pt x="251648" y="38435"/>
                        <a:pt x="241661" y="45801"/>
                      </a:cubicBezTo>
                      <a:lnTo>
                        <a:pt x="141035" y="109073"/>
                      </a:lnTo>
                      <a:cubicBezTo>
                        <a:pt x="131904" y="115495"/>
                        <a:pt x="119350" y="120122"/>
                        <a:pt x="113167" y="130699"/>
                      </a:cubicBezTo>
                      <a:cubicBezTo>
                        <a:pt x="105654" y="145431"/>
                        <a:pt x="99852" y="161013"/>
                        <a:pt x="95762" y="177067"/>
                      </a:cubicBezTo>
                      <a:cubicBezTo>
                        <a:pt x="91387" y="188777"/>
                        <a:pt x="81401" y="197465"/>
                        <a:pt x="69131" y="200393"/>
                      </a:cubicBezTo>
                      <a:cubicBezTo>
                        <a:pt x="60191" y="201054"/>
                        <a:pt x="51156" y="200487"/>
                        <a:pt x="42310" y="198976"/>
                      </a:cubicBezTo>
                      <a:lnTo>
                        <a:pt x="10829" y="194916"/>
                      </a:lnTo>
                      <a:cubicBezTo>
                        <a:pt x="8166" y="195010"/>
                        <a:pt x="5693" y="196238"/>
                        <a:pt x="3886" y="198221"/>
                      </a:cubicBezTo>
                      <a:lnTo>
                        <a:pt x="2269" y="201148"/>
                      </a:lnTo>
                      <a:cubicBezTo>
                        <a:pt x="-1155" y="201148"/>
                        <a:pt x="367" y="198410"/>
                        <a:pt x="177" y="196332"/>
                      </a:cubicBezTo>
                      <a:cubicBezTo>
                        <a:pt x="557" y="189533"/>
                        <a:pt x="3981" y="183206"/>
                        <a:pt x="9402" y="179145"/>
                      </a:cubicBezTo>
                      <a:cubicBezTo>
                        <a:pt x="12636" y="177162"/>
                        <a:pt x="16535" y="176217"/>
                        <a:pt x="20340" y="176501"/>
                      </a:cubicBezTo>
                      <a:lnTo>
                        <a:pt x="66373" y="182072"/>
                      </a:lnTo>
                      <a:cubicBezTo>
                        <a:pt x="68751" y="182072"/>
                        <a:pt x="71129" y="181317"/>
                        <a:pt x="73126" y="179995"/>
                      </a:cubicBezTo>
                      <a:lnTo>
                        <a:pt x="75504" y="176690"/>
                      </a:lnTo>
                      <a:cubicBezTo>
                        <a:pt x="82257" y="154497"/>
                        <a:pt x="87678" y="131171"/>
                        <a:pt x="101659" y="113512"/>
                      </a:cubicBezTo>
                      <a:cubicBezTo>
                        <a:pt x="114404" y="103879"/>
                        <a:pt x="127719" y="95003"/>
                        <a:pt x="141605" y="86881"/>
                      </a:cubicBezTo>
                      <a:cubicBezTo>
                        <a:pt x="172041" y="67616"/>
                        <a:pt x="203427" y="48068"/>
                        <a:pt x="233482" y="28425"/>
                      </a:cubicBezTo>
                      <a:cubicBezTo>
                        <a:pt x="243183" y="22381"/>
                        <a:pt x="250697" y="13410"/>
                        <a:pt x="254881" y="2928"/>
                      </a:cubicBezTo>
                      <a:lnTo>
                        <a:pt x="256308" y="0"/>
                      </a:lnTo>
                      <a:cubicBezTo>
                        <a:pt x="262395" y="3116"/>
                        <a:pt x="266200" y="9538"/>
                        <a:pt x="265819" y="16432"/>
                      </a:cubicBezTo>
                    </a:path>
                  </a:pathLst>
                </a:custGeom>
                <a:grpFill/>
                <a:ln w="9483" cap="flat">
                  <a:noFill/>
                  <a:prstDash val="solid"/>
                  <a:miter/>
                </a:ln>
              </p:spPr>
              <p:txBody>
                <a:bodyPr rtlCol="0" anchor="ctr"/>
                <a:lstStyle/>
                <a:p>
                  <a:endParaRPr lang="en-US">
                    <a:solidFill>
                      <a:srgbClr val="000000"/>
                    </a:solidFill>
                    <a:latin typeface="Arial" panose="020B0604020202020204"/>
                  </a:endParaRPr>
                </a:p>
              </p:txBody>
            </p:sp>
            <p:sp>
              <p:nvSpPr>
                <p:cNvPr id="30" name="Freeform 29">
                  <a:extLst>
                    <a:ext uri="{FF2B5EF4-FFF2-40B4-BE49-F238E27FC236}">
                      <a16:creationId xmlns:a16="http://schemas.microsoft.com/office/drawing/2014/main" id="{89979E71-482C-46C6-6269-633EEB59F5E7}"/>
                    </a:ext>
                  </a:extLst>
                </p:cNvPr>
                <p:cNvSpPr/>
                <p:nvPr/>
              </p:nvSpPr>
              <p:spPr>
                <a:xfrm>
                  <a:off x="1211422" y="749978"/>
                  <a:ext cx="185913" cy="301312"/>
                </a:xfrm>
                <a:custGeom>
                  <a:avLst/>
                  <a:gdLst>
                    <a:gd name="connsiteX0" fmla="*/ 185914 w 185913"/>
                    <a:gd name="connsiteY0" fmla="*/ 14958 h 301312"/>
                    <a:gd name="connsiteX1" fmla="*/ 163087 w 185913"/>
                    <a:gd name="connsiteY1" fmla="*/ 42061 h 301312"/>
                    <a:gd name="connsiteX2" fmla="*/ 121904 w 185913"/>
                    <a:gd name="connsiteY2" fmla="*/ 68503 h 301312"/>
                    <a:gd name="connsiteX3" fmla="*/ 48860 w 185913"/>
                    <a:gd name="connsiteY3" fmla="*/ 114871 h 301312"/>
                    <a:gd name="connsiteX4" fmla="*/ 31455 w 185913"/>
                    <a:gd name="connsiteY4" fmla="*/ 151701 h 301312"/>
                    <a:gd name="connsiteX5" fmla="*/ 33928 w 185913"/>
                    <a:gd name="connsiteY5" fmla="*/ 162939 h 301312"/>
                    <a:gd name="connsiteX6" fmla="*/ 22609 w 185913"/>
                    <a:gd name="connsiteY6" fmla="*/ 178048 h 301312"/>
                    <a:gd name="connsiteX7" fmla="*/ 32786 w 185913"/>
                    <a:gd name="connsiteY7" fmla="*/ 186359 h 301312"/>
                    <a:gd name="connsiteX8" fmla="*/ 32120 w 185913"/>
                    <a:gd name="connsiteY8" fmla="*/ 193630 h 301312"/>
                    <a:gd name="connsiteX9" fmla="*/ 35544 w 185913"/>
                    <a:gd name="connsiteY9" fmla="*/ 196936 h 301312"/>
                    <a:gd name="connsiteX10" fmla="*/ 34879 w 185913"/>
                    <a:gd name="connsiteY10" fmla="*/ 199674 h 301312"/>
                    <a:gd name="connsiteX11" fmla="*/ 37732 w 185913"/>
                    <a:gd name="connsiteY11" fmla="*/ 203829 h 301312"/>
                    <a:gd name="connsiteX12" fmla="*/ 37161 w 185913"/>
                    <a:gd name="connsiteY12" fmla="*/ 212801 h 301312"/>
                    <a:gd name="connsiteX13" fmla="*/ 78724 w 185913"/>
                    <a:gd name="connsiteY13" fmla="*/ 227155 h 301312"/>
                    <a:gd name="connsiteX14" fmla="*/ 79295 w 185913"/>
                    <a:gd name="connsiteY14" fmla="*/ 238582 h 301312"/>
                    <a:gd name="connsiteX15" fmla="*/ 42012 w 185913"/>
                    <a:gd name="connsiteY15" fmla="*/ 280322 h 301312"/>
                    <a:gd name="connsiteX16" fmla="*/ 53140 w 185913"/>
                    <a:gd name="connsiteY16" fmla="*/ 289483 h 301312"/>
                    <a:gd name="connsiteX17" fmla="*/ 64363 w 185913"/>
                    <a:gd name="connsiteY17" fmla="*/ 288822 h 301312"/>
                    <a:gd name="connsiteX18" fmla="*/ 65789 w 185913"/>
                    <a:gd name="connsiteY18" fmla="*/ 290710 h 301312"/>
                    <a:gd name="connsiteX19" fmla="*/ 65789 w 185913"/>
                    <a:gd name="connsiteY19" fmla="*/ 291371 h 301312"/>
                    <a:gd name="connsiteX20" fmla="*/ 25082 w 185913"/>
                    <a:gd name="connsiteY20" fmla="*/ 296849 h 301312"/>
                    <a:gd name="connsiteX21" fmla="*/ 19090 w 185913"/>
                    <a:gd name="connsiteY21" fmla="*/ 272673 h 301312"/>
                    <a:gd name="connsiteX22" fmla="*/ 52759 w 185913"/>
                    <a:gd name="connsiteY22" fmla="*/ 246420 h 301312"/>
                    <a:gd name="connsiteX23" fmla="*/ 53901 w 185913"/>
                    <a:gd name="connsiteY23" fmla="*/ 234710 h 301312"/>
                    <a:gd name="connsiteX24" fmla="*/ 40585 w 185913"/>
                    <a:gd name="connsiteY24" fmla="*/ 225833 h 301312"/>
                    <a:gd name="connsiteX25" fmla="*/ 14525 w 185913"/>
                    <a:gd name="connsiteY25" fmla="*/ 217145 h 301312"/>
                    <a:gd name="connsiteX26" fmla="*/ 12623 w 185913"/>
                    <a:gd name="connsiteY26" fmla="*/ 204679 h 301312"/>
                    <a:gd name="connsiteX27" fmla="*/ 11291 w 185913"/>
                    <a:gd name="connsiteY27" fmla="*/ 200524 h 301312"/>
                    <a:gd name="connsiteX28" fmla="*/ 12813 w 185913"/>
                    <a:gd name="connsiteY28" fmla="*/ 198163 h 301312"/>
                    <a:gd name="connsiteX29" fmla="*/ 9009 w 185913"/>
                    <a:gd name="connsiteY29" fmla="*/ 196463 h 301312"/>
                    <a:gd name="connsiteX30" fmla="*/ 10150 w 185913"/>
                    <a:gd name="connsiteY30" fmla="*/ 185414 h 301312"/>
                    <a:gd name="connsiteX31" fmla="*/ 68 w 185913"/>
                    <a:gd name="connsiteY31" fmla="*/ 182204 h 301312"/>
                    <a:gd name="connsiteX32" fmla="*/ 4348 w 185913"/>
                    <a:gd name="connsiteY32" fmla="*/ 173327 h 301312"/>
                    <a:gd name="connsiteX33" fmla="*/ 13764 w 185913"/>
                    <a:gd name="connsiteY33" fmla="*/ 159161 h 301312"/>
                    <a:gd name="connsiteX34" fmla="*/ 11196 w 185913"/>
                    <a:gd name="connsiteY34" fmla="*/ 153117 h 301312"/>
                    <a:gd name="connsiteX35" fmla="*/ 22990 w 185913"/>
                    <a:gd name="connsiteY35" fmla="*/ 115532 h 301312"/>
                    <a:gd name="connsiteX36" fmla="*/ 55422 w 185913"/>
                    <a:gd name="connsiteY36" fmla="*/ 88334 h 301312"/>
                    <a:gd name="connsiteX37" fmla="*/ 116673 w 185913"/>
                    <a:gd name="connsiteY37" fmla="*/ 49616 h 301312"/>
                    <a:gd name="connsiteX38" fmla="*/ 160234 w 185913"/>
                    <a:gd name="connsiteY38" fmla="*/ 20907 h 301312"/>
                    <a:gd name="connsiteX39" fmla="*/ 175737 w 185913"/>
                    <a:gd name="connsiteY39" fmla="*/ 37 h 301312"/>
                    <a:gd name="connsiteX40" fmla="*/ 180587 w 185913"/>
                    <a:gd name="connsiteY40" fmla="*/ 3247 h 301312"/>
                    <a:gd name="connsiteX41" fmla="*/ 185914 w 185913"/>
                    <a:gd name="connsiteY41" fmla="*/ 15146 h 30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85913" h="301312">
                      <a:moveTo>
                        <a:pt x="185914" y="14958"/>
                      </a:moveTo>
                      <a:cubicBezTo>
                        <a:pt x="185343" y="29312"/>
                        <a:pt x="173169" y="34506"/>
                        <a:pt x="163087" y="42061"/>
                      </a:cubicBezTo>
                      <a:lnTo>
                        <a:pt x="121904" y="68503"/>
                      </a:lnTo>
                      <a:lnTo>
                        <a:pt x="48860" y="114871"/>
                      </a:lnTo>
                      <a:cubicBezTo>
                        <a:pt x="38112" y="124031"/>
                        <a:pt x="35640" y="138669"/>
                        <a:pt x="31455" y="151701"/>
                      </a:cubicBezTo>
                      <a:cubicBezTo>
                        <a:pt x="31265" y="156045"/>
                        <a:pt x="35449" y="158500"/>
                        <a:pt x="33928" y="162939"/>
                      </a:cubicBezTo>
                      <a:lnTo>
                        <a:pt x="22609" y="178048"/>
                      </a:lnTo>
                      <a:cubicBezTo>
                        <a:pt x="22229" y="184564"/>
                        <a:pt x="30694" y="181920"/>
                        <a:pt x="32786" y="186359"/>
                      </a:cubicBezTo>
                      <a:cubicBezTo>
                        <a:pt x="32596" y="188720"/>
                        <a:pt x="30599" y="191364"/>
                        <a:pt x="32120" y="193630"/>
                      </a:cubicBezTo>
                      <a:cubicBezTo>
                        <a:pt x="33072" y="196086"/>
                        <a:pt x="38683" y="193725"/>
                        <a:pt x="35544" y="196936"/>
                      </a:cubicBezTo>
                      <a:cubicBezTo>
                        <a:pt x="34688" y="197408"/>
                        <a:pt x="34784" y="198919"/>
                        <a:pt x="34879" y="199674"/>
                      </a:cubicBezTo>
                      <a:cubicBezTo>
                        <a:pt x="35735" y="201280"/>
                        <a:pt x="37827" y="201657"/>
                        <a:pt x="37732" y="203829"/>
                      </a:cubicBezTo>
                      <a:cubicBezTo>
                        <a:pt x="36210" y="206568"/>
                        <a:pt x="36020" y="209873"/>
                        <a:pt x="37161" y="212801"/>
                      </a:cubicBezTo>
                      <a:cubicBezTo>
                        <a:pt x="46863" y="226683"/>
                        <a:pt x="68453" y="214028"/>
                        <a:pt x="78724" y="227155"/>
                      </a:cubicBezTo>
                      <a:cubicBezTo>
                        <a:pt x="80912" y="230649"/>
                        <a:pt x="81102" y="234899"/>
                        <a:pt x="79295" y="238582"/>
                      </a:cubicBezTo>
                      <a:cubicBezTo>
                        <a:pt x="70450" y="256147"/>
                        <a:pt x="32786" y="252464"/>
                        <a:pt x="42012" y="280322"/>
                      </a:cubicBezTo>
                      <a:cubicBezTo>
                        <a:pt x="43914" y="285044"/>
                        <a:pt x="48099" y="288538"/>
                        <a:pt x="53140" y="289483"/>
                      </a:cubicBezTo>
                      <a:cubicBezTo>
                        <a:pt x="56849" y="290238"/>
                        <a:pt x="60749" y="289955"/>
                        <a:pt x="64363" y="288822"/>
                      </a:cubicBezTo>
                      <a:cubicBezTo>
                        <a:pt x="65409" y="289011"/>
                        <a:pt x="65409" y="290049"/>
                        <a:pt x="65789" y="290710"/>
                      </a:cubicBezTo>
                      <a:lnTo>
                        <a:pt x="65789" y="291371"/>
                      </a:lnTo>
                      <a:cubicBezTo>
                        <a:pt x="53806" y="297604"/>
                        <a:pt x="38303" y="306953"/>
                        <a:pt x="25082" y="296849"/>
                      </a:cubicBezTo>
                      <a:cubicBezTo>
                        <a:pt x="18425" y="290710"/>
                        <a:pt x="16047" y="281172"/>
                        <a:pt x="19090" y="272673"/>
                      </a:cubicBezTo>
                      <a:cubicBezTo>
                        <a:pt x="25463" y="258791"/>
                        <a:pt x="42678" y="257374"/>
                        <a:pt x="52759" y="246420"/>
                      </a:cubicBezTo>
                      <a:cubicBezTo>
                        <a:pt x="55137" y="242926"/>
                        <a:pt x="55518" y="238582"/>
                        <a:pt x="53901" y="234710"/>
                      </a:cubicBezTo>
                      <a:cubicBezTo>
                        <a:pt x="50952" y="229988"/>
                        <a:pt x="46102" y="226683"/>
                        <a:pt x="40585" y="225833"/>
                      </a:cubicBezTo>
                      <a:cubicBezTo>
                        <a:pt x="31645" y="224416"/>
                        <a:pt x="17093" y="228194"/>
                        <a:pt x="14525" y="217145"/>
                      </a:cubicBezTo>
                      <a:cubicBezTo>
                        <a:pt x="13859" y="212990"/>
                        <a:pt x="18995" y="206474"/>
                        <a:pt x="12623" y="204679"/>
                      </a:cubicBezTo>
                      <a:cubicBezTo>
                        <a:pt x="11862" y="203452"/>
                        <a:pt x="9960" y="202129"/>
                        <a:pt x="11291" y="200524"/>
                      </a:cubicBezTo>
                      <a:cubicBezTo>
                        <a:pt x="11767" y="199485"/>
                        <a:pt x="13669" y="199580"/>
                        <a:pt x="12813" y="198163"/>
                      </a:cubicBezTo>
                      <a:cubicBezTo>
                        <a:pt x="11577" y="197597"/>
                        <a:pt x="9865" y="197691"/>
                        <a:pt x="9009" y="196463"/>
                      </a:cubicBezTo>
                      <a:cubicBezTo>
                        <a:pt x="5870" y="192025"/>
                        <a:pt x="16522" y="189097"/>
                        <a:pt x="10150" y="185414"/>
                      </a:cubicBezTo>
                      <a:cubicBezTo>
                        <a:pt x="6726" y="184470"/>
                        <a:pt x="1685" y="186359"/>
                        <a:pt x="68" y="182204"/>
                      </a:cubicBezTo>
                      <a:cubicBezTo>
                        <a:pt x="-502" y="178426"/>
                        <a:pt x="2636" y="176160"/>
                        <a:pt x="4348" y="173327"/>
                      </a:cubicBezTo>
                      <a:cubicBezTo>
                        <a:pt x="7392" y="168510"/>
                        <a:pt x="14620" y="166055"/>
                        <a:pt x="13764" y="159161"/>
                      </a:cubicBezTo>
                      <a:lnTo>
                        <a:pt x="11196" y="153117"/>
                      </a:lnTo>
                      <a:cubicBezTo>
                        <a:pt x="13954" y="140274"/>
                        <a:pt x="17949" y="127714"/>
                        <a:pt x="22990" y="115532"/>
                      </a:cubicBezTo>
                      <a:cubicBezTo>
                        <a:pt x="29362" y="102405"/>
                        <a:pt x="43819" y="96456"/>
                        <a:pt x="55422" y="88334"/>
                      </a:cubicBezTo>
                      <a:lnTo>
                        <a:pt x="116673" y="49616"/>
                      </a:lnTo>
                      <a:lnTo>
                        <a:pt x="160234" y="20907"/>
                      </a:lnTo>
                      <a:cubicBezTo>
                        <a:pt x="168223" y="16563"/>
                        <a:pt x="173930" y="8914"/>
                        <a:pt x="175737" y="37"/>
                      </a:cubicBezTo>
                      <a:cubicBezTo>
                        <a:pt x="177924" y="-341"/>
                        <a:pt x="178971" y="2303"/>
                        <a:pt x="180587" y="3247"/>
                      </a:cubicBezTo>
                      <a:cubicBezTo>
                        <a:pt x="183536" y="6553"/>
                        <a:pt x="185343" y="10708"/>
                        <a:pt x="185914" y="15146"/>
                      </a:cubicBezTo>
                    </a:path>
                  </a:pathLst>
                </a:custGeom>
                <a:grpFill/>
                <a:ln w="9483" cap="flat">
                  <a:noFill/>
                  <a:prstDash val="solid"/>
                  <a:miter/>
                </a:ln>
              </p:spPr>
              <p:txBody>
                <a:bodyPr rtlCol="0" anchor="ctr"/>
                <a:lstStyle/>
                <a:p>
                  <a:endParaRPr lang="en-US">
                    <a:solidFill>
                      <a:srgbClr val="000000"/>
                    </a:solidFill>
                    <a:latin typeface="Arial" panose="020B0604020202020204"/>
                  </a:endParaRPr>
                </a:p>
              </p:txBody>
            </p:sp>
            <p:sp>
              <p:nvSpPr>
                <p:cNvPr id="31" name="Freeform 30">
                  <a:extLst>
                    <a:ext uri="{FF2B5EF4-FFF2-40B4-BE49-F238E27FC236}">
                      <a16:creationId xmlns:a16="http://schemas.microsoft.com/office/drawing/2014/main" id="{05C7C451-693B-1B17-4412-406F3AD055BD}"/>
                    </a:ext>
                  </a:extLst>
                </p:cNvPr>
                <p:cNvSpPr/>
                <p:nvPr/>
              </p:nvSpPr>
              <p:spPr>
                <a:xfrm>
                  <a:off x="1264370" y="806582"/>
                  <a:ext cx="134202" cy="171399"/>
                </a:xfrm>
                <a:custGeom>
                  <a:avLst/>
                  <a:gdLst>
                    <a:gd name="connsiteX0" fmla="*/ 118795 w 134202"/>
                    <a:gd name="connsiteY0" fmla="*/ 21626 h 171399"/>
                    <a:gd name="connsiteX1" fmla="*/ 84650 w 134202"/>
                    <a:gd name="connsiteY1" fmla="*/ 46746 h 171399"/>
                    <a:gd name="connsiteX2" fmla="*/ 37571 w 134202"/>
                    <a:gd name="connsiteY2" fmla="*/ 76115 h 171399"/>
                    <a:gd name="connsiteX3" fmla="*/ 27394 w 134202"/>
                    <a:gd name="connsiteY3" fmla="*/ 103691 h 171399"/>
                    <a:gd name="connsiteX4" fmla="*/ 21307 w 134202"/>
                    <a:gd name="connsiteY4" fmla="*/ 115023 h 171399"/>
                    <a:gd name="connsiteX5" fmla="*/ 22543 w 134202"/>
                    <a:gd name="connsiteY5" fmla="*/ 118517 h 171399"/>
                    <a:gd name="connsiteX6" fmla="*/ 27679 w 134202"/>
                    <a:gd name="connsiteY6" fmla="*/ 121445 h 171399"/>
                    <a:gd name="connsiteX7" fmla="*/ 28726 w 134202"/>
                    <a:gd name="connsiteY7" fmla="*/ 127772 h 171399"/>
                    <a:gd name="connsiteX8" fmla="*/ 31484 w 134202"/>
                    <a:gd name="connsiteY8" fmla="*/ 128811 h 171399"/>
                    <a:gd name="connsiteX9" fmla="*/ 30057 w 134202"/>
                    <a:gd name="connsiteY9" fmla="*/ 132210 h 171399"/>
                    <a:gd name="connsiteX10" fmla="*/ 35288 w 134202"/>
                    <a:gd name="connsiteY10" fmla="*/ 136082 h 171399"/>
                    <a:gd name="connsiteX11" fmla="*/ 37951 w 134202"/>
                    <a:gd name="connsiteY11" fmla="*/ 144298 h 171399"/>
                    <a:gd name="connsiteX12" fmla="*/ 68101 w 134202"/>
                    <a:gd name="connsiteY12" fmla="*/ 140521 h 171399"/>
                    <a:gd name="connsiteX13" fmla="*/ 112137 w 134202"/>
                    <a:gd name="connsiteY13" fmla="*/ 151947 h 171399"/>
                    <a:gd name="connsiteX14" fmla="*/ 133822 w 134202"/>
                    <a:gd name="connsiteY14" fmla="*/ 154875 h 171399"/>
                    <a:gd name="connsiteX15" fmla="*/ 134203 w 134202"/>
                    <a:gd name="connsiteY15" fmla="*/ 155347 h 171399"/>
                    <a:gd name="connsiteX16" fmla="*/ 96063 w 134202"/>
                    <a:gd name="connsiteY16" fmla="*/ 170740 h 171399"/>
                    <a:gd name="connsiteX17" fmla="*/ 53359 w 134202"/>
                    <a:gd name="connsiteY17" fmla="*/ 151947 h 171399"/>
                    <a:gd name="connsiteX18" fmla="*/ 16361 w 134202"/>
                    <a:gd name="connsiteY18" fmla="*/ 151664 h 171399"/>
                    <a:gd name="connsiteX19" fmla="*/ 14649 w 134202"/>
                    <a:gd name="connsiteY19" fmla="*/ 139387 h 171399"/>
                    <a:gd name="connsiteX20" fmla="*/ 12462 w 134202"/>
                    <a:gd name="connsiteY20" fmla="*/ 131833 h 171399"/>
                    <a:gd name="connsiteX21" fmla="*/ 8562 w 134202"/>
                    <a:gd name="connsiteY21" fmla="*/ 129283 h 171399"/>
                    <a:gd name="connsiteX22" fmla="*/ 8277 w 134202"/>
                    <a:gd name="connsiteY22" fmla="*/ 122106 h 171399"/>
                    <a:gd name="connsiteX23" fmla="*/ 478 w 134202"/>
                    <a:gd name="connsiteY23" fmla="*/ 119839 h 171399"/>
                    <a:gd name="connsiteX24" fmla="*/ 668 w 134202"/>
                    <a:gd name="connsiteY24" fmla="*/ 114928 h 171399"/>
                    <a:gd name="connsiteX25" fmla="*/ 8372 w 134202"/>
                    <a:gd name="connsiteY25" fmla="*/ 102463 h 171399"/>
                    <a:gd name="connsiteX26" fmla="*/ 8372 w 134202"/>
                    <a:gd name="connsiteY26" fmla="*/ 89147 h 171399"/>
                    <a:gd name="connsiteX27" fmla="*/ 24541 w 134202"/>
                    <a:gd name="connsiteY27" fmla="*/ 62894 h 171399"/>
                    <a:gd name="connsiteX28" fmla="*/ 82463 w 134202"/>
                    <a:gd name="connsiteY28" fmla="*/ 26348 h 171399"/>
                    <a:gd name="connsiteX29" fmla="*/ 119080 w 134202"/>
                    <a:gd name="connsiteY29" fmla="*/ 0 h 171399"/>
                    <a:gd name="connsiteX30" fmla="*/ 118985 w 134202"/>
                    <a:gd name="connsiteY30" fmla="*/ 21815 h 171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4202" h="171399">
                      <a:moveTo>
                        <a:pt x="118795" y="21626"/>
                      </a:moveTo>
                      <a:cubicBezTo>
                        <a:pt x="108713" y="31636"/>
                        <a:pt x="97300" y="40135"/>
                        <a:pt x="84650" y="46746"/>
                      </a:cubicBezTo>
                      <a:lnTo>
                        <a:pt x="37571" y="76115"/>
                      </a:lnTo>
                      <a:cubicBezTo>
                        <a:pt x="29011" y="82537"/>
                        <a:pt x="25016" y="93303"/>
                        <a:pt x="27394" y="103691"/>
                      </a:cubicBezTo>
                      <a:cubicBezTo>
                        <a:pt x="27109" y="108507"/>
                        <a:pt x="23019" y="110962"/>
                        <a:pt x="21307" y="115023"/>
                      </a:cubicBezTo>
                      <a:cubicBezTo>
                        <a:pt x="21307" y="116251"/>
                        <a:pt x="21307" y="117856"/>
                        <a:pt x="22543" y="118517"/>
                      </a:cubicBezTo>
                      <a:cubicBezTo>
                        <a:pt x="24255" y="119461"/>
                        <a:pt x="27014" y="118895"/>
                        <a:pt x="27679" y="121445"/>
                      </a:cubicBezTo>
                      <a:cubicBezTo>
                        <a:pt x="27679" y="123900"/>
                        <a:pt x="26158" y="126450"/>
                        <a:pt x="28726" y="127772"/>
                      </a:cubicBezTo>
                      <a:cubicBezTo>
                        <a:pt x="29772" y="128527"/>
                        <a:pt x="31579" y="126827"/>
                        <a:pt x="31484" y="128811"/>
                      </a:cubicBezTo>
                      <a:cubicBezTo>
                        <a:pt x="30628" y="129755"/>
                        <a:pt x="30057" y="130888"/>
                        <a:pt x="30057" y="132210"/>
                      </a:cubicBezTo>
                      <a:cubicBezTo>
                        <a:pt x="31103" y="134854"/>
                        <a:pt x="34337" y="133910"/>
                        <a:pt x="35288" y="136082"/>
                      </a:cubicBezTo>
                      <a:cubicBezTo>
                        <a:pt x="35478" y="139010"/>
                        <a:pt x="34908" y="142598"/>
                        <a:pt x="37951" y="144298"/>
                      </a:cubicBezTo>
                      <a:cubicBezTo>
                        <a:pt x="48699" y="147603"/>
                        <a:pt x="58019" y="141371"/>
                        <a:pt x="68101" y="140521"/>
                      </a:cubicBezTo>
                      <a:cubicBezTo>
                        <a:pt x="84460" y="137782"/>
                        <a:pt x="98727" y="145903"/>
                        <a:pt x="112137" y="151947"/>
                      </a:cubicBezTo>
                      <a:cubicBezTo>
                        <a:pt x="119175" y="153931"/>
                        <a:pt x="126499" y="154969"/>
                        <a:pt x="133822" y="154875"/>
                      </a:cubicBezTo>
                      <a:lnTo>
                        <a:pt x="134203" y="155347"/>
                      </a:lnTo>
                      <a:cubicBezTo>
                        <a:pt x="123836" y="164885"/>
                        <a:pt x="111471" y="173951"/>
                        <a:pt x="96063" y="170740"/>
                      </a:cubicBezTo>
                      <a:cubicBezTo>
                        <a:pt x="79800" y="167907"/>
                        <a:pt x="71335" y="151381"/>
                        <a:pt x="53359" y="151947"/>
                      </a:cubicBezTo>
                      <a:cubicBezTo>
                        <a:pt x="41185" y="152703"/>
                        <a:pt x="28440" y="158180"/>
                        <a:pt x="16361" y="151664"/>
                      </a:cubicBezTo>
                      <a:cubicBezTo>
                        <a:pt x="13413" y="148264"/>
                        <a:pt x="12747" y="143448"/>
                        <a:pt x="14649" y="139387"/>
                      </a:cubicBezTo>
                      <a:cubicBezTo>
                        <a:pt x="14459" y="136554"/>
                        <a:pt x="7706" y="134854"/>
                        <a:pt x="12462" y="131833"/>
                      </a:cubicBezTo>
                      <a:cubicBezTo>
                        <a:pt x="11320" y="130794"/>
                        <a:pt x="8943" y="131360"/>
                        <a:pt x="8562" y="129283"/>
                      </a:cubicBezTo>
                      <a:cubicBezTo>
                        <a:pt x="7896" y="126922"/>
                        <a:pt x="11035" y="123994"/>
                        <a:pt x="8277" y="122106"/>
                      </a:cubicBezTo>
                      <a:cubicBezTo>
                        <a:pt x="5709" y="121350"/>
                        <a:pt x="2095" y="122389"/>
                        <a:pt x="478" y="119839"/>
                      </a:cubicBezTo>
                      <a:cubicBezTo>
                        <a:pt x="-188" y="118234"/>
                        <a:pt x="-188" y="116439"/>
                        <a:pt x="668" y="114928"/>
                      </a:cubicBezTo>
                      <a:cubicBezTo>
                        <a:pt x="3141" y="110679"/>
                        <a:pt x="8752" y="107846"/>
                        <a:pt x="8372" y="102463"/>
                      </a:cubicBezTo>
                      <a:cubicBezTo>
                        <a:pt x="5424" y="98780"/>
                        <a:pt x="7231" y="93586"/>
                        <a:pt x="8372" y="89147"/>
                      </a:cubicBezTo>
                      <a:cubicBezTo>
                        <a:pt x="11701" y="79137"/>
                        <a:pt x="13983" y="68372"/>
                        <a:pt x="24541" y="62894"/>
                      </a:cubicBezTo>
                      <a:lnTo>
                        <a:pt x="82463" y="26348"/>
                      </a:lnTo>
                      <a:cubicBezTo>
                        <a:pt x="94827" y="17471"/>
                        <a:pt x="109284" y="12560"/>
                        <a:pt x="119080" y="0"/>
                      </a:cubicBezTo>
                      <a:cubicBezTo>
                        <a:pt x="122789" y="6799"/>
                        <a:pt x="122694" y="15015"/>
                        <a:pt x="118985" y="21815"/>
                      </a:cubicBezTo>
                    </a:path>
                  </a:pathLst>
                </a:custGeom>
                <a:grpFill/>
                <a:ln w="9483" cap="flat">
                  <a:noFill/>
                  <a:prstDash val="solid"/>
                  <a:miter/>
                </a:ln>
              </p:spPr>
              <p:txBody>
                <a:bodyPr rtlCol="0" anchor="ctr"/>
                <a:lstStyle/>
                <a:p>
                  <a:endParaRPr lang="en-US">
                    <a:solidFill>
                      <a:srgbClr val="000000"/>
                    </a:solidFill>
                    <a:latin typeface="Arial" panose="020B0604020202020204"/>
                  </a:endParaRPr>
                </a:p>
              </p:txBody>
            </p:sp>
            <p:sp>
              <p:nvSpPr>
                <p:cNvPr id="32" name="Freeform 31">
                  <a:extLst>
                    <a:ext uri="{FF2B5EF4-FFF2-40B4-BE49-F238E27FC236}">
                      <a16:creationId xmlns:a16="http://schemas.microsoft.com/office/drawing/2014/main" id="{56AF881D-F1D5-4DCC-E411-216444459FF0}"/>
                    </a:ext>
                  </a:extLst>
                </p:cNvPr>
                <p:cNvSpPr/>
                <p:nvPr/>
              </p:nvSpPr>
              <p:spPr>
                <a:xfrm>
                  <a:off x="1078048" y="921310"/>
                  <a:ext cx="159971" cy="151066"/>
                </a:xfrm>
                <a:custGeom>
                  <a:avLst/>
                  <a:gdLst>
                    <a:gd name="connsiteX0" fmla="*/ 115277 w 159971"/>
                    <a:gd name="connsiteY0" fmla="*/ 41469 h 151066"/>
                    <a:gd name="connsiteX1" fmla="*/ 155699 w 159971"/>
                    <a:gd name="connsiteY1" fmla="*/ 68289 h 151066"/>
                    <a:gd name="connsiteX2" fmla="*/ 159693 w 159971"/>
                    <a:gd name="connsiteY2" fmla="*/ 80471 h 151066"/>
                    <a:gd name="connsiteX3" fmla="*/ 127166 w 159971"/>
                    <a:gd name="connsiteY3" fmla="*/ 119284 h 151066"/>
                    <a:gd name="connsiteX4" fmla="*/ 139340 w 159971"/>
                    <a:gd name="connsiteY4" fmla="*/ 138738 h 151066"/>
                    <a:gd name="connsiteX5" fmla="*/ 151419 w 159971"/>
                    <a:gd name="connsiteY5" fmla="*/ 140343 h 151066"/>
                    <a:gd name="connsiteX6" fmla="*/ 151133 w 159971"/>
                    <a:gd name="connsiteY6" fmla="*/ 144121 h 151066"/>
                    <a:gd name="connsiteX7" fmla="*/ 112709 w 159971"/>
                    <a:gd name="connsiteY7" fmla="*/ 146954 h 151066"/>
                    <a:gd name="connsiteX8" fmla="*/ 103198 w 159971"/>
                    <a:gd name="connsiteY8" fmla="*/ 129105 h 151066"/>
                    <a:gd name="connsiteX9" fmla="*/ 133919 w 159971"/>
                    <a:gd name="connsiteY9" fmla="*/ 93220 h 151066"/>
                    <a:gd name="connsiteX10" fmla="*/ 136582 w 159971"/>
                    <a:gd name="connsiteY10" fmla="*/ 84626 h 151066"/>
                    <a:gd name="connsiteX11" fmla="*/ 129734 w 159971"/>
                    <a:gd name="connsiteY11" fmla="*/ 75371 h 151066"/>
                    <a:gd name="connsiteX12" fmla="*/ 23496 w 159971"/>
                    <a:gd name="connsiteY12" fmla="*/ 17482 h 151066"/>
                    <a:gd name="connsiteX13" fmla="*/ 2191 w 159971"/>
                    <a:gd name="connsiteY13" fmla="*/ 17765 h 151066"/>
                    <a:gd name="connsiteX14" fmla="*/ 2191 w 159971"/>
                    <a:gd name="connsiteY14" fmla="*/ 18143 h 151066"/>
                    <a:gd name="connsiteX15" fmla="*/ 669 w 159971"/>
                    <a:gd name="connsiteY15" fmla="*/ 12571 h 151066"/>
                    <a:gd name="connsiteX16" fmla="*/ 13414 w 159971"/>
                    <a:gd name="connsiteY16" fmla="*/ 11 h 151066"/>
                    <a:gd name="connsiteX17" fmla="*/ 43849 w 159971"/>
                    <a:gd name="connsiteY17" fmla="*/ 6527 h 151066"/>
                    <a:gd name="connsiteX18" fmla="*/ 115087 w 159971"/>
                    <a:gd name="connsiteY18" fmla="*/ 41563 h 151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9971" h="151066">
                      <a:moveTo>
                        <a:pt x="115277" y="41469"/>
                      </a:moveTo>
                      <a:cubicBezTo>
                        <a:pt x="129543" y="49212"/>
                        <a:pt x="143049" y="58184"/>
                        <a:pt x="155699" y="68289"/>
                      </a:cubicBezTo>
                      <a:cubicBezTo>
                        <a:pt x="159123" y="71405"/>
                        <a:pt x="160644" y="75938"/>
                        <a:pt x="159693" y="80471"/>
                      </a:cubicBezTo>
                      <a:cubicBezTo>
                        <a:pt x="152655" y="98414"/>
                        <a:pt x="126405" y="96903"/>
                        <a:pt x="127166" y="119284"/>
                      </a:cubicBezTo>
                      <a:cubicBezTo>
                        <a:pt x="126975" y="127594"/>
                        <a:pt x="131731" y="135244"/>
                        <a:pt x="139340" y="138738"/>
                      </a:cubicBezTo>
                      <a:cubicBezTo>
                        <a:pt x="143144" y="140343"/>
                        <a:pt x="147329" y="140910"/>
                        <a:pt x="151419" y="140343"/>
                      </a:cubicBezTo>
                      <a:cubicBezTo>
                        <a:pt x="151799" y="141854"/>
                        <a:pt x="154177" y="143554"/>
                        <a:pt x="151133" y="144121"/>
                      </a:cubicBezTo>
                      <a:cubicBezTo>
                        <a:pt x="139625" y="149409"/>
                        <a:pt x="124883" y="155170"/>
                        <a:pt x="112709" y="146954"/>
                      </a:cubicBezTo>
                      <a:cubicBezTo>
                        <a:pt x="107002" y="142704"/>
                        <a:pt x="103578" y="136093"/>
                        <a:pt x="103198" y="129105"/>
                      </a:cubicBezTo>
                      <a:cubicBezTo>
                        <a:pt x="103198" y="108896"/>
                        <a:pt x="122696" y="105213"/>
                        <a:pt x="133919" y="93220"/>
                      </a:cubicBezTo>
                      <a:cubicBezTo>
                        <a:pt x="135821" y="90764"/>
                        <a:pt x="136772" y="87742"/>
                        <a:pt x="136582" y="84626"/>
                      </a:cubicBezTo>
                      <a:cubicBezTo>
                        <a:pt x="135250" y="80943"/>
                        <a:pt x="132872" y="77732"/>
                        <a:pt x="129734" y="75371"/>
                      </a:cubicBezTo>
                      <a:cubicBezTo>
                        <a:pt x="96921" y="51668"/>
                        <a:pt x="61254" y="32214"/>
                        <a:pt x="23496" y="17482"/>
                      </a:cubicBezTo>
                      <a:cubicBezTo>
                        <a:pt x="17123" y="15971"/>
                        <a:pt x="7517" y="10871"/>
                        <a:pt x="2191" y="17765"/>
                      </a:cubicBezTo>
                      <a:lnTo>
                        <a:pt x="2191" y="18143"/>
                      </a:lnTo>
                      <a:cubicBezTo>
                        <a:pt x="-1423" y="18426"/>
                        <a:pt x="479" y="14366"/>
                        <a:pt x="669" y="12571"/>
                      </a:cubicBezTo>
                      <a:cubicBezTo>
                        <a:pt x="2476" y="6433"/>
                        <a:pt x="7232" y="1711"/>
                        <a:pt x="13414" y="11"/>
                      </a:cubicBezTo>
                      <a:cubicBezTo>
                        <a:pt x="23971" y="-178"/>
                        <a:pt x="34338" y="1994"/>
                        <a:pt x="43849" y="6527"/>
                      </a:cubicBezTo>
                      <a:cubicBezTo>
                        <a:pt x="68293" y="16821"/>
                        <a:pt x="92070" y="28531"/>
                        <a:pt x="115087" y="41563"/>
                      </a:cubicBezTo>
                    </a:path>
                  </a:pathLst>
                </a:custGeom>
                <a:grpFill/>
                <a:ln w="9483" cap="flat">
                  <a:noFill/>
                  <a:prstDash val="solid"/>
                  <a:miter/>
                </a:ln>
              </p:spPr>
              <p:txBody>
                <a:bodyPr rtlCol="0" anchor="ctr"/>
                <a:lstStyle/>
                <a:p>
                  <a:endParaRPr lang="en-US">
                    <a:solidFill>
                      <a:srgbClr val="000000"/>
                    </a:solidFill>
                    <a:latin typeface="Arial" panose="020B0604020202020204"/>
                  </a:endParaRPr>
                </a:p>
              </p:txBody>
            </p:sp>
          </p:grpSp>
          <p:grpSp>
            <p:nvGrpSpPr>
              <p:cNvPr id="25" name="Graphic 13">
                <a:extLst>
                  <a:ext uri="{FF2B5EF4-FFF2-40B4-BE49-F238E27FC236}">
                    <a16:creationId xmlns:a16="http://schemas.microsoft.com/office/drawing/2014/main" id="{62E4B702-0B61-163F-F3F9-A95D5519E1E9}"/>
                  </a:ext>
                </a:extLst>
              </p:cNvPr>
              <p:cNvGrpSpPr/>
              <p:nvPr/>
            </p:nvGrpSpPr>
            <p:grpSpPr>
              <a:xfrm>
                <a:off x="1476087" y="832363"/>
                <a:ext cx="371119" cy="147036"/>
                <a:chOff x="1476087" y="832363"/>
                <a:chExt cx="371119" cy="147036"/>
              </a:xfrm>
              <a:grpFill/>
            </p:grpSpPr>
            <p:sp>
              <p:nvSpPr>
                <p:cNvPr id="26" name="Freeform 25">
                  <a:extLst>
                    <a:ext uri="{FF2B5EF4-FFF2-40B4-BE49-F238E27FC236}">
                      <a16:creationId xmlns:a16="http://schemas.microsoft.com/office/drawing/2014/main" id="{2A75BFCB-E6D6-54A0-094B-06DD6820F77F}"/>
                    </a:ext>
                  </a:extLst>
                </p:cNvPr>
                <p:cNvSpPr/>
                <p:nvPr/>
              </p:nvSpPr>
              <p:spPr>
                <a:xfrm>
                  <a:off x="1476087" y="836235"/>
                  <a:ext cx="112990" cy="139387"/>
                </a:xfrm>
                <a:custGeom>
                  <a:avLst/>
                  <a:gdLst>
                    <a:gd name="connsiteX0" fmla="*/ 83887 w 112990"/>
                    <a:gd name="connsiteY0" fmla="*/ 139387 h 139387"/>
                    <a:gd name="connsiteX1" fmla="*/ 83887 w 112990"/>
                    <a:gd name="connsiteY1" fmla="*/ 77154 h 139387"/>
                    <a:gd name="connsiteX2" fmla="*/ 29009 w 112990"/>
                    <a:gd name="connsiteY2" fmla="*/ 77154 h 139387"/>
                    <a:gd name="connsiteX3" fmla="*/ 29009 w 112990"/>
                    <a:gd name="connsiteY3" fmla="*/ 139387 h 139387"/>
                    <a:gd name="connsiteX4" fmla="*/ 0 w 112990"/>
                    <a:gd name="connsiteY4" fmla="*/ 139387 h 139387"/>
                    <a:gd name="connsiteX5" fmla="*/ 0 w 112990"/>
                    <a:gd name="connsiteY5" fmla="*/ 0 h 139387"/>
                    <a:gd name="connsiteX6" fmla="*/ 29009 w 112990"/>
                    <a:gd name="connsiteY6" fmla="*/ 0 h 139387"/>
                    <a:gd name="connsiteX7" fmla="*/ 29009 w 112990"/>
                    <a:gd name="connsiteY7" fmla="*/ 53167 h 139387"/>
                    <a:gd name="connsiteX8" fmla="*/ 83887 w 112990"/>
                    <a:gd name="connsiteY8" fmla="*/ 53167 h 139387"/>
                    <a:gd name="connsiteX9" fmla="*/ 83887 w 112990"/>
                    <a:gd name="connsiteY9" fmla="*/ 0 h 139387"/>
                    <a:gd name="connsiteX10" fmla="*/ 112991 w 112990"/>
                    <a:gd name="connsiteY10" fmla="*/ 0 h 139387"/>
                    <a:gd name="connsiteX11" fmla="*/ 112991 w 112990"/>
                    <a:gd name="connsiteY11" fmla="*/ 139387 h 139387"/>
                    <a:gd name="connsiteX12" fmla="*/ 83887 w 112990"/>
                    <a:gd name="connsiteY12" fmla="*/ 139387 h 139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990" h="139387">
                      <a:moveTo>
                        <a:pt x="83887" y="139387"/>
                      </a:moveTo>
                      <a:lnTo>
                        <a:pt x="83887" y="77154"/>
                      </a:lnTo>
                      <a:lnTo>
                        <a:pt x="29009" y="77154"/>
                      </a:lnTo>
                      <a:lnTo>
                        <a:pt x="29009" y="139387"/>
                      </a:lnTo>
                      <a:lnTo>
                        <a:pt x="0" y="139387"/>
                      </a:lnTo>
                      <a:lnTo>
                        <a:pt x="0" y="0"/>
                      </a:lnTo>
                      <a:lnTo>
                        <a:pt x="29009" y="0"/>
                      </a:lnTo>
                      <a:lnTo>
                        <a:pt x="29009" y="53167"/>
                      </a:lnTo>
                      <a:lnTo>
                        <a:pt x="83887" y="53167"/>
                      </a:lnTo>
                      <a:lnTo>
                        <a:pt x="83887" y="0"/>
                      </a:lnTo>
                      <a:lnTo>
                        <a:pt x="112991" y="0"/>
                      </a:lnTo>
                      <a:lnTo>
                        <a:pt x="112991" y="139387"/>
                      </a:lnTo>
                      <a:lnTo>
                        <a:pt x="83887" y="139387"/>
                      </a:lnTo>
                      <a:close/>
                    </a:path>
                  </a:pathLst>
                </a:custGeom>
                <a:grpFill/>
                <a:ln w="9483" cap="flat">
                  <a:noFill/>
                  <a:prstDash val="solid"/>
                  <a:miter/>
                </a:ln>
              </p:spPr>
              <p:txBody>
                <a:bodyPr rtlCol="0" anchor="ctr"/>
                <a:lstStyle/>
                <a:p>
                  <a:endParaRPr lang="en-US">
                    <a:solidFill>
                      <a:srgbClr val="000000"/>
                    </a:solidFill>
                    <a:latin typeface="Arial" panose="020B0604020202020204"/>
                  </a:endParaRPr>
                </a:p>
              </p:txBody>
            </p:sp>
            <p:sp>
              <p:nvSpPr>
                <p:cNvPr id="27" name="Freeform 26">
                  <a:extLst>
                    <a:ext uri="{FF2B5EF4-FFF2-40B4-BE49-F238E27FC236}">
                      <a16:creationId xmlns:a16="http://schemas.microsoft.com/office/drawing/2014/main" id="{748C7744-21BE-1C4E-5AED-4B173603A4CA}"/>
                    </a:ext>
                  </a:extLst>
                </p:cNvPr>
                <p:cNvSpPr/>
                <p:nvPr/>
              </p:nvSpPr>
              <p:spPr>
                <a:xfrm>
                  <a:off x="1607434" y="836235"/>
                  <a:ext cx="112990" cy="139387"/>
                </a:xfrm>
                <a:custGeom>
                  <a:avLst/>
                  <a:gdLst>
                    <a:gd name="connsiteX0" fmla="*/ 83887 w 112990"/>
                    <a:gd name="connsiteY0" fmla="*/ 139387 h 139387"/>
                    <a:gd name="connsiteX1" fmla="*/ 83887 w 112990"/>
                    <a:gd name="connsiteY1" fmla="*/ 77154 h 139387"/>
                    <a:gd name="connsiteX2" fmla="*/ 29009 w 112990"/>
                    <a:gd name="connsiteY2" fmla="*/ 77154 h 139387"/>
                    <a:gd name="connsiteX3" fmla="*/ 29009 w 112990"/>
                    <a:gd name="connsiteY3" fmla="*/ 139387 h 139387"/>
                    <a:gd name="connsiteX4" fmla="*/ 0 w 112990"/>
                    <a:gd name="connsiteY4" fmla="*/ 139387 h 139387"/>
                    <a:gd name="connsiteX5" fmla="*/ 0 w 112990"/>
                    <a:gd name="connsiteY5" fmla="*/ 0 h 139387"/>
                    <a:gd name="connsiteX6" fmla="*/ 29009 w 112990"/>
                    <a:gd name="connsiteY6" fmla="*/ 0 h 139387"/>
                    <a:gd name="connsiteX7" fmla="*/ 29009 w 112990"/>
                    <a:gd name="connsiteY7" fmla="*/ 53167 h 139387"/>
                    <a:gd name="connsiteX8" fmla="*/ 83887 w 112990"/>
                    <a:gd name="connsiteY8" fmla="*/ 53167 h 139387"/>
                    <a:gd name="connsiteX9" fmla="*/ 83887 w 112990"/>
                    <a:gd name="connsiteY9" fmla="*/ 0 h 139387"/>
                    <a:gd name="connsiteX10" fmla="*/ 112991 w 112990"/>
                    <a:gd name="connsiteY10" fmla="*/ 0 h 139387"/>
                    <a:gd name="connsiteX11" fmla="*/ 112991 w 112990"/>
                    <a:gd name="connsiteY11" fmla="*/ 139387 h 139387"/>
                    <a:gd name="connsiteX12" fmla="*/ 83887 w 112990"/>
                    <a:gd name="connsiteY12" fmla="*/ 139387 h 139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990" h="139387">
                      <a:moveTo>
                        <a:pt x="83887" y="139387"/>
                      </a:moveTo>
                      <a:lnTo>
                        <a:pt x="83887" y="77154"/>
                      </a:lnTo>
                      <a:lnTo>
                        <a:pt x="29009" y="77154"/>
                      </a:lnTo>
                      <a:lnTo>
                        <a:pt x="29009" y="139387"/>
                      </a:lnTo>
                      <a:lnTo>
                        <a:pt x="0" y="139387"/>
                      </a:lnTo>
                      <a:lnTo>
                        <a:pt x="0" y="0"/>
                      </a:lnTo>
                      <a:lnTo>
                        <a:pt x="29009" y="0"/>
                      </a:lnTo>
                      <a:lnTo>
                        <a:pt x="29009" y="53167"/>
                      </a:lnTo>
                      <a:lnTo>
                        <a:pt x="83887" y="53167"/>
                      </a:lnTo>
                      <a:lnTo>
                        <a:pt x="83887" y="0"/>
                      </a:lnTo>
                      <a:lnTo>
                        <a:pt x="112991" y="0"/>
                      </a:lnTo>
                      <a:lnTo>
                        <a:pt x="112991" y="139387"/>
                      </a:lnTo>
                      <a:lnTo>
                        <a:pt x="83887" y="139387"/>
                      </a:lnTo>
                      <a:close/>
                    </a:path>
                  </a:pathLst>
                </a:custGeom>
                <a:grpFill/>
                <a:ln w="9483" cap="flat">
                  <a:noFill/>
                  <a:prstDash val="solid"/>
                  <a:miter/>
                </a:ln>
              </p:spPr>
              <p:txBody>
                <a:bodyPr rtlCol="0" anchor="ctr"/>
                <a:lstStyle/>
                <a:p>
                  <a:endParaRPr lang="en-US">
                    <a:solidFill>
                      <a:srgbClr val="000000"/>
                    </a:solidFill>
                    <a:latin typeface="Arial" panose="020B0604020202020204"/>
                  </a:endParaRPr>
                </a:p>
              </p:txBody>
            </p:sp>
            <p:sp>
              <p:nvSpPr>
                <p:cNvPr id="28" name="Freeform 27">
                  <a:extLst>
                    <a:ext uri="{FF2B5EF4-FFF2-40B4-BE49-F238E27FC236}">
                      <a16:creationId xmlns:a16="http://schemas.microsoft.com/office/drawing/2014/main" id="{6DFD9B20-1D6A-E30D-3ABC-26D1AE352C39}"/>
                    </a:ext>
                  </a:extLst>
                </p:cNvPr>
                <p:cNvSpPr/>
                <p:nvPr/>
              </p:nvSpPr>
              <p:spPr>
                <a:xfrm>
                  <a:off x="1732124" y="832363"/>
                  <a:ext cx="115083" cy="147036"/>
                </a:xfrm>
                <a:custGeom>
                  <a:avLst/>
                  <a:gdLst>
                    <a:gd name="connsiteX0" fmla="*/ 57637 w 115083"/>
                    <a:gd name="connsiteY0" fmla="*/ 123144 h 147036"/>
                    <a:gd name="connsiteX1" fmla="*/ 74471 w 115083"/>
                    <a:gd name="connsiteY1" fmla="*/ 120878 h 147036"/>
                    <a:gd name="connsiteX2" fmla="*/ 86740 w 115083"/>
                    <a:gd name="connsiteY2" fmla="*/ 104729 h 147036"/>
                    <a:gd name="connsiteX3" fmla="*/ 80653 w 115083"/>
                    <a:gd name="connsiteY3" fmla="*/ 94058 h 147036"/>
                    <a:gd name="connsiteX4" fmla="*/ 61536 w 115083"/>
                    <a:gd name="connsiteY4" fmla="*/ 87542 h 147036"/>
                    <a:gd name="connsiteX5" fmla="*/ 46699 w 115083"/>
                    <a:gd name="connsiteY5" fmla="*/ 84237 h 147036"/>
                    <a:gd name="connsiteX6" fmla="*/ 16454 w 115083"/>
                    <a:gd name="connsiteY6" fmla="*/ 73566 h 147036"/>
                    <a:gd name="connsiteX7" fmla="*/ 2283 w 115083"/>
                    <a:gd name="connsiteY7" fmla="*/ 43441 h 147036"/>
                    <a:gd name="connsiteX8" fmla="*/ 15979 w 115083"/>
                    <a:gd name="connsiteY8" fmla="*/ 12371 h 147036"/>
                    <a:gd name="connsiteX9" fmla="*/ 56210 w 115083"/>
                    <a:gd name="connsiteY9" fmla="*/ 0 h 147036"/>
                    <a:gd name="connsiteX10" fmla="*/ 94064 w 115083"/>
                    <a:gd name="connsiteY10" fmla="*/ 11710 h 147036"/>
                    <a:gd name="connsiteX11" fmla="*/ 110518 w 115083"/>
                    <a:gd name="connsiteY11" fmla="*/ 45613 h 147036"/>
                    <a:gd name="connsiteX12" fmla="*/ 82365 w 115083"/>
                    <a:gd name="connsiteY12" fmla="*/ 45613 h 147036"/>
                    <a:gd name="connsiteX13" fmla="*/ 71333 w 115083"/>
                    <a:gd name="connsiteY13" fmla="*/ 27764 h 147036"/>
                    <a:gd name="connsiteX14" fmla="*/ 54308 w 115083"/>
                    <a:gd name="connsiteY14" fmla="*/ 24270 h 147036"/>
                    <a:gd name="connsiteX15" fmla="*/ 36237 w 115083"/>
                    <a:gd name="connsiteY15" fmla="*/ 28803 h 147036"/>
                    <a:gd name="connsiteX16" fmla="*/ 29484 w 115083"/>
                    <a:gd name="connsiteY16" fmla="*/ 41457 h 147036"/>
                    <a:gd name="connsiteX17" fmla="*/ 36142 w 115083"/>
                    <a:gd name="connsiteY17" fmla="*/ 52601 h 147036"/>
                    <a:gd name="connsiteX18" fmla="*/ 54403 w 115083"/>
                    <a:gd name="connsiteY18" fmla="*/ 58361 h 147036"/>
                    <a:gd name="connsiteX19" fmla="*/ 78561 w 115083"/>
                    <a:gd name="connsiteY19" fmla="*/ 64122 h 147036"/>
                    <a:gd name="connsiteX20" fmla="*/ 102529 w 115083"/>
                    <a:gd name="connsiteY20" fmla="*/ 74227 h 147036"/>
                    <a:gd name="connsiteX21" fmla="*/ 115083 w 115083"/>
                    <a:gd name="connsiteY21" fmla="*/ 102652 h 147036"/>
                    <a:gd name="connsiteX22" fmla="*/ 100341 w 115083"/>
                    <a:gd name="connsiteY22" fmla="*/ 134382 h 147036"/>
                    <a:gd name="connsiteX23" fmla="*/ 58778 w 115083"/>
                    <a:gd name="connsiteY23" fmla="*/ 147037 h 147036"/>
                    <a:gd name="connsiteX24" fmla="*/ 15693 w 115083"/>
                    <a:gd name="connsiteY24" fmla="*/ 134571 h 147036"/>
                    <a:gd name="connsiteX25" fmla="*/ 0 w 115083"/>
                    <a:gd name="connsiteY25" fmla="*/ 100385 h 147036"/>
                    <a:gd name="connsiteX26" fmla="*/ 27962 w 115083"/>
                    <a:gd name="connsiteY26" fmla="*/ 100385 h 147036"/>
                    <a:gd name="connsiteX27" fmla="*/ 33193 w 115083"/>
                    <a:gd name="connsiteY27" fmla="*/ 114645 h 147036"/>
                    <a:gd name="connsiteX28" fmla="*/ 57637 w 115083"/>
                    <a:gd name="connsiteY28" fmla="*/ 123239 h 147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5083" h="147036">
                      <a:moveTo>
                        <a:pt x="57637" y="123144"/>
                      </a:moveTo>
                      <a:cubicBezTo>
                        <a:pt x="64580" y="123144"/>
                        <a:pt x="70191" y="122389"/>
                        <a:pt x="74471" y="120878"/>
                      </a:cubicBezTo>
                      <a:cubicBezTo>
                        <a:pt x="82651" y="117950"/>
                        <a:pt x="86740" y="112568"/>
                        <a:pt x="86740" y="104729"/>
                      </a:cubicBezTo>
                      <a:cubicBezTo>
                        <a:pt x="86740" y="100102"/>
                        <a:pt x="84743" y="96608"/>
                        <a:pt x="80653" y="94058"/>
                      </a:cubicBezTo>
                      <a:cubicBezTo>
                        <a:pt x="76564" y="91603"/>
                        <a:pt x="70191" y="89431"/>
                        <a:pt x="61536" y="87542"/>
                      </a:cubicBezTo>
                      <a:lnTo>
                        <a:pt x="46699" y="84237"/>
                      </a:lnTo>
                      <a:cubicBezTo>
                        <a:pt x="32052" y="80932"/>
                        <a:pt x="21970" y="77437"/>
                        <a:pt x="16454" y="73566"/>
                      </a:cubicBezTo>
                      <a:cubicBezTo>
                        <a:pt x="7038" y="67144"/>
                        <a:pt x="2283" y="57134"/>
                        <a:pt x="2283" y="43441"/>
                      </a:cubicBezTo>
                      <a:cubicBezTo>
                        <a:pt x="2283" y="30975"/>
                        <a:pt x="6848" y="20587"/>
                        <a:pt x="15979" y="12371"/>
                      </a:cubicBezTo>
                      <a:cubicBezTo>
                        <a:pt x="25109" y="4155"/>
                        <a:pt x="38520" y="0"/>
                        <a:pt x="56210" y="0"/>
                      </a:cubicBezTo>
                      <a:cubicBezTo>
                        <a:pt x="70952" y="0"/>
                        <a:pt x="83602" y="3872"/>
                        <a:pt x="94064" y="11710"/>
                      </a:cubicBezTo>
                      <a:cubicBezTo>
                        <a:pt x="104526" y="19548"/>
                        <a:pt x="109947" y="30786"/>
                        <a:pt x="110518" y="45613"/>
                      </a:cubicBezTo>
                      <a:lnTo>
                        <a:pt x="82365" y="45613"/>
                      </a:lnTo>
                      <a:cubicBezTo>
                        <a:pt x="81890" y="37208"/>
                        <a:pt x="78181" y="31258"/>
                        <a:pt x="71333" y="27764"/>
                      </a:cubicBezTo>
                      <a:cubicBezTo>
                        <a:pt x="66767" y="25403"/>
                        <a:pt x="61061" y="24270"/>
                        <a:pt x="54308" y="24270"/>
                      </a:cubicBezTo>
                      <a:cubicBezTo>
                        <a:pt x="46794" y="24270"/>
                        <a:pt x="40707" y="25781"/>
                        <a:pt x="36237" y="28803"/>
                      </a:cubicBezTo>
                      <a:cubicBezTo>
                        <a:pt x="31767" y="31825"/>
                        <a:pt x="29484" y="36075"/>
                        <a:pt x="29484" y="41457"/>
                      </a:cubicBezTo>
                      <a:cubicBezTo>
                        <a:pt x="29484" y="46462"/>
                        <a:pt x="31672" y="50145"/>
                        <a:pt x="36142" y="52601"/>
                      </a:cubicBezTo>
                      <a:cubicBezTo>
                        <a:pt x="38995" y="54206"/>
                        <a:pt x="45082" y="56189"/>
                        <a:pt x="54403" y="58361"/>
                      </a:cubicBezTo>
                      <a:lnTo>
                        <a:pt x="78561" y="64122"/>
                      </a:lnTo>
                      <a:cubicBezTo>
                        <a:pt x="89118" y="66672"/>
                        <a:pt x="97203" y="69977"/>
                        <a:pt x="102529" y="74227"/>
                      </a:cubicBezTo>
                      <a:cubicBezTo>
                        <a:pt x="110898" y="80743"/>
                        <a:pt x="115083" y="90281"/>
                        <a:pt x="115083" y="102652"/>
                      </a:cubicBezTo>
                      <a:cubicBezTo>
                        <a:pt x="115083" y="115023"/>
                        <a:pt x="110138" y="125977"/>
                        <a:pt x="100341" y="134382"/>
                      </a:cubicBezTo>
                      <a:cubicBezTo>
                        <a:pt x="90545" y="142787"/>
                        <a:pt x="76659" y="147037"/>
                        <a:pt x="58778" y="147037"/>
                      </a:cubicBezTo>
                      <a:cubicBezTo>
                        <a:pt x="40897" y="147037"/>
                        <a:pt x="26155" y="142882"/>
                        <a:pt x="15693" y="134571"/>
                      </a:cubicBezTo>
                      <a:cubicBezTo>
                        <a:pt x="5231" y="126261"/>
                        <a:pt x="0" y="114928"/>
                        <a:pt x="0" y="100385"/>
                      </a:cubicBezTo>
                      <a:lnTo>
                        <a:pt x="27962" y="100385"/>
                      </a:lnTo>
                      <a:cubicBezTo>
                        <a:pt x="28818" y="106713"/>
                        <a:pt x="30625" y="111529"/>
                        <a:pt x="33193" y="114645"/>
                      </a:cubicBezTo>
                      <a:cubicBezTo>
                        <a:pt x="37949" y="120406"/>
                        <a:pt x="46128" y="123239"/>
                        <a:pt x="57637" y="123239"/>
                      </a:cubicBezTo>
                      <a:close/>
                    </a:path>
                  </a:pathLst>
                </a:custGeom>
                <a:grpFill/>
                <a:ln w="9483" cap="flat">
                  <a:noFill/>
                  <a:prstDash val="solid"/>
                  <a:miter/>
                </a:ln>
              </p:spPr>
              <p:txBody>
                <a:bodyPr rtlCol="0" anchor="ctr"/>
                <a:lstStyle/>
                <a:p>
                  <a:endParaRPr lang="en-US">
                    <a:solidFill>
                      <a:srgbClr val="000000"/>
                    </a:solidFill>
                    <a:latin typeface="Arial" panose="020B0604020202020204"/>
                  </a:endParaRPr>
                </a:p>
              </p:txBody>
            </p:sp>
          </p:grpSp>
        </p:grpSp>
        <p:grpSp>
          <p:nvGrpSpPr>
            <p:cNvPr id="13" name="Graphic 13">
              <a:extLst>
                <a:ext uri="{FF2B5EF4-FFF2-40B4-BE49-F238E27FC236}">
                  <a16:creationId xmlns:a16="http://schemas.microsoft.com/office/drawing/2014/main" id="{22106213-2C8A-C31F-FDEB-4814E58E5275}"/>
                </a:ext>
              </a:extLst>
            </p:cNvPr>
            <p:cNvGrpSpPr/>
            <p:nvPr/>
          </p:nvGrpSpPr>
          <p:grpSpPr>
            <a:xfrm>
              <a:off x="2186275" y="743971"/>
              <a:ext cx="1052964" cy="277263"/>
              <a:chOff x="2186275" y="743971"/>
              <a:chExt cx="1052964" cy="277263"/>
            </a:xfrm>
            <a:grpFill/>
          </p:grpSpPr>
          <p:grpSp>
            <p:nvGrpSpPr>
              <p:cNvPr id="15" name="Graphic 13">
                <a:extLst>
                  <a:ext uri="{FF2B5EF4-FFF2-40B4-BE49-F238E27FC236}">
                    <a16:creationId xmlns:a16="http://schemas.microsoft.com/office/drawing/2014/main" id="{2A6E63F1-8219-84E4-BB07-CE9879DC1A24}"/>
                  </a:ext>
                </a:extLst>
              </p:cNvPr>
              <p:cNvGrpSpPr/>
              <p:nvPr/>
            </p:nvGrpSpPr>
            <p:grpSpPr>
              <a:xfrm>
                <a:off x="2502801" y="836896"/>
                <a:ext cx="736437" cy="138537"/>
                <a:chOff x="2502801" y="836896"/>
                <a:chExt cx="736437" cy="138537"/>
              </a:xfrm>
              <a:grpFill/>
            </p:grpSpPr>
            <p:sp>
              <p:nvSpPr>
                <p:cNvPr id="20" name="Freeform 19">
                  <a:extLst>
                    <a:ext uri="{FF2B5EF4-FFF2-40B4-BE49-F238E27FC236}">
                      <a16:creationId xmlns:a16="http://schemas.microsoft.com/office/drawing/2014/main" id="{88F237A6-4540-9C9A-C771-612C2E24BB27}"/>
                    </a:ext>
                  </a:extLst>
                </p:cNvPr>
                <p:cNvSpPr/>
                <p:nvPr/>
              </p:nvSpPr>
              <p:spPr>
                <a:xfrm>
                  <a:off x="2502801" y="837935"/>
                  <a:ext cx="207530" cy="136365"/>
                </a:xfrm>
                <a:custGeom>
                  <a:avLst/>
                  <a:gdLst>
                    <a:gd name="connsiteX0" fmla="*/ 165397 w 207530"/>
                    <a:gd name="connsiteY0" fmla="*/ 136365 h 136365"/>
                    <a:gd name="connsiteX1" fmla="*/ 151415 w 207530"/>
                    <a:gd name="connsiteY1" fmla="*/ 111245 h 136365"/>
                    <a:gd name="connsiteX2" fmla="*/ 57351 w 207530"/>
                    <a:gd name="connsiteY2" fmla="*/ 111245 h 136365"/>
                    <a:gd name="connsiteX3" fmla="*/ 43751 w 207530"/>
                    <a:gd name="connsiteY3" fmla="*/ 136365 h 136365"/>
                    <a:gd name="connsiteX4" fmla="*/ 0 w 207530"/>
                    <a:gd name="connsiteY4" fmla="*/ 136365 h 136365"/>
                    <a:gd name="connsiteX5" fmla="*/ 77229 w 207530"/>
                    <a:gd name="connsiteY5" fmla="*/ 0 h 136365"/>
                    <a:gd name="connsiteX6" fmla="*/ 132393 w 207530"/>
                    <a:gd name="connsiteY6" fmla="*/ 0 h 136365"/>
                    <a:gd name="connsiteX7" fmla="*/ 207530 w 207530"/>
                    <a:gd name="connsiteY7" fmla="*/ 136365 h 136365"/>
                    <a:gd name="connsiteX8" fmla="*/ 165397 w 207530"/>
                    <a:gd name="connsiteY8" fmla="*/ 136365 h 136365"/>
                    <a:gd name="connsiteX9" fmla="*/ 70477 w 207530"/>
                    <a:gd name="connsiteY9" fmla="*/ 86314 h 136365"/>
                    <a:gd name="connsiteX10" fmla="*/ 138766 w 207530"/>
                    <a:gd name="connsiteY10" fmla="*/ 86314 h 136365"/>
                    <a:gd name="connsiteX11" fmla="*/ 104431 w 207530"/>
                    <a:gd name="connsiteY11" fmla="*/ 23231 h 136365"/>
                    <a:gd name="connsiteX12" fmla="*/ 70572 w 207530"/>
                    <a:gd name="connsiteY12" fmla="*/ 86314 h 13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530" h="136365">
                      <a:moveTo>
                        <a:pt x="165397" y="136365"/>
                      </a:moveTo>
                      <a:lnTo>
                        <a:pt x="151415" y="111245"/>
                      </a:lnTo>
                      <a:lnTo>
                        <a:pt x="57351" y="111245"/>
                      </a:lnTo>
                      <a:lnTo>
                        <a:pt x="43751" y="136365"/>
                      </a:lnTo>
                      <a:lnTo>
                        <a:pt x="0" y="136365"/>
                      </a:lnTo>
                      <a:lnTo>
                        <a:pt x="77229" y="0"/>
                      </a:lnTo>
                      <a:lnTo>
                        <a:pt x="132393" y="0"/>
                      </a:lnTo>
                      <a:lnTo>
                        <a:pt x="207530" y="136365"/>
                      </a:lnTo>
                      <a:lnTo>
                        <a:pt x="165397" y="136365"/>
                      </a:lnTo>
                      <a:close/>
                      <a:moveTo>
                        <a:pt x="70477" y="86314"/>
                      </a:moveTo>
                      <a:lnTo>
                        <a:pt x="138766" y="86314"/>
                      </a:lnTo>
                      <a:lnTo>
                        <a:pt x="104431" y="23231"/>
                      </a:lnTo>
                      <a:lnTo>
                        <a:pt x="70572" y="86314"/>
                      </a:lnTo>
                      <a:close/>
                    </a:path>
                  </a:pathLst>
                </a:custGeom>
                <a:grpFill/>
                <a:ln w="9483" cap="flat">
                  <a:noFill/>
                  <a:prstDash val="solid"/>
                  <a:miter/>
                </a:ln>
              </p:spPr>
              <p:txBody>
                <a:bodyPr rtlCol="0" anchor="ctr"/>
                <a:lstStyle/>
                <a:p>
                  <a:endParaRPr lang="en-US">
                    <a:solidFill>
                      <a:srgbClr val="000000"/>
                    </a:solidFill>
                    <a:latin typeface="Arial" panose="020B0604020202020204"/>
                  </a:endParaRPr>
                </a:p>
              </p:txBody>
            </p:sp>
            <p:sp>
              <p:nvSpPr>
                <p:cNvPr id="21" name="Freeform 20">
                  <a:extLst>
                    <a:ext uri="{FF2B5EF4-FFF2-40B4-BE49-F238E27FC236}">
                      <a16:creationId xmlns:a16="http://schemas.microsoft.com/office/drawing/2014/main" id="{7D0BB773-D047-7C8F-8537-C464C0BFECDF}"/>
                    </a:ext>
                  </a:extLst>
                </p:cNvPr>
                <p:cNvSpPr/>
                <p:nvPr/>
              </p:nvSpPr>
              <p:spPr>
                <a:xfrm>
                  <a:off x="2713470" y="836896"/>
                  <a:ext cx="172529" cy="138537"/>
                </a:xfrm>
                <a:custGeom>
                  <a:avLst/>
                  <a:gdLst>
                    <a:gd name="connsiteX0" fmla="*/ 83982 w 172529"/>
                    <a:gd name="connsiteY0" fmla="*/ 138443 h 138537"/>
                    <a:gd name="connsiteX1" fmla="*/ 12555 w 172529"/>
                    <a:gd name="connsiteY1" fmla="*/ 131266 h 138537"/>
                    <a:gd name="connsiteX2" fmla="*/ 571 w 172529"/>
                    <a:gd name="connsiteY2" fmla="*/ 101613 h 138537"/>
                    <a:gd name="connsiteX3" fmla="*/ 571 w 172529"/>
                    <a:gd name="connsiteY3" fmla="*/ 96891 h 138537"/>
                    <a:gd name="connsiteX4" fmla="*/ 38615 w 172529"/>
                    <a:gd name="connsiteY4" fmla="*/ 96891 h 138537"/>
                    <a:gd name="connsiteX5" fmla="*/ 46509 w 172529"/>
                    <a:gd name="connsiteY5" fmla="*/ 110679 h 138537"/>
                    <a:gd name="connsiteX6" fmla="*/ 76183 w 172529"/>
                    <a:gd name="connsiteY6" fmla="*/ 112945 h 138537"/>
                    <a:gd name="connsiteX7" fmla="*/ 134296 w 172529"/>
                    <a:gd name="connsiteY7" fmla="*/ 97647 h 138537"/>
                    <a:gd name="connsiteX8" fmla="*/ 125545 w 172529"/>
                    <a:gd name="connsiteY8" fmla="*/ 84142 h 138537"/>
                    <a:gd name="connsiteX9" fmla="*/ 97868 w 172529"/>
                    <a:gd name="connsiteY9" fmla="*/ 82348 h 138537"/>
                    <a:gd name="connsiteX10" fmla="*/ 58778 w 172529"/>
                    <a:gd name="connsiteY10" fmla="*/ 82348 h 138537"/>
                    <a:gd name="connsiteX11" fmla="*/ 13696 w 172529"/>
                    <a:gd name="connsiteY11" fmla="*/ 76493 h 138537"/>
                    <a:gd name="connsiteX12" fmla="*/ 0 w 172529"/>
                    <a:gd name="connsiteY12" fmla="*/ 42779 h 138537"/>
                    <a:gd name="connsiteX13" fmla="*/ 25965 w 172529"/>
                    <a:gd name="connsiteY13" fmla="*/ 3966 h 138537"/>
                    <a:gd name="connsiteX14" fmla="*/ 84553 w 172529"/>
                    <a:gd name="connsiteY14" fmla="*/ 0 h 138537"/>
                    <a:gd name="connsiteX15" fmla="*/ 154744 w 172529"/>
                    <a:gd name="connsiteY15" fmla="*/ 7460 h 138537"/>
                    <a:gd name="connsiteX16" fmla="*/ 166633 w 172529"/>
                    <a:gd name="connsiteY16" fmla="*/ 39663 h 138537"/>
                    <a:gd name="connsiteX17" fmla="*/ 128969 w 172529"/>
                    <a:gd name="connsiteY17" fmla="*/ 39663 h 138537"/>
                    <a:gd name="connsiteX18" fmla="*/ 94730 w 172529"/>
                    <a:gd name="connsiteY18" fmla="*/ 25781 h 138537"/>
                    <a:gd name="connsiteX19" fmla="*/ 55449 w 172529"/>
                    <a:gd name="connsiteY19" fmla="*/ 26631 h 138537"/>
                    <a:gd name="connsiteX20" fmla="*/ 38044 w 172529"/>
                    <a:gd name="connsiteY20" fmla="*/ 40702 h 138537"/>
                    <a:gd name="connsiteX21" fmla="*/ 48887 w 172529"/>
                    <a:gd name="connsiteY21" fmla="*/ 54017 h 138537"/>
                    <a:gd name="connsiteX22" fmla="*/ 66767 w 172529"/>
                    <a:gd name="connsiteY22" fmla="*/ 55151 h 138537"/>
                    <a:gd name="connsiteX23" fmla="*/ 106999 w 172529"/>
                    <a:gd name="connsiteY23" fmla="*/ 55151 h 138537"/>
                    <a:gd name="connsiteX24" fmla="*/ 137054 w 172529"/>
                    <a:gd name="connsiteY24" fmla="*/ 56189 h 138537"/>
                    <a:gd name="connsiteX25" fmla="*/ 172530 w 172529"/>
                    <a:gd name="connsiteY25" fmla="*/ 95380 h 138537"/>
                    <a:gd name="connsiteX26" fmla="*/ 145804 w 172529"/>
                    <a:gd name="connsiteY26" fmla="*/ 135043 h 138537"/>
                    <a:gd name="connsiteX27" fmla="*/ 83792 w 172529"/>
                    <a:gd name="connsiteY27" fmla="*/ 138537 h 138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2529" h="138537">
                      <a:moveTo>
                        <a:pt x="83982" y="138443"/>
                      </a:moveTo>
                      <a:cubicBezTo>
                        <a:pt x="35286" y="138443"/>
                        <a:pt x="24538" y="137404"/>
                        <a:pt x="12555" y="131266"/>
                      </a:cubicBezTo>
                      <a:cubicBezTo>
                        <a:pt x="4565" y="127394"/>
                        <a:pt x="571" y="117478"/>
                        <a:pt x="571" y="101613"/>
                      </a:cubicBezTo>
                      <a:cubicBezTo>
                        <a:pt x="571" y="100669"/>
                        <a:pt x="571" y="98874"/>
                        <a:pt x="571" y="96891"/>
                      </a:cubicBezTo>
                      <a:lnTo>
                        <a:pt x="38615" y="96891"/>
                      </a:lnTo>
                      <a:cubicBezTo>
                        <a:pt x="39090" y="104541"/>
                        <a:pt x="40232" y="108318"/>
                        <a:pt x="46509" y="110679"/>
                      </a:cubicBezTo>
                      <a:cubicBezTo>
                        <a:pt x="50408" y="112190"/>
                        <a:pt x="64199" y="112945"/>
                        <a:pt x="76183" y="112945"/>
                      </a:cubicBezTo>
                      <a:cubicBezTo>
                        <a:pt x="125545" y="112945"/>
                        <a:pt x="134296" y="111812"/>
                        <a:pt x="134296" y="97647"/>
                      </a:cubicBezTo>
                      <a:cubicBezTo>
                        <a:pt x="134296" y="91036"/>
                        <a:pt x="131062" y="85937"/>
                        <a:pt x="125545" y="84142"/>
                      </a:cubicBezTo>
                      <a:cubicBezTo>
                        <a:pt x="122188" y="83072"/>
                        <a:pt x="112962" y="82474"/>
                        <a:pt x="97868" y="82348"/>
                      </a:cubicBezTo>
                      <a:lnTo>
                        <a:pt x="58778" y="82348"/>
                      </a:lnTo>
                      <a:cubicBezTo>
                        <a:pt x="33098" y="82348"/>
                        <a:pt x="22541" y="80932"/>
                        <a:pt x="13696" y="76493"/>
                      </a:cubicBezTo>
                      <a:cubicBezTo>
                        <a:pt x="4375" y="71677"/>
                        <a:pt x="0" y="61006"/>
                        <a:pt x="0" y="42779"/>
                      </a:cubicBezTo>
                      <a:cubicBezTo>
                        <a:pt x="0" y="18415"/>
                        <a:pt x="6563" y="8594"/>
                        <a:pt x="25965" y="3966"/>
                      </a:cubicBezTo>
                      <a:cubicBezTo>
                        <a:pt x="37188" y="1133"/>
                        <a:pt x="53071" y="0"/>
                        <a:pt x="84553" y="0"/>
                      </a:cubicBezTo>
                      <a:cubicBezTo>
                        <a:pt x="133820" y="0"/>
                        <a:pt x="144948" y="1228"/>
                        <a:pt x="154744" y="7460"/>
                      </a:cubicBezTo>
                      <a:cubicBezTo>
                        <a:pt x="163494" y="13315"/>
                        <a:pt x="166443" y="21248"/>
                        <a:pt x="166633" y="39663"/>
                      </a:cubicBezTo>
                      <a:lnTo>
                        <a:pt x="128969" y="39663"/>
                      </a:lnTo>
                      <a:cubicBezTo>
                        <a:pt x="128113" y="26442"/>
                        <a:pt x="119078" y="25781"/>
                        <a:pt x="94730" y="25781"/>
                      </a:cubicBezTo>
                      <a:cubicBezTo>
                        <a:pt x="81319" y="25781"/>
                        <a:pt x="62678" y="26159"/>
                        <a:pt x="55449" y="26631"/>
                      </a:cubicBezTo>
                      <a:cubicBezTo>
                        <a:pt x="44702" y="27386"/>
                        <a:pt x="38044" y="30031"/>
                        <a:pt x="38044" y="40702"/>
                      </a:cubicBezTo>
                      <a:cubicBezTo>
                        <a:pt x="38044" y="47690"/>
                        <a:pt x="41753" y="52317"/>
                        <a:pt x="48887" y="54017"/>
                      </a:cubicBezTo>
                      <a:cubicBezTo>
                        <a:pt x="51645" y="54678"/>
                        <a:pt x="52501" y="54962"/>
                        <a:pt x="66767" y="55151"/>
                      </a:cubicBezTo>
                      <a:lnTo>
                        <a:pt x="106999" y="55151"/>
                      </a:lnTo>
                      <a:cubicBezTo>
                        <a:pt x="110613" y="55151"/>
                        <a:pt x="129635" y="55812"/>
                        <a:pt x="137054" y="56189"/>
                      </a:cubicBezTo>
                      <a:cubicBezTo>
                        <a:pt x="162924" y="57417"/>
                        <a:pt x="172530" y="67994"/>
                        <a:pt x="172530" y="95380"/>
                      </a:cubicBezTo>
                      <a:cubicBezTo>
                        <a:pt x="172530" y="120406"/>
                        <a:pt x="165492" y="130794"/>
                        <a:pt x="145804" y="135043"/>
                      </a:cubicBezTo>
                      <a:cubicBezTo>
                        <a:pt x="135152" y="137404"/>
                        <a:pt x="113752" y="138537"/>
                        <a:pt x="83792" y="138537"/>
                      </a:cubicBezTo>
                      <a:close/>
                    </a:path>
                  </a:pathLst>
                </a:custGeom>
                <a:grpFill/>
                <a:ln w="9483" cap="flat">
                  <a:noFill/>
                  <a:prstDash val="solid"/>
                  <a:miter/>
                </a:ln>
              </p:spPr>
              <p:txBody>
                <a:bodyPr rtlCol="0" anchor="ctr"/>
                <a:lstStyle/>
                <a:p>
                  <a:endParaRPr lang="en-US">
                    <a:solidFill>
                      <a:srgbClr val="000000"/>
                    </a:solidFill>
                    <a:latin typeface="Arial" panose="020B0604020202020204"/>
                  </a:endParaRPr>
                </a:p>
              </p:txBody>
            </p:sp>
            <p:sp>
              <p:nvSpPr>
                <p:cNvPr id="22" name="Freeform 21">
                  <a:extLst>
                    <a:ext uri="{FF2B5EF4-FFF2-40B4-BE49-F238E27FC236}">
                      <a16:creationId xmlns:a16="http://schemas.microsoft.com/office/drawing/2014/main" id="{ADCBA372-7AC1-5E7D-CCF7-5FDC9D64CC99}"/>
                    </a:ext>
                  </a:extLst>
                </p:cNvPr>
                <p:cNvSpPr/>
                <p:nvPr/>
              </p:nvSpPr>
              <p:spPr>
                <a:xfrm>
                  <a:off x="2892277" y="837935"/>
                  <a:ext cx="165016" cy="136365"/>
                </a:xfrm>
                <a:custGeom>
                  <a:avLst/>
                  <a:gdLst>
                    <a:gd name="connsiteX0" fmla="*/ 63153 w 165016"/>
                    <a:gd name="connsiteY0" fmla="*/ 136365 h 136365"/>
                    <a:gd name="connsiteX1" fmla="*/ 63153 w 165016"/>
                    <a:gd name="connsiteY1" fmla="*/ 30408 h 136365"/>
                    <a:gd name="connsiteX2" fmla="*/ 0 w 165016"/>
                    <a:gd name="connsiteY2" fmla="*/ 30408 h 136365"/>
                    <a:gd name="connsiteX3" fmla="*/ 0 w 165016"/>
                    <a:gd name="connsiteY3" fmla="*/ 0 h 136365"/>
                    <a:gd name="connsiteX4" fmla="*/ 165016 w 165016"/>
                    <a:gd name="connsiteY4" fmla="*/ 0 h 136365"/>
                    <a:gd name="connsiteX5" fmla="*/ 165016 w 165016"/>
                    <a:gd name="connsiteY5" fmla="*/ 30408 h 136365"/>
                    <a:gd name="connsiteX6" fmla="*/ 101863 w 165016"/>
                    <a:gd name="connsiteY6" fmla="*/ 30408 h 136365"/>
                    <a:gd name="connsiteX7" fmla="*/ 101863 w 165016"/>
                    <a:gd name="connsiteY7" fmla="*/ 136365 h 136365"/>
                    <a:gd name="connsiteX8" fmla="*/ 63153 w 165016"/>
                    <a:gd name="connsiteY8" fmla="*/ 136365 h 13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016" h="136365">
                      <a:moveTo>
                        <a:pt x="63153" y="136365"/>
                      </a:moveTo>
                      <a:lnTo>
                        <a:pt x="63153" y="30408"/>
                      </a:lnTo>
                      <a:lnTo>
                        <a:pt x="0" y="30408"/>
                      </a:lnTo>
                      <a:lnTo>
                        <a:pt x="0" y="0"/>
                      </a:lnTo>
                      <a:lnTo>
                        <a:pt x="165016" y="0"/>
                      </a:lnTo>
                      <a:lnTo>
                        <a:pt x="165016" y="30408"/>
                      </a:lnTo>
                      <a:lnTo>
                        <a:pt x="101863" y="30408"/>
                      </a:lnTo>
                      <a:lnTo>
                        <a:pt x="101863" y="136365"/>
                      </a:lnTo>
                      <a:lnTo>
                        <a:pt x="63153" y="136365"/>
                      </a:lnTo>
                      <a:close/>
                    </a:path>
                  </a:pathLst>
                </a:custGeom>
                <a:grpFill/>
                <a:ln w="9483" cap="flat">
                  <a:noFill/>
                  <a:prstDash val="solid"/>
                  <a:miter/>
                </a:ln>
              </p:spPr>
              <p:txBody>
                <a:bodyPr rtlCol="0" anchor="ctr"/>
                <a:lstStyle/>
                <a:p>
                  <a:endParaRPr lang="en-US">
                    <a:solidFill>
                      <a:srgbClr val="000000"/>
                    </a:solidFill>
                    <a:latin typeface="Arial" panose="020B0604020202020204"/>
                  </a:endParaRPr>
                </a:p>
              </p:txBody>
            </p:sp>
            <p:sp>
              <p:nvSpPr>
                <p:cNvPr id="23" name="Freeform 22">
                  <a:extLst>
                    <a:ext uri="{FF2B5EF4-FFF2-40B4-BE49-F238E27FC236}">
                      <a16:creationId xmlns:a16="http://schemas.microsoft.com/office/drawing/2014/main" id="{1DEA05DF-9BD4-2631-B022-D174C1C63F81}"/>
                    </a:ext>
                  </a:extLst>
                </p:cNvPr>
                <p:cNvSpPr/>
                <p:nvPr/>
              </p:nvSpPr>
              <p:spPr>
                <a:xfrm>
                  <a:off x="3072416" y="837935"/>
                  <a:ext cx="166823" cy="136365"/>
                </a:xfrm>
                <a:custGeom>
                  <a:avLst/>
                  <a:gdLst>
                    <a:gd name="connsiteX0" fmla="*/ 0 w 166823"/>
                    <a:gd name="connsiteY0" fmla="*/ 136365 h 136365"/>
                    <a:gd name="connsiteX1" fmla="*/ 0 w 166823"/>
                    <a:gd name="connsiteY1" fmla="*/ 0 h 136365"/>
                    <a:gd name="connsiteX2" fmla="*/ 106143 w 166823"/>
                    <a:gd name="connsiteY2" fmla="*/ 0 h 136365"/>
                    <a:gd name="connsiteX3" fmla="*/ 148467 w 166823"/>
                    <a:gd name="connsiteY3" fmla="*/ 5005 h 136365"/>
                    <a:gd name="connsiteX4" fmla="*/ 166823 w 166823"/>
                    <a:gd name="connsiteY4" fmla="*/ 49484 h 136365"/>
                    <a:gd name="connsiteX5" fmla="*/ 151320 w 166823"/>
                    <a:gd name="connsiteY5" fmla="*/ 95475 h 136365"/>
                    <a:gd name="connsiteX6" fmla="*/ 109947 w 166823"/>
                    <a:gd name="connsiteY6" fmla="*/ 101707 h 136365"/>
                    <a:gd name="connsiteX7" fmla="*/ 38425 w 166823"/>
                    <a:gd name="connsiteY7" fmla="*/ 101707 h 136365"/>
                    <a:gd name="connsiteX8" fmla="*/ 38425 w 166823"/>
                    <a:gd name="connsiteY8" fmla="*/ 136365 h 136365"/>
                    <a:gd name="connsiteX9" fmla="*/ 0 w 166823"/>
                    <a:gd name="connsiteY9" fmla="*/ 136365 h 136365"/>
                    <a:gd name="connsiteX10" fmla="*/ 38425 w 166823"/>
                    <a:gd name="connsiteY10" fmla="*/ 71960 h 136365"/>
                    <a:gd name="connsiteX11" fmla="*/ 103385 w 166823"/>
                    <a:gd name="connsiteY11" fmla="*/ 71960 h 136365"/>
                    <a:gd name="connsiteX12" fmla="*/ 122692 w 166823"/>
                    <a:gd name="connsiteY12" fmla="*/ 67994 h 136365"/>
                    <a:gd name="connsiteX13" fmla="*/ 128304 w 166823"/>
                    <a:gd name="connsiteY13" fmla="*/ 52695 h 136365"/>
                    <a:gd name="connsiteX14" fmla="*/ 123168 w 166823"/>
                    <a:gd name="connsiteY14" fmla="*/ 34375 h 136365"/>
                    <a:gd name="connsiteX15" fmla="*/ 103385 w 166823"/>
                    <a:gd name="connsiteY15" fmla="*/ 29747 h 136365"/>
                    <a:gd name="connsiteX16" fmla="*/ 38425 w 166823"/>
                    <a:gd name="connsiteY16" fmla="*/ 29747 h 136365"/>
                    <a:gd name="connsiteX17" fmla="*/ 38425 w 166823"/>
                    <a:gd name="connsiteY17" fmla="*/ 71960 h 13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6823" h="136365">
                      <a:moveTo>
                        <a:pt x="0" y="136365"/>
                      </a:moveTo>
                      <a:lnTo>
                        <a:pt x="0" y="0"/>
                      </a:lnTo>
                      <a:lnTo>
                        <a:pt x="106143" y="0"/>
                      </a:lnTo>
                      <a:cubicBezTo>
                        <a:pt x="133249" y="0"/>
                        <a:pt x="140002" y="755"/>
                        <a:pt x="148467" y="5005"/>
                      </a:cubicBezTo>
                      <a:cubicBezTo>
                        <a:pt x="161782" y="11521"/>
                        <a:pt x="166823" y="23609"/>
                        <a:pt x="166823" y="49484"/>
                      </a:cubicBezTo>
                      <a:cubicBezTo>
                        <a:pt x="166823" y="75360"/>
                        <a:pt x="162353" y="88770"/>
                        <a:pt x="151320" y="95475"/>
                      </a:cubicBezTo>
                      <a:cubicBezTo>
                        <a:pt x="143426" y="100291"/>
                        <a:pt x="134200" y="101707"/>
                        <a:pt x="109947" y="101707"/>
                      </a:cubicBezTo>
                      <a:lnTo>
                        <a:pt x="38425" y="101707"/>
                      </a:lnTo>
                      <a:lnTo>
                        <a:pt x="38425" y="136365"/>
                      </a:lnTo>
                      <a:lnTo>
                        <a:pt x="0" y="136365"/>
                      </a:lnTo>
                      <a:close/>
                      <a:moveTo>
                        <a:pt x="38425" y="71960"/>
                      </a:moveTo>
                      <a:lnTo>
                        <a:pt x="103385" y="71960"/>
                      </a:lnTo>
                      <a:cubicBezTo>
                        <a:pt x="113181" y="71960"/>
                        <a:pt x="118983" y="70732"/>
                        <a:pt x="122692" y="67994"/>
                      </a:cubicBezTo>
                      <a:cubicBezTo>
                        <a:pt x="126687" y="65066"/>
                        <a:pt x="128304" y="60439"/>
                        <a:pt x="128304" y="52695"/>
                      </a:cubicBezTo>
                      <a:cubicBezTo>
                        <a:pt x="128304" y="42874"/>
                        <a:pt x="126877" y="37774"/>
                        <a:pt x="123168" y="34375"/>
                      </a:cubicBezTo>
                      <a:cubicBezTo>
                        <a:pt x="119554" y="31069"/>
                        <a:pt x="113942" y="29747"/>
                        <a:pt x="103385" y="29747"/>
                      </a:cubicBezTo>
                      <a:lnTo>
                        <a:pt x="38425" y="29747"/>
                      </a:lnTo>
                      <a:lnTo>
                        <a:pt x="38425" y="71960"/>
                      </a:lnTo>
                      <a:close/>
                    </a:path>
                  </a:pathLst>
                </a:custGeom>
                <a:grpFill/>
                <a:ln w="9483" cap="flat">
                  <a:noFill/>
                  <a:prstDash val="solid"/>
                  <a:miter/>
                </a:ln>
              </p:spPr>
              <p:txBody>
                <a:bodyPr rtlCol="0" anchor="ctr"/>
                <a:lstStyle/>
                <a:p>
                  <a:endParaRPr lang="en-US">
                    <a:solidFill>
                      <a:srgbClr val="000000"/>
                    </a:solidFill>
                    <a:latin typeface="Arial" panose="020B0604020202020204"/>
                  </a:endParaRPr>
                </a:p>
              </p:txBody>
            </p:sp>
          </p:grpSp>
          <p:grpSp>
            <p:nvGrpSpPr>
              <p:cNvPr id="16" name="Graphic 13">
                <a:extLst>
                  <a:ext uri="{FF2B5EF4-FFF2-40B4-BE49-F238E27FC236}">
                    <a16:creationId xmlns:a16="http://schemas.microsoft.com/office/drawing/2014/main" id="{4EC8140B-291C-D82C-DFAD-018D2550F638}"/>
                  </a:ext>
                </a:extLst>
              </p:cNvPr>
              <p:cNvGrpSpPr/>
              <p:nvPr/>
            </p:nvGrpSpPr>
            <p:grpSpPr>
              <a:xfrm>
                <a:off x="2186275" y="743971"/>
                <a:ext cx="279257" cy="277263"/>
                <a:chOff x="2186275" y="743971"/>
                <a:chExt cx="279257" cy="277263"/>
              </a:xfrm>
              <a:grpFill/>
            </p:grpSpPr>
            <p:sp>
              <p:nvSpPr>
                <p:cNvPr id="17" name="Freeform 16">
                  <a:extLst>
                    <a:ext uri="{FF2B5EF4-FFF2-40B4-BE49-F238E27FC236}">
                      <a16:creationId xmlns:a16="http://schemas.microsoft.com/office/drawing/2014/main" id="{1F7F3CEC-3012-8BDF-5A5D-54FE417517DB}"/>
                    </a:ext>
                  </a:extLst>
                </p:cNvPr>
                <p:cNvSpPr/>
                <p:nvPr/>
              </p:nvSpPr>
              <p:spPr>
                <a:xfrm>
                  <a:off x="2209006" y="743971"/>
                  <a:ext cx="191646" cy="84520"/>
                </a:xfrm>
                <a:custGeom>
                  <a:avLst/>
                  <a:gdLst>
                    <a:gd name="connsiteX0" fmla="*/ 0 w 191646"/>
                    <a:gd name="connsiteY0" fmla="*/ 84520 h 84520"/>
                    <a:gd name="connsiteX1" fmla="*/ 13030 w 191646"/>
                    <a:gd name="connsiteY1" fmla="*/ 65066 h 84520"/>
                    <a:gd name="connsiteX2" fmla="*/ 26821 w 191646"/>
                    <a:gd name="connsiteY2" fmla="*/ 49296 h 84520"/>
                    <a:gd name="connsiteX3" fmla="*/ 99295 w 191646"/>
                    <a:gd name="connsiteY3" fmla="*/ 6988 h 84520"/>
                    <a:gd name="connsiteX4" fmla="*/ 147135 w 191646"/>
                    <a:gd name="connsiteY4" fmla="*/ 0 h 84520"/>
                    <a:gd name="connsiteX5" fmla="*/ 148752 w 191646"/>
                    <a:gd name="connsiteY5" fmla="*/ 0 h 84520"/>
                    <a:gd name="connsiteX6" fmla="*/ 171198 w 191646"/>
                    <a:gd name="connsiteY6" fmla="*/ 2455 h 84520"/>
                    <a:gd name="connsiteX7" fmla="*/ 191647 w 191646"/>
                    <a:gd name="connsiteY7" fmla="*/ 8877 h 84520"/>
                    <a:gd name="connsiteX8" fmla="*/ 179758 w 191646"/>
                    <a:gd name="connsiteY8" fmla="*/ 19076 h 84520"/>
                    <a:gd name="connsiteX9" fmla="*/ 172149 w 191646"/>
                    <a:gd name="connsiteY9" fmla="*/ 16810 h 84520"/>
                    <a:gd name="connsiteX10" fmla="*/ 149038 w 191646"/>
                    <a:gd name="connsiteY10" fmla="*/ 13788 h 84520"/>
                    <a:gd name="connsiteX11" fmla="*/ 147230 w 191646"/>
                    <a:gd name="connsiteY11" fmla="*/ 13788 h 84520"/>
                    <a:gd name="connsiteX12" fmla="*/ 101387 w 191646"/>
                    <a:gd name="connsiteY12" fmla="*/ 20776 h 84520"/>
                    <a:gd name="connsiteX13" fmla="*/ 36713 w 191646"/>
                    <a:gd name="connsiteY13" fmla="*/ 58928 h 84520"/>
                    <a:gd name="connsiteX14" fmla="*/ 35476 w 191646"/>
                    <a:gd name="connsiteY14" fmla="*/ 60156 h 84520"/>
                    <a:gd name="connsiteX15" fmla="*/ 27677 w 191646"/>
                    <a:gd name="connsiteY15" fmla="*/ 68844 h 84520"/>
                    <a:gd name="connsiteX16" fmla="*/ 26155 w 191646"/>
                    <a:gd name="connsiteY16" fmla="*/ 70732 h 84520"/>
                    <a:gd name="connsiteX17" fmla="*/ 27962 w 191646"/>
                    <a:gd name="connsiteY17" fmla="*/ 72149 h 84520"/>
                    <a:gd name="connsiteX18" fmla="*/ 46699 w 191646"/>
                    <a:gd name="connsiteY18" fmla="*/ 77721 h 84520"/>
                    <a:gd name="connsiteX19" fmla="*/ 51645 w 191646"/>
                    <a:gd name="connsiteY19" fmla="*/ 78948 h 84520"/>
                    <a:gd name="connsiteX20" fmla="*/ 95 w 191646"/>
                    <a:gd name="connsiteY20" fmla="*/ 84520 h 8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1646" h="84520">
                      <a:moveTo>
                        <a:pt x="0" y="84520"/>
                      </a:moveTo>
                      <a:cubicBezTo>
                        <a:pt x="3900" y="77721"/>
                        <a:pt x="8275" y="71205"/>
                        <a:pt x="13030" y="65066"/>
                      </a:cubicBezTo>
                      <a:cubicBezTo>
                        <a:pt x="17500" y="59306"/>
                        <a:pt x="22066" y="54017"/>
                        <a:pt x="26821" y="49296"/>
                      </a:cubicBezTo>
                      <a:cubicBezTo>
                        <a:pt x="46984" y="29275"/>
                        <a:pt x="71333" y="15110"/>
                        <a:pt x="99295" y="6988"/>
                      </a:cubicBezTo>
                      <a:cubicBezTo>
                        <a:pt x="120505" y="850"/>
                        <a:pt x="138385" y="0"/>
                        <a:pt x="147135" y="0"/>
                      </a:cubicBezTo>
                      <a:lnTo>
                        <a:pt x="148752" y="0"/>
                      </a:lnTo>
                      <a:cubicBezTo>
                        <a:pt x="156076" y="0"/>
                        <a:pt x="163685" y="850"/>
                        <a:pt x="171198" y="2455"/>
                      </a:cubicBezTo>
                      <a:cubicBezTo>
                        <a:pt x="178236" y="3966"/>
                        <a:pt x="185179" y="6138"/>
                        <a:pt x="191647" y="8877"/>
                      </a:cubicBezTo>
                      <a:cubicBezTo>
                        <a:pt x="189079" y="13504"/>
                        <a:pt x="184799" y="17187"/>
                        <a:pt x="179758" y="19076"/>
                      </a:cubicBezTo>
                      <a:cubicBezTo>
                        <a:pt x="177285" y="18226"/>
                        <a:pt x="174717" y="17471"/>
                        <a:pt x="172149" y="16810"/>
                      </a:cubicBezTo>
                      <a:cubicBezTo>
                        <a:pt x="161782" y="14165"/>
                        <a:pt x="153222" y="13788"/>
                        <a:pt x="149038" y="13788"/>
                      </a:cubicBezTo>
                      <a:lnTo>
                        <a:pt x="147230" y="13788"/>
                      </a:lnTo>
                      <a:cubicBezTo>
                        <a:pt x="138766" y="13788"/>
                        <a:pt x="121646" y="14732"/>
                        <a:pt x="101387" y="20776"/>
                      </a:cubicBezTo>
                      <a:cubicBezTo>
                        <a:pt x="76469" y="28236"/>
                        <a:pt x="54688" y="41080"/>
                        <a:pt x="36713" y="58928"/>
                      </a:cubicBezTo>
                      <a:lnTo>
                        <a:pt x="35476" y="60156"/>
                      </a:lnTo>
                      <a:cubicBezTo>
                        <a:pt x="32908" y="62800"/>
                        <a:pt x="30245" y="65727"/>
                        <a:pt x="27677" y="68844"/>
                      </a:cubicBezTo>
                      <a:lnTo>
                        <a:pt x="26155" y="70732"/>
                      </a:lnTo>
                      <a:lnTo>
                        <a:pt x="27962" y="72149"/>
                      </a:lnTo>
                      <a:cubicBezTo>
                        <a:pt x="34620" y="74321"/>
                        <a:pt x="40707" y="76115"/>
                        <a:pt x="46699" y="77721"/>
                      </a:cubicBezTo>
                      <a:cubicBezTo>
                        <a:pt x="48316" y="78193"/>
                        <a:pt x="49933" y="78571"/>
                        <a:pt x="51645" y="78948"/>
                      </a:cubicBezTo>
                      <a:lnTo>
                        <a:pt x="95" y="84520"/>
                      </a:lnTo>
                      <a:close/>
                    </a:path>
                  </a:pathLst>
                </a:custGeom>
                <a:grpFill/>
                <a:ln w="9483" cap="flat">
                  <a:noFill/>
                  <a:prstDash val="solid"/>
                  <a:miter/>
                </a:ln>
              </p:spPr>
              <p:txBody>
                <a:bodyPr rtlCol="0" anchor="ctr"/>
                <a:lstStyle/>
                <a:p>
                  <a:endParaRPr lang="en-US">
                    <a:solidFill>
                      <a:srgbClr val="000000"/>
                    </a:solidFill>
                    <a:latin typeface="Arial" panose="020B0604020202020204"/>
                  </a:endParaRPr>
                </a:p>
              </p:txBody>
            </p:sp>
            <p:sp>
              <p:nvSpPr>
                <p:cNvPr id="18" name="Freeform 17">
                  <a:extLst>
                    <a:ext uri="{FF2B5EF4-FFF2-40B4-BE49-F238E27FC236}">
                      <a16:creationId xmlns:a16="http://schemas.microsoft.com/office/drawing/2014/main" id="{212A3457-F93F-FD1F-046B-3A5979A9BB93}"/>
                    </a:ext>
                  </a:extLst>
                </p:cNvPr>
                <p:cNvSpPr/>
                <p:nvPr/>
              </p:nvSpPr>
              <p:spPr>
                <a:xfrm>
                  <a:off x="2186275" y="807998"/>
                  <a:ext cx="279257" cy="213236"/>
                </a:xfrm>
                <a:custGeom>
                  <a:avLst/>
                  <a:gdLst>
                    <a:gd name="connsiteX0" fmla="*/ 103765 w 279257"/>
                    <a:gd name="connsiteY0" fmla="*/ 213142 h 213236"/>
                    <a:gd name="connsiteX1" fmla="*/ 96632 w 279257"/>
                    <a:gd name="connsiteY1" fmla="*/ 212670 h 213236"/>
                    <a:gd name="connsiteX2" fmla="*/ 89974 w 279257"/>
                    <a:gd name="connsiteY2" fmla="*/ 211725 h 213236"/>
                    <a:gd name="connsiteX3" fmla="*/ 84172 w 279257"/>
                    <a:gd name="connsiteY3" fmla="*/ 210592 h 213236"/>
                    <a:gd name="connsiteX4" fmla="*/ 79417 w 279257"/>
                    <a:gd name="connsiteY4" fmla="*/ 209459 h 213236"/>
                    <a:gd name="connsiteX5" fmla="*/ 75232 w 279257"/>
                    <a:gd name="connsiteY5" fmla="*/ 208231 h 213236"/>
                    <a:gd name="connsiteX6" fmla="*/ 74471 w 279257"/>
                    <a:gd name="connsiteY6" fmla="*/ 208042 h 213236"/>
                    <a:gd name="connsiteX7" fmla="*/ 68670 w 279257"/>
                    <a:gd name="connsiteY7" fmla="*/ 205965 h 213236"/>
                    <a:gd name="connsiteX8" fmla="*/ 64770 w 279257"/>
                    <a:gd name="connsiteY8" fmla="*/ 204454 h 213236"/>
                    <a:gd name="connsiteX9" fmla="*/ 59254 w 279257"/>
                    <a:gd name="connsiteY9" fmla="*/ 201904 h 213236"/>
                    <a:gd name="connsiteX10" fmla="*/ 55735 w 279257"/>
                    <a:gd name="connsiteY10" fmla="*/ 200110 h 213236"/>
                    <a:gd name="connsiteX11" fmla="*/ 52501 w 279257"/>
                    <a:gd name="connsiteY11" fmla="*/ 198315 h 213236"/>
                    <a:gd name="connsiteX12" fmla="*/ 50123 w 279257"/>
                    <a:gd name="connsiteY12" fmla="*/ 196899 h 213236"/>
                    <a:gd name="connsiteX13" fmla="*/ 45177 w 279257"/>
                    <a:gd name="connsiteY13" fmla="*/ 193688 h 213236"/>
                    <a:gd name="connsiteX14" fmla="*/ 41278 w 279257"/>
                    <a:gd name="connsiteY14" fmla="*/ 190761 h 213236"/>
                    <a:gd name="connsiteX15" fmla="*/ 37378 w 279257"/>
                    <a:gd name="connsiteY15" fmla="*/ 187550 h 213236"/>
                    <a:gd name="connsiteX16" fmla="*/ 34145 w 279257"/>
                    <a:gd name="connsiteY16" fmla="*/ 184622 h 213236"/>
                    <a:gd name="connsiteX17" fmla="*/ 132869 w 279257"/>
                    <a:gd name="connsiteY17" fmla="*/ 73471 h 213236"/>
                    <a:gd name="connsiteX18" fmla="*/ 129825 w 279257"/>
                    <a:gd name="connsiteY18" fmla="*/ 70449 h 213236"/>
                    <a:gd name="connsiteX19" fmla="*/ 20354 w 279257"/>
                    <a:gd name="connsiteY19" fmla="*/ 169040 h 213236"/>
                    <a:gd name="connsiteX20" fmla="*/ 19212 w 279257"/>
                    <a:gd name="connsiteY20" fmla="*/ 167529 h 213236"/>
                    <a:gd name="connsiteX21" fmla="*/ 16549 w 279257"/>
                    <a:gd name="connsiteY21" fmla="*/ 163469 h 213236"/>
                    <a:gd name="connsiteX22" fmla="*/ 15598 w 279257"/>
                    <a:gd name="connsiteY22" fmla="*/ 161958 h 213236"/>
                    <a:gd name="connsiteX23" fmla="*/ 15598 w 279257"/>
                    <a:gd name="connsiteY23" fmla="*/ 161674 h 213236"/>
                    <a:gd name="connsiteX24" fmla="*/ 15122 w 279257"/>
                    <a:gd name="connsiteY24" fmla="*/ 161108 h 213236"/>
                    <a:gd name="connsiteX25" fmla="*/ 12364 w 279257"/>
                    <a:gd name="connsiteY25" fmla="*/ 156103 h 213236"/>
                    <a:gd name="connsiteX26" fmla="*/ 9796 w 279257"/>
                    <a:gd name="connsiteY26" fmla="*/ 150814 h 213236"/>
                    <a:gd name="connsiteX27" fmla="*/ 7323 w 279257"/>
                    <a:gd name="connsiteY27" fmla="*/ 144959 h 213236"/>
                    <a:gd name="connsiteX28" fmla="*/ 5802 w 279257"/>
                    <a:gd name="connsiteY28" fmla="*/ 140804 h 213236"/>
                    <a:gd name="connsiteX29" fmla="*/ 105097 w 279257"/>
                    <a:gd name="connsiteY29" fmla="*/ 74321 h 213236"/>
                    <a:gd name="connsiteX30" fmla="*/ 107094 w 279257"/>
                    <a:gd name="connsiteY30" fmla="*/ 72999 h 213236"/>
                    <a:gd name="connsiteX31" fmla="*/ 115939 w 279257"/>
                    <a:gd name="connsiteY31" fmla="*/ 61667 h 213236"/>
                    <a:gd name="connsiteX32" fmla="*/ 117271 w 279257"/>
                    <a:gd name="connsiteY32" fmla="*/ 55906 h 213236"/>
                    <a:gd name="connsiteX33" fmla="*/ 117461 w 279257"/>
                    <a:gd name="connsiteY33" fmla="*/ 51845 h 213236"/>
                    <a:gd name="connsiteX34" fmla="*/ 761 w 279257"/>
                    <a:gd name="connsiteY34" fmla="*/ 118423 h 213236"/>
                    <a:gd name="connsiteX35" fmla="*/ 190 w 279257"/>
                    <a:gd name="connsiteY35" fmla="*/ 112662 h 213236"/>
                    <a:gd name="connsiteX36" fmla="*/ 0 w 279257"/>
                    <a:gd name="connsiteY36" fmla="*/ 108129 h 213236"/>
                    <a:gd name="connsiteX37" fmla="*/ 0 w 279257"/>
                    <a:gd name="connsiteY37" fmla="*/ 106524 h 213236"/>
                    <a:gd name="connsiteX38" fmla="*/ 951 w 279257"/>
                    <a:gd name="connsiteY38" fmla="*/ 86975 h 213236"/>
                    <a:gd name="connsiteX39" fmla="*/ 112801 w 279257"/>
                    <a:gd name="connsiteY39" fmla="*/ 42779 h 213236"/>
                    <a:gd name="connsiteX40" fmla="*/ 109186 w 279257"/>
                    <a:gd name="connsiteY40" fmla="*/ 40419 h 213236"/>
                    <a:gd name="connsiteX41" fmla="*/ 106238 w 279257"/>
                    <a:gd name="connsiteY41" fmla="*/ 38908 h 213236"/>
                    <a:gd name="connsiteX42" fmla="*/ 95776 w 279257"/>
                    <a:gd name="connsiteY42" fmla="*/ 36830 h 213236"/>
                    <a:gd name="connsiteX43" fmla="*/ 89118 w 279257"/>
                    <a:gd name="connsiteY43" fmla="*/ 37680 h 213236"/>
                    <a:gd name="connsiteX44" fmla="*/ 87026 w 279257"/>
                    <a:gd name="connsiteY44" fmla="*/ 38341 h 213236"/>
                    <a:gd name="connsiteX45" fmla="*/ 5041 w 279257"/>
                    <a:gd name="connsiteY45" fmla="*/ 64028 h 213236"/>
                    <a:gd name="connsiteX46" fmla="*/ 15218 w 279257"/>
                    <a:gd name="connsiteY46" fmla="*/ 35413 h 213236"/>
                    <a:gd name="connsiteX47" fmla="*/ 101768 w 279257"/>
                    <a:gd name="connsiteY47" fmla="*/ 21815 h 213236"/>
                    <a:gd name="connsiteX48" fmla="*/ 106333 w 279257"/>
                    <a:gd name="connsiteY48" fmla="*/ 21531 h 213236"/>
                    <a:gd name="connsiteX49" fmla="*/ 110138 w 279257"/>
                    <a:gd name="connsiteY49" fmla="*/ 21720 h 213236"/>
                    <a:gd name="connsiteX50" fmla="*/ 112420 w 279257"/>
                    <a:gd name="connsiteY50" fmla="*/ 22004 h 213236"/>
                    <a:gd name="connsiteX51" fmla="*/ 122407 w 279257"/>
                    <a:gd name="connsiteY51" fmla="*/ 25026 h 213236"/>
                    <a:gd name="connsiteX52" fmla="*/ 128874 w 279257"/>
                    <a:gd name="connsiteY52" fmla="*/ 28897 h 213236"/>
                    <a:gd name="connsiteX53" fmla="*/ 133249 w 279257"/>
                    <a:gd name="connsiteY53" fmla="*/ 33053 h 213236"/>
                    <a:gd name="connsiteX54" fmla="*/ 138671 w 279257"/>
                    <a:gd name="connsiteY54" fmla="*/ 41930 h 213236"/>
                    <a:gd name="connsiteX55" fmla="*/ 140002 w 279257"/>
                    <a:gd name="connsiteY55" fmla="*/ 47124 h 213236"/>
                    <a:gd name="connsiteX56" fmla="*/ 140192 w 279257"/>
                    <a:gd name="connsiteY56" fmla="*/ 50523 h 213236"/>
                    <a:gd name="connsiteX57" fmla="*/ 136198 w 279257"/>
                    <a:gd name="connsiteY57" fmla="*/ 63650 h 213236"/>
                    <a:gd name="connsiteX58" fmla="*/ 135342 w 279257"/>
                    <a:gd name="connsiteY58" fmla="*/ 64972 h 213236"/>
                    <a:gd name="connsiteX59" fmla="*/ 138766 w 279257"/>
                    <a:gd name="connsiteY59" fmla="*/ 67427 h 213236"/>
                    <a:gd name="connsiteX60" fmla="*/ 139812 w 279257"/>
                    <a:gd name="connsiteY60" fmla="*/ 66200 h 213236"/>
                    <a:gd name="connsiteX61" fmla="*/ 143616 w 279257"/>
                    <a:gd name="connsiteY61" fmla="*/ 61383 h 213236"/>
                    <a:gd name="connsiteX62" fmla="*/ 150750 w 279257"/>
                    <a:gd name="connsiteY62" fmla="*/ 48351 h 213236"/>
                    <a:gd name="connsiteX63" fmla="*/ 151796 w 279257"/>
                    <a:gd name="connsiteY63" fmla="*/ 41835 h 213236"/>
                    <a:gd name="connsiteX64" fmla="*/ 151796 w 279257"/>
                    <a:gd name="connsiteY64" fmla="*/ 39569 h 213236"/>
                    <a:gd name="connsiteX65" fmla="*/ 151035 w 279257"/>
                    <a:gd name="connsiteY65" fmla="*/ 35791 h 213236"/>
                    <a:gd name="connsiteX66" fmla="*/ 147991 w 279257"/>
                    <a:gd name="connsiteY66" fmla="*/ 29653 h 213236"/>
                    <a:gd name="connsiteX67" fmla="*/ 145519 w 279257"/>
                    <a:gd name="connsiteY67" fmla="*/ 26536 h 213236"/>
                    <a:gd name="connsiteX68" fmla="*/ 143236 w 279257"/>
                    <a:gd name="connsiteY68" fmla="*/ 24459 h 213236"/>
                    <a:gd name="connsiteX69" fmla="*/ 145423 w 279257"/>
                    <a:gd name="connsiteY69" fmla="*/ 24459 h 213236"/>
                    <a:gd name="connsiteX70" fmla="*/ 157502 w 279257"/>
                    <a:gd name="connsiteY70" fmla="*/ 24837 h 213236"/>
                    <a:gd name="connsiteX71" fmla="*/ 168535 w 279257"/>
                    <a:gd name="connsiteY71" fmla="*/ 24837 h 213236"/>
                    <a:gd name="connsiteX72" fmla="*/ 178141 w 279257"/>
                    <a:gd name="connsiteY72" fmla="*/ 24837 h 213236"/>
                    <a:gd name="connsiteX73" fmla="*/ 210574 w 279257"/>
                    <a:gd name="connsiteY73" fmla="*/ 23420 h 213236"/>
                    <a:gd name="connsiteX74" fmla="*/ 210574 w 279257"/>
                    <a:gd name="connsiteY74" fmla="*/ 23420 h 213236"/>
                    <a:gd name="connsiteX75" fmla="*/ 213808 w 279257"/>
                    <a:gd name="connsiteY75" fmla="*/ 24459 h 213236"/>
                    <a:gd name="connsiteX76" fmla="*/ 214854 w 279257"/>
                    <a:gd name="connsiteY76" fmla="*/ 28897 h 213236"/>
                    <a:gd name="connsiteX77" fmla="*/ 214473 w 279257"/>
                    <a:gd name="connsiteY77" fmla="*/ 31069 h 213236"/>
                    <a:gd name="connsiteX78" fmla="*/ 216566 w 279257"/>
                    <a:gd name="connsiteY78" fmla="*/ 31542 h 213236"/>
                    <a:gd name="connsiteX79" fmla="*/ 223128 w 279257"/>
                    <a:gd name="connsiteY79" fmla="*/ 31164 h 213236"/>
                    <a:gd name="connsiteX80" fmla="*/ 223223 w 279257"/>
                    <a:gd name="connsiteY80" fmla="*/ 31164 h 213236"/>
                    <a:gd name="connsiteX81" fmla="*/ 230642 w 279257"/>
                    <a:gd name="connsiteY81" fmla="*/ 33053 h 213236"/>
                    <a:gd name="connsiteX82" fmla="*/ 234351 w 279257"/>
                    <a:gd name="connsiteY82" fmla="*/ 41552 h 213236"/>
                    <a:gd name="connsiteX83" fmla="*/ 234351 w 279257"/>
                    <a:gd name="connsiteY83" fmla="*/ 43724 h 213236"/>
                    <a:gd name="connsiteX84" fmla="*/ 234351 w 279257"/>
                    <a:gd name="connsiteY84" fmla="*/ 45235 h 213236"/>
                    <a:gd name="connsiteX85" fmla="*/ 230832 w 279257"/>
                    <a:gd name="connsiteY85" fmla="*/ 42968 h 213236"/>
                    <a:gd name="connsiteX86" fmla="*/ 224935 w 279257"/>
                    <a:gd name="connsiteY86" fmla="*/ 41741 h 213236"/>
                    <a:gd name="connsiteX87" fmla="*/ 222748 w 279257"/>
                    <a:gd name="connsiteY87" fmla="*/ 41930 h 213236"/>
                    <a:gd name="connsiteX88" fmla="*/ 221131 w 279257"/>
                    <a:gd name="connsiteY88" fmla="*/ 41930 h 213236"/>
                    <a:gd name="connsiteX89" fmla="*/ 221131 w 279257"/>
                    <a:gd name="connsiteY89" fmla="*/ 42213 h 213236"/>
                    <a:gd name="connsiteX90" fmla="*/ 219609 w 279257"/>
                    <a:gd name="connsiteY90" fmla="*/ 42685 h 213236"/>
                    <a:gd name="connsiteX91" fmla="*/ 139812 w 279257"/>
                    <a:gd name="connsiteY91" fmla="*/ 87542 h 213236"/>
                    <a:gd name="connsiteX92" fmla="*/ 113847 w 279257"/>
                    <a:gd name="connsiteY92" fmla="*/ 121067 h 213236"/>
                    <a:gd name="connsiteX93" fmla="*/ 89404 w 279257"/>
                    <a:gd name="connsiteY93" fmla="*/ 195482 h 213236"/>
                    <a:gd name="connsiteX94" fmla="*/ 89404 w 279257"/>
                    <a:gd name="connsiteY94" fmla="*/ 196993 h 213236"/>
                    <a:gd name="connsiteX95" fmla="*/ 90735 w 279257"/>
                    <a:gd name="connsiteY95" fmla="*/ 197749 h 213236"/>
                    <a:gd name="connsiteX96" fmla="*/ 106904 w 279257"/>
                    <a:gd name="connsiteY96" fmla="*/ 199354 h 213236"/>
                    <a:gd name="connsiteX97" fmla="*/ 108996 w 279257"/>
                    <a:gd name="connsiteY97" fmla="*/ 199354 h 213236"/>
                    <a:gd name="connsiteX98" fmla="*/ 154934 w 279257"/>
                    <a:gd name="connsiteY98" fmla="*/ 192271 h 213236"/>
                    <a:gd name="connsiteX99" fmla="*/ 219704 w 279257"/>
                    <a:gd name="connsiteY99" fmla="*/ 154025 h 213236"/>
                    <a:gd name="connsiteX100" fmla="*/ 265357 w 279257"/>
                    <a:gd name="connsiteY100" fmla="*/ 42874 h 213236"/>
                    <a:gd name="connsiteX101" fmla="*/ 265357 w 279257"/>
                    <a:gd name="connsiteY101" fmla="*/ 39002 h 213236"/>
                    <a:gd name="connsiteX102" fmla="*/ 262409 w 279257"/>
                    <a:gd name="connsiteY102" fmla="*/ 19359 h 213236"/>
                    <a:gd name="connsiteX103" fmla="*/ 261363 w 279257"/>
                    <a:gd name="connsiteY103" fmla="*/ 15676 h 213236"/>
                    <a:gd name="connsiteX104" fmla="*/ 260126 w 279257"/>
                    <a:gd name="connsiteY104" fmla="*/ 11804 h 213236"/>
                    <a:gd name="connsiteX105" fmla="*/ 270398 w 279257"/>
                    <a:gd name="connsiteY105" fmla="*/ 0 h 213236"/>
                    <a:gd name="connsiteX106" fmla="*/ 275344 w 279257"/>
                    <a:gd name="connsiteY106" fmla="*/ 14165 h 213236"/>
                    <a:gd name="connsiteX107" fmla="*/ 276866 w 279257"/>
                    <a:gd name="connsiteY107" fmla="*/ 20398 h 213236"/>
                    <a:gd name="connsiteX108" fmla="*/ 279243 w 279257"/>
                    <a:gd name="connsiteY108" fmla="*/ 40513 h 213236"/>
                    <a:gd name="connsiteX109" fmla="*/ 279243 w 279257"/>
                    <a:gd name="connsiteY109" fmla="*/ 42685 h 213236"/>
                    <a:gd name="connsiteX110" fmla="*/ 257653 w 279257"/>
                    <a:gd name="connsiteY110" fmla="*/ 126450 h 213236"/>
                    <a:gd name="connsiteX111" fmla="*/ 229596 w 279257"/>
                    <a:gd name="connsiteY111" fmla="*/ 163846 h 213236"/>
                    <a:gd name="connsiteX112" fmla="*/ 157122 w 279257"/>
                    <a:gd name="connsiteY112" fmla="*/ 206154 h 213236"/>
                    <a:gd name="connsiteX113" fmla="*/ 109282 w 279257"/>
                    <a:gd name="connsiteY113" fmla="*/ 213236 h 213236"/>
                    <a:gd name="connsiteX114" fmla="*/ 103860 w 279257"/>
                    <a:gd name="connsiteY114" fmla="*/ 213236 h 21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279257" h="213236">
                      <a:moveTo>
                        <a:pt x="103765" y="213142"/>
                      </a:moveTo>
                      <a:lnTo>
                        <a:pt x="96632" y="212670"/>
                      </a:lnTo>
                      <a:lnTo>
                        <a:pt x="89974" y="211725"/>
                      </a:lnTo>
                      <a:lnTo>
                        <a:pt x="84172" y="210592"/>
                      </a:lnTo>
                      <a:lnTo>
                        <a:pt x="79417" y="209459"/>
                      </a:lnTo>
                      <a:lnTo>
                        <a:pt x="75232" y="208231"/>
                      </a:lnTo>
                      <a:lnTo>
                        <a:pt x="74471" y="208042"/>
                      </a:lnTo>
                      <a:lnTo>
                        <a:pt x="68670" y="205965"/>
                      </a:lnTo>
                      <a:lnTo>
                        <a:pt x="64770" y="204454"/>
                      </a:lnTo>
                      <a:lnTo>
                        <a:pt x="59254" y="201904"/>
                      </a:lnTo>
                      <a:lnTo>
                        <a:pt x="55735" y="200110"/>
                      </a:lnTo>
                      <a:lnTo>
                        <a:pt x="52501" y="198315"/>
                      </a:lnTo>
                      <a:lnTo>
                        <a:pt x="50123" y="196899"/>
                      </a:lnTo>
                      <a:lnTo>
                        <a:pt x="45177" y="193688"/>
                      </a:lnTo>
                      <a:lnTo>
                        <a:pt x="41278" y="190761"/>
                      </a:lnTo>
                      <a:lnTo>
                        <a:pt x="37378" y="187550"/>
                      </a:lnTo>
                      <a:lnTo>
                        <a:pt x="34145" y="184622"/>
                      </a:lnTo>
                      <a:lnTo>
                        <a:pt x="132869" y="73471"/>
                      </a:lnTo>
                      <a:lnTo>
                        <a:pt x="129825" y="70449"/>
                      </a:lnTo>
                      <a:lnTo>
                        <a:pt x="20354" y="169040"/>
                      </a:lnTo>
                      <a:lnTo>
                        <a:pt x="19212" y="167529"/>
                      </a:lnTo>
                      <a:lnTo>
                        <a:pt x="16549" y="163469"/>
                      </a:lnTo>
                      <a:lnTo>
                        <a:pt x="15598" y="161958"/>
                      </a:lnTo>
                      <a:lnTo>
                        <a:pt x="15598" y="161674"/>
                      </a:lnTo>
                      <a:cubicBezTo>
                        <a:pt x="15598" y="161674"/>
                        <a:pt x="15122" y="161108"/>
                        <a:pt x="15122" y="161108"/>
                      </a:cubicBezTo>
                      <a:lnTo>
                        <a:pt x="12364" y="156103"/>
                      </a:lnTo>
                      <a:lnTo>
                        <a:pt x="9796" y="150814"/>
                      </a:lnTo>
                      <a:lnTo>
                        <a:pt x="7323" y="144959"/>
                      </a:lnTo>
                      <a:lnTo>
                        <a:pt x="5802" y="140804"/>
                      </a:lnTo>
                      <a:lnTo>
                        <a:pt x="105097" y="74321"/>
                      </a:lnTo>
                      <a:cubicBezTo>
                        <a:pt x="105762" y="73943"/>
                        <a:pt x="106428" y="73471"/>
                        <a:pt x="107094" y="72999"/>
                      </a:cubicBezTo>
                      <a:cubicBezTo>
                        <a:pt x="111184" y="69977"/>
                        <a:pt x="114132" y="66200"/>
                        <a:pt x="115939" y="61667"/>
                      </a:cubicBezTo>
                      <a:cubicBezTo>
                        <a:pt x="116320" y="60722"/>
                        <a:pt x="117081" y="58645"/>
                        <a:pt x="117271" y="55906"/>
                      </a:cubicBezTo>
                      <a:lnTo>
                        <a:pt x="117461" y="51845"/>
                      </a:lnTo>
                      <a:lnTo>
                        <a:pt x="761" y="118423"/>
                      </a:lnTo>
                      <a:lnTo>
                        <a:pt x="190" y="112662"/>
                      </a:lnTo>
                      <a:lnTo>
                        <a:pt x="0" y="108129"/>
                      </a:lnTo>
                      <a:lnTo>
                        <a:pt x="0" y="106524"/>
                      </a:lnTo>
                      <a:cubicBezTo>
                        <a:pt x="0" y="99913"/>
                        <a:pt x="190" y="93397"/>
                        <a:pt x="951" y="86975"/>
                      </a:cubicBezTo>
                      <a:lnTo>
                        <a:pt x="112801" y="42779"/>
                      </a:lnTo>
                      <a:lnTo>
                        <a:pt x="109186" y="40419"/>
                      </a:lnTo>
                      <a:cubicBezTo>
                        <a:pt x="107855" y="39569"/>
                        <a:pt x="106809" y="39096"/>
                        <a:pt x="106238" y="38908"/>
                      </a:cubicBezTo>
                      <a:cubicBezTo>
                        <a:pt x="104431" y="38152"/>
                        <a:pt x="100627" y="36830"/>
                        <a:pt x="95776" y="36830"/>
                      </a:cubicBezTo>
                      <a:cubicBezTo>
                        <a:pt x="93493" y="36830"/>
                        <a:pt x="91306" y="37113"/>
                        <a:pt x="89118" y="37680"/>
                      </a:cubicBezTo>
                      <a:cubicBezTo>
                        <a:pt x="88357" y="37869"/>
                        <a:pt x="87692" y="38058"/>
                        <a:pt x="87026" y="38341"/>
                      </a:cubicBezTo>
                      <a:lnTo>
                        <a:pt x="5041" y="64028"/>
                      </a:lnTo>
                      <a:cubicBezTo>
                        <a:pt x="7514" y="54301"/>
                        <a:pt x="10938" y="44668"/>
                        <a:pt x="15218" y="35413"/>
                      </a:cubicBezTo>
                      <a:lnTo>
                        <a:pt x="101768" y="21815"/>
                      </a:lnTo>
                      <a:cubicBezTo>
                        <a:pt x="103194" y="21626"/>
                        <a:pt x="104811" y="21531"/>
                        <a:pt x="106333" y="21531"/>
                      </a:cubicBezTo>
                      <a:cubicBezTo>
                        <a:pt x="107570" y="21531"/>
                        <a:pt x="108901" y="21531"/>
                        <a:pt x="110138" y="21720"/>
                      </a:cubicBezTo>
                      <a:cubicBezTo>
                        <a:pt x="110994" y="21720"/>
                        <a:pt x="111659" y="21909"/>
                        <a:pt x="112420" y="22004"/>
                      </a:cubicBezTo>
                      <a:cubicBezTo>
                        <a:pt x="115939" y="22570"/>
                        <a:pt x="119268" y="23609"/>
                        <a:pt x="122407" y="25026"/>
                      </a:cubicBezTo>
                      <a:cubicBezTo>
                        <a:pt x="123738" y="25687"/>
                        <a:pt x="126211" y="26820"/>
                        <a:pt x="128874" y="28897"/>
                      </a:cubicBezTo>
                      <a:cubicBezTo>
                        <a:pt x="130491" y="30125"/>
                        <a:pt x="131918" y="31542"/>
                        <a:pt x="133249" y="33053"/>
                      </a:cubicBezTo>
                      <a:cubicBezTo>
                        <a:pt x="134391" y="34375"/>
                        <a:pt x="136959" y="37491"/>
                        <a:pt x="138671" y="41930"/>
                      </a:cubicBezTo>
                      <a:cubicBezTo>
                        <a:pt x="139336" y="43629"/>
                        <a:pt x="139717" y="45329"/>
                        <a:pt x="140002" y="47124"/>
                      </a:cubicBezTo>
                      <a:cubicBezTo>
                        <a:pt x="140192" y="48257"/>
                        <a:pt x="140192" y="49390"/>
                        <a:pt x="140192" y="50523"/>
                      </a:cubicBezTo>
                      <a:cubicBezTo>
                        <a:pt x="140192" y="56284"/>
                        <a:pt x="138005" y="60817"/>
                        <a:pt x="136198" y="63650"/>
                      </a:cubicBezTo>
                      <a:lnTo>
                        <a:pt x="135342" y="64972"/>
                      </a:lnTo>
                      <a:lnTo>
                        <a:pt x="138766" y="67427"/>
                      </a:lnTo>
                      <a:lnTo>
                        <a:pt x="139812" y="66200"/>
                      </a:lnTo>
                      <a:cubicBezTo>
                        <a:pt x="141143" y="64594"/>
                        <a:pt x="142380" y="63083"/>
                        <a:pt x="143616" y="61383"/>
                      </a:cubicBezTo>
                      <a:cubicBezTo>
                        <a:pt x="148182" y="55339"/>
                        <a:pt x="149703" y="51751"/>
                        <a:pt x="150750" y="48351"/>
                      </a:cubicBezTo>
                      <a:cubicBezTo>
                        <a:pt x="151415" y="46085"/>
                        <a:pt x="151796" y="43913"/>
                        <a:pt x="151796" y="41835"/>
                      </a:cubicBezTo>
                      <a:cubicBezTo>
                        <a:pt x="151796" y="40702"/>
                        <a:pt x="151796" y="39852"/>
                        <a:pt x="151796" y="39569"/>
                      </a:cubicBezTo>
                      <a:cubicBezTo>
                        <a:pt x="151701" y="38341"/>
                        <a:pt x="151415" y="37019"/>
                        <a:pt x="151035" y="35791"/>
                      </a:cubicBezTo>
                      <a:cubicBezTo>
                        <a:pt x="150179" y="32958"/>
                        <a:pt x="148752" y="30881"/>
                        <a:pt x="147991" y="29653"/>
                      </a:cubicBezTo>
                      <a:cubicBezTo>
                        <a:pt x="147326" y="28614"/>
                        <a:pt x="146470" y="27575"/>
                        <a:pt x="145519" y="26536"/>
                      </a:cubicBezTo>
                      <a:cubicBezTo>
                        <a:pt x="144853" y="25781"/>
                        <a:pt x="144092" y="25120"/>
                        <a:pt x="143236" y="24459"/>
                      </a:cubicBezTo>
                      <a:cubicBezTo>
                        <a:pt x="143997" y="24459"/>
                        <a:pt x="144758" y="24459"/>
                        <a:pt x="145423" y="24459"/>
                      </a:cubicBezTo>
                      <a:cubicBezTo>
                        <a:pt x="149228" y="24648"/>
                        <a:pt x="153222" y="24742"/>
                        <a:pt x="157502" y="24837"/>
                      </a:cubicBezTo>
                      <a:cubicBezTo>
                        <a:pt x="160926" y="24837"/>
                        <a:pt x="164541" y="24837"/>
                        <a:pt x="168535" y="24837"/>
                      </a:cubicBezTo>
                      <a:lnTo>
                        <a:pt x="178141" y="24837"/>
                      </a:lnTo>
                      <a:cubicBezTo>
                        <a:pt x="188794" y="24553"/>
                        <a:pt x="199731" y="24176"/>
                        <a:pt x="210574" y="23420"/>
                      </a:cubicBezTo>
                      <a:lnTo>
                        <a:pt x="210574" y="23420"/>
                      </a:lnTo>
                      <a:cubicBezTo>
                        <a:pt x="212191" y="23420"/>
                        <a:pt x="213142" y="23798"/>
                        <a:pt x="213808" y="24459"/>
                      </a:cubicBezTo>
                      <a:cubicBezTo>
                        <a:pt x="214854" y="25403"/>
                        <a:pt x="215234" y="27009"/>
                        <a:pt x="214854" y="28897"/>
                      </a:cubicBezTo>
                      <a:lnTo>
                        <a:pt x="214473" y="31069"/>
                      </a:lnTo>
                      <a:lnTo>
                        <a:pt x="216566" y="31542"/>
                      </a:lnTo>
                      <a:cubicBezTo>
                        <a:pt x="219419" y="31258"/>
                        <a:pt x="221321" y="31164"/>
                        <a:pt x="223128" y="31164"/>
                      </a:cubicBezTo>
                      <a:lnTo>
                        <a:pt x="223223" y="31164"/>
                      </a:lnTo>
                      <a:cubicBezTo>
                        <a:pt x="225887" y="31164"/>
                        <a:pt x="228550" y="31447"/>
                        <a:pt x="230642" y="33053"/>
                      </a:cubicBezTo>
                      <a:cubicBezTo>
                        <a:pt x="233210" y="35225"/>
                        <a:pt x="234066" y="38908"/>
                        <a:pt x="234351" y="41552"/>
                      </a:cubicBezTo>
                      <a:cubicBezTo>
                        <a:pt x="234351" y="42591"/>
                        <a:pt x="234351" y="43346"/>
                        <a:pt x="234351" y="43724"/>
                      </a:cubicBezTo>
                      <a:cubicBezTo>
                        <a:pt x="234351" y="44196"/>
                        <a:pt x="234351" y="44763"/>
                        <a:pt x="234351" y="45235"/>
                      </a:cubicBezTo>
                      <a:cubicBezTo>
                        <a:pt x="233400" y="44385"/>
                        <a:pt x="232259" y="43629"/>
                        <a:pt x="230832" y="42968"/>
                      </a:cubicBezTo>
                      <a:cubicBezTo>
                        <a:pt x="228930" y="42118"/>
                        <a:pt x="226933" y="41741"/>
                        <a:pt x="224935" y="41741"/>
                      </a:cubicBezTo>
                      <a:cubicBezTo>
                        <a:pt x="224270" y="41741"/>
                        <a:pt x="223509" y="41741"/>
                        <a:pt x="222748" y="41930"/>
                      </a:cubicBezTo>
                      <a:lnTo>
                        <a:pt x="221131" y="41930"/>
                      </a:lnTo>
                      <a:lnTo>
                        <a:pt x="221131" y="42213"/>
                      </a:lnTo>
                      <a:cubicBezTo>
                        <a:pt x="220370" y="42402"/>
                        <a:pt x="219895" y="42591"/>
                        <a:pt x="219609" y="42685"/>
                      </a:cubicBezTo>
                      <a:cubicBezTo>
                        <a:pt x="188794" y="50523"/>
                        <a:pt x="161877" y="65633"/>
                        <a:pt x="139812" y="87542"/>
                      </a:cubicBezTo>
                      <a:cubicBezTo>
                        <a:pt x="133249" y="94058"/>
                        <a:pt x="123358" y="105202"/>
                        <a:pt x="113847" y="121067"/>
                      </a:cubicBezTo>
                      <a:cubicBezTo>
                        <a:pt x="99866" y="144298"/>
                        <a:pt x="91686" y="169418"/>
                        <a:pt x="89404" y="195482"/>
                      </a:cubicBezTo>
                      <a:lnTo>
                        <a:pt x="89404" y="196993"/>
                      </a:lnTo>
                      <a:cubicBezTo>
                        <a:pt x="89404" y="196993"/>
                        <a:pt x="90735" y="197749"/>
                        <a:pt x="90735" y="197749"/>
                      </a:cubicBezTo>
                      <a:cubicBezTo>
                        <a:pt x="98439" y="199165"/>
                        <a:pt x="104146" y="199354"/>
                        <a:pt x="106904" y="199354"/>
                      </a:cubicBezTo>
                      <a:lnTo>
                        <a:pt x="108996" y="199354"/>
                      </a:lnTo>
                      <a:cubicBezTo>
                        <a:pt x="117461" y="199354"/>
                        <a:pt x="134676" y="198410"/>
                        <a:pt x="154934" y="192271"/>
                      </a:cubicBezTo>
                      <a:cubicBezTo>
                        <a:pt x="179853" y="184717"/>
                        <a:pt x="201729" y="171873"/>
                        <a:pt x="219704" y="154025"/>
                      </a:cubicBezTo>
                      <a:cubicBezTo>
                        <a:pt x="230547" y="143259"/>
                        <a:pt x="266023" y="103313"/>
                        <a:pt x="265357" y="42874"/>
                      </a:cubicBezTo>
                      <a:cubicBezTo>
                        <a:pt x="265357" y="41363"/>
                        <a:pt x="265357" y="40230"/>
                        <a:pt x="265357" y="39002"/>
                      </a:cubicBezTo>
                      <a:cubicBezTo>
                        <a:pt x="265167" y="34564"/>
                        <a:pt x="264501" y="27575"/>
                        <a:pt x="262409" y="19359"/>
                      </a:cubicBezTo>
                      <a:cubicBezTo>
                        <a:pt x="262124" y="18132"/>
                        <a:pt x="261743" y="16904"/>
                        <a:pt x="261363" y="15676"/>
                      </a:cubicBezTo>
                      <a:cubicBezTo>
                        <a:pt x="260982" y="14354"/>
                        <a:pt x="260507" y="13032"/>
                        <a:pt x="260126" y="11804"/>
                      </a:cubicBezTo>
                      <a:cubicBezTo>
                        <a:pt x="262028" y="6799"/>
                        <a:pt x="265738" y="2644"/>
                        <a:pt x="270398" y="0"/>
                      </a:cubicBezTo>
                      <a:cubicBezTo>
                        <a:pt x="272395" y="4533"/>
                        <a:pt x="274012" y="9349"/>
                        <a:pt x="275344" y="14165"/>
                      </a:cubicBezTo>
                      <a:cubicBezTo>
                        <a:pt x="275914" y="16243"/>
                        <a:pt x="276390" y="18321"/>
                        <a:pt x="276866" y="20398"/>
                      </a:cubicBezTo>
                      <a:cubicBezTo>
                        <a:pt x="278673" y="28992"/>
                        <a:pt x="279243" y="36075"/>
                        <a:pt x="279243" y="40513"/>
                      </a:cubicBezTo>
                      <a:lnTo>
                        <a:pt x="279243" y="42685"/>
                      </a:lnTo>
                      <a:cubicBezTo>
                        <a:pt x="279624" y="72055"/>
                        <a:pt x="272300" y="100196"/>
                        <a:pt x="257653" y="126450"/>
                      </a:cubicBezTo>
                      <a:cubicBezTo>
                        <a:pt x="249854" y="140332"/>
                        <a:pt x="239963" y="153553"/>
                        <a:pt x="229596" y="163846"/>
                      </a:cubicBezTo>
                      <a:cubicBezTo>
                        <a:pt x="209433" y="183867"/>
                        <a:pt x="185084" y="198032"/>
                        <a:pt x="157122" y="206154"/>
                      </a:cubicBezTo>
                      <a:cubicBezTo>
                        <a:pt x="135912" y="212292"/>
                        <a:pt x="118032" y="213236"/>
                        <a:pt x="109282" y="213236"/>
                      </a:cubicBezTo>
                      <a:lnTo>
                        <a:pt x="103860" y="213236"/>
                      </a:lnTo>
                      <a:close/>
                    </a:path>
                  </a:pathLst>
                </a:custGeom>
                <a:grpFill/>
                <a:ln w="9483" cap="flat">
                  <a:noFill/>
                  <a:prstDash val="solid"/>
                  <a:miter/>
                </a:ln>
              </p:spPr>
              <p:txBody>
                <a:bodyPr rtlCol="0" anchor="ctr"/>
                <a:lstStyle/>
                <a:p>
                  <a:endParaRPr lang="en-US">
                    <a:solidFill>
                      <a:srgbClr val="000000"/>
                    </a:solidFill>
                    <a:latin typeface="Arial" panose="020B0604020202020204"/>
                  </a:endParaRPr>
                </a:p>
              </p:txBody>
            </p:sp>
            <p:sp>
              <p:nvSpPr>
                <p:cNvPr id="19" name="Freeform 18">
                  <a:extLst>
                    <a:ext uri="{FF2B5EF4-FFF2-40B4-BE49-F238E27FC236}">
                      <a16:creationId xmlns:a16="http://schemas.microsoft.com/office/drawing/2014/main" id="{69A030BD-960B-5186-783F-0C9DF1BFDF62}"/>
                    </a:ext>
                  </a:extLst>
                </p:cNvPr>
                <p:cNvSpPr/>
                <p:nvPr/>
              </p:nvSpPr>
              <p:spPr>
                <a:xfrm>
                  <a:off x="2394946" y="755775"/>
                  <a:ext cx="58682" cy="58172"/>
                </a:xfrm>
                <a:custGeom>
                  <a:avLst/>
                  <a:gdLst>
                    <a:gd name="connsiteX0" fmla="*/ 29294 w 58682"/>
                    <a:gd name="connsiteY0" fmla="*/ 58173 h 58172"/>
                    <a:gd name="connsiteX1" fmla="*/ 18166 w 58682"/>
                    <a:gd name="connsiteY1" fmla="*/ 40135 h 58172"/>
                    <a:gd name="connsiteX2" fmla="*/ 0 w 58682"/>
                    <a:gd name="connsiteY2" fmla="*/ 29086 h 58172"/>
                    <a:gd name="connsiteX3" fmla="*/ 15027 w 58682"/>
                    <a:gd name="connsiteY3" fmla="*/ 20870 h 58172"/>
                    <a:gd name="connsiteX4" fmla="*/ 18166 w 58682"/>
                    <a:gd name="connsiteY4" fmla="*/ 18037 h 58172"/>
                    <a:gd name="connsiteX5" fmla="*/ 27011 w 58682"/>
                    <a:gd name="connsiteY5" fmla="*/ 5761 h 58172"/>
                    <a:gd name="connsiteX6" fmla="*/ 29389 w 58682"/>
                    <a:gd name="connsiteY6" fmla="*/ 0 h 58172"/>
                    <a:gd name="connsiteX7" fmla="*/ 40517 w 58682"/>
                    <a:gd name="connsiteY7" fmla="*/ 18037 h 58172"/>
                    <a:gd name="connsiteX8" fmla="*/ 58683 w 58682"/>
                    <a:gd name="connsiteY8" fmla="*/ 29086 h 58172"/>
                    <a:gd name="connsiteX9" fmla="*/ 52881 w 58682"/>
                    <a:gd name="connsiteY9" fmla="*/ 31447 h 58172"/>
                    <a:gd name="connsiteX10" fmla="*/ 37664 w 58682"/>
                    <a:gd name="connsiteY10" fmla="*/ 43252 h 58172"/>
                    <a:gd name="connsiteX11" fmla="*/ 29389 w 58682"/>
                    <a:gd name="connsiteY11" fmla="*/ 58173 h 5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682" h="58172">
                      <a:moveTo>
                        <a:pt x="29294" y="58173"/>
                      </a:moveTo>
                      <a:cubicBezTo>
                        <a:pt x="27106" y="51373"/>
                        <a:pt x="23302" y="45235"/>
                        <a:pt x="18166" y="40135"/>
                      </a:cubicBezTo>
                      <a:cubicBezTo>
                        <a:pt x="13030" y="35036"/>
                        <a:pt x="6848" y="31258"/>
                        <a:pt x="0" y="29086"/>
                      </a:cubicBezTo>
                      <a:cubicBezTo>
                        <a:pt x="5421" y="27292"/>
                        <a:pt x="10557" y="24553"/>
                        <a:pt x="15027" y="20870"/>
                      </a:cubicBezTo>
                      <a:cubicBezTo>
                        <a:pt x="16074" y="20020"/>
                        <a:pt x="17120" y="19076"/>
                        <a:pt x="18166" y="18037"/>
                      </a:cubicBezTo>
                      <a:cubicBezTo>
                        <a:pt x="21780" y="14449"/>
                        <a:pt x="24729" y="10294"/>
                        <a:pt x="27011" y="5761"/>
                      </a:cubicBezTo>
                      <a:cubicBezTo>
                        <a:pt x="27962" y="3872"/>
                        <a:pt x="28723" y="1983"/>
                        <a:pt x="29389" y="0"/>
                      </a:cubicBezTo>
                      <a:cubicBezTo>
                        <a:pt x="31576" y="6799"/>
                        <a:pt x="35381" y="12843"/>
                        <a:pt x="40517" y="18037"/>
                      </a:cubicBezTo>
                      <a:cubicBezTo>
                        <a:pt x="45653" y="23137"/>
                        <a:pt x="51835" y="26914"/>
                        <a:pt x="58683" y="29086"/>
                      </a:cubicBezTo>
                      <a:cubicBezTo>
                        <a:pt x="56686" y="29747"/>
                        <a:pt x="54783" y="30503"/>
                        <a:pt x="52881" y="31447"/>
                      </a:cubicBezTo>
                      <a:cubicBezTo>
                        <a:pt x="47079" y="34280"/>
                        <a:pt x="41848" y="38341"/>
                        <a:pt x="37664" y="43252"/>
                      </a:cubicBezTo>
                      <a:cubicBezTo>
                        <a:pt x="33954" y="47690"/>
                        <a:pt x="31101" y="52790"/>
                        <a:pt x="29389" y="58173"/>
                      </a:cubicBezTo>
                      <a:close/>
                    </a:path>
                  </a:pathLst>
                </a:custGeom>
                <a:grpFill/>
                <a:ln w="9483" cap="flat">
                  <a:noFill/>
                  <a:prstDash val="solid"/>
                  <a:miter/>
                </a:ln>
              </p:spPr>
              <p:txBody>
                <a:bodyPr rtlCol="0" anchor="ctr"/>
                <a:lstStyle/>
                <a:p>
                  <a:endParaRPr lang="en-US">
                    <a:solidFill>
                      <a:srgbClr val="000000"/>
                    </a:solidFill>
                    <a:latin typeface="Arial" panose="020B0604020202020204"/>
                  </a:endParaRPr>
                </a:p>
              </p:txBody>
            </p:sp>
          </p:grpSp>
        </p:grpSp>
        <p:sp>
          <p:nvSpPr>
            <p:cNvPr id="14" name="Freeform 13">
              <a:extLst>
                <a:ext uri="{FF2B5EF4-FFF2-40B4-BE49-F238E27FC236}">
                  <a16:creationId xmlns:a16="http://schemas.microsoft.com/office/drawing/2014/main" id="{2D5F9790-6174-0F0B-C937-A20D6E17E829}"/>
                </a:ext>
              </a:extLst>
            </p:cNvPr>
            <p:cNvSpPr/>
            <p:nvPr/>
          </p:nvSpPr>
          <p:spPr>
            <a:xfrm>
              <a:off x="2013459" y="731316"/>
              <a:ext cx="6277" cy="342896"/>
            </a:xfrm>
            <a:custGeom>
              <a:avLst/>
              <a:gdLst>
                <a:gd name="connsiteX0" fmla="*/ 0 w 6277"/>
                <a:gd name="connsiteY0" fmla="*/ 0 h 342896"/>
                <a:gd name="connsiteX1" fmla="*/ 6277 w 6277"/>
                <a:gd name="connsiteY1" fmla="*/ 0 h 342896"/>
                <a:gd name="connsiteX2" fmla="*/ 6277 w 6277"/>
                <a:gd name="connsiteY2" fmla="*/ 342897 h 342896"/>
                <a:gd name="connsiteX3" fmla="*/ 0 w 6277"/>
                <a:gd name="connsiteY3" fmla="*/ 342897 h 342896"/>
              </a:gdLst>
              <a:ahLst/>
              <a:cxnLst>
                <a:cxn ang="0">
                  <a:pos x="connsiteX0" y="connsiteY0"/>
                </a:cxn>
                <a:cxn ang="0">
                  <a:pos x="connsiteX1" y="connsiteY1"/>
                </a:cxn>
                <a:cxn ang="0">
                  <a:pos x="connsiteX2" y="connsiteY2"/>
                </a:cxn>
                <a:cxn ang="0">
                  <a:pos x="connsiteX3" y="connsiteY3"/>
                </a:cxn>
              </a:cxnLst>
              <a:rect l="l" t="t" r="r" b="b"/>
              <a:pathLst>
                <a:path w="6277" h="342896">
                  <a:moveTo>
                    <a:pt x="0" y="0"/>
                  </a:moveTo>
                  <a:lnTo>
                    <a:pt x="6277" y="0"/>
                  </a:lnTo>
                  <a:lnTo>
                    <a:pt x="6277" y="342897"/>
                  </a:lnTo>
                  <a:lnTo>
                    <a:pt x="0" y="342897"/>
                  </a:lnTo>
                  <a:close/>
                </a:path>
              </a:pathLst>
            </a:custGeom>
            <a:grpFill/>
            <a:ln w="9483" cap="flat">
              <a:noFill/>
              <a:prstDash val="solid"/>
              <a:miter/>
            </a:ln>
          </p:spPr>
          <p:txBody>
            <a:bodyPr rtlCol="0" anchor="ctr"/>
            <a:lstStyle/>
            <a:p>
              <a:endParaRPr lang="en-US">
                <a:solidFill>
                  <a:srgbClr val="000000"/>
                </a:solidFill>
                <a:latin typeface="Arial" panose="020B0604020202020204"/>
              </a:endParaRPr>
            </a:p>
          </p:txBody>
        </p:sp>
      </p:grpSp>
      <p:sp>
        <p:nvSpPr>
          <p:cNvPr id="45" name="Text Placeholder 44">
            <a:extLst>
              <a:ext uri="{FF2B5EF4-FFF2-40B4-BE49-F238E27FC236}">
                <a16:creationId xmlns:a16="http://schemas.microsoft.com/office/drawing/2014/main" id="{6C4C2AD3-1095-95CE-353A-F12E48BF444A}"/>
              </a:ext>
            </a:extLst>
          </p:cNvPr>
          <p:cNvSpPr>
            <a:spLocks noGrp="1"/>
          </p:cNvSpPr>
          <p:nvPr>
            <p:ph type="body" sz="quarter" idx="10"/>
          </p:nvPr>
        </p:nvSpPr>
        <p:spPr>
          <a:xfrm>
            <a:off x="5143501" y="3423206"/>
            <a:ext cx="6589712" cy="366486"/>
          </a:xfrm>
          <a:solidFill>
            <a:schemeClr val="bg1"/>
          </a:solidFill>
          <a:effectLst>
            <a:outerShdw dist="12700" dir="16200000" rotWithShape="0">
              <a:schemeClr val="bg1">
                <a:lumMod val="75000"/>
              </a:schemeClr>
            </a:outerShdw>
          </a:effectLst>
        </p:spPr>
        <p:txBody>
          <a:bodyPr/>
          <a:lstStyle/>
          <a:p>
            <a:r>
              <a:rPr lang="en-US"/>
              <a:t>Stay connected, follow us on socials</a:t>
            </a:r>
          </a:p>
        </p:txBody>
      </p:sp>
      <p:sp>
        <p:nvSpPr>
          <p:cNvPr id="46" name="Text Placeholder 45">
            <a:extLst>
              <a:ext uri="{FF2B5EF4-FFF2-40B4-BE49-F238E27FC236}">
                <a16:creationId xmlns:a16="http://schemas.microsoft.com/office/drawing/2014/main" id="{6B606D7A-FF4B-C1DF-45AD-ABAB543800BF}"/>
              </a:ext>
            </a:extLst>
          </p:cNvPr>
          <p:cNvSpPr>
            <a:spLocks noGrp="1"/>
          </p:cNvSpPr>
          <p:nvPr>
            <p:ph type="body" sz="quarter" idx="11"/>
          </p:nvPr>
        </p:nvSpPr>
        <p:spPr>
          <a:xfrm>
            <a:off x="5143501" y="904299"/>
            <a:ext cx="6589712" cy="366486"/>
          </a:xfrm>
          <a:solidFill>
            <a:schemeClr val="bg1"/>
          </a:solidFill>
          <a:effectLst>
            <a:outerShdw dist="12700" dir="16200000" rotWithShape="0">
              <a:schemeClr val="bg1">
                <a:lumMod val="75000"/>
              </a:schemeClr>
            </a:outerShdw>
          </a:effectLst>
        </p:spPr>
        <p:txBody>
          <a:bodyPr/>
          <a:lstStyle/>
          <a:p>
            <a:r>
              <a:rPr lang="en-US"/>
              <a:t>Reach out via phone or web</a:t>
            </a:r>
          </a:p>
        </p:txBody>
      </p:sp>
      <p:grpSp>
        <p:nvGrpSpPr>
          <p:cNvPr id="67" name="Group 66">
            <a:extLst>
              <a:ext uri="{FF2B5EF4-FFF2-40B4-BE49-F238E27FC236}">
                <a16:creationId xmlns:a16="http://schemas.microsoft.com/office/drawing/2014/main" id="{C0150E99-82BD-E55A-8350-607795B079B8}"/>
              </a:ext>
              <a:ext uri="{C183D7F6-B498-43B3-948B-1728B52AA6E4}">
                <adec:decorative xmlns:adec="http://schemas.microsoft.com/office/drawing/2017/decorative" val="1"/>
              </a:ext>
            </a:extLst>
          </p:cNvPr>
          <p:cNvGrpSpPr/>
          <p:nvPr/>
        </p:nvGrpSpPr>
        <p:grpSpPr>
          <a:xfrm>
            <a:off x="5186174" y="1451542"/>
            <a:ext cx="289890" cy="289890"/>
            <a:chOff x="5562857" y="1979907"/>
            <a:chExt cx="289890" cy="289890"/>
          </a:xfrm>
        </p:grpSpPr>
        <p:sp>
          <p:nvSpPr>
            <p:cNvPr id="37" name="Graphic 35">
              <a:extLst>
                <a:ext uri="{FF2B5EF4-FFF2-40B4-BE49-F238E27FC236}">
                  <a16:creationId xmlns:a16="http://schemas.microsoft.com/office/drawing/2014/main" id="{94011DA6-C9A2-92A7-018F-D754F5770A95}"/>
                </a:ext>
                <a:ext uri="{C183D7F6-B498-43B3-948B-1728B52AA6E4}">
                  <adec:decorative xmlns:adec="http://schemas.microsoft.com/office/drawing/2017/decorative" val="1"/>
                </a:ext>
              </a:extLst>
            </p:cNvPr>
            <p:cNvSpPr/>
            <p:nvPr/>
          </p:nvSpPr>
          <p:spPr>
            <a:xfrm>
              <a:off x="5562857" y="1979907"/>
              <a:ext cx="289890" cy="289890"/>
            </a:xfrm>
            <a:custGeom>
              <a:avLst/>
              <a:gdLst>
                <a:gd name="connsiteX0" fmla="*/ 115763 w 231526"/>
                <a:gd name="connsiteY0" fmla="*/ 231526 h 231526"/>
                <a:gd name="connsiteX1" fmla="*/ 0 w 231526"/>
                <a:gd name="connsiteY1" fmla="*/ 115763 h 231526"/>
                <a:gd name="connsiteX2" fmla="*/ 115763 w 231526"/>
                <a:gd name="connsiteY2" fmla="*/ 0 h 231526"/>
                <a:gd name="connsiteX3" fmla="*/ 231526 w 231526"/>
                <a:gd name="connsiteY3" fmla="*/ 115763 h 231526"/>
                <a:gd name="connsiteX4" fmla="*/ 115763 w 231526"/>
                <a:gd name="connsiteY4" fmla="*/ 231526 h 231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26" h="231526">
                  <a:moveTo>
                    <a:pt x="115763" y="231526"/>
                  </a:moveTo>
                  <a:cubicBezTo>
                    <a:pt x="23134" y="231526"/>
                    <a:pt x="0" y="208392"/>
                    <a:pt x="0" y="115763"/>
                  </a:cubicBezTo>
                  <a:cubicBezTo>
                    <a:pt x="0" y="23134"/>
                    <a:pt x="23134" y="0"/>
                    <a:pt x="115763" y="0"/>
                  </a:cubicBezTo>
                  <a:cubicBezTo>
                    <a:pt x="208392" y="0"/>
                    <a:pt x="231526" y="23134"/>
                    <a:pt x="231526" y="115763"/>
                  </a:cubicBezTo>
                  <a:cubicBezTo>
                    <a:pt x="231526" y="208392"/>
                    <a:pt x="208392" y="231526"/>
                    <a:pt x="115763" y="231526"/>
                  </a:cubicBezTo>
                  <a:close/>
                </a:path>
              </a:pathLst>
            </a:custGeom>
            <a:solidFill>
              <a:schemeClr val="bg2"/>
            </a:solidFill>
            <a:ln w="0" cap="flat">
              <a:noFill/>
              <a:prstDash val="solid"/>
              <a:miter/>
            </a:ln>
          </p:spPr>
          <p:txBody>
            <a:bodyPr rtlCol="0" anchor="ctr"/>
            <a:lstStyle/>
            <a:p>
              <a:endParaRPr lang="en-US">
                <a:solidFill>
                  <a:srgbClr val="000000"/>
                </a:solidFill>
                <a:latin typeface="Arial" panose="020B0604020202020204"/>
              </a:endParaRPr>
            </a:p>
          </p:txBody>
        </p:sp>
        <p:pic>
          <p:nvPicPr>
            <p:cNvPr id="41" name="Graphic 40">
              <a:extLst>
                <a:ext uri="{FF2B5EF4-FFF2-40B4-BE49-F238E27FC236}">
                  <a16:creationId xmlns:a16="http://schemas.microsoft.com/office/drawing/2014/main" id="{C2697522-2E3E-36AE-1AC5-FFB59FB2B9AD}"/>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688897">
              <a:off x="5607193" y="2024243"/>
              <a:ext cx="201218" cy="201218"/>
            </a:xfrm>
            <a:prstGeom prst="rect">
              <a:avLst/>
            </a:prstGeom>
          </p:spPr>
        </p:pic>
      </p:grpSp>
      <p:grpSp>
        <p:nvGrpSpPr>
          <p:cNvPr id="68" name="Group 67">
            <a:extLst>
              <a:ext uri="{FF2B5EF4-FFF2-40B4-BE49-F238E27FC236}">
                <a16:creationId xmlns:a16="http://schemas.microsoft.com/office/drawing/2014/main" id="{B389EE53-027F-9E2A-01A7-C82BF16E3E9A}"/>
              </a:ext>
              <a:ext uri="{C183D7F6-B498-43B3-948B-1728B52AA6E4}">
                <adec:decorative xmlns:adec="http://schemas.microsoft.com/office/drawing/2017/decorative" val="1"/>
              </a:ext>
            </a:extLst>
          </p:cNvPr>
          <p:cNvGrpSpPr/>
          <p:nvPr/>
        </p:nvGrpSpPr>
        <p:grpSpPr>
          <a:xfrm>
            <a:off x="5185261" y="1956009"/>
            <a:ext cx="289893" cy="289893"/>
            <a:chOff x="5561943" y="2493998"/>
            <a:chExt cx="289893" cy="289893"/>
          </a:xfrm>
        </p:grpSpPr>
        <p:sp>
          <p:nvSpPr>
            <p:cNvPr id="38" name="Graphic 35">
              <a:extLst>
                <a:ext uri="{FF2B5EF4-FFF2-40B4-BE49-F238E27FC236}">
                  <a16:creationId xmlns:a16="http://schemas.microsoft.com/office/drawing/2014/main" id="{87E5ED05-FFAD-B562-9840-FEE71452CB8D}"/>
                </a:ext>
                <a:ext uri="{C183D7F6-B498-43B3-948B-1728B52AA6E4}">
                  <adec:decorative xmlns:adec="http://schemas.microsoft.com/office/drawing/2017/decorative" val="1"/>
                </a:ext>
              </a:extLst>
            </p:cNvPr>
            <p:cNvSpPr/>
            <p:nvPr/>
          </p:nvSpPr>
          <p:spPr>
            <a:xfrm>
              <a:off x="5561943" y="2493998"/>
              <a:ext cx="289893" cy="289893"/>
            </a:xfrm>
            <a:custGeom>
              <a:avLst/>
              <a:gdLst>
                <a:gd name="connsiteX0" fmla="*/ 115763 w 231526"/>
                <a:gd name="connsiteY0" fmla="*/ 231526 h 231526"/>
                <a:gd name="connsiteX1" fmla="*/ 0 w 231526"/>
                <a:gd name="connsiteY1" fmla="*/ 115763 h 231526"/>
                <a:gd name="connsiteX2" fmla="*/ 115763 w 231526"/>
                <a:gd name="connsiteY2" fmla="*/ 0 h 231526"/>
                <a:gd name="connsiteX3" fmla="*/ 231526 w 231526"/>
                <a:gd name="connsiteY3" fmla="*/ 115763 h 231526"/>
                <a:gd name="connsiteX4" fmla="*/ 115763 w 231526"/>
                <a:gd name="connsiteY4" fmla="*/ 231526 h 231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26" h="231526">
                  <a:moveTo>
                    <a:pt x="115763" y="231526"/>
                  </a:moveTo>
                  <a:cubicBezTo>
                    <a:pt x="23134" y="231526"/>
                    <a:pt x="0" y="208392"/>
                    <a:pt x="0" y="115763"/>
                  </a:cubicBezTo>
                  <a:cubicBezTo>
                    <a:pt x="0" y="23134"/>
                    <a:pt x="23134" y="0"/>
                    <a:pt x="115763" y="0"/>
                  </a:cubicBezTo>
                  <a:cubicBezTo>
                    <a:pt x="208392" y="0"/>
                    <a:pt x="231526" y="23134"/>
                    <a:pt x="231526" y="115763"/>
                  </a:cubicBezTo>
                  <a:cubicBezTo>
                    <a:pt x="231526" y="208392"/>
                    <a:pt x="208392" y="231526"/>
                    <a:pt x="115763" y="231526"/>
                  </a:cubicBezTo>
                  <a:close/>
                </a:path>
              </a:pathLst>
            </a:custGeom>
            <a:solidFill>
              <a:schemeClr val="bg2"/>
            </a:solidFill>
            <a:ln w="0" cap="flat">
              <a:noFill/>
              <a:prstDash val="solid"/>
              <a:miter/>
            </a:ln>
          </p:spPr>
          <p:txBody>
            <a:bodyPr rtlCol="0" anchor="ctr"/>
            <a:lstStyle/>
            <a:p>
              <a:endParaRPr lang="en-US">
                <a:solidFill>
                  <a:srgbClr val="000000"/>
                </a:solidFill>
                <a:latin typeface="Arial" panose="020B0604020202020204"/>
              </a:endParaRPr>
            </a:p>
          </p:txBody>
        </p:sp>
        <p:pic>
          <p:nvPicPr>
            <p:cNvPr id="5" name="Graphic 4">
              <a:hlinkClick r:id="rId6"/>
              <a:extLst>
                <a:ext uri="{FF2B5EF4-FFF2-40B4-BE49-F238E27FC236}">
                  <a16:creationId xmlns:a16="http://schemas.microsoft.com/office/drawing/2014/main" id="{0F450797-DF1B-32CA-0F06-3D9B7216E618}"/>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94416" y="2526471"/>
              <a:ext cx="231296" cy="231296"/>
            </a:xfrm>
            <a:prstGeom prst="rect">
              <a:avLst/>
            </a:prstGeom>
          </p:spPr>
        </p:pic>
      </p:grpSp>
      <p:sp>
        <p:nvSpPr>
          <p:cNvPr id="57" name="TextBox 47, chunk 1">
            <a:extLst>
              <a:ext uri="{FF2B5EF4-FFF2-40B4-BE49-F238E27FC236}">
                <a16:creationId xmlns:a16="http://schemas.microsoft.com/office/drawing/2014/main" id="{A958EF89-E80A-F053-C4CF-1014ED7316C0}"/>
              </a:ext>
            </a:extLst>
          </p:cNvPr>
          <p:cNvSpPr txBox="1"/>
          <p:nvPr/>
        </p:nvSpPr>
        <p:spPr bwMode="gray">
          <a:xfrm>
            <a:off x="5546279" y="4036761"/>
            <a:ext cx="1948186" cy="307777"/>
          </a:xfrm>
          <a:prstGeom prst="rect">
            <a:avLst/>
          </a:prstGeom>
          <a:noFill/>
        </p:spPr>
        <p:txBody>
          <a:bodyPr wrap="square" numCol="1">
            <a:spAutoFit/>
          </a:bodyPr>
          <a:lstStyle>
            <a:defPPr>
              <a:defRPr lang="en-US"/>
            </a:defPPr>
            <a:lvl2pPr marL="0" lvl="1">
              <a:lnSpc>
                <a:spcPct val="100000"/>
              </a:lnSpc>
              <a:spcBef>
                <a:spcPts val="0"/>
              </a:spcBef>
              <a:spcAft>
                <a:spcPts val="1800"/>
              </a:spcAft>
              <a:defRPr sz="1400">
                <a:solidFill>
                  <a:schemeClr val="accent1">
                    <a:lumMod val="75000"/>
                  </a:schemeClr>
                </a:solidFill>
              </a:defRPr>
            </a:lvl2pPr>
          </a:lstStyle>
          <a:p>
            <a:pPr lvl="1">
              <a:defRPr/>
            </a:pPr>
            <a:r>
              <a:rPr lang="en-US">
                <a:solidFill>
                  <a:srgbClr val="0F34BA"/>
                </a:solidFill>
                <a:latin typeface="Arial" panose="020B0604020202020204"/>
                <a:hlinkClick r:id="rId9"/>
              </a:rPr>
              <a:t>@HHS_TechPolicy</a:t>
            </a:r>
            <a:endParaRPr lang="en-US">
              <a:solidFill>
                <a:srgbClr val="0F34BA"/>
              </a:solidFill>
              <a:latin typeface="Arial" panose="020B0604020202020204"/>
            </a:endParaRPr>
          </a:p>
        </p:txBody>
      </p:sp>
      <p:sp>
        <p:nvSpPr>
          <p:cNvPr id="58" name="TextBox 47, chunk 2">
            <a:extLst>
              <a:ext uri="{FF2B5EF4-FFF2-40B4-BE49-F238E27FC236}">
                <a16:creationId xmlns:a16="http://schemas.microsoft.com/office/drawing/2014/main" id="{558CC435-9DED-477D-BF48-7D891F23ED50}"/>
              </a:ext>
            </a:extLst>
          </p:cNvPr>
          <p:cNvSpPr txBox="1"/>
          <p:nvPr/>
        </p:nvSpPr>
        <p:spPr bwMode="gray">
          <a:xfrm>
            <a:off x="5546280" y="4571950"/>
            <a:ext cx="3610537" cy="307777"/>
          </a:xfrm>
          <a:prstGeom prst="rect">
            <a:avLst/>
          </a:prstGeom>
          <a:noFill/>
        </p:spPr>
        <p:txBody>
          <a:bodyPr wrap="square" numCol="1">
            <a:spAutoFit/>
          </a:bodyPr>
          <a:lstStyle>
            <a:defPPr>
              <a:defRPr lang="en-US"/>
            </a:defPPr>
            <a:lvl2pPr marL="0" lvl="1">
              <a:lnSpc>
                <a:spcPct val="100000"/>
              </a:lnSpc>
              <a:spcBef>
                <a:spcPts val="0"/>
              </a:spcBef>
              <a:spcAft>
                <a:spcPts val="1800"/>
              </a:spcAft>
              <a:defRPr sz="1400">
                <a:solidFill>
                  <a:schemeClr val="accent1">
                    <a:lumMod val="75000"/>
                  </a:schemeClr>
                </a:solidFill>
              </a:defRPr>
            </a:lvl2pPr>
          </a:lstStyle>
          <a:p>
            <a:pPr lvl="1">
              <a:defRPr/>
            </a:pPr>
            <a:r>
              <a:rPr lang="en-US">
                <a:solidFill>
                  <a:srgbClr val="0F34BA"/>
                </a:solidFill>
                <a:latin typeface="Arial" panose="020B0604020202020204"/>
                <a:hlinkClick r:id="rId10"/>
              </a:rPr>
              <a:t>Assistant Secretary for Technology Policy</a:t>
            </a:r>
            <a:endParaRPr lang="en-US">
              <a:solidFill>
                <a:srgbClr val="0F34BA"/>
              </a:solidFill>
              <a:latin typeface="Arial" panose="020B0604020202020204"/>
            </a:endParaRPr>
          </a:p>
        </p:txBody>
      </p:sp>
      <p:sp>
        <p:nvSpPr>
          <p:cNvPr id="59" name="TextBox 47, chunk 3">
            <a:extLst>
              <a:ext uri="{FF2B5EF4-FFF2-40B4-BE49-F238E27FC236}">
                <a16:creationId xmlns:a16="http://schemas.microsoft.com/office/drawing/2014/main" id="{2FD0AE34-9CE7-2523-0CC9-04E77CD32D7F}"/>
              </a:ext>
            </a:extLst>
          </p:cNvPr>
          <p:cNvSpPr txBox="1"/>
          <p:nvPr/>
        </p:nvSpPr>
        <p:spPr bwMode="gray">
          <a:xfrm>
            <a:off x="5546280" y="5107139"/>
            <a:ext cx="3503514" cy="307777"/>
          </a:xfrm>
          <a:prstGeom prst="rect">
            <a:avLst/>
          </a:prstGeom>
          <a:noFill/>
        </p:spPr>
        <p:txBody>
          <a:bodyPr wrap="square" numCol="1">
            <a:spAutoFit/>
          </a:bodyPr>
          <a:lstStyle>
            <a:defPPr>
              <a:defRPr lang="en-US"/>
            </a:defPPr>
            <a:lvl2pPr marL="0" lvl="1">
              <a:lnSpc>
                <a:spcPct val="100000"/>
              </a:lnSpc>
              <a:spcBef>
                <a:spcPts val="0"/>
              </a:spcBef>
              <a:spcAft>
                <a:spcPts val="1800"/>
              </a:spcAft>
              <a:defRPr sz="1400">
                <a:solidFill>
                  <a:schemeClr val="accent1">
                    <a:lumMod val="75000"/>
                  </a:schemeClr>
                </a:solidFill>
              </a:defRPr>
            </a:lvl2pPr>
          </a:lstStyle>
          <a:p>
            <a:r>
              <a:rPr lang="en-US" sz="1400" err="1">
                <a:solidFill>
                  <a:srgbClr val="0F34BA"/>
                </a:solidFill>
                <a:latin typeface="Arial" panose="020B0604020202020204"/>
                <a:hlinkClick r:id="rId11"/>
              </a:rPr>
              <a:t>www.youtube.com</a:t>
            </a:r>
            <a:r>
              <a:rPr lang="en-US" sz="1400">
                <a:solidFill>
                  <a:srgbClr val="0F34BA"/>
                </a:solidFill>
                <a:latin typeface="Arial" panose="020B0604020202020204"/>
                <a:hlinkClick r:id="rId11"/>
              </a:rPr>
              <a:t>/@</a:t>
            </a:r>
            <a:r>
              <a:rPr lang="en-US" sz="1400" err="1">
                <a:solidFill>
                  <a:srgbClr val="0F34BA"/>
                </a:solidFill>
                <a:latin typeface="Arial" panose="020B0604020202020204"/>
                <a:hlinkClick r:id="rId11"/>
              </a:rPr>
              <a:t>HHS_TechPolicy</a:t>
            </a:r>
            <a:endParaRPr lang="en-US" err="1">
              <a:solidFill>
                <a:srgbClr val="0F34BA"/>
              </a:solidFill>
              <a:latin typeface="Arial" panose="020B0604020202020204"/>
            </a:endParaRPr>
          </a:p>
        </p:txBody>
      </p:sp>
      <p:sp>
        <p:nvSpPr>
          <p:cNvPr id="60" name="TextBox 46, chunk 1">
            <a:extLst>
              <a:ext uri="{FF2B5EF4-FFF2-40B4-BE49-F238E27FC236}">
                <a16:creationId xmlns:a16="http://schemas.microsoft.com/office/drawing/2014/main" id="{4B05E437-FC7B-07EF-D6F4-E9D9A1093E7F}"/>
              </a:ext>
            </a:extLst>
          </p:cNvPr>
          <p:cNvSpPr txBox="1"/>
          <p:nvPr/>
        </p:nvSpPr>
        <p:spPr bwMode="gray">
          <a:xfrm>
            <a:off x="5546280" y="1442835"/>
            <a:ext cx="1403961" cy="307777"/>
          </a:xfrm>
          <a:prstGeom prst="rect">
            <a:avLst/>
          </a:prstGeom>
          <a:noFill/>
        </p:spPr>
        <p:txBody>
          <a:bodyPr wrap="square" numCol="1" rtlCol="0">
            <a:spAutoFit/>
          </a:bodyPr>
          <a:lstStyle>
            <a:defPPr>
              <a:defRPr lang="en-US"/>
            </a:defPPr>
            <a:lvl2pPr marL="0" lvl="1">
              <a:lnSpc>
                <a:spcPct val="100000"/>
              </a:lnSpc>
              <a:spcBef>
                <a:spcPts val="0"/>
              </a:spcBef>
              <a:spcAft>
                <a:spcPts val="1800"/>
              </a:spcAft>
              <a:defRPr sz="1400"/>
            </a:lvl2pPr>
          </a:lstStyle>
          <a:p>
            <a:pPr lvl="1">
              <a:defRPr/>
            </a:pPr>
            <a:r>
              <a:rPr lang="en-US">
                <a:solidFill>
                  <a:srgbClr val="081F79"/>
                </a:solidFill>
                <a:latin typeface="Arial" panose="020B0604020202020204"/>
              </a:rPr>
              <a:t>202-690-7151</a:t>
            </a:r>
          </a:p>
        </p:txBody>
      </p:sp>
      <p:sp>
        <p:nvSpPr>
          <p:cNvPr id="61" name="TextBox 46, chunk 2">
            <a:extLst>
              <a:ext uri="{FF2B5EF4-FFF2-40B4-BE49-F238E27FC236}">
                <a16:creationId xmlns:a16="http://schemas.microsoft.com/office/drawing/2014/main" id="{FE46ED54-3B86-9828-9EB0-00D91BD40814}"/>
              </a:ext>
            </a:extLst>
          </p:cNvPr>
          <p:cNvSpPr txBox="1"/>
          <p:nvPr/>
        </p:nvSpPr>
        <p:spPr bwMode="gray">
          <a:xfrm>
            <a:off x="5546280" y="1962077"/>
            <a:ext cx="5808663" cy="307777"/>
          </a:xfrm>
          <a:prstGeom prst="rect">
            <a:avLst/>
          </a:prstGeom>
          <a:noFill/>
        </p:spPr>
        <p:txBody>
          <a:bodyPr wrap="square" numCol="1" rtlCol="0">
            <a:spAutoFit/>
          </a:bodyPr>
          <a:lstStyle>
            <a:defPPr>
              <a:defRPr lang="en-US"/>
            </a:defPPr>
            <a:lvl2pPr marL="0" lvl="1">
              <a:lnSpc>
                <a:spcPct val="100000"/>
              </a:lnSpc>
              <a:spcBef>
                <a:spcPts val="0"/>
              </a:spcBef>
              <a:spcAft>
                <a:spcPts val="1800"/>
              </a:spcAft>
              <a:defRPr sz="1400"/>
            </a:lvl2pPr>
          </a:lstStyle>
          <a:p>
            <a:r>
              <a:rPr lang="en-US" sz="1400">
                <a:solidFill>
                  <a:srgbClr val="081F79"/>
                </a:solidFill>
                <a:latin typeface="Arial" panose="020B0604020202020204"/>
              </a:rPr>
              <a:t>Feedback &amp; Questions:</a:t>
            </a:r>
            <a:r>
              <a:rPr lang="en-US" sz="1400" b="1">
                <a:solidFill>
                  <a:srgbClr val="081F79"/>
                </a:solidFill>
                <a:latin typeface="Arial" panose="020B0604020202020204"/>
              </a:rPr>
              <a:t> </a:t>
            </a:r>
            <a:r>
              <a:rPr lang="en-US" sz="1400">
                <a:solidFill>
                  <a:srgbClr val="0A41D3"/>
                </a:solidFill>
                <a:latin typeface="Arial" panose="020B0604020202020204"/>
                <a:hlinkClick r:id="rId12"/>
              </a:rPr>
              <a:t>https://www.healthit.gov/feedback</a:t>
            </a:r>
            <a:endParaRPr lang="en-US">
              <a:solidFill>
                <a:srgbClr val="0A41D3"/>
              </a:solidFill>
              <a:latin typeface="Arial" panose="020B0604020202020204"/>
            </a:endParaRPr>
          </a:p>
        </p:txBody>
      </p:sp>
      <p:grpSp>
        <p:nvGrpSpPr>
          <p:cNvPr id="69" name="Group 68">
            <a:extLst>
              <a:ext uri="{FF2B5EF4-FFF2-40B4-BE49-F238E27FC236}">
                <a16:creationId xmlns:a16="http://schemas.microsoft.com/office/drawing/2014/main" id="{C6E6C6C2-03B5-0186-636C-A956844C6016}"/>
              </a:ext>
              <a:ext uri="{C183D7F6-B498-43B3-948B-1728B52AA6E4}">
                <adec:decorative xmlns:adec="http://schemas.microsoft.com/office/drawing/2017/decorative" val="1"/>
              </a:ext>
            </a:extLst>
          </p:cNvPr>
          <p:cNvGrpSpPr/>
          <p:nvPr/>
        </p:nvGrpSpPr>
        <p:grpSpPr>
          <a:xfrm>
            <a:off x="5188772" y="4040763"/>
            <a:ext cx="289890" cy="289890"/>
            <a:chOff x="5565455" y="4028846"/>
            <a:chExt cx="289890" cy="289890"/>
          </a:xfrm>
        </p:grpSpPr>
        <p:sp>
          <p:nvSpPr>
            <p:cNvPr id="52" name="Graphic 35">
              <a:extLst>
                <a:ext uri="{FF2B5EF4-FFF2-40B4-BE49-F238E27FC236}">
                  <a16:creationId xmlns:a16="http://schemas.microsoft.com/office/drawing/2014/main" id="{15CA3BC0-B757-17DF-270E-33C376B7BB05}"/>
                </a:ext>
                <a:ext uri="{C183D7F6-B498-43B3-948B-1728B52AA6E4}">
                  <adec:decorative xmlns:adec="http://schemas.microsoft.com/office/drawing/2017/decorative" val="1"/>
                </a:ext>
              </a:extLst>
            </p:cNvPr>
            <p:cNvSpPr/>
            <p:nvPr/>
          </p:nvSpPr>
          <p:spPr>
            <a:xfrm>
              <a:off x="5565455" y="4028846"/>
              <a:ext cx="289890" cy="289890"/>
            </a:xfrm>
            <a:custGeom>
              <a:avLst/>
              <a:gdLst>
                <a:gd name="connsiteX0" fmla="*/ 115763 w 231526"/>
                <a:gd name="connsiteY0" fmla="*/ 231526 h 231526"/>
                <a:gd name="connsiteX1" fmla="*/ 0 w 231526"/>
                <a:gd name="connsiteY1" fmla="*/ 115763 h 231526"/>
                <a:gd name="connsiteX2" fmla="*/ 115763 w 231526"/>
                <a:gd name="connsiteY2" fmla="*/ 0 h 231526"/>
                <a:gd name="connsiteX3" fmla="*/ 231526 w 231526"/>
                <a:gd name="connsiteY3" fmla="*/ 115763 h 231526"/>
                <a:gd name="connsiteX4" fmla="*/ 115763 w 231526"/>
                <a:gd name="connsiteY4" fmla="*/ 231526 h 231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26" h="231526">
                  <a:moveTo>
                    <a:pt x="115763" y="231526"/>
                  </a:moveTo>
                  <a:cubicBezTo>
                    <a:pt x="23134" y="231526"/>
                    <a:pt x="0" y="208392"/>
                    <a:pt x="0" y="115763"/>
                  </a:cubicBezTo>
                  <a:cubicBezTo>
                    <a:pt x="0" y="23134"/>
                    <a:pt x="23134" y="0"/>
                    <a:pt x="115763" y="0"/>
                  </a:cubicBezTo>
                  <a:cubicBezTo>
                    <a:pt x="208392" y="0"/>
                    <a:pt x="231526" y="23134"/>
                    <a:pt x="231526" y="115763"/>
                  </a:cubicBezTo>
                  <a:cubicBezTo>
                    <a:pt x="231526" y="208392"/>
                    <a:pt x="208392" y="231526"/>
                    <a:pt x="115763" y="231526"/>
                  </a:cubicBezTo>
                  <a:close/>
                </a:path>
              </a:pathLst>
            </a:custGeom>
            <a:solidFill>
              <a:schemeClr val="bg2"/>
            </a:solidFill>
            <a:ln w="0" cap="flat">
              <a:noFill/>
              <a:prstDash val="solid"/>
              <a:miter/>
            </a:ln>
          </p:spPr>
          <p:txBody>
            <a:bodyPr rtlCol="0" anchor="ctr"/>
            <a:lstStyle/>
            <a:p>
              <a:endParaRPr lang="en-US">
                <a:solidFill>
                  <a:srgbClr val="000000"/>
                </a:solidFill>
                <a:latin typeface="Arial" panose="020B0604020202020204"/>
              </a:endParaRPr>
            </a:p>
          </p:txBody>
        </p:sp>
        <p:pic>
          <p:nvPicPr>
            <p:cNvPr id="10" name="Graphic 9">
              <a:extLst>
                <a:ext uri="{FF2B5EF4-FFF2-40B4-BE49-F238E27FC236}">
                  <a16:creationId xmlns:a16="http://schemas.microsoft.com/office/drawing/2014/main" id="{9565BCED-7C1E-BE56-FACF-A3782405D5AA}"/>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610718" y="4074109"/>
              <a:ext cx="199365" cy="199365"/>
            </a:xfrm>
            <a:prstGeom prst="rect">
              <a:avLst/>
            </a:prstGeom>
          </p:spPr>
        </p:pic>
      </p:grpSp>
      <p:grpSp>
        <p:nvGrpSpPr>
          <p:cNvPr id="71" name="Group 70">
            <a:extLst>
              <a:ext uri="{FF2B5EF4-FFF2-40B4-BE49-F238E27FC236}">
                <a16:creationId xmlns:a16="http://schemas.microsoft.com/office/drawing/2014/main" id="{1DEA5DBE-677F-7255-A0FE-7134708638A4}"/>
              </a:ext>
              <a:ext uri="{C183D7F6-B498-43B3-948B-1728B52AA6E4}">
                <adec:decorative xmlns:adec="http://schemas.microsoft.com/office/drawing/2017/decorative" val="1"/>
              </a:ext>
            </a:extLst>
          </p:cNvPr>
          <p:cNvGrpSpPr/>
          <p:nvPr/>
        </p:nvGrpSpPr>
        <p:grpSpPr>
          <a:xfrm>
            <a:off x="5177466" y="5105294"/>
            <a:ext cx="289890" cy="289890"/>
            <a:chOff x="5554149" y="5093377"/>
            <a:chExt cx="289890" cy="289890"/>
          </a:xfrm>
        </p:grpSpPr>
        <p:sp>
          <p:nvSpPr>
            <p:cNvPr id="54" name="Graphic 35">
              <a:extLst>
                <a:ext uri="{FF2B5EF4-FFF2-40B4-BE49-F238E27FC236}">
                  <a16:creationId xmlns:a16="http://schemas.microsoft.com/office/drawing/2014/main" id="{FE033232-920C-8541-3E28-E50CF7134944}"/>
                </a:ext>
                <a:ext uri="{C183D7F6-B498-43B3-948B-1728B52AA6E4}">
                  <adec:decorative xmlns:adec="http://schemas.microsoft.com/office/drawing/2017/decorative" val="1"/>
                </a:ext>
              </a:extLst>
            </p:cNvPr>
            <p:cNvSpPr/>
            <p:nvPr/>
          </p:nvSpPr>
          <p:spPr>
            <a:xfrm>
              <a:off x="5554149" y="5093377"/>
              <a:ext cx="289890" cy="289890"/>
            </a:xfrm>
            <a:custGeom>
              <a:avLst/>
              <a:gdLst>
                <a:gd name="connsiteX0" fmla="*/ 115763 w 231526"/>
                <a:gd name="connsiteY0" fmla="*/ 231526 h 231526"/>
                <a:gd name="connsiteX1" fmla="*/ 0 w 231526"/>
                <a:gd name="connsiteY1" fmla="*/ 115763 h 231526"/>
                <a:gd name="connsiteX2" fmla="*/ 115763 w 231526"/>
                <a:gd name="connsiteY2" fmla="*/ 0 h 231526"/>
                <a:gd name="connsiteX3" fmla="*/ 231526 w 231526"/>
                <a:gd name="connsiteY3" fmla="*/ 115763 h 231526"/>
                <a:gd name="connsiteX4" fmla="*/ 115763 w 231526"/>
                <a:gd name="connsiteY4" fmla="*/ 231526 h 231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26" h="231526">
                  <a:moveTo>
                    <a:pt x="115763" y="231526"/>
                  </a:moveTo>
                  <a:cubicBezTo>
                    <a:pt x="23134" y="231526"/>
                    <a:pt x="0" y="208392"/>
                    <a:pt x="0" y="115763"/>
                  </a:cubicBezTo>
                  <a:cubicBezTo>
                    <a:pt x="0" y="23134"/>
                    <a:pt x="23134" y="0"/>
                    <a:pt x="115763" y="0"/>
                  </a:cubicBezTo>
                  <a:cubicBezTo>
                    <a:pt x="208392" y="0"/>
                    <a:pt x="231526" y="23134"/>
                    <a:pt x="231526" y="115763"/>
                  </a:cubicBezTo>
                  <a:cubicBezTo>
                    <a:pt x="231526" y="208392"/>
                    <a:pt x="208392" y="231526"/>
                    <a:pt x="115763" y="231526"/>
                  </a:cubicBezTo>
                  <a:close/>
                </a:path>
              </a:pathLst>
            </a:custGeom>
            <a:solidFill>
              <a:schemeClr val="bg2"/>
            </a:solidFill>
            <a:ln w="0" cap="flat">
              <a:noFill/>
              <a:prstDash val="solid"/>
              <a:miter/>
            </a:ln>
          </p:spPr>
          <p:txBody>
            <a:bodyPr rtlCol="0" anchor="ctr"/>
            <a:lstStyle/>
            <a:p>
              <a:endParaRPr lang="en-US">
                <a:solidFill>
                  <a:srgbClr val="000000"/>
                </a:solidFill>
                <a:latin typeface="Arial" panose="020B0604020202020204"/>
              </a:endParaRPr>
            </a:p>
          </p:txBody>
        </p:sp>
        <p:pic>
          <p:nvPicPr>
            <p:cNvPr id="9" name="Graphic 8">
              <a:hlinkClick r:id="rId15"/>
              <a:extLst>
                <a:ext uri="{FF2B5EF4-FFF2-40B4-BE49-F238E27FC236}">
                  <a16:creationId xmlns:a16="http://schemas.microsoft.com/office/drawing/2014/main" id="{746464CF-5DD7-CF61-AE34-20A0989145BC}"/>
                </a:ext>
                <a:ext uri="{C183D7F6-B498-43B3-948B-1728B52AA6E4}">
                  <adec:decorative xmlns:adec="http://schemas.microsoft.com/office/drawing/2017/decorative" val="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600372" y="5170266"/>
              <a:ext cx="197445" cy="136113"/>
            </a:xfrm>
            <a:prstGeom prst="rect">
              <a:avLst/>
            </a:prstGeom>
          </p:spPr>
        </p:pic>
      </p:grpSp>
      <p:grpSp>
        <p:nvGrpSpPr>
          <p:cNvPr id="70" name="Group 69">
            <a:extLst>
              <a:ext uri="{FF2B5EF4-FFF2-40B4-BE49-F238E27FC236}">
                <a16:creationId xmlns:a16="http://schemas.microsoft.com/office/drawing/2014/main" id="{A0282980-C6C9-0AF8-97A1-0218BD0B7C9A}"/>
              </a:ext>
              <a:ext uri="{C183D7F6-B498-43B3-948B-1728B52AA6E4}">
                <adec:decorative xmlns:adec="http://schemas.microsoft.com/office/drawing/2017/decorative" val="1"/>
              </a:ext>
            </a:extLst>
          </p:cNvPr>
          <p:cNvGrpSpPr/>
          <p:nvPr/>
        </p:nvGrpSpPr>
        <p:grpSpPr>
          <a:xfrm>
            <a:off x="5187039" y="4572366"/>
            <a:ext cx="289890" cy="289890"/>
            <a:chOff x="5563722" y="4589830"/>
            <a:chExt cx="289890" cy="289890"/>
          </a:xfrm>
        </p:grpSpPr>
        <p:sp>
          <p:nvSpPr>
            <p:cNvPr id="53" name="Graphic 35">
              <a:extLst>
                <a:ext uri="{FF2B5EF4-FFF2-40B4-BE49-F238E27FC236}">
                  <a16:creationId xmlns:a16="http://schemas.microsoft.com/office/drawing/2014/main" id="{8FB79063-F0D1-BD49-0BE1-C88C1C0DCE18}"/>
                </a:ext>
                <a:ext uri="{C183D7F6-B498-43B3-948B-1728B52AA6E4}">
                  <adec:decorative xmlns:adec="http://schemas.microsoft.com/office/drawing/2017/decorative" val="1"/>
                </a:ext>
              </a:extLst>
            </p:cNvPr>
            <p:cNvSpPr/>
            <p:nvPr/>
          </p:nvSpPr>
          <p:spPr>
            <a:xfrm>
              <a:off x="5563722" y="4589830"/>
              <a:ext cx="289890" cy="289890"/>
            </a:xfrm>
            <a:custGeom>
              <a:avLst/>
              <a:gdLst>
                <a:gd name="connsiteX0" fmla="*/ 115763 w 231526"/>
                <a:gd name="connsiteY0" fmla="*/ 231526 h 231526"/>
                <a:gd name="connsiteX1" fmla="*/ 0 w 231526"/>
                <a:gd name="connsiteY1" fmla="*/ 115763 h 231526"/>
                <a:gd name="connsiteX2" fmla="*/ 115763 w 231526"/>
                <a:gd name="connsiteY2" fmla="*/ 0 h 231526"/>
                <a:gd name="connsiteX3" fmla="*/ 231526 w 231526"/>
                <a:gd name="connsiteY3" fmla="*/ 115763 h 231526"/>
                <a:gd name="connsiteX4" fmla="*/ 115763 w 231526"/>
                <a:gd name="connsiteY4" fmla="*/ 231526 h 231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26" h="231526">
                  <a:moveTo>
                    <a:pt x="115763" y="231526"/>
                  </a:moveTo>
                  <a:cubicBezTo>
                    <a:pt x="23134" y="231526"/>
                    <a:pt x="0" y="208392"/>
                    <a:pt x="0" y="115763"/>
                  </a:cubicBezTo>
                  <a:cubicBezTo>
                    <a:pt x="0" y="23134"/>
                    <a:pt x="23134" y="0"/>
                    <a:pt x="115763" y="0"/>
                  </a:cubicBezTo>
                  <a:cubicBezTo>
                    <a:pt x="208392" y="0"/>
                    <a:pt x="231526" y="23134"/>
                    <a:pt x="231526" y="115763"/>
                  </a:cubicBezTo>
                  <a:cubicBezTo>
                    <a:pt x="231526" y="208392"/>
                    <a:pt x="208392" y="231526"/>
                    <a:pt x="115763" y="231526"/>
                  </a:cubicBezTo>
                  <a:close/>
                </a:path>
              </a:pathLst>
            </a:custGeom>
            <a:solidFill>
              <a:schemeClr val="bg2"/>
            </a:solidFill>
            <a:ln w="0" cap="flat">
              <a:noFill/>
              <a:prstDash val="solid"/>
              <a:miter/>
            </a:ln>
          </p:spPr>
          <p:txBody>
            <a:bodyPr rtlCol="0" anchor="ctr"/>
            <a:lstStyle/>
            <a:p>
              <a:endParaRPr lang="en-US">
                <a:solidFill>
                  <a:srgbClr val="000000"/>
                </a:solidFill>
                <a:latin typeface="Arial" panose="020B0604020202020204"/>
              </a:endParaRPr>
            </a:p>
          </p:txBody>
        </p:sp>
        <p:pic>
          <p:nvPicPr>
            <p:cNvPr id="63" name="Graphic 62">
              <a:extLst>
                <a:ext uri="{FF2B5EF4-FFF2-40B4-BE49-F238E27FC236}">
                  <a16:creationId xmlns:a16="http://schemas.microsoft.com/office/drawing/2014/main" id="{4E4F3C47-CB0C-F248-155B-6F459E135602}"/>
                </a:ext>
                <a:ext uri="{C183D7F6-B498-43B3-948B-1728B52AA6E4}">
                  <adec:decorative xmlns:adec="http://schemas.microsoft.com/office/drawing/2017/decorative" val="1"/>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616199" y="4638397"/>
              <a:ext cx="193884" cy="193884"/>
            </a:xfrm>
            <a:prstGeom prst="rect">
              <a:avLst/>
            </a:prstGeom>
          </p:spPr>
        </p:pic>
      </p:grpSp>
      <p:pic>
        <p:nvPicPr>
          <p:cNvPr id="4" name="Picture 3">
            <a:extLst>
              <a:ext uri="{FF2B5EF4-FFF2-40B4-BE49-F238E27FC236}">
                <a16:creationId xmlns:a16="http://schemas.microsoft.com/office/drawing/2014/main" id="{9EA8DCCC-83AC-100D-D29B-19D37DE4F223}"/>
              </a:ext>
            </a:extLst>
          </p:cNvPr>
          <p:cNvPicPr>
            <a:picLocks noChangeAspect="1"/>
          </p:cNvPicPr>
          <p:nvPr/>
        </p:nvPicPr>
        <p:blipFill>
          <a:blip r:embed="rId20"/>
          <a:stretch>
            <a:fillRect/>
          </a:stretch>
        </p:blipFill>
        <p:spPr>
          <a:xfrm>
            <a:off x="5132942" y="2370453"/>
            <a:ext cx="417477" cy="396860"/>
          </a:xfrm>
          <a:prstGeom prst="rect">
            <a:avLst/>
          </a:prstGeom>
        </p:spPr>
      </p:pic>
      <p:sp>
        <p:nvSpPr>
          <p:cNvPr id="6" name="TextBox 46, chunk 2">
            <a:extLst>
              <a:ext uri="{FF2B5EF4-FFF2-40B4-BE49-F238E27FC236}">
                <a16:creationId xmlns:a16="http://schemas.microsoft.com/office/drawing/2014/main" id="{7DD37707-F80D-1D0A-AF41-575DF14FDD5E}"/>
              </a:ext>
            </a:extLst>
          </p:cNvPr>
          <p:cNvSpPr txBox="1"/>
          <p:nvPr/>
        </p:nvSpPr>
        <p:spPr bwMode="gray">
          <a:xfrm>
            <a:off x="5546281" y="2392414"/>
            <a:ext cx="5808663" cy="523220"/>
          </a:xfrm>
          <a:prstGeom prst="rect">
            <a:avLst/>
          </a:prstGeom>
          <a:noFill/>
        </p:spPr>
        <p:txBody>
          <a:bodyPr wrap="square" numCol="1" rtlCol="0">
            <a:spAutoFit/>
          </a:bodyPr>
          <a:lstStyle>
            <a:defPPr>
              <a:defRPr lang="en-US"/>
            </a:defPPr>
            <a:lvl2pPr marL="0" lvl="1">
              <a:lnSpc>
                <a:spcPct val="100000"/>
              </a:lnSpc>
              <a:spcBef>
                <a:spcPts val="0"/>
              </a:spcBef>
              <a:spcAft>
                <a:spcPts val="1800"/>
              </a:spcAft>
              <a:defRPr sz="1400"/>
            </a:lvl2pPr>
          </a:lstStyle>
          <a:p>
            <a:r>
              <a:rPr lang="en-US" sz="1400">
                <a:solidFill>
                  <a:srgbClr val="081F79"/>
                </a:solidFill>
                <a:latin typeface="Arial" panose="020B0604020202020204"/>
              </a:rPr>
              <a:t>Report Information Blocking Portal (direct link):</a:t>
            </a:r>
          </a:p>
          <a:p>
            <a:r>
              <a:rPr lang="en-US" sz="1400">
                <a:solidFill>
                  <a:schemeClr val="accent2"/>
                </a:solidFill>
                <a:latin typeface="Arial" panose="020B0604020202020204"/>
                <a:hlinkClick r:id="rId21"/>
              </a:rPr>
              <a:t>https://healthit.gov/report-info-blocking</a:t>
            </a:r>
            <a:endParaRPr lang="en-US" sz="1400">
              <a:solidFill>
                <a:srgbClr val="0A41D3"/>
              </a:solidFill>
            </a:endParaRPr>
          </a:p>
        </p:txBody>
      </p:sp>
      <p:grpSp>
        <p:nvGrpSpPr>
          <p:cNvPr id="2" name="Group 1">
            <a:extLst>
              <a:ext uri="{FF2B5EF4-FFF2-40B4-BE49-F238E27FC236}">
                <a16:creationId xmlns:a16="http://schemas.microsoft.com/office/drawing/2014/main" id="{A179B18B-0035-83EA-66FB-9CDAE2868CA7}"/>
              </a:ext>
              <a:ext uri="{C183D7F6-B498-43B3-948B-1728B52AA6E4}">
                <adec:decorative xmlns:adec="http://schemas.microsoft.com/office/drawing/2017/decorative" val="1"/>
              </a:ext>
            </a:extLst>
          </p:cNvPr>
          <p:cNvGrpSpPr/>
          <p:nvPr/>
        </p:nvGrpSpPr>
        <p:grpSpPr>
          <a:xfrm>
            <a:off x="5185261" y="2993672"/>
            <a:ext cx="289893" cy="289893"/>
            <a:chOff x="5561943" y="2493998"/>
            <a:chExt cx="289893" cy="289893"/>
          </a:xfrm>
        </p:grpSpPr>
        <p:sp>
          <p:nvSpPr>
            <p:cNvPr id="7" name="Graphic 35">
              <a:extLst>
                <a:ext uri="{FF2B5EF4-FFF2-40B4-BE49-F238E27FC236}">
                  <a16:creationId xmlns:a16="http://schemas.microsoft.com/office/drawing/2014/main" id="{8227A5AF-C972-38A7-5F59-6E97819BC2BA}"/>
                </a:ext>
                <a:ext uri="{C183D7F6-B498-43B3-948B-1728B52AA6E4}">
                  <adec:decorative xmlns:adec="http://schemas.microsoft.com/office/drawing/2017/decorative" val="1"/>
                </a:ext>
              </a:extLst>
            </p:cNvPr>
            <p:cNvSpPr/>
            <p:nvPr/>
          </p:nvSpPr>
          <p:spPr>
            <a:xfrm>
              <a:off x="5561943" y="2493998"/>
              <a:ext cx="289893" cy="289893"/>
            </a:xfrm>
            <a:custGeom>
              <a:avLst/>
              <a:gdLst>
                <a:gd name="connsiteX0" fmla="*/ 115763 w 231526"/>
                <a:gd name="connsiteY0" fmla="*/ 231526 h 231526"/>
                <a:gd name="connsiteX1" fmla="*/ 0 w 231526"/>
                <a:gd name="connsiteY1" fmla="*/ 115763 h 231526"/>
                <a:gd name="connsiteX2" fmla="*/ 115763 w 231526"/>
                <a:gd name="connsiteY2" fmla="*/ 0 h 231526"/>
                <a:gd name="connsiteX3" fmla="*/ 231526 w 231526"/>
                <a:gd name="connsiteY3" fmla="*/ 115763 h 231526"/>
                <a:gd name="connsiteX4" fmla="*/ 115763 w 231526"/>
                <a:gd name="connsiteY4" fmla="*/ 231526 h 231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26" h="231526">
                  <a:moveTo>
                    <a:pt x="115763" y="231526"/>
                  </a:moveTo>
                  <a:cubicBezTo>
                    <a:pt x="23134" y="231526"/>
                    <a:pt x="0" y="208392"/>
                    <a:pt x="0" y="115763"/>
                  </a:cubicBezTo>
                  <a:cubicBezTo>
                    <a:pt x="0" y="23134"/>
                    <a:pt x="23134" y="0"/>
                    <a:pt x="115763" y="0"/>
                  </a:cubicBezTo>
                  <a:cubicBezTo>
                    <a:pt x="208392" y="0"/>
                    <a:pt x="231526" y="23134"/>
                    <a:pt x="231526" y="115763"/>
                  </a:cubicBezTo>
                  <a:cubicBezTo>
                    <a:pt x="231526" y="208392"/>
                    <a:pt x="208392" y="231526"/>
                    <a:pt x="115763" y="231526"/>
                  </a:cubicBezTo>
                  <a:close/>
                </a:path>
              </a:pathLst>
            </a:custGeom>
            <a:solidFill>
              <a:schemeClr val="bg2"/>
            </a:solidFill>
            <a:ln w="0" cap="flat">
              <a:noFill/>
              <a:prstDash val="solid"/>
              <a:miter/>
            </a:ln>
          </p:spPr>
          <p:txBody>
            <a:bodyPr rtlCol="0" anchor="ctr"/>
            <a:lstStyle/>
            <a:p>
              <a:endParaRPr lang="en-US">
                <a:solidFill>
                  <a:srgbClr val="000000"/>
                </a:solidFill>
                <a:latin typeface="Arial" panose="020B0604020202020204"/>
              </a:endParaRPr>
            </a:p>
          </p:txBody>
        </p:sp>
        <p:pic>
          <p:nvPicPr>
            <p:cNvPr id="8" name="Graphic 7">
              <a:hlinkClick r:id="rId6"/>
              <a:extLst>
                <a:ext uri="{FF2B5EF4-FFF2-40B4-BE49-F238E27FC236}">
                  <a16:creationId xmlns:a16="http://schemas.microsoft.com/office/drawing/2014/main" id="{9406FD70-3BF4-CF06-0709-182B43D1E939}"/>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22"/>
                </a:ext>
              </a:extLst>
            </a:blip>
            <a:stretch>
              <a:fillRect/>
            </a:stretch>
          </p:blipFill>
          <p:spPr>
            <a:xfrm>
              <a:off x="5594416" y="2526471"/>
              <a:ext cx="231296" cy="231296"/>
            </a:xfrm>
            <a:prstGeom prst="rect">
              <a:avLst/>
            </a:prstGeom>
          </p:spPr>
        </p:pic>
      </p:grpSp>
      <p:sp>
        <p:nvSpPr>
          <p:cNvPr id="33" name="TextBox 46, chunk 2">
            <a:extLst>
              <a:ext uri="{FF2B5EF4-FFF2-40B4-BE49-F238E27FC236}">
                <a16:creationId xmlns:a16="http://schemas.microsoft.com/office/drawing/2014/main" id="{2163AE44-FF07-9170-813D-A4707AB2399A}"/>
              </a:ext>
            </a:extLst>
          </p:cNvPr>
          <p:cNvSpPr txBox="1"/>
          <p:nvPr/>
        </p:nvSpPr>
        <p:spPr bwMode="gray">
          <a:xfrm>
            <a:off x="5534025" y="3018246"/>
            <a:ext cx="6400800" cy="307777"/>
          </a:xfrm>
          <a:prstGeom prst="rect">
            <a:avLst/>
          </a:prstGeom>
          <a:noFill/>
        </p:spPr>
        <p:txBody>
          <a:bodyPr wrap="square" numCol="1" rtlCol="0">
            <a:spAutoFit/>
          </a:bodyPr>
          <a:lstStyle>
            <a:defPPr>
              <a:defRPr lang="en-US"/>
            </a:defPPr>
            <a:lvl2pPr marL="0" lvl="1">
              <a:lnSpc>
                <a:spcPct val="100000"/>
              </a:lnSpc>
              <a:spcBef>
                <a:spcPts val="0"/>
              </a:spcBef>
              <a:spcAft>
                <a:spcPts val="1800"/>
              </a:spcAft>
              <a:defRPr sz="1400"/>
            </a:lvl2pPr>
          </a:lstStyle>
          <a:p>
            <a:r>
              <a:rPr lang="en-US" sz="1400">
                <a:solidFill>
                  <a:srgbClr val="081F79"/>
                </a:solidFill>
                <a:latin typeface="Arial" panose="020B0604020202020204"/>
              </a:rPr>
              <a:t>ASTP Speaker Request Form: </a:t>
            </a:r>
            <a:r>
              <a:rPr lang="en-US" sz="1400">
                <a:solidFill>
                  <a:srgbClr val="081F79"/>
                </a:solidFill>
                <a:latin typeface="Arial" panose="020B0604020202020204"/>
                <a:hlinkClick r:id="rId23"/>
              </a:rPr>
              <a:t>https://www.healthit.gov/speaker-request-form</a:t>
            </a:r>
            <a:r>
              <a:rPr lang="en-US" sz="1400">
                <a:solidFill>
                  <a:srgbClr val="081F79"/>
                </a:solidFill>
                <a:latin typeface="Arial" panose="020B0604020202020204"/>
              </a:rPr>
              <a:t> </a:t>
            </a:r>
            <a:r>
              <a:rPr lang="en-US" sz="1400" b="1">
                <a:solidFill>
                  <a:srgbClr val="081F79"/>
                </a:solidFill>
                <a:latin typeface="Arial" panose="020B0604020202020204"/>
              </a:rPr>
              <a:t> </a:t>
            </a:r>
            <a:endParaRPr lang="en-US">
              <a:solidFill>
                <a:srgbClr val="0A41D3"/>
              </a:solidFill>
              <a:latin typeface="Arial" panose="020B0604020202020204"/>
            </a:endParaRPr>
          </a:p>
        </p:txBody>
      </p:sp>
    </p:spTree>
    <p:extLst>
      <p:ext uri="{BB962C8B-B14F-4D97-AF65-F5344CB8AC3E}">
        <p14:creationId xmlns:p14="http://schemas.microsoft.com/office/powerpoint/2010/main" val="13349681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458788" y="1063216"/>
            <a:ext cx="6551613" cy="1235074"/>
          </a:xfrm>
        </p:spPr>
        <p:txBody>
          <a:bodyPr/>
          <a:lstStyle/>
          <a:p>
            <a:r>
              <a:rPr lang="en-US" kern="0" dirty="0">
                <a:latin typeface="Arial" panose="020B0604020202020204" pitchFamily="34" charset="0"/>
                <a:ea typeface="Calibri" panose="020F0502020204030204" pitchFamily="34" charset="0"/>
                <a:cs typeface="Arial" panose="020B0604020202020204" pitchFamily="34" charset="0"/>
              </a:rPr>
              <a:t>IB Claims Data and HIO/Hospital IB Survey Results</a:t>
            </a:r>
            <a:endParaRPr lang="en-US"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Text Placeholder 3"/>
          <p:cNvSpPr>
            <a:spLocks noGrp="1"/>
          </p:cNvSpPr>
          <p:nvPr>
            <p:ph type="body" sz="quarter" idx="11"/>
          </p:nvPr>
        </p:nvSpPr>
        <p:spPr>
          <a:xfrm>
            <a:off x="485679" y="6140749"/>
            <a:ext cx="6524722" cy="438150"/>
          </a:xfrm>
        </p:spPr>
        <p:txBody>
          <a:bodyPr/>
          <a:lstStyle/>
          <a:p>
            <a:r>
              <a:rPr lang="en-US" dirty="0"/>
              <a:t>February 11, 2025</a:t>
            </a:r>
          </a:p>
        </p:txBody>
      </p:sp>
    </p:spTree>
    <p:custDataLst>
      <p:tags r:id="rId1"/>
    </p:custDataLst>
    <p:extLst>
      <p:ext uri="{BB962C8B-B14F-4D97-AF65-F5344CB8AC3E}">
        <p14:creationId xmlns:p14="http://schemas.microsoft.com/office/powerpoint/2010/main" val="5339917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256" y="457974"/>
            <a:ext cx="11279500" cy="890356"/>
          </a:xfrm>
        </p:spPr>
        <p:txBody>
          <a:bodyPr/>
          <a:lstStyle/>
          <a:p>
            <a:r>
              <a:rPr lang="en-US"/>
              <a:t>Information Blocking Claims Received by ASTP: Summary Counts</a:t>
            </a:r>
          </a:p>
        </p:txBody>
      </p:sp>
      <p:graphicFrame>
        <p:nvGraphicFramePr>
          <p:cNvPr id="6" name="Table 6">
            <a:extLst>
              <a:ext uri="{FF2B5EF4-FFF2-40B4-BE49-F238E27FC236}">
                <a16:creationId xmlns:a16="http://schemas.microsoft.com/office/drawing/2014/main" id="{B3A33CE1-69F1-81A8-D6DD-95D68E4A5017}"/>
              </a:ext>
            </a:extLst>
          </p:cNvPr>
          <p:cNvGraphicFramePr>
            <a:graphicFrameLocks noGrp="1"/>
          </p:cNvGraphicFramePr>
          <p:nvPr/>
        </p:nvGraphicFramePr>
        <p:xfrm>
          <a:off x="460258" y="1348330"/>
          <a:ext cx="3835296" cy="4726928"/>
        </p:xfrm>
        <a:graphic>
          <a:graphicData uri="http://schemas.openxmlformats.org/drawingml/2006/table">
            <a:tbl>
              <a:tblPr firstRow="1" bandRow="1">
                <a:tableStyleId>{5940675A-B579-460E-94D1-54222C63F5DA}</a:tableStyleId>
              </a:tblPr>
              <a:tblGrid>
                <a:gridCol w="2775231">
                  <a:extLst>
                    <a:ext uri="{9D8B030D-6E8A-4147-A177-3AD203B41FA5}">
                      <a16:colId xmlns:a16="http://schemas.microsoft.com/office/drawing/2014/main" val="1144000530"/>
                    </a:ext>
                  </a:extLst>
                </a:gridCol>
                <a:gridCol w="1060065">
                  <a:extLst>
                    <a:ext uri="{9D8B030D-6E8A-4147-A177-3AD203B41FA5}">
                      <a16:colId xmlns:a16="http://schemas.microsoft.com/office/drawing/2014/main" val="3038973367"/>
                    </a:ext>
                  </a:extLst>
                </a:gridCol>
              </a:tblGrid>
              <a:tr h="683298">
                <a:tc gridSpan="2">
                  <a:txBody>
                    <a:bodyPr/>
                    <a:lstStyle/>
                    <a:p>
                      <a:pPr algn="ctr"/>
                      <a:r>
                        <a:rPr lang="en-US" sz="1600" dirty="0"/>
                        <a:t>Summary counts as of 1/31/2026</a:t>
                      </a:r>
                    </a:p>
                  </a:txBody>
                  <a:tcPr marL="91416" marR="91416" marT="45708" marB="45708"/>
                </a:tc>
                <a:tc hMerge="1">
                  <a:txBody>
                    <a:bodyPr/>
                    <a:lstStyle/>
                    <a:p>
                      <a:endParaRPr lang="en-US"/>
                    </a:p>
                  </a:txBody>
                  <a:tcPr/>
                </a:tc>
                <a:extLst>
                  <a:ext uri="{0D108BD9-81ED-4DB2-BD59-A6C34878D82A}">
                    <a16:rowId xmlns:a16="http://schemas.microsoft.com/office/drawing/2014/main" val="2344842064"/>
                  </a:ext>
                </a:extLst>
              </a:tr>
              <a:tr h="1179392">
                <a:tc>
                  <a:txBody>
                    <a:bodyPr/>
                    <a:lstStyle/>
                    <a:p>
                      <a:r>
                        <a:rPr lang="en-US" sz="1600"/>
                        <a:t>Total number of information blocking portal submissions received </a:t>
                      </a:r>
                    </a:p>
                  </a:txBody>
                  <a:tcPr marL="91416" marR="91416" marT="45708" marB="45708"/>
                </a:tc>
                <a:tc>
                  <a:txBody>
                    <a:bodyPr/>
                    <a:lstStyle/>
                    <a:p>
                      <a:pPr algn="ctr"/>
                      <a:r>
                        <a:rPr lang="en-US" sz="1600" dirty="0"/>
                        <a:t>1,572</a:t>
                      </a:r>
                    </a:p>
                  </a:txBody>
                  <a:tcPr marL="91416" marR="91416" marT="45708" marB="45708" anchor="ctr"/>
                </a:tc>
                <a:extLst>
                  <a:ext uri="{0D108BD9-81ED-4DB2-BD59-A6C34878D82A}">
                    <a16:rowId xmlns:a16="http://schemas.microsoft.com/office/drawing/2014/main" val="1832689845"/>
                  </a:ext>
                </a:extLst>
              </a:tr>
              <a:tr h="1179392">
                <a:tc>
                  <a:txBody>
                    <a:bodyPr/>
                    <a:lstStyle/>
                    <a:p>
                      <a:r>
                        <a:rPr lang="en-US" sz="1600"/>
                        <a:t>Total number of possible claims of information blocking</a:t>
                      </a:r>
                    </a:p>
                  </a:txBody>
                  <a:tcPr marL="91416" marR="91416" marT="45708" marB="45708"/>
                </a:tc>
                <a:tc>
                  <a:txBody>
                    <a:bodyPr/>
                    <a:lstStyle/>
                    <a:p>
                      <a:pPr algn="ctr"/>
                      <a:r>
                        <a:rPr lang="en-US" sz="1600" dirty="0"/>
                        <a:t>1,483</a:t>
                      </a:r>
                    </a:p>
                  </a:txBody>
                  <a:tcPr marL="91416" marR="91416" marT="45708" marB="45708" anchor="ctr"/>
                </a:tc>
                <a:extLst>
                  <a:ext uri="{0D108BD9-81ED-4DB2-BD59-A6C34878D82A}">
                    <a16:rowId xmlns:a16="http://schemas.microsoft.com/office/drawing/2014/main" val="3027176624"/>
                  </a:ext>
                </a:extLst>
              </a:tr>
              <a:tr h="1684846">
                <a:tc>
                  <a:txBody>
                    <a:bodyPr/>
                    <a:lstStyle/>
                    <a:p>
                      <a:r>
                        <a:rPr lang="en-US" sz="1600"/>
                        <a:t>Total number of submissions received that did not appear to be claims of potential information blocking</a:t>
                      </a:r>
                    </a:p>
                  </a:txBody>
                  <a:tcPr marL="91416" marR="91416" marT="45708" marB="45708"/>
                </a:tc>
                <a:tc>
                  <a:txBody>
                    <a:bodyPr/>
                    <a:lstStyle/>
                    <a:p>
                      <a:pPr algn="ctr"/>
                      <a:r>
                        <a:rPr lang="en-US" sz="1600" dirty="0"/>
                        <a:t>89</a:t>
                      </a:r>
                    </a:p>
                  </a:txBody>
                  <a:tcPr marL="91416" marR="91416" marT="45708" marB="45708" anchor="ctr"/>
                </a:tc>
                <a:extLst>
                  <a:ext uri="{0D108BD9-81ED-4DB2-BD59-A6C34878D82A}">
                    <a16:rowId xmlns:a16="http://schemas.microsoft.com/office/drawing/2014/main" val="1865437067"/>
                  </a:ext>
                </a:extLst>
              </a:tr>
            </a:tbl>
          </a:graphicData>
        </a:graphic>
      </p:graphicFrame>
      <p:graphicFrame>
        <p:nvGraphicFramePr>
          <p:cNvPr id="5" name="Chart 4">
            <a:extLst>
              <a:ext uri="{FF2B5EF4-FFF2-40B4-BE49-F238E27FC236}">
                <a16:creationId xmlns:a16="http://schemas.microsoft.com/office/drawing/2014/main" id="{731E1E75-2B01-4269-8E90-E1CF6BEF57DB}"/>
              </a:ext>
            </a:extLst>
          </p:cNvPr>
          <p:cNvGraphicFramePr>
            <a:graphicFrameLocks/>
          </p:cNvGraphicFramePr>
          <p:nvPr/>
        </p:nvGraphicFramePr>
        <p:xfrm>
          <a:off x="4678326" y="1348330"/>
          <a:ext cx="7061430" cy="4726928"/>
        </p:xfrm>
        <a:graphic>
          <a:graphicData uri="http://schemas.openxmlformats.org/drawingml/2006/chart">
            <c:chart xmlns:c="http://schemas.openxmlformats.org/drawingml/2006/chart" xmlns:r="http://schemas.openxmlformats.org/officeDocument/2006/relationships" r:id="rId4"/>
          </a:graphicData>
        </a:graphic>
      </p:graphicFrame>
      <p:sp>
        <p:nvSpPr>
          <p:cNvPr id="3" name="Rectangle 2">
            <a:extLst>
              <a:ext uri="{FF2B5EF4-FFF2-40B4-BE49-F238E27FC236}">
                <a16:creationId xmlns:a16="http://schemas.microsoft.com/office/drawing/2014/main" id="{CEF4BDD7-21AC-8336-D5BF-EDB6E73D1B3A}"/>
              </a:ext>
            </a:extLst>
          </p:cNvPr>
          <p:cNvSpPr/>
          <p:nvPr/>
        </p:nvSpPr>
        <p:spPr bwMode="gray">
          <a:xfrm>
            <a:off x="0" y="0"/>
            <a:ext cx="1101213" cy="265471"/>
          </a:xfrm>
          <a:prstGeom prst="rect">
            <a:avLst/>
          </a:prstGeom>
          <a:solidFill>
            <a:schemeClr val="bg1"/>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b="1" dirty="0">
              <a:solidFill>
                <a:schemeClr val="accent1"/>
              </a:solidFill>
              <a:latin typeface="+mj-lt"/>
            </a:endParaRPr>
          </a:p>
        </p:txBody>
      </p:sp>
      <p:sp>
        <p:nvSpPr>
          <p:cNvPr id="4" name="Rectangle 3">
            <a:extLst>
              <a:ext uri="{FF2B5EF4-FFF2-40B4-BE49-F238E27FC236}">
                <a16:creationId xmlns:a16="http://schemas.microsoft.com/office/drawing/2014/main" id="{AC91244E-FF3D-5BCC-B095-A03B58411774}"/>
              </a:ext>
            </a:extLst>
          </p:cNvPr>
          <p:cNvSpPr/>
          <p:nvPr/>
        </p:nvSpPr>
        <p:spPr bwMode="gray">
          <a:xfrm>
            <a:off x="-1" y="6656439"/>
            <a:ext cx="1769807" cy="162232"/>
          </a:xfrm>
          <a:prstGeom prst="rect">
            <a:avLst/>
          </a:prstGeom>
          <a:solidFill>
            <a:schemeClr val="bg1"/>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b="1" dirty="0">
              <a:solidFill>
                <a:schemeClr val="accent1"/>
              </a:solidFill>
              <a:latin typeface="+mj-lt"/>
            </a:endParaRPr>
          </a:p>
        </p:txBody>
      </p:sp>
    </p:spTree>
    <p:custDataLst>
      <p:tags r:id="rId1"/>
    </p:custDataLst>
    <p:extLst>
      <p:ext uri="{BB962C8B-B14F-4D97-AF65-F5344CB8AC3E}">
        <p14:creationId xmlns:p14="http://schemas.microsoft.com/office/powerpoint/2010/main" val="13425882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256" y="457974"/>
            <a:ext cx="11279500" cy="890356"/>
          </a:xfrm>
        </p:spPr>
        <p:txBody>
          <a:bodyPr/>
          <a:lstStyle/>
          <a:p>
            <a:r>
              <a:rPr lang="en-US"/>
              <a:t>Information Blocking Claims Received by ASTP: Summary Counts</a:t>
            </a:r>
          </a:p>
        </p:txBody>
      </p:sp>
      <p:sp>
        <p:nvSpPr>
          <p:cNvPr id="4" name="TextBox 3">
            <a:extLst>
              <a:ext uri="{FF2B5EF4-FFF2-40B4-BE49-F238E27FC236}">
                <a16:creationId xmlns:a16="http://schemas.microsoft.com/office/drawing/2014/main" id="{BF3963AD-AA37-52A3-9D9B-CD9CD8DDE0DE}"/>
              </a:ext>
            </a:extLst>
          </p:cNvPr>
          <p:cNvSpPr txBox="1"/>
          <p:nvPr/>
        </p:nvSpPr>
        <p:spPr bwMode="gray">
          <a:xfrm>
            <a:off x="2033999" y="6400801"/>
            <a:ext cx="3254292" cy="273269"/>
          </a:xfrm>
          <a:prstGeom prst="rect">
            <a:avLst/>
          </a:prstGeom>
        </p:spPr>
        <p:txBody>
          <a:bodyPr wrap="square" lIns="45720" tIns="45720" rIns="45720" bIns="45720" rtlCol="0">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*Numbers current as of 1/31/2026</a:t>
            </a:r>
          </a:p>
        </p:txBody>
      </p:sp>
      <p:graphicFrame>
        <p:nvGraphicFramePr>
          <p:cNvPr id="7" name="Chart 6">
            <a:extLst>
              <a:ext uri="{FF2B5EF4-FFF2-40B4-BE49-F238E27FC236}">
                <a16:creationId xmlns:a16="http://schemas.microsoft.com/office/drawing/2014/main" id="{26239592-937B-44A4-A179-05AF85883305}"/>
              </a:ext>
            </a:extLst>
          </p:cNvPr>
          <p:cNvGraphicFramePr>
            <a:graphicFrameLocks/>
          </p:cNvGraphicFramePr>
          <p:nvPr/>
        </p:nvGraphicFramePr>
        <p:xfrm>
          <a:off x="207988" y="1348329"/>
          <a:ext cx="5531075" cy="431933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a:extLst>
              <a:ext uri="{FF2B5EF4-FFF2-40B4-BE49-F238E27FC236}">
                <a16:creationId xmlns:a16="http://schemas.microsoft.com/office/drawing/2014/main" id="{EB0FF49F-571A-43EB-85C0-4365044F08D4}"/>
              </a:ext>
            </a:extLst>
          </p:cNvPr>
          <p:cNvGraphicFramePr>
            <a:graphicFrameLocks/>
          </p:cNvGraphicFramePr>
          <p:nvPr/>
        </p:nvGraphicFramePr>
        <p:xfrm>
          <a:off x="6096000" y="1348330"/>
          <a:ext cx="5817759" cy="4319336"/>
        </p:xfrm>
        <a:graphic>
          <a:graphicData uri="http://schemas.openxmlformats.org/drawingml/2006/chart">
            <c:chart xmlns:c="http://schemas.openxmlformats.org/drawingml/2006/chart" xmlns:r="http://schemas.openxmlformats.org/officeDocument/2006/relationships" r:id="rId5"/>
          </a:graphicData>
        </a:graphic>
      </p:graphicFrame>
      <p:sp>
        <p:nvSpPr>
          <p:cNvPr id="3" name="Rectangle 2">
            <a:extLst>
              <a:ext uri="{FF2B5EF4-FFF2-40B4-BE49-F238E27FC236}">
                <a16:creationId xmlns:a16="http://schemas.microsoft.com/office/drawing/2014/main" id="{5A79DCD6-F4A9-6D68-9B35-994AEA807A06}"/>
              </a:ext>
            </a:extLst>
          </p:cNvPr>
          <p:cNvSpPr/>
          <p:nvPr/>
        </p:nvSpPr>
        <p:spPr bwMode="gray">
          <a:xfrm>
            <a:off x="0" y="0"/>
            <a:ext cx="1101213" cy="265471"/>
          </a:xfrm>
          <a:prstGeom prst="rect">
            <a:avLst/>
          </a:prstGeom>
          <a:solidFill>
            <a:schemeClr val="bg1"/>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b="1" dirty="0">
              <a:solidFill>
                <a:schemeClr val="accent1"/>
              </a:solidFill>
              <a:latin typeface="+mj-lt"/>
            </a:endParaRPr>
          </a:p>
        </p:txBody>
      </p:sp>
      <p:sp>
        <p:nvSpPr>
          <p:cNvPr id="5" name="Rectangle 4">
            <a:extLst>
              <a:ext uri="{FF2B5EF4-FFF2-40B4-BE49-F238E27FC236}">
                <a16:creationId xmlns:a16="http://schemas.microsoft.com/office/drawing/2014/main" id="{7601A967-EBE9-0D41-AF6B-ECA71928DDAE}"/>
              </a:ext>
            </a:extLst>
          </p:cNvPr>
          <p:cNvSpPr/>
          <p:nvPr/>
        </p:nvSpPr>
        <p:spPr bwMode="gray">
          <a:xfrm>
            <a:off x="-1" y="6676103"/>
            <a:ext cx="1769807" cy="162232"/>
          </a:xfrm>
          <a:prstGeom prst="rect">
            <a:avLst/>
          </a:prstGeom>
          <a:solidFill>
            <a:schemeClr val="bg1"/>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b="1" dirty="0">
              <a:solidFill>
                <a:schemeClr val="accent1"/>
              </a:solidFill>
              <a:latin typeface="+mj-lt"/>
            </a:endParaRPr>
          </a:p>
        </p:txBody>
      </p:sp>
    </p:spTree>
    <p:custDataLst>
      <p:tags r:id="rId1"/>
    </p:custDataLst>
    <p:extLst>
      <p:ext uri="{BB962C8B-B14F-4D97-AF65-F5344CB8AC3E}">
        <p14:creationId xmlns:p14="http://schemas.microsoft.com/office/powerpoint/2010/main" val="19948295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256" y="457974"/>
            <a:ext cx="11279500" cy="890356"/>
          </a:xfrm>
        </p:spPr>
        <p:txBody>
          <a:bodyPr/>
          <a:lstStyle/>
          <a:p>
            <a:r>
              <a:rPr lang="en-US"/>
              <a:t>Disclaimers on Information Blocking Claims Counts</a:t>
            </a:r>
          </a:p>
        </p:txBody>
      </p:sp>
      <p:sp>
        <p:nvSpPr>
          <p:cNvPr id="5" name="TextBox 4">
            <a:extLst>
              <a:ext uri="{FF2B5EF4-FFF2-40B4-BE49-F238E27FC236}">
                <a16:creationId xmlns:a16="http://schemas.microsoft.com/office/drawing/2014/main" id="{67B84466-184A-DDCF-2853-6F9CDEB3DC07}"/>
              </a:ext>
            </a:extLst>
          </p:cNvPr>
          <p:cNvSpPr txBox="1"/>
          <p:nvPr/>
        </p:nvSpPr>
        <p:spPr bwMode="gray">
          <a:xfrm>
            <a:off x="620713" y="1133476"/>
            <a:ext cx="10296525" cy="5133975"/>
          </a:xfrm>
          <a:prstGeom prst="rect">
            <a:avLst/>
          </a:prstGeom>
        </p:spPr>
        <p:txBody>
          <a:bodyPr wrap="square" lIns="45720" tIns="45720" rIns="45720" bIns="45720" rtlCol="0">
            <a:noAutofit/>
          </a:bodyPr>
          <a:lstStyle/>
          <a:p>
            <a:pPr marL="171450" marR="0" lvl="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The distribution of claims of possible information blocking received by ASTP through the Report Information Blocking Portal is not likely to be completely representative of the totality of possible information blocking that is occurring.</a:t>
            </a:r>
          </a:p>
          <a:p>
            <a:pPr marL="628650" marR="0" lvl="1"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In </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hlinkClick r:id="rId4"/>
              </a:rPr>
              <a:t>national survey data</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 presented by ONC, 92% of responding HIOs and 97% of responding hospitals said they “Never/Rarely” report potential information blocking to HHS.</a:t>
            </a:r>
          </a:p>
          <a:p>
            <a:pPr marL="628650" marR="0" lvl="1"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Entities may be reluctant to submit claims of possible information blocking to HHS due to concerns about possible retaliation by the subject of their claim. </a:t>
            </a:r>
            <a:r>
              <a:rPr kumimoji="0" lang="en-US" sz="1600" b="0" i="0" u="none" strike="noStrike" kern="1200" cap="none" spc="0" normalizeH="0" baseline="0" noProof="0" dirty="0">
                <a:ln>
                  <a:noFill/>
                </a:ln>
                <a:solidFill>
                  <a:srgbClr val="046DB1"/>
                </a:solidFill>
                <a:effectLst/>
                <a:uLnTx/>
                <a:uFillTx/>
                <a:latin typeface="Arial" panose="020B0604020202020204"/>
                <a:ea typeface="+mn-ea"/>
                <a:cs typeface="+mn-cs"/>
                <a:hlinkClick r:id="rId5"/>
              </a:rPr>
              <a:t>By law</a:t>
            </a:r>
            <a:r>
              <a:rPr kumimoji="0" lang="en-US" sz="1600" b="0" i="0" u="none" strike="noStrike" kern="1200" cap="none" spc="0" normalizeH="0" baseline="0" noProof="0" dirty="0">
                <a:ln>
                  <a:noFill/>
                </a:ln>
                <a:solidFill>
                  <a:srgbClr val="333333"/>
                </a:solidFill>
                <a:effectLst/>
                <a:uLnTx/>
                <a:uFillTx/>
                <a:latin typeface="Arial" panose="020B0604020202020204"/>
                <a:ea typeface="+mn-ea"/>
                <a:cs typeface="+mn-cs"/>
              </a:rPr>
              <a:t>, information received by ONC in connection with a claim or suggestion of possible information blocking that could identity who submitted the claim is exempt from mandatory disclosure under the Freedom of Information Act.</a:t>
            </a:r>
          </a:p>
          <a:p>
            <a:pPr marL="171450" marR="0" lvl="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333333"/>
              </a:solidFill>
              <a:effectLst/>
              <a:uLnTx/>
              <a:uFillTx/>
              <a:latin typeface="Arial" panose="020B0604020202020204"/>
              <a:ea typeface="+mn-ea"/>
              <a:cs typeface="+mn-cs"/>
            </a:endParaRPr>
          </a:p>
          <a:p>
            <a:pPr marL="171450" marR="0" lvl="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333333"/>
                </a:solidFill>
                <a:effectLst/>
                <a:uLnTx/>
                <a:uFillTx/>
                <a:latin typeface="Arial" panose="020B0604020202020204"/>
                <a:ea typeface="+mn-ea"/>
                <a:cs typeface="+mn-cs"/>
              </a:rPr>
              <a:t>Information on categorization of claims is based solely on ASTP’s inference from the facts and allegations as presented by the claimant.</a:t>
            </a:r>
          </a:p>
          <a:p>
            <a:pPr marL="171450" marR="0" lvl="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333333"/>
              </a:solidFill>
              <a:effectLst/>
              <a:uLnTx/>
              <a:uFillTx/>
              <a:latin typeface="Arial" panose="020B0604020202020204"/>
              <a:ea typeface="+mn-ea"/>
              <a:cs typeface="+mn-cs"/>
            </a:endParaRPr>
          </a:p>
          <a:p>
            <a:pPr marL="171450" marR="0" lvl="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333333"/>
                </a:solidFill>
                <a:effectLst/>
                <a:uLnTx/>
                <a:uFillTx/>
                <a:latin typeface="Arial" panose="020B0604020202020204"/>
                <a:ea typeface="+mn-ea"/>
                <a:cs typeface="+mn-cs"/>
              </a:rPr>
              <a:t>Any determination as to whether an information blocking actor’s conduct met the information blocking definition or not would require a fact-based, case-by-case investigation and review against all elements of the information blocking definition.</a:t>
            </a:r>
          </a:p>
        </p:txBody>
      </p:sp>
      <p:sp>
        <p:nvSpPr>
          <p:cNvPr id="3" name="Rectangle 2">
            <a:extLst>
              <a:ext uri="{FF2B5EF4-FFF2-40B4-BE49-F238E27FC236}">
                <a16:creationId xmlns:a16="http://schemas.microsoft.com/office/drawing/2014/main" id="{1D198FE7-4B08-82B2-916B-49A29685E2E7}"/>
              </a:ext>
            </a:extLst>
          </p:cNvPr>
          <p:cNvSpPr/>
          <p:nvPr/>
        </p:nvSpPr>
        <p:spPr bwMode="gray">
          <a:xfrm>
            <a:off x="0" y="0"/>
            <a:ext cx="1101213" cy="265471"/>
          </a:xfrm>
          <a:prstGeom prst="rect">
            <a:avLst/>
          </a:prstGeom>
          <a:solidFill>
            <a:schemeClr val="bg1"/>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b="1" dirty="0">
              <a:solidFill>
                <a:schemeClr val="accent1"/>
              </a:solidFill>
              <a:latin typeface="+mj-lt"/>
            </a:endParaRPr>
          </a:p>
        </p:txBody>
      </p:sp>
      <p:sp>
        <p:nvSpPr>
          <p:cNvPr id="4" name="Rectangle 3">
            <a:extLst>
              <a:ext uri="{FF2B5EF4-FFF2-40B4-BE49-F238E27FC236}">
                <a16:creationId xmlns:a16="http://schemas.microsoft.com/office/drawing/2014/main" id="{F89E6354-12C2-EA38-4AB1-F9575E4BE918}"/>
              </a:ext>
            </a:extLst>
          </p:cNvPr>
          <p:cNvSpPr/>
          <p:nvPr/>
        </p:nvSpPr>
        <p:spPr bwMode="gray">
          <a:xfrm>
            <a:off x="-1" y="6685935"/>
            <a:ext cx="1769807" cy="162232"/>
          </a:xfrm>
          <a:prstGeom prst="rect">
            <a:avLst/>
          </a:prstGeom>
          <a:solidFill>
            <a:schemeClr val="bg1"/>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b="1" dirty="0">
              <a:solidFill>
                <a:schemeClr val="accent1"/>
              </a:solidFill>
              <a:latin typeface="+mj-lt"/>
            </a:endParaRPr>
          </a:p>
        </p:txBody>
      </p:sp>
    </p:spTree>
    <p:custDataLst>
      <p:tags r:id="rId1"/>
    </p:custDataLst>
    <p:extLst>
      <p:ext uri="{BB962C8B-B14F-4D97-AF65-F5344CB8AC3E}">
        <p14:creationId xmlns:p14="http://schemas.microsoft.com/office/powerpoint/2010/main" val="28680268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256" y="457974"/>
            <a:ext cx="11279500" cy="890356"/>
          </a:xfrm>
        </p:spPr>
        <p:txBody>
          <a:bodyPr/>
          <a:lstStyle/>
          <a:p>
            <a:r>
              <a:rPr lang="en-US"/>
              <a:t>Information Blocking Quick Stats: Information Blocking Claims by the Numbers</a:t>
            </a:r>
          </a:p>
        </p:txBody>
      </p:sp>
      <p:pic>
        <p:nvPicPr>
          <p:cNvPr id="5" name="Picture 4">
            <a:extLst>
              <a:ext uri="{FF2B5EF4-FFF2-40B4-BE49-F238E27FC236}">
                <a16:creationId xmlns:a16="http://schemas.microsoft.com/office/drawing/2014/main" id="{5B09E4EA-A6A2-F3C0-5E6B-D9ACD5C77360}"/>
              </a:ext>
            </a:extLst>
          </p:cNvPr>
          <p:cNvPicPr>
            <a:picLocks noChangeAspect="1"/>
          </p:cNvPicPr>
          <p:nvPr/>
        </p:nvPicPr>
        <p:blipFill>
          <a:blip r:embed="rId4"/>
          <a:stretch>
            <a:fillRect/>
          </a:stretch>
        </p:blipFill>
        <p:spPr>
          <a:xfrm>
            <a:off x="376135" y="1606582"/>
            <a:ext cx="11439730" cy="3644835"/>
          </a:xfrm>
          <a:prstGeom prst="rect">
            <a:avLst/>
          </a:prstGeom>
        </p:spPr>
      </p:pic>
      <p:sp>
        <p:nvSpPr>
          <p:cNvPr id="3" name="Rectangle 2">
            <a:extLst>
              <a:ext uri="{FF2B5EF4-FFF2-40B4-BE49-F238E27FC236}">
                <a16:creationId xmlns:a16="http://schemas.microsoft.com/office/drawing/2014/main" id="{E6595A5E-CFE1-27C4-DD75-ACB0931EA11A}"/>
              </a:ext>
            </a:extLst>
          </p:cNvPr>
          <p:cNvSpPr/>
          <p:nvPr/>
        </p:nvSpPr>
        <p:spPr bwMode="gray">
          <a:xfrm>
            <a:off x="0" y="0"/>
            <a:ext cx="1101213" cy="265471"/>
          </a:xfrm>
          <a:prstGeom prst="rect">
            <a:avLst/>
          </a:prstGeom>
          <a:solidFill>
            <a:schemeClr val="bg1"/>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b="1" dirty="0">
              <a:solidFill>
                <a:schemeClr val="accent1"/>
              </a:solidFill>
              <a:latin typeface="+mj-lt"/>
            </a:endParaRPr>
          </a:p>
        </p:txBody>
      </p:sp>
      <p:sp>
        <p:nvSpPr>
          <p:cNvPr id="4" name="Rectangle 3">
            <a:extLst>
              <a:ext uri="{FF2B5EF4-FFF2-40B4-BE49-F238E27FC236}">
                <a16:creationId xmlns:a16="http://schemas.microsoft.com/office/drawing/2014/main" id="{F1E308D8-4A1A-0C01-7844-E24949CCD104}"/>
              </a:ext>
            </a:extLst>
          </p:cNvPr>
          <p:cNvSpPr/>
          <p:nvPr/>
        </p:nvSpPr>
        <p:spPr bwMode="gray">
          <a:xfrm>
            <a:off x="-1" y="6676103"/>
            <a:ext cx="1769807" cy="162232"/>
          </a:xfrm>
          <a:prstGeom prst="rect">
            <a:avLst/>
          </a:prstGeom>
          <a:solidFill>
            <a:schemeClr val="bg1"/>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b="1" dirty="0">
              <a:solidFill>
                <a:schemeClr val="accent1"/>
              </a:solidFill>
              <a:latin typeface="+mj-lt"/>
            </a:endParaRPr>
          </a:p>
        </p:txBody>
      </p:sp>
    </p:spTree>
    <p:custDataLst>
      <p:tags r:id="rId1"/>
    </p:custDataLst>
    <p:extLst>
      <p:ext uri="{BB962C8B-B14F-4D97-AF65-F5344CB8AC3E}">
        <p14:creationId xmlns:p14="http://schemas.microsoft.com/office/powerpoint/2010/main" val="39649460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B2062-1FB9-1DE2-1016-6731B87EBE90}"/>
              </a:ext>
            </a:extLst>
          </p:cNvPr>
          <p:cNvSpPr>
            <a:spLocks noGrp="1"/>
          </p:cNvSpPr>
          <p:nvPr>
            <p:ph type="title"/>
          </p:nvPr>
        </p:nvSpPr>
        <p:spPr/>
        <p:txBody>
          <a:bodyPr/>
          <a:lstStyle/>
          <a:p>
            <a:r>
              <a:rPr lang="en-US"/>
              <a:t>Report Information Blocking Portal Page</a:t>
            </a:r>
          </a:p>
        </p:txBody>
      </p:sp>
      <p:pic>
        <p:nvPicPr>
          <p:cNvPr id="4" name="Picture 3">
            <a:extLst>
              <a:ext uri="{FF2B5EF4-FFF2-40B4-BE49-F238E27FC236}">
                <a16:creationId xmlns:a16="http://schemas.microsoft.com/office/drawing/2014/main" id="{7897A2A8-2703-28D1-F382-8CA7168D71CF}"/>
              </a:ext>
            </a:extLst>
          </p:cNvPr>
          <p:cNvPicPr>
            <a:picLocks noChangeAspect="1"/>
          </p:cNvPicPr>
          <p:nvPr/>
        </p:nvPicPr>
        <p:blipFill>
          <a:blip r:embed="rId2"/>
          <a:stretch>
            <a:fillRect/>
          </a:stretch>
        </p:blipFill>
        <p:spPr>
          <a:xfrm>
            <a:off x="729343" y="1250972"/>
            <a:ext cx="6614830" cy="4660856"/>
          </a:xfrm>
          <a:prstGeom prst="rect">
            <a:avLst/>
          </a:prstGeom>
        </p:spPr>
      </p:pic>
      <p:pic>
        <p:nvPicPr>
          <p:cNvPr id="6" name="Picture 5">
            <a:extLst>
              <a:ext uri="{FF2B5EF4-FFF2-40B4-BE49-F238E27FC236}">
                <a16:creationId xmlns:a16="http://schemas.microsoft.com/office/drawing/2014/main" id="{3501AA9F-5A27-3B8F-F927-9952B95509C7}"/>
              </a:ext>
            </a:extLst>
          </p:cNvPr>
          <p:cNvPicPr>
            <a:picLocks noChangeAspect="1"/>
          </p:cNvPicPr>
          <p:nvPr/>
        </p:nvPicPr>
        <p:blipFill>
          <a:blip r:embed="rId3"/>
          <a:stretch>
            <a:fillRect/>
          </a:stretch>
        </p:blipFill>
        <p:spPr>
          <a:xfrm>
            <a:off x="7529113" y="1860457"/>
            <a:ext cx="4499602" cy="3855542"/>
          </a:xfrm>
          <a:prstGeom prst="rect">
            <a:avLst/>
          </a:prstGeom>
        </p:spPr>
      </p:pic>
      <p:sp>
        <p:nvSpPr>
          <p:cNvPr id="3" name="Rectangle 2">
            <a:extLst>
              <a:ext uri="{FF2B5EF4-FFF2-40B4-BE49-F238E27FC236}">
                <a16:creationId xmlns:a16="http://schemas.microsoft.com/office/drawing/2014/main" id="{EB66A32C-55C6-DFAA-7CFD-F6A1F7EAF9FC}"/>
              </a:ext>
            </a:extLst>
          </p:cNvPr>
          <p:cNvSpPr/>
          <p:nvPr/>
        </p:nvSpPr>
        <p:spPr bwMode="gray">
          <a:xfrm>
            <a:off x="0" y="0"/>
            <a:ext cx="1101213" cy="265471"/>
          </a:xfrm>
          <a:prstGeom prst="rect">
            <a:avLst/>
          </a:prstGeom>
          <a:solidFill>
            <a:schemeClr val="bg1"/>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b="1" dirty="0">
              <a:solidFill>
                <a:schemeClr val="accent1"/>
              </a:solidFill>
              <a:latin typeface="+mj-lt"/>
            </a:endParaRPr>
          </a:p>
        </p:txBody>
      </p:sp>
      <p:sp>
        <p:nvSpPr>
          <p:cNvPr id="5" name="Rectangle 4">
            <a:extLst>
              <a:ext uri="{FF2B5EF4-FFF2-40B4-BE49-F238E27FC236}">
                <a16:creationId xmlns:a16="http://schemas.microsoft.com/office/drawing/2014/main" id="{49FC31B1-C9DA-5DA4-3B53-CDF403B38E60}"/>
              </a:ext>
            </a:extLst>
          </p:cNvPr>
          <p:cNvSpPr/>
          <p:nvPr/>
        </p:nvSpPr>
        <p:spPr bwMode="gray">
          <a:xfrm>
            <a:off x="-1" y="6676103"/>
            <a:ext cx="1769807" cy="162232"/>
          </a:xfrm>
          <a:prstGeom prst="rect">
            <a:avLst/>
          </a:prstGeom>
          <a:solidFill>
            <a:schemeClr val="bg1"/>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b="1" dirty="0">
              <a:solidFill>
                <a:schemeClr val="accent1"/>
              </a:solidFill>
              <a:latin typeface="+mj-lt"/>
            </a:endParaRPr>
          </a:p>
        </p:txBody>
      </p:sp>
    </p:spTree>
    <p:extLst>
      <p:ext uri="{BB962C8B-B14F-4D97-AF65-F5344CB8AC3E}">
        <p14:creationId xmlns:p14="http://schemas.microsoft.com/office/powerpoint/2010/main" val="14720532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CB892E-55C6-87E2-6593-AB788D3F3806}"/>
              </a:ext>
            </a:extLst>
          </p:cNvPr>
          <p:cNvPicPr>
            <a:picLocks noChangeAspect="1"/>
          </p:cNvPicPr>
          <p:nvPr/>
        </p:nvPicPr>
        <p:blipFill>
          <a:blip r:embed="rId2"/>
          <a:stretch>
            <a:fillRect/>
          </a:stretch>
        </p:blipFill>
        <p:spPr>
          <a:xfrm>
            <a:off x="1588" y="6248316"/>
            <a:ext cx="1790950" cy="609685"/>
          </a:xfrm>
          <a:prstGeom prst="rect">
            <a:avLst/>
          </a:prstGeom>
        </p:spPr>
      </p:pic>
      <p:pic>
        <p:nvPicPr>
          <p:cNvPr id="5" name="Content Placeholder 4">
            <a:extLst>
              <a:ext uri="{FF2B5EF4-FFF2-40B4-BE49-F238E27FC236}">
                <a16:creationId xmlns:a16="http://schemas.microsoft.com/office/drawing/2014/main" id="{113F8219-3772-4157-4A6D-5DBF484C48CB}"/>
              </a:ext>
            </a:extLst>
          </p:cNvPr>
          <p:cNvPicPr>
            <a:picLocks noGrp="1" noChangeAspect="1"/>
          </p:cNvPicPr>
          <p:nvPr>
            <p:ph idx="1"/>
          </p:nvPr>
        </p:nvPicPr>
        <p:blipFill>
          <a:blip r:embed="rId3"/>
          <a:stretch>
            <a:fillRect/>
          </a:stretch>
        </p:blipFill>
        <p:spPr>
          <a:xfrm>
            <a:off x="365873" y="825093"/>
            <a:ext cx="11061700" cy="5521767"/>
          </a:xfrm>
        </p:spPr>
      </p:pic>
      <p:sp>
        <p:nvSpPr>
          <p:cNvPr id="3" name="Title 2">
            <a:extLst>
              <a:ext uri="{FF2B5EF4-FFF2-40B4-BE49-F238E27FC236}">
                <a16:creationId xmlns:a16="http://schemas.microsoft.com/office/drawing/2014/main" id="{C83390D8-BB4C-95D9-B7C0-5CAC89F901A7}"/>
              </a:ext>
            </a:extLst>
          </p:cNvPr>
          <p:cNvSpPr>
            <a:spLocks noGrp="1"/>
          </p:cNvSpPr>
          <p:nvPr>
            <p:ph type="title"/>
          </p:nvPr>
        </p:nvSpPr>
        <p:spPr>
          <a:xfrm>
            <a:off x="276224" y="179985"/>
            <a:ext cx="10958140" cy="831811"/>
          </a:xfrm>
        </p:spPr>
        <p:txBody>
          <a:bodyPr/>
          <a:lstStyle/>
          <a:p>
            <a:r>
              <a:rPr lang="en-US">
                <a:solidFill>
                  <a:schemeClr val="accent3">
                    <a:lumMod val="50000"/>
                  </a:schemeClr>
                </a:solidFill>
              </a:rPr>
              <a:t>Information Blocking Portal Process – Overview</a:t>
            </a:r>
          </a:p>
        </p:txBody>
      </p:sp>
      <p:sp>
        <p:nvSpPr>
          <p:cNvPr id="7" name="Rectangle 6">
            <a:extLst>
              <a:ext uri="{FF2B5EF4-FFF2-40B4-BE49-F238E27FC236}">
                <a16:creationId xmlns:a16="http://schemas.microsoft.com/office/drawing/2014/main" id="{F6B648F8-86E1-A2BF-ED8D-C864DA6B1C2C}"/>
              </a:ext>
            </a:extLst>
          </p:cNvPr>
          <p:cNvSpPr/>
          <p:nvPr/>
        </p:nvSpPr>
        <p:spPr>
          <a:xfrm>
            <a:off x="8527024" y="5289177"/>
            <a:ext cx="2635901" cy="519953"/>
          </a:xfrm>
          <a:prstGeom prst="rect">
            <a:avLst/>
          </a:prstGeom>
          <a:solidFill>
            <a:srgbClr val="EEF5FA"/>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50000"/>
                  <a:lumOff val="50000"/>
                </a:srgbClr>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E1B666D4-2315-ED8F-1CA6-B9157A22F15F}"/>
              </a:ext>
            </a:extLst>
          </p:cNvPr>
          <p:cNvSpPr/>
          <p:nvPr/>
        </p:nvSpPr>
        <p:spPr>
          <a:xfrm>
            <a:off x="10305085" y="2168167"/>
            <a:ext cx="113123" cy="141402"/>
          </a:xfrm>
          <a:prstGeom prst="rect">
            <a:avLst/>
          </a:prstGeom>
          <a:solidFill>
            <a:srgbClr val="FFFFFF"/>
          </a:soli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50000"/>
                  <a:lumOff val="50000"/>
                </a:srgbClr>
              </a:solidFill>
              <a:effectLst/>
              <a:uLnTx/>
              <a:uFillTx/>
              <a:latin typeface="Arial" panose="020B0604020202020204"/>
              <a:ea typeface="+mn-ea"/>
              <a:cs typeface="+mn-cs"/>
            </a:endParaRPr>
          </a:p>
        </p:txBody>
      </p:sp>
      <p:sp>
        <p:nvSpPr>
          <p:cNvPr id="2" name="Rectangle 1">
            <a:extLst>
              <a:ext uri="{FF2B5EF4-FFF2-40B4-BE49-F238E27FC236}">
                <a16:creationId xmlns:a16="http://schemas.microsoft.com/office/drawing/2014/main" id="{32618A4F-48F1-B6E2-CB9A-FD37D5EAB0E3}"/>
              </a:ext>
            </a:extLst>
          </p:cNvPr>
          <p:cNvSpPr/>
          <p:nvPr/>
        </p:nvSpPr>
        <p:spPr bwMode="gray">
          <a:xfrm>
            <a:off x="0" y="0"/>
            <a:ext cx="1101213" cy="179985"/>
          </a:xfrm>
          <a:prstGeom prst="rect">
            <a:avLst/>
          </a:prstGeom>
          <a:solidFill>
            <a:schemeClr val="bg1"/>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b="1" dirty="0">
              <a:solidFill>
                <a:schemeClr val="accent1"/>
              </a:solidFill>
              <a:latin typeface="+mj-lt"/>
            </a:endParaRPr>
          </a:p>
        </p:txBody>
      </p:sp>
    </p:spTree>
    <p:extLst>
      <p:ext uri="{BB962C8B-B14F-4D97-AF65-F5344CB8AC3E}">
        <p14:creationId xmlns:p14="http://schemas.microsoft.com/office/powerpoint/2010/main" val="4162232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573C5A3-8895-5F3A-5D9C-5E6D7F0AAB11}"/>
              </a:ext>
            </a:extLst>
          </p:cNvPr>
          <p:cNvSpPr>
            <a:spLocks noGrp="1"/>
          </p:cNvSpPr>
          <p:nvPr>
            <p:ph type="body" sz="quarter" idx="10"/>
          </p:nvPr>
        </p:nvSpPr>
        <p:spPr/>
        <p:txBody>
          <a:bodyPr/>
          <a:lstStyle/>
          <a:p>
            <a:r>
              <a:rPr lang="en-US" dirty="0"/>
              <a:t>Experiences of Perceived Information Blocking from a National Survey</a:t>
            </a:r>
          </a:p>
        </p:txBody>
      </p:sp>
      <p:sp>
        <p:nvSpPr>
          <p:cNvPr id="3" name="Title 2">
            <a:extLst>
              <a:ext uri="{FF2B5EF4-FFF2-40B4-BE49-F238E27FC236}">
                <a16:creationId xmlns:a16="http://schemas.microsoft.com/office/drawing/2014/main" id="{9645F710-458F-43F4-62EC-D90745AADC62}"/>
              </a:ext>
            </a:extLst>
          </p:cNvPr>
          <p:cNvSpPr>
            <a:spLocks noGrp="1"/>
          </p:cNvSpPr>
          <p:nvPr>
            <p:ph type="ctrTitle"/>
          </p:nvPr>
        </p:nvSpPr>
        <p:spPr/>
        <p:txBody>
          <a:bodyPr/>
          <a:lstStyle/>
          <a:p>
            <a:r>
              <a:rPr lang="en-US" dirty="0"/>
              <a:t>Health Information Exchange Organizations (HIOs/HDUs)</a:t>
            </a:r>
          </a:p>
        </p:txBody>
      </p:sp>
    </p:spTree>
    <p:extLst>
      <p:ext uri="{BB962C8B-B14F-4D97-AF65-F5344CB8AC3E}">
        <p14:creationId xmlns:p14="http://schemas.microsoft.com/office/powerpoint/2010/main" val="33758169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57B07-89A0-A069-1062-46BA42DE0BFC}"/>
              </a:ext>
            </a:extLst>
          </p:cNvPr>
          <p:cNvSpPr>
            <a:spLocks noGrp="1"/>
          </p:cNvSpPr>
          <p:nvPr>
            <p:ph type="title"/>
          </p:nvPr>
        </p:nvSpPr>
        <p:spPr/>
        <p:txBody>
          <a:bodyPr/>
          <a:lstStyle/>
          <a:p>
            <a:r>
              <a:rPr lang="en-US" dirty="0"/>
              <a:t>The percentage of HIOs reporting potential information blocking across any actor decreased from 2019 to 2025.</a:t>
            </a:r>
          </a:p>
        </p:txBody>
      </p:sp>
      <p:graphicFrame>
        <p:nvGraphicFramePr>
          <p:cNvPr id="3" name="Chart 2">
            <a:extLst>
              <a:ext uri="{FF2B5EF4-FFF2-40B4-BE49-F238E27FC236}">
                <a16:creationId xmlns:a16="http://schemas.microsoft.com/office/drawing/2014/main" id="{E8F204F8-31C1-B153-E8DE-DFB71F7C6113}"/>
              </a:ext>
            </a:extLst>
          </p:cNvPr>
          <p:cNvGraphicFramePr/>
          <p:nvPr/>
        </p:nvGraphicFramePr>
        <p:xfrm>
          <a:off x="953730" y="1347788"/>
          <a:ext cx="10019070" cy="4879275"/>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7905A4A7-31EC-0B6E-D55B-EC492B9FB2CD}"/>
              </a:ext>
            </a:extLst>
          </p:cNvPr>
          <p:cNvSpPr txBox="1"/>
          <p:nvPr/>
        </p:nvSpPr>
        <p:spPr bwMode="gray">
          <a:xfrm>
            <a:off x="5733781" y="6250829"/>
            <a:ext cx="5396336" cy="299942"/>
          </a:xfrm>
          <a:prstGeom prst="rect">
            <a:avLst/>
          </a:prstGeom>
        </p:spPr>
        <p:txBody>
          <a:bodyPr wrap="square" lIns="45720" tIns="45720" rIns="45720" bIns="45720" rtlCol="0" anchor="t">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100" b="0" i="0" u="none" strike="noStrike" kern="1200" cap="none" spc="0" normalizeH="0" baseline="0" noProof="0" dirty="0">
                <a:ln>
                  <a:noFill/>
                </a:ln>
                <a:solidFill>
                  <a:srgbClr val="FFFFFF">
                    <a:lumMod val="50000"/>
                  </a:srgbClr>
                </a:solidFill>
                <a:effectLst/>
                <a:uLnTx/>
                <a:uFillTx/>
                <a:latin typeface="Arial" panose="020B0604020202020204"/>
                <a:ea typeface="+mn-ea"/>
                <a:cs typeface="+mn-cs"/>
              </a:rPr>
              <a:t>Source: National Survey of Health Information Organizations: 2019, 2023 and 2025.</a:t>
            </a:r>
          </a:p>
          <a:p>
            <a:pPr marL="171450" marR="0" lvl="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dirty="0" err="1">
              <a:ln>
                <a:noFill/>
              </a:ln>
              <a:solidFill>
                <a:srgbClr val="FFFFFF">
                  <a:lumMod val="50000"/>
                </a:srgbClr>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7D99DF55-582D-B719-EBE8-068BFE4ABE40}"/>
              </a:ext>
            </a:extLst>
          </p:cNvPr>
          <p:cNvSpPr/>
          <p:nvPr/>
        </p:nvSpPr>
        <p:spPr bwMode="gray">
          <a:xfrm>
            <a:off x="0" y="0"/>
            <a:ext cx="1101213" cy="265471"/>
          </a:xfrm>
          <a:prstGeom prst="rect">
            <a:avLst/>
          </a:prstGeom>
          <a:solidFill>
            <a:schemeClr val="bg1"/>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b="1" dirty="0">
              <a:solidFill>
                <a:schemeClr val="accent1"/>
              </a:solidFill>
              <a:latin typeface="+mj-lt"/>
            </a:endParaRPr>
          </a:p>
        </p:txBody>
      </p:sp>
      <p:sp>
        <p:nvSpPr>
          <p:cNvPr id="6" name="Rectangle 5">
            <a:extLst>
              <a:ext uri="{FF2B5EF4-FFF2-40B4-BE49-F238E27FC236}">
                <a16:creationId xmlns:a16="http://schemas.microsoft.com/office/drawing/2014/main" id="{74D7EF40-8D31-93A8-F852-168A9327C180}"/>
              </a:ext>
            </a:extLst>
          </p:cNvPr>
          <p:cNvSpPr/>
          <p:nvPr/>
        </p:nvSpPr>
        <p:spPr bwMode="gray">
          <a:xfrm>
            <a:off x="-1" y="6676103"/>
            <a:ext cx="1769807" cy="162232"/>
          </a:xfrm>
          <a:prstGeom prst="rect">
            <a:avLst/>
          </a:prstGeom>
          <a:solidFill>
            <a:schemeClr val="bg1"/>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b="1" dirty="0">
              <a:solidFill>
                <a:schemeClr val="accent1"/>
              </a:solidFill>
              <a:latin typeface="+mj-lt"/>
            </a:endParaRPr>
          </a:p>
        </p:txBody>
      </p:sp>
    </p:spTree>
    <p:extLst>
      <p:ext uri="{BB962C8B-B14F-4D97-AF65-F5344CB8AC3E}">
        <p14:creationId xmlns:p14="http://schemas.microsoft.com/office/powerpoint/2010/main" val="27501163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87DFA-2A3F-D203-5AE3-0B8C79324578}"/>
              </a:ext>
            </a:extLst>
          </p:cNvPr>
          <p:cNvSpPr>
            <a:spLocks noGrp="1"/>
          </p:cNvSpPr>
          <p:nvPr>
            <p:ph type="title"/>
          </p:nvPr>
        </p:nvSpPr>
        <p:spPr/>
        <p:txBody>
          <a:bodyPr/>
          <a:lstStyle/>
          <a:p>
            <a:r>
              <a:rPr lang="en-US"/>
              <a:t>Enforcement Alert – Information Blocking</a:t>
            </a:r>
          </a:p>
        </p:txBody>
      </p:sp>
      <p:pic>
        <p:nvPicPr>
          <p:cNvPr id="8" name="Picture 7">
            <a:extLst>
              <a:ext uri="{FF2B5EF4-FFF2-40B4-BE49-F238E27FC236}">
                <a16:creationId xmlns:a16="http://schemas.microsoft.com/office/drawing/2014/main" id="{3D092D3C-B3DC-7163-8603-9313DE97064D}"/>
              </a:ext>
            </a:extLst>
          </p:cNvPr>
          <p:cNvPicPr>
            <a:picLocks noChangeAspect="1"/>
          </p:cNvPicPr>
          <p:nvPr/>
        </p:nvPicPr>
        <p:blipFill>
          <a:blip r:embed="rId2"/>
          <a:stretch>
            <a:fillRect/>
          </a:stretch>
        </p:blipFill>
        <p:spPr>
          <a:xfrm>
            <a:off x="7499973" y="1045028"/>
            <a:ext cx="4594179" cy="5200022"/>
          </a:xfrm>
          <a:prstGeom prst="rect">
            <a:avLst/>
          </a:prstGeom>
        </p:spPr>
      </p:pic>
      <p:pic>
        <p:nvPicPr>
          <p:cNvPr id="4" name="Picture 3" descr="Graphical user interface, application, website&#10;&#10;AI-generated content may be incorrect.">
            <a:extLst>
              <a:ext uri="{FF2B5EF4-FFF2-40B4-BE49-F238E27FC236}">
                <a16:creationId xmlns:a16="http://schemas.microsoft.com/office/drawing/2014/main" id="{28C08996-6EE2-5299-9F90-ABBA868A3634}"/>
              </a:ext>
            </a:extLst>
          </p:cNvPr>
          <p:cNvPicPr>
            <a:picLocks noChangeAspect="1"/>
          </p:cNvPicPr>
          <p:nvPr/>
        </p:nvPicPr>
        <p:blipFill>
          <a:blip r:embed="rId3"/>
          <a:stretch>
            <a:fillRect/>
          </a:stretch>
        </p:blipFill>
        <p:spPr>
          <a:xfrm>
            <a:off x="257847" y="1045028"/>
            <a:ext cx="3836739" cy="3352763"/>
          </a:xfrm>
          <a:prstGeom prst="rect">
            <a:avLst/>
          </a:prstGeom>
        </p:spPr>
      </p:pic>
      <p:pic>
        <p:nvPicPr>
          <p:cNvPr id="6" name="Picture 5">
            <a:extLst>
              <a:ext uri="{FF2B5EF4-FFF2-40B4-BE49-F238E27FC236}">
                <a16:creationId xmlns:a16="http://schemas.microsoft.com/office/drawing/2014/main" id="{C98C327C-5AB2-D66C-FD02-F0D2CB557BCC}"/>
              </a:ext>
            </a:extLst>
          </p:cNvPr>
          <p:cNvPicPr>
            <a:picLocks noChangeAspect="1"/>
          </p:cNvPicPr>
          <p:nvPr/>
        </p:nvPicPr>
        <p:blipFill>
          <a:blip r:embed="rId4"/>
          <a:stretch>
            <a:fillRect/>
          </a:stretch>
        </p:blipFill>
        <p:spPr>
          <a:xfrm>
            <a:off x="2987173" y="1045028"/>
            <a:ext cx="4487607" cy="5200022"/>
          </a:xfrm>
          <a:prstGeom prst="rect">
            <a:avLst/>
          </a:prstGeom>
        </p:spPr>
      </p:pic>
    </p:spTree>
    <p:extLst>
      <p:ext uri="{BB962C8B-B14F-4D97-AF65-F5344CB8AC3E}">
        <p14:creationId xmlns:p14="http://schemas.microsoft.com/office/powerpoint/2010/main" val="29569926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0391E-CE79-4150-D271-104373387E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C5F1C7-61FF-CD78-6A70-0CFDD6F8E994}"/>
              </a:ext>
            </a:extLst>
          </p:cNvPr>
          <p:cNvSpPr>
            <a:spLocks noGrp="1"/>
          </p:cNvSpPr>
          <p:nvPr>
            <p:ph type="title"/>
          </p:nvPr>
        </p:nvSpPr>
        <p:spPr>
          <a:xfrm>
            <a:off x="457319" y="457200"/>
            <a:ext cx="11285377" cy="890588"/>
          </a:xfrm>
        </p:spPr>
        <p:txBody>
          <a:bodyPr anchor="t">
            <a:normAutofit/>
          </a:bodyPr>
          <a:lstStyle/>
          <a:p>
            <a:r>
              <a:rPr lang="en-US" dirty="0"/>
              <a:t>Most HIOs reported that potential information blocking has either a great or moderate impact on information exchange.</a:t>
            </a:r>
          </a:p>
        </p:txBody>
      </p:sp>
      <p:sp>
        <p:nvSpPr>
          <p:cNvPr id="8" name="Text Placeholder 2">
            <a:extLst>
              <a:ext uri="{FF2B5EF4-FFF2-40B4-BE49-F238E27FC236}">
                <a16:creationId xmlns:a16="http://schemas.microsoft.com/office/drawing/2014/main" id="{80894711-3AFA-EC82-A60F-8657E0B05D3B}"/>
              </a:ext>
            </a:extLst>
          </p:cNvPr>
          <p:cNvSpPr>
            <a:spLocks noGrp="1"/>
          </p:cNvSpPr>
          <p:nvPr>
            <p:ph type="body" sz="quarter" idx="17"/>
          </p:nvPr>
        </p:nvSpPr>
        <p:spPr>
          <a:xfrm>
            <a:off x="457319" y="1533081"/>
            <a:ext cx="5467187" cy="880562"/>
          </a:xfrm>
        </p:spPr>
        <p:txBody>
          <a:bodyPr/>
          <a:lstStyle/>
          <a:p>
            <a:r>
              <a:rPr lang="en-US" b="0" dirty="0"/>
              <a:t>Percent of HIOs that reported developers and hospitals sometimes or routinely used types of practices they perceived as potential information blocking.</a:t>
            </a:r>
          </a:p>
        </p:txBody>
      </p:sp>
      <p:sp>
        <p:nvSpPr>
          <p:cNvPr id="10" name="Text Placeholder 4">
            <a:extLst>
              <a:ext uri="{FF2B5EF4-FFF2-40B4-BE49-F238E27FC236}">
                <a16:creationId xmlns:a16="http://schemas.microsoft.com/office/drawing/2014/main" id="{89A4E4AF-96B4-8252-AD38-70115C3F5B84}"/>
              </a:ext>
            </a:extLst>
          </p:cNvPr>
          <p:cNvSpPr>
            <a:spLocks noGrp="1"/>
          </p:cNvSpPr>
          <p:nvPr>
            <p:ph type="body" sz="quarter" idx="21"/>
          </p:nvPr>
        </p:nvSpPr>
        <p:spPr>
          <a:xfrm>
            <a:off x="6267331" y="1526582"/>
            <a:ext cx="5467187" cy="626646"/>
          </a:xfrm>
        </p:spPr>
        <p:txBody>
          <a:bodyPr/>
          <a:lstStyle/>
          <a:p>
            <a:r>
              <a:rPr lang="en-US" b="0" dirty="0"/>
              <a:t>Percent of HIOs who reported that experiencing potential information blocking affected their services.</a:t>
            </a:r>
          </a:p>
        </p:txBody>
      </p:sp>
      <p:graphicFrame>
        <p:nvGraphicFramePr>
          <p:cNvPr id="3" name="Table 2">
            <a:extLst>
              <a:ext uri="{FF2B5EF4-FFF2-40B4-BE49-F238E27FC236}">
                <a16:creationId xmlns:a16="http://schemas.microsoft.com/office/drawing/2014/main" id="{0F5D6071-16F0-7F12-D56A-18C28C4133AE}"/>
              </a:ext>
            </a:extLst>
          </p:cNvPr>
          <p:cNvGraphicFramePr>
            <a:graphicFrameLocks noGrp="1"/>
          </p:cNvGraphicFramePr>
          <p:nvPr/>
        </p:nvGraphicFramePr>
        <p:xfrm>
          <a:off x="449262" y="2511455"/>
          <a:ext cx="5467187" cy="3632140"/>
        </p:xfrm>
        <a:graphic>
          <a:graphicData uri="http://schemas.openxmlformats.org/drawingml/2006/table">
            <a:tbl>
              <a:tblPr firstRow="1" firstCol="1"/>
              <a:tblGrid>
                <a:gridCol w="2228480">
                  <a:extLst>
                    <a:ext uri="{9D8B030D-6E8A-4147-A177-3AD203B41FA5}">
                      <a16:colId xmlns:a16="http://schemas.microsoft.com/office/drawing/2014/main" val="2455461387"/>
                    </a:ext>
                  </a:extLst>
                </a:gridCol>
                <a:gridCol w="1019228">
                  <a:extLst>
                    <a:ext uri="{9D8B030D-6E8A-4147-A177-3AD203B41FA5}">
                      <a16:colId xmlns:a16="http://schemas.microsoft.com/office/drawing/2014/main" val="2829234697"/>
                    </a:ext>
                  </a:extLst>
                </a:gridCol>
                <a:gridCol w="1019228">
                  <a:extLst>
                    <a:ext uri="{9D8B030D-6E8A-4147-A177-3AD203B41FA5}">
                      <a16:colId xmlns:a16="http://schemas.microsoft.com/office/drawing/2014/main" val="3372530537"/>
                    </a:ext>
                  </a:extLst>
                </a:gridCol>
                <a:gridCol w="1019228">
                  <a:extLst>
                    <a:ext uri="{9D8B030D-6E8A-4147-A177-3AD203B41FA5}">
                      <a16:colId xmlns:a16="http://schemas.microsoft.com/office/drawing/2014/main" val="2525889881"/>
                    </a:ext>
                  </a:extLst>
                </a:gridCol>
                <a:gridCol w="181023">
                  <a:extLst>
                    <a:ext uri="{9D8B030D-6E8A-4147-A177-3AD203B41FA5}">
                      <a16:colId xmlns:a16="http://schemas.microsoft.com/office/drawing/2014/main" val="735334907"/>
                    </a:ext>
                  </a:extLst>
                </a:gridCol>
              </a:tblGrid>
              <a:tr h="552996">
                <a:tc>
                  <a:txBody>
                    <a:bodyPr/>
                    <a:lstStyle/>
                    <a:p>
                      <a:pPr marL="0" marR="0" algn="l" fontAlgn="t">
                        <a:lnSpc>
                          <a:spcPct val="110000"/>
                        </a:lnSpc>
                        <a:buNone/>
                        <a:tabLst>
                          <a:tab pos="228600" algn="l"/>
                        </a:tabLst>
                      </a:pPr>
                      <a:r>
                        <a:rPr lang="en-US" sz="1100" b="0" i="0" u="none" strike="noStrike">
                          <a:solidFill>
                            <a:srgbClr val="1334CB"/>
                          </a:solidFill>
                          <a:effectLst/>
                          <a:latin typeface="Arial" panose="020B0604020202020204" pitchFamily="34" charset="0"/>
                          <a:ea typeface="Times New Roman" panose="02020603050405020304" pitchFamily="18" charset="0"/>
                          <a:cs typeface="Times New Roman" panose="02020603050405020304" pitchFamily="18" charset="0"/>
                        </a:rPr>
                        <a:t>Potential Information Blocking Practice</a:t>
                      </a:r>
                      <a:endParaRPr lang="en-US" sz="2100" b="0" i="0" u="none" strike="noStrike">
                        <a:effectLst/>
                        <a:latin typeface="Arial" panose="020B0604020202020204" pitchFamily="34" charset="0"/>
                      </a:endParaRPr>
                    </a:p>
                  </a:txBody>
                  <a:tcPr marL="94891" marR="94891" marT="62774" marB="62774">
                    <a:lnL>
                      <a:noFill/>
                    </a:lnL>
                    <a:lnR>
                      <a:noFill/>
                    </a:lnR>
                    <a:lnT>
                      <a:noFill/>
                    </a:lnT>
                    <a:lnB w="12700" cap="flat" cmpd="sng" algn="ctr">
                      <a:solidFill>
                        <a:srgbClr val="ABBBCC"/>
                      </a:solidFill>
                      <a:prstDash val="solid"/>
                      <a:round/>
                      <a:headEnd type="none" w="med" len="med"/>
                      <a:tailEnd type="none" w="med" len="med"/>
                    </a:lnB>
                    <a:solidFill>
                      <a:srgbClr val="FAFBFC"/>
                    </a:solidFill>
                  </a:tcPr>
                </a:tc>
                <a:tc>
                  <a:txBody>
                    <a:bodyPr/>
                    <a:lstStyle/>
                    <a:p>
                      <a:pPr marL="0" marR="0" algn="l" fontAlgn="t">
                        <a:lnSpc>
                          <a:spcPct val="110000"/>
                        </a:lnSpc>
                        <a:buNone/>
                        <a:tabLst>
                          <a:tab pos="228600" algn="l"/>
                        </a:tabLst>
                      </a:pPr>
                      <a:r>
                        <a:rPr lang="en-US" sz="1100" b="0" i="0" u="none" strike="noStrike">
                          <a:solidFill>
                            <a:srgbClr val="1334CB"/>
                          </a:solidFill>
                          <a:effectLst/>
                          <a:latin typeface="Arial" panose="020B0604020202020204" pitchFamily="34" charset="0"/>
                          <a:ea typeface="Times New Roman" panose="02020603050405020304" pitchFamily="18" charset="0"/>
                          <a:cs typeface="Times New Roman" panose="02020603050405020304" pitchFamily="18" charset="0"/>
                        </a:rPr>
                        <a:t>2019</a:t>
                      </a:r>
                      <a:endParaRPr lang="en-US" sz="2100" b="0" i="0" u="none" strike="noStrike">
                        <a:effectLst/>
                        <a:latin typeface="Arial" panose="020B0604020202020204" pitchFamily="34" charset="0"/>
                      </a:endParaRPr>
                    </a:p>
                  </a:txBody>
                  <a:tcPr marL="94891" marR="94891" marT="62774" marB="62774">
                    <a:lnL>
                      <a:noFill/>
                    </a:lnL>
                    <a:lnR>
                      <a:noFill/>
                    </a:lnR>
                    <a:lnT>
                      <a:noFill/>
                    </a:lnT>
                    <a:lnB w="12700" cap="flat" cmpd="sng" algn="ctr">
                      <a:solidFill>
                        <a:srgbClr val="ABBBCC"/>
                      </a:solidFill>
                      <a:prstDash val="solid"/>
                      <a:round/>
                      <a:headEnd type="none" w="med" len="med"/>
                      <a:tailEnd type="none" w="med" len="med"/>
                    </a:lnB>
                    <a:solidFill>
                      <a:srgbClr val="FAFBFC"/>
                    </a:solidFill>
                  </a:tcPr>
                </a:tc>
                <a:tc>
                  <a:txBody>
                    <a:bodyPr/>
                    <a:lstStyle/>
                    <a:p>
                      <a:pPr marL="0" marR="0" algn="l" fontAlgn="t">
                        <a:lnSpc>
                          <a:spcPct val="110000"/>
                        </a:lnSpc>
                        <a:buNone/>
                        <a:tabLst>
                          <a:tab pos="228600" algn="l"/>
                        </a:tabLst>
                      </a:pPr>
                      <a:r>
                        <a:rPr lang="en-US" sz="1100" b="0" i="0" u="none" strike="noStrike">
                          <a:solidFill>
                            <a:srgbClr val="1334CB"/>
                          </a:solidFill>
                          <a:effectLst/>
                          <a:latin typeface="Arial" panose="020B0604020202020204" pitchFamily="34" charset="0"/>
                          <a:ea typeface="Times New Roman" panose="02020603050405020304" pitchFamily="18" charset="0"/>
                          <a:cs typeface="Times New Roman" panose="02020603050405020304" pitchFamily="18" charset="0"/>
                        </a:rPr>
                        <a:t>2023</a:t>
                      </a:r>
                      <a:endParaRPr lang="en-US" sz="2100" b="0" i="0" u="none" strike="noStrike">
                        <a:effectLst/>
                        <a:latin typeface="Arial" panose="020B0604020202020204" pitchFamily="34" charset="0"/>
                      </a:endParaRPr>
                    </a:p>
                  </a:txBody>
                  <a:tcPr marL="94891" marR="94891" marT="62774" marB="62774">
                    <a:lnL>
                      <a:noFill/>
                    </a:lnL>
                    <a:lnR>
                      <a:noFill/>
                    </a:lnR>
                    <a:lnT>
                      <a:noFill/>
                    </a:lnT>
                    <a:lnB w="12700" cap="flat" cmpd="sng" algn="ctr">
                      <a:solidFill>
                        <a:srgbClr val="ABBBCC"/>
                      </a:solidFill>
                      <a:prstDash val="solid"/>
                      <a:round/>
                      <a:headEnd type="none" w="med" len="med"/>
                      <a:tailEnd type="none" w="med" len="med"/>
                    </a:lnB>
                    <a:solidFill>
                      <a:srgbClr val="FAFBFC"/>
                    </a:solidFill>
                  </a:tcPr>
                </a:tc>
                <a:tc>
                  <a:txBody>
                    <a:bodyPr/>
                    <a:lstStyle/>
                    <a:p>
                      <a:pPr marL="0" marR="0" algn="l" fontAlgn="t">
                        <a:lnSpc>
                          <a:spcPct val="110000"/>
                        </a:lnSpc>
                        <a:buNone/>
                        <a:tabLst>
                          <a:tab pos="228600" algn="l"/>
                        </a:tabLst>
                      </a:pPr>
                      <a:r>
                        <a:rPr lang="en-US" sz="1100" b="0" i="0" u="none" strike="noStrike" dirty="0">
                          <a:solidFill>
                            <a:srgbClr val="1334CB"/>
                          </a:solidFill>
                          <a:effectLst/>
                          <a:latin typeface="Arial" panose="020B0604020202020204" pitchFamily="34" charset="0"/>
                          <a:ea typeface="Times New Roman" panose="02020603050405020304" pitchFamily="18" charset="0"/>
                          <a:cs typeface="Times New Roman" panose="02020603050405020304" pitchFamily="18" charset="0"/>
                        </a:rPr>
                        <a:t>2025</a:t>
                      </a:r>
                      <a:endParaRPr lang="en-US" sz="2100" b="0" i="0" u="none" strike="noStrike" dirty="0">
                        <a:effectLst/>
                        <a:latin typeface="Arial" panose="020B0604020202020204" pitchFamily="34" charset="0"/>
                      </a:endParaRPr>
                    </a:p>
                  </a:txBody>
                  <a:tcPr marL="94891" marR="94891" marT="62774" marB="62774">
                    <a:lnL>
                      <a:noFill/>
                    </a:lnL>
                    <a:lnR>
                      <a:noFill/>
                    </a:lnR>
                    <a:lnT>
                      <a:noFill/>
                    </a:lnT>
                    <a:lnB w="12700" cap="flat" cmpd="sng" algn="ctr">
                      <a:solidFill>
                        <a:srgbClr val="ABBBCC"/>
                      </a:solidFill>
                      <a:prstDash val="solid"/>
                      <a:round/>
                      <a:headEnd type="none" w="med" len="med"/>
                      <a:tailEnd type="none" w="med" len="med"/>
                    </a:lnB>
                    <a:solidFill>
                      <a:srgbClr val="FAFBFC"/>
                    </a:solidFill>
                  </a:tcPr>
                </a:tc>
                <a:tc>
                  <a:txBody>
                    <a:bodyPr/>
                    <a:lstStyle/>
                    <a:p>
                      <a:pPr marL="0" marR="0" algn="l" fontAlgn="ctr">
                        <a:lnSpc>
                          <a:spcPct val="140000"/>
                        </a:lnSpc>
                        <a:spcAft>
                          <a:spcPts val="1200"/>
                        </a:spcAft>
                        <a:buNone/>
                      </a:pPr>
                      <a:r>
                        <a:rPr lang="en-US" sz="1100" b="0" i="0" u="none" strike="noStrike" dirty="0">
                          <a:solidFill>
                            <a:srgbClr val="262626"/>
                          </a:solidFill>
                          <a:effectLst/>
                          <a:latin typeface="Arial" panose="020B0604020202020204" pitchFamily="34" charset="0"/>
                          <a:ea typeface="Calibri" panose="020F0502020204030204" pitchFamily="34" charset="0"/>
                          <a:cs typeface="Arial" panose="020B0604020202020204" pitchFamily="34" charset="0"/>
                        </a:rPr>
                        <a:t> </a:t>
                      </a:r>
                      <a:endParaRPr lang="en-US" sz="2100" b="0" i="0" u="none" strike="noStrike" dirty="0">
                        <a:effectLst/>
                        <a:latin typeface="Arial" panose="020B0604020202020204" pitchFamily="34" charset="0"/>
                      </a:endParaRPr>
                    </a:p>
                  </a:txBody>
                  <a:tcPr marL="10949" marR="10949" marT="10949" marB="0" anchor="ctr">
                    <a:lnL>
                      <a:noFill/>
                    </a:lnL>
                    <a:lnR>
                      <a:noFill/>
                    </a:lnR>
                    <a:lnT>
                      <a:noFill/>
                    </a:lnT>
                    <a:lnB w="12700" cap="flat" cmpd="sng" algn="ctr">
                      <a:solidFill>
                        <a:srgbClr val="ABBBCC"/>
                      </a:solidFill>
                      <a:prstDash val="solid"/>
                      <a:round/>
                      <a:headEnd type="none" w="med" len="med"/>
                      <a:tailEnd type="none" w="med" len="med"/>
                    </a:lnB>
                    <a:noFill/>
                  </a:tcPr>
                </a:tc>
                <a:extLst>
                  <a:ext uri="{0D108BD9-81ED-4DB2-BD59-A6C34878D82A}">
                    <a16:rowId xmlns:a16="http://schemas.microsoft.com/office/drawing/2014/main" val="3183936941"/>
                  </a:ext>
                </a:extLst>
              </a:tr>
              <a:tr h="339856">
                <a:tc gridSpan="5">
                  <a:txBody>
                    <a:bodyPr/>
                    <a:lstStyle/>
                    <a:p>
                      <a:pPr marL="0" marR="0" algn="l" fontAlgn="t">
                        <a:lnSpc>
                          <a:spcPct val="110000"/>
                        </a:lnSpc>
                        <a:buNone/>
                        <a:tabLst>
                          <a:tab pos="228600" algn="l"/>
                        </a:tabLst>
                      </a:pPr>
                      <a:r>
                        <a:rPr lang="en-US" sz="1100" b="0" i="0" u="none" strike="noStrike">
                          <a:solidFill>
                            <a:srgbClr val="1334CB"/>
                          </a:solidFill>
                          <a:effectLst/>
                          <a:latin typeface="Arial" panose="020B0604020202020204" pitchFamily="34" charset="0"/>
                          <a:ea typeface="Times New Roman" panose="02020603050405020304" pitchFamily="18" charset="0"/>
                          <a:cs typeface="Times New Roman" panose="02020603050405020304" pitchFamily="18" charset="0"/>
                        </a:rPr>
                        <a:t>Developer of Certified Health IT</a:t>
                      </a:r>
                      <a:endParaRPr lang="en-US" sz="2100" b="0" i="0" u="none" strike="noStrike">
                        <a:effectLst/>
                        <a:latin typeface="Arial" panose="020B0604020202020204" pitchFamily="34" charset="0"/>
                      </a:endParaRPr>
                    </a:p>
                  </a:txBody>
                  <a:tcPr marL="105110" marR="105110" marT="52555" marB="52555">
                    <a:lnL>
                      <a:noFill/>
                    </a:lnL>
                    <a:lnR>
                      <a:noFill/>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EAEEF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69903987"/>
                  </a:ext>
                </a:extLst>
              </a:tr>
              <a:tr h="342776">
                <a:tc>
                  <a:txBody>
                    <a:bodyPr/>
                    <a:lstStyle/>
                    <a:p>
                      <a:pPr marL="0" marR="0" algn="l" fontAlgn="t">
                        <a:buNone/>
                      </a:pPr>
                      <a:r>
                        <a:rPr lang="en-US" sz="1100" b="0" i="0" u="none" strike="noStrike">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Price, unreasonable fees</a:t>
                      </a:r>
                      <a:endParaRPr lang="en-US" sz="2100" b="0" i="0" u="none" strike="noStrike">
                        <a:effectLst/>
                        <a:latin typeface="Arial" panose="020B0604020202020204" pitchFamily="34" charset="0"/>
                      </a:endParaRPr>
                    </a:p>
                  </a:txBody>
                  <a:tcPr marL="94891" marR="94891" marT="62774" marB="62774">
                    <a:lnL>
                      <a:noFill/>
                    </a:lnL>
                    <a:lnR>
                      <a:noFill/>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a:txBody>
                    <a:bodyPr/>
                    <a:lstStyle/>
                    <a:p>
                      <a:pPr marL="0" marR="0" algn="l" fontAlgn="t">
                        <a:buNone/>
                      </a:pPr>
                      <a:r>
                        <a:rPr lang="en-US" sz="1100" b="0" i="0" u="none" strike="noStrike">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81%</a:t>
                      </a:r>
                      <a:endParaRPr lang="en-US" sz="2100" b="0" i="0" u="none" strike="noStrike">
                        <a:effectLst/>
                        <a:latin typeface="Arial" panose="020B0604020202020204" pitchFamily="34" charset="0"/>
                      </a:endParaRPr>
                    </a:p>
                  </a:txBody>
                  <a:tcPr marL="94891" marR="94891" marT="62774" marB="62774">
                    <a:lnL>
                      <a:noFill/>
                    </a:lnL>
                    <a:lnR>
                      <a:noFill/>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a:txBody>
                    <a:bodyPr/>
                    <a:lstStyle/>
                    <a:p>
                      <a:pPr marL="0" marR="0" algn="l" fontAlgn="t">
                        <a:buNone/>
                      </a:pPr>
                      <a:r>
                        <a:rPr lang="en-US" sz="1100" b="0" i="0" u="none" strike="noStrike">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60%</a:t>
                      </a:r>
                      <a:endParaRPr lang="en-US" sz="2100" b="0" i="0" u="none" strike="noStrike">
                        <a:effectLst/>
                        <a:latin typeface="Arial" panose="020B0604020202020204" pitchFamily="34" charset="0"/>
                      </a:endParaRPr>
                    </a:p>
                  </a:txBody>
                  <a:tcPr marL="94891" marR="94891" marT="62774" marB="62774">
                    <a:lnL>
                      <a:noFill/>
                    </a:lnL>
                    <a:lnR>
                      <a:noFill/>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gridSpan="2">
                  <a:txBody>
                    <a:bodyPr/>
                    <a:lstStyle/>
                    <a:p>
                      <a:pPr marL="0" marR="0" algn="l" fontAlgn="t">
                        <a:buNone/>
                      </a:pPr>
                      <a:r>
                        <a:rPr lang="en-US" sz="1100" b="0" i="0" u="none" strike="noStrike">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59%</a:t>
                      </a:r>
                      <a:endParaRPr lang="en-US" sz="2100" b="0" i="0" u="none" strike="noStrike">
                        <a:effectLst/>
                        <a:latin typeface="Arial" panose="020B0604020202020204" pitchFamily="34" charset="0"/>
                      </a:endParaRPr>
                    </a:p>
                  </a:txBody>
                  <a:tcPr marL="105110" marR="105110" marT="52555" marB="52555">
                    <a:lnL>
                      <a:noFill/>
                    </a:lnL>
                    <a:lnR>
                      <a:noFill/>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hMerge="1">
                  <a:txBody>
                    <a:bodyPr/>
                    <a:lstStyle/>
                    <a:p>
                      <a:endParaRPr lang="en-US"/>
                    </a:p>
                  </a:txBody>
                  <a:tcPr/>
                </a:tc>
                <a:extLst>
                  <a:ext uri="{0D108BD9-81ED-4DB2-BD59-A6C34878D82A}">
                    <a16:rowId xmlns:a16="http://schemas.microsoft.com/office/drawing/2014/main" val="490837150"/>
                  </a:ext>
                </a:extLst>
              </a:tr>
              <a:tr h="342776">
                <a:tc>
                  <a:txBody>
                    <a:bodyPr/>
                    <a:lstStyle/>
                    <a:p>
                      <a:pPr marL="0" marR="0" algn="l" fontAlgn="t">
                        <a:buNone/>
                      </a:pPr>
                      <a:r>
                        <a:rPr lang="en-US" sz="1100" b="0" i="0" u="none" strike="noStrike">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Artificial barriers</a:t>
                      </a:r>
                      <a:endParaRPr lang="en-US" sz="2100" b="0" i="0" u="none" strike="noStrike">
                        <a:effectLst/>
                        <a:latin typeface="Arial" panose="020B0604020202020204" pitchFamily="34" charset="0"/>
                      </a:endParaRPr>
                    </a:p>
                  </a:txBody>
                  <a:tcPr marL="94891" marR="94891" marT="62774" marB="62774">
                    <a:lnL>
                      <a:noFill/>
                    </a:lnL>
                    <a:lnR>
                      <a:noFill/>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a:txBody>
                    <a:bodyPr/>
                    <a:lstStyle/>
                    <a:p>
                      <a:pPr marL="0" marR="0" algn="l" fontAlgn="t">
                        <a:buNone/>
                      </a:pPr>
                      <a:r>
                        <a:rPr lang="en-US" sz="1100" b="0" i="0" u="none" strike="noStrike">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65%</a:t>
                      </a:r>
                      <a:endParaRPr lang="en-US" sz="2100" b="0" i="0" u="none" strike="noStrike">
                        <a:effectLst/>
                        <a:latin typeface="Arial" panose="020B0604020202020204" pitchFamily="34" charset="0"/>
                      </a:endParaRPr>
                    </a:p>
                  </a:txBody>
                  <a:tcPr marL="94891" marR="94891" marT="62774" marB="62774">
                    <a:lnL>
                      <a:noFill/>
                    </a:lnL>
                    <a:lnR>
                      <a:noFill/>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a:txBody>
                    <a:bodyPr/>
                    <a:lstStyle/>
                    <a:p>
                      <a:pPr marL="0" marR="0" algn="l" fontAlgn="t">
                        <a:buNone/>
                      </a:pPr>
                      <a:r>
                        <a:rPr lang="en-US" sz="1100" b="0" i="0" u="none" strike="noStrike">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49%</a:t>
                      </a:r>
                      <a:endParaRPr lang="en-US" sz="2100" b="0" i="0" u="none" strike="noStrike">
                        <a:effectLst/>
                        <a:latin typeface="Arial" panose="020B0604020202020204" pitchFamily="34" charset="0"/>
                      </a:endParaRPr>
                    </a:p>
                  </a:txBody>
                  <a:tcPr marL="94891" marR="94891" marT="62774" marB="62774">
                    <a:lnL>
                      <a:noFill/>
                    </a:lnL>
                    <a:lnR>
                      <a:noFill/>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gridSpan="2">
                  <a:txBody>
                    <a:bodyPr/>
                    <a:lstStyle/>
                    <a:p>
                      <a:pPr marL="0" marR="0" algn="l" fontAlgn="t">
                        <a:buNone/>
                      </a:pPr>
                      <a:r>
                        <a:rPr lang="en-US" sz="1100" b="0" i="0" u="none" strike="noStrike">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40%</a:t>
                      </a:r>
                      <a:endParaRPr lang="en-US" sz="2100" b="0" i="0" u="none" strike="noStrike">
                        <a:effectLst/>
                        <a:latin typeface="Arial" panose="020B0604020202020204" pitchFamily="34" charset="0"/>
                      </a:endParaRPr>
                    </a:p>
                  </a:txBody>
                  <a:tcPr marL="105110" marR="105110" marT="52555" marB="52555">
                    <a:lnL>
                      <a:noFill/>
                    </a:lnL>
                    <a:lnR>
                      <a:noFill/>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hMerge="1">
                  <a:txBody>
                    <a:bodyPr/>
                    <a:lstStyle/>
                    <a:p>
                      <a:endParaRPr lang="en-US"/>
                    </a:p>
                  </a:txBody>
                  <a:tcPr/>
                </a:tc>
                <a:extLst>
                  <a:ext uri="{0D108BD9-81ED-4DB2-BD59-A6C34878D82A}">
                    <a16:rowId xmlns:a16="http://schemas.microsoft.com/office/drawing/2014/main" val="2237822632"/>
                  </a:ext>
                </a:extLst>
              </a:tr>
              <a:tr h="342776">
                <a:tc>
                  <a:txBody>
                    <a:bodyPr/>
                    <a:lstStyle/>
                    <a:p>
                      <a:pPr marL="0" marR="0" algn="l" fontAlgn="t">
                        <a:buNone/>
                      </a:pPr>
                      <a:r>
                        <a:rPr lang="en-US" sz="1100" b="0" i="0" u="none" strike="noStrike">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Contract language</a:t>
                      </a:r>
                      <a:endParaRPr lang="en-US" sz="2100" b="0" i="0" u="none" strike="noStrike">
                        <a:effectLst/>
                        <a:latin typeface="Arial" panose="020B0604020202020204" pitchFamily="34" charset="0"/>
                      </a:endParaRPr>
                    </a:p>
                  </a:txBody>
                  <a:tcPr marL="94891" marR="94891" marT="62774" marB="62774">
                    <a:lnL>
                      <a:noFill/>
                    </a:lnL>
                    <a:lnR>
                      <a:noFill/>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a:txBody>
                    <a:bodyPr/>
                    <a:lstStyle/>
                    <a:p>
                      <a:pPr marL="0" marR="0" algn="l" fontAlgn="t">
                        <a:buNone/>
                      </a:pPr>
                      <a:r>
                        <a:rPr lang="en-US" sz="1100" b="0" i="0" u="none" strike="noStrike">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51%</a:t>
                      </a:r>
                      <a:endParaRPr lang="en-US" sz="2100" b="0" i="0" u="none" strike="noStrike">
                        <a:effectLst/>
                        <a:latin typeface="Arial" panose="020B0604020202020204" pitchFamily="34" charset="0"/>
                      </a:endParaRPr>
                    </a:p>
                  </a:txBody>
                  <a:tcPr marL="94891" marR="94891" marT="62774" marB="62774">
                    <a:lnL>
                      <a:noFill/>
                    </a:lnL>
                    <a:lnR>
                      <a:noFill/>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a:txBody>
                    <a:bodyPr/>
                    <a:lstStyle/>
                    <a:p>
                      <a:pPr marL="0" marR="0" algn="l" fontAlgn="t">
                        <a:buNone/>
                      </a:pPr>
                      <a:r>
                        <a:rPr lang="en-US" sz="1100" b="0" i="0" u="none" strike="noStrike">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43%</a:t>
                      </a:r>
                      <a:endParaRPr lang="en-US" sz="2100" b="0" i="0" u="none" strike="noStrike">
                        <a:effectLst/>
                        <a:latin typeface="Arial" panose="020B0604020202020204" pitchFamily="34" charset="0"/>
                      </a:endParaRPr>
                    </a:p>
                  </a:txBody>
                  <a:tcPr marL="94891" marR="94891" marT="62774" marB="62774">
                    <a:lnL>
                      <a:noFill/>
                    </a:lnL>
                    <a:lnR>
                      <a:noFill/>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gridSpan="2">
                  <a:txBody>
                    <a:bodyPr/>
                    <a:lstStyle/>
                    <a:p>
                      <a:pPr marL="0" marR="0" algn="l" fontAlgn="t">
                        <a:buNone/>
                      </a:pPr>
                      <a:r>
                        <a:rPr lang="en-US" sz="1100" b="0" i="0" u="none" strike="noStrike">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30%</a:t>
                      </a:r>
                      <a:endParaRPr lang="en-US" sz="2100" b="0" i="0" u="none" strike="noStrike">
                        <a:effectLst/>
                        <a:latin typeface="Arial" panose="020B0604020202020204" pitchFamily="34" charset="0"/>
                      </a:endParaRPr>
                    </a:p>
                  </a:txBody>
                  <a:tcPr marL="105110" marR="105110" marT="52555" marB="52555">
                    <a:lnL>
                      <a:noFill/>
                    </a:lnL>
                    <a:lnR>
                      <a:noFill/>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hMerge="1">
                  <a:txBody>
                    <a:bodyPr/>
                    <a:lstStyle/>
                    <a:p>
                      <a:endParaRPr lang="en-US"/>
                    </a:p>
                  </a:txBody>
                  <a:tcPr/>
                </a:tc>
                <a:extLst>
                  <a:ext uri="{0D108BD9-81ED-4DB2-BD59-A6C34878D82A}">
                    <a16:rowId xmlns:a16="http://schemas.microsoft.com/office/drawing/2014/main" val="1360487087"/>
                  </a:ext>
                </a:extLst>
              </a:tr>
              <a:tr h="342776">
                <a:tc>
                  <a:txBody>
                    <a:bodyPr/>
                    <a:lstStyle/>
                    <a:p>
                      <a:pPr marL="0" marR="0" algn="l" fontAlgn="t">
                        <a:buNone/>
                      </a:pPr>
                      <a:r>
                        <a:rPr lang="en-US" sz="1100" b="0" i="0" u="none" strike="noStrike">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Refusal</a:t>
                      </a:r>
                      <a:endParaRPr lang="en-US" sz="2100" b="0" i="0" u="none" strike="noStrike">
                        <a:effectLst/>
                        <a:latin typeface="Arial" panose="020B0604020202020204" pitchFamily="34" charset="0"/>
                      </a:endParaRPr>
                    </a:p>
                  </a:txBody>
                  <a:tcPr marL="94891" marR="94891" marT="62774" marB="62774">
                    <a:lnL>
                      <a:noFill/>
                    </a:lnL>
                    <a:lnR>
                      <a:noFill/>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a:txBody>
                    <a:bodyPr/>
                    <a:lstStyle/>
                    <a:p>
                      <a:pPr marL="0" marR="0" algn="l" fontAlgn="t">
                        <a:buNone/>
                      </a:pPr>
                      <a:r>
                        <a:rPr lang="en-US" sz="1100" b="0" i="0" u="none" strike="noStrike" dirty="0">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52%</a:t>
                      </a:r>
                      <a:endParaRPr lang="en-US" sz="2100" b="0" i="0" u="none" strike="noStrike" dirty="0">
                        <a:effectLst/>
                        <a:latin typeface="Arial" panose="020B0604020202020204" pitchFamily="34" charset="0"/>
                      </a:endParaRPr>
                    </a:p>
                  </a:txBody>
                  <a:tcPr marL="94891" marR="94891" marT="62774" marB="62774">
                    <a:lnL>
                      <a:noFill/>
                    </a:lnL>
                    <a:lnR>
                      <a:noFill/>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a:txBody>
                    <a:bodyPr/>
                    <a:lstStyle/>
                    <a:p>
                      <a:pPr marL="0" marR="0" algn="l" fontAlgn="t">
                        <a:buNone/>
                      </a:pPr>
                      <a:r>
                        <a:rPr lang="en-US" sz="1100" b="0" i="0" u="none" strike="noStrike">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32%</a:t>
                      </a:r>
                      <a:endParaRPr lang="en-US" sz="2100" b="0" i="0" u="none" strike="noStrike">
                        <a:effectLst/>
                        <a:latin typeface="Arial" panose="020B0604020202020204" pitchFamily="34" charset="0"/>
                      </a:endParaRPr>
                    </a:p>
                  </a:txBody>
                  <a:tcPr marL="94891" marR="94891" marT="62774" marB="62774">
                    <a:lnL>
                      <a:noFill/>
                    </a:lnL>
                    <a:lnR>
                      <a:noFill/>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gridSpan="2">
                  <a:txBody>
                    <a:bodyPr/>
                    <a:lstStyle/>
                    <a:p>
                      <a:pPr marL="0" marR="0" algn="l" fontAlgn="t">
                        <a:buNone/>
                      </a:pPr>
                      <a:r>
                        <a:rPr lang="en-US" sz="1100" b="0" i="0" u="none" strike="noStrike">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27%</a:t>
                      </a:r>
                      <a:endParaRPr lang="en-US" sz="2100" b="0" i="0" u="none" strike="noStrike">
                        <a:effectLst/>
                        <a:latin typeface="Arial" panose="020B0604020202020204" pitchFamily="34" charset="0"/>
                      </a:endParaRPr>
                    </a:p>
                  </a:txBody>
                  <a:tcPr marL="105110" marR="105110" marT="52555" marB="52555">
                    <a:lnL>
                      <a:noFill/>
                    </a:lnL>
                    <a:lnR>
                      <a:noFill/>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hMerge="1">
                  <a:txBody>
                    <a:bodyPr/>
                    <a:lstStyle/>
                    <a:p>
                      <a:endParaRPr lang="en-US"/>
                    </a:p>
                  </a:txBody>
                  <a:tcPr/>
                </a:tc>
                <a:extLst>
                  <a:ext uri="{0D108BD9-81ED-4DB2-BD59-A6C34878D82A}">
                    <a16:rowId xmlns:a16="http://schemas.microsoft.com/office/drawing/2014/main" val="4226610162"/>
                  </a:ext>
                </a:extLst>
              </a:tr>
              <a:tr h="339856">
                <a:tc gridSpan="5">
                  <a:txBody>
                    <a:bodyPr/>
                    <a:lstStyle/>
                    <a:p>
                      <a:pPr marL="0" marR="0" algn="l" fontAlgn="t">
                        <a:lnSpc>
                          <a:spcPct val="110000"/>
                        </a:lnSpc>
                        <a:buNone/>
                        <a:tabLst>
                          <a:tab pos="228600" algn="l"/>
                        </a:tabLst>
                      </a:pPr>
                      <a:r>
                        <a:rPr lang="en-US" sz="1100" b="0" i="0" u="none" strike="noStrike">
                          <a:solidFill>
                            <a:srgbClr val="1334CB"/>
                          </a:solidFill>
                          <a:effectLst/>
                          <a:latin typeface="Arial" panose="020B0604020202020204" pitchFamily="34" charset="0"/>
                          <a:ea typeface="Times New Roman" panose="02020603050405020304" pitchFamily="18" charset="0"/>
                          <a:cs typeface="Times New Roman" panose="02020603050405020304" pitchFamily="18" charset="0"/>
                        </a:rPr>
                        <a:t>Hospitals and Health Systems</a:t>
                      </a:r>
                      <a:endParaRPr lang="en-US" sz="2100" b="0" i="0" u="none" strike="noStrike">
                        <a:effectLst/>
                        <a:latin typeface="Arial" panose="020B0604020202020204" pitchFamily="34" charset="0"/>
                      </a:endParaRPr>
                    </a:p>
                  </a:txBody>
                  <a:tcPr marL="105110" marR="105110" marT="52555" marB="52555">
                    <a:lnL>
                      <a:noFill/>
                    </a:lnL>
                    <a:lnR>
                      <a:noFill/>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EAEEF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38198060"/>
                  </a:ext>
                </a:extLst>
              </a:tr>
              <a:tr h="342776">
                <a:tc>
                  <a:txBody>
                    <a:bodyPr/>
                    <a:lstStyle/>
                    <a:p>
                      <a:pPr marL="0" marR="0" algn="l" fontAlgn="t">
                        <a:buNone/>
                      </a:pPr>
                      <a:r>
                        <a:rPr lang="en-US" sz="1100" b="0" i="0" u="none" strike="noStrike">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Strategic affiliations</a:t>
                      </a:r>
                      <a:endParaRPr lang="en-US" sz="2100" b="0" i="0" u="none" strike="noStrike">
                        <a:effectLst/>
                        <a:latin typeface="Arial" panose="020B0604020202020204" pitchFamily="34" charset="0"/>
                      </a:endParaRPr>
                    </a:p>
                  </a:txBody>
                  <a:tcPr marL="94891" marR="94891" marT="62774" marB="62774">
                    <a:lnL>
                      <a:noFill/>
                    </a:lnL>
                    <a:lnR>
                      <a:noFill/>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a:txBody>
                    <a:bodyPr/>
                    <a:lstStyle/>
                    <a:p>
                      <a:pPr marL="0" marR="0" algn="l" fontAlgn="t">
                        <a:buNone/>
                      </a:pPr>
                      <a:r>
                        <a:rPr lang="en-US" sz="1100" b="0" i="0" u="none" strike="noStrike">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2100" b="0" i="0" u="none" strike="noStrike">
                        <a:effectLst/>
                        <a:latin typeface="Arial" panose="020B0604020202020204" pitchFamily="34" charset="0"/>
                      </a:endParaRPr>
                    </a:p>
                  </a:txBody>
                  <a:tcPr marL="94891" marR="94891" marT="62774" marB="62774">
                    <a:lnL>
                      <a:noFill/>
                    </a:lnL>
                    <a:lnR>
                      <a:noFill/>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a:txBody>
                    <a:bodyPr/>
                    <a:lstStyle/>
                    <a:p>
                      <a:pPr marL="0" marR="0" algn="l" fontAlgn="t">
                        <a:buNone/>
                      </a:pPr>
                      <a:r>
                        <a:rPr lang="en-US" sz="1100" b="0" i="0" u="none" strike="noStrike">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45%</a:t>
                      </a:r>
                      <a:endParaRPr lang="en-US" sz="2100" b="0" i="0" u="none" strike="noStrike">
                        <a:effectLst/>
                        <a:latin typeface="Arial" panose="020B0604020202020204" pitchFamily="34" charset="0"/>
                      </a:endParaRPr>
                    </a:p>
                  </a:txBody>
                  <a:tcPr marL="94891" marR="94891" marT="62774" marB="62774">
                    <a:lnL>
                      <a:noFill/>
                    </a:lnL>
                    <a:lnR>
                      <a:noFill/>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gridSpan="2">
                  <a:txBody>
                    <a:bodyPr/>
                    <a:lstStyle/>
                    <a:p>
                      <a:pPr marL="0" marR="0" algn="l" fontAlgn="t">
                        <a:buNone/>
                      </a:pPr>
                      <a:r>
                        <a:rPr lang="en-US" sz="1100" b="0" i="0" u="none" strike="noStrike">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42%</a:t>
                      </a:r>
                      <a:endParaRPr lang="en-US" sz="2100" b="0" i="0" u="none" strike="noStrike">
                        <a:effectLst/>
                        <a:latin typeface="Arial" panose="020B0604020202020204" pitchFamily="34" charset="0"/>
                      </a:endParaRPr>
                    </a:p>
                  </a:txBody>
                  <a:tcPr marL="105110" marR="105110" marT="52555" marB="52555">
                    <a:lnL>
                      <a:noFill/>
                    </a:lnL>
                    <a:lnR>
                      <a:noFill/>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hMerge="1">
                  <a:txBody>
                    <a:bodyPr/>
                    <a:lstStyle/>
                    <a:p>
                      <a:endParaRPr lang="en-US"/>
                    </a:p>
                  </a:txBody>
                  <a:tcPr/>
                </a:tc>
                <a:extLst>
                  <a:ext uri="{0D108BD9-81ED-4DB2-BD59-A6C34878D82A}">
                    <a16:rowId xmlns:a16="http://schemas.microsoft.com/office/drawing/2014/main" val="3051443962"/>
                  </a:ext>
                </a:extLst>
              </a:tr>
              <a:tr h="342776">
                <a:tc>
                  <a:txBody>
                    <a:bodyPr/>
                    <a:lstStyle/>
                    <a:p>
                      <a:pPr marL="0" marR="0" algn="l" fontAlgn="t">
                        <a:buNone/>
                      </a:pPr>
                      <a:r>
                        <a:rPr lang="en-US" sz="1100" b="0" i="0" u="none" strike="noStrike">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Artificial barriers</a:t>
                      </a:r>
                      <a:endParaRPr lang="en-US" sz="2100" b="0" i="0" u="none" strike="noStrike">
                        <a:effectLst/>
                        <a:latin typeface="Arial" panose="020B0604020202020204" pitchFamily="34" charset="0"/>
                      </a:endParaRPr>
                    </a:p>
                  </a:txBody>
                  <a:tcPr marL="94891" marR="94891" marT="62774" marB="62774">
                    <a:lnL>
                      <a:noFill/>
                    </a:lnL>
                    <a:lnR>
                      <a:noFill/>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a:txBody>
                    <a:bodyPr/>
                    <a:lstStyle/>
                    <a:p>
                      <a:pPr marL="0" marR="0" algn="l" fontAlgn="t">
                        <a:buNone/>
                      </a:pPr>
                      <a:r>
                        <a:rPr lang="en-US" sz="1100" b="0" i="0" u="none" strike="noStrike">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34%</a:t>
                      </a:r>
                      <a:endParaRPr lang="en-US" sz="2100" b="0" i="0" u="none" strike="noStrike">
                        <a:effectLst/>
                        <a:latin typeface="Arial" panose="020B0604020202020204" pitchFamily="34" charset="0"/>
                      </a:endParaRPr>
                    </a:p>
                  </a:txBody>
                  <a:tcPr marL="94891" marR="94891" marT="62774" marB="62774">
                    <a:lnL>
                      <a:noFill/>
                    </a:lnL>
                    <a:lnR>
                      <a:noFill/>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a:txBody>
                    <a:bodyPr/>
                    <a:lstStyle/>
                    <a:p>
                      <a:pPr marL="0" marR="0" algn="l" fontAlgn="t">
                        <a:buNone/>
                      </a:pPr>
                      <a:r>
                        <a:rPr lang="en-US" sz="1100" b="0" i="0" u="none" strike="noStrike">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25%</a:t>
                      </a:r>
                      <a:endParaRPr lang="en-US" sz="2100" b="0" i="0" u="none" strike="noStrike">
                        <a:effectLst/>
                        <a:latin typeface="Arial" panose="020B0604020202020204" pitchFamily="34" charset="0"/>
                      </a:endParaRPr>
                    </a:p>
                  </a:txBody>
                  <a:tcPr marL="94891" marR="94891" marT="62774" marB="62774">
                    <a:lnL>
                      <a:noFill/>
                    </a:lnL>
                    <a:lnR>
                      <a:noFill/>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gridSpan="2">
                  <a:txBody>
                    <a:bodyPr/>
                    <a:lstStyle/>
                    <a:p>
                      <a:pPr marL="0" marR="0" algn="l" fontAlgn="t">
                        <a:buNone/>
                      </a:pPr>
                      <a:r>
                        <a:rPr lang="en-US" sz="1100" b="0" i="0" u="none" strike="noStrike">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22%</a:t>
                      </a:r>
                      <a:endParaRPr lang="en-US" sz="2100" b="0" i="0" u="none" strike="noStrike">
                        <a:effectLst/>
                        <a:latin typeface="Arial" panose="020B0604020202020204" pitchFamily="34" charset="0"/>
                      </a:endParaRPr>
                    </a:p>
                  </a:txBody>
                  <a:tcPr marL="105110" marR="105110" marT="52555" marB="52555">
                    <a:lnL>
                      <a:noFill/>
                    </a:lnL>
                    <a:lnR>
                      <a:noFill/>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hMerge="1">
                  <a:txBody>
                    <a:bodyPr/>
                    <a:lstStyle/>
                    <a:p>
                      <a:endParaRPr lang="en-US"/>
                    </a:p>
                  </a:txBody>
                  <a:tcPr/>
                </a:tc>
                <a:extLst>
                  <a:ext uri="{0D108BD9-81ED-4DB2-BD59-A6C34878D82A}">
                    <a16:rowId xmlns:a16="http://schemas.microsoft.com/office/drawing/2014/main" val="1177092988"/>
                  </a:ext>
                </a:extLst>
              </a:tr>
              <a:tr h="342776">
                <a:tc>
                  <a:txBody>
                    <a:bodyPr/>
                    <a:lstStyle/>
                    <a:p>
                      <a:pPr marL="0" marR="0" algn="l" fontAlgn="t">
                        <a:buNone/>
                      </a:pPr>
                      <a:r>
                        <a:rPr lang="en-US" sz="1100" b="0" i="0" u="none" strike="noStrike">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Refusal</a:t>
                      </a:r>
                      <a:endParaRPr lang="en-US" sz="2100" b="0" i="0" u="none" strike="noStrike">
                        <a:effectLst/>
                        <a:latin typeface="Arial" panose="020B0604020202020204" pitchFamily="34" charset="0"/>
                      </a:endParaRPr>
                    </a:p>
                  </a:txBody>
                  <a:tcPr marL="94891" marR="94891" marT="62774" marB="62774">
                    <a:lnL>
                      <a:noFill/>
                    </a:lnL>
                    <a:lnR>
                      <a:noFill/>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a:txBody>
                    <a:bodyPr/>
                    <a:lstStyle/>
                    <a:p>
                      <a:pPr marL="0" marR="0" algn="l" fontAlgn="t">
                        <a:buNone/>
                      </a:pPr>
                      <a:r>
                        <a:rPr lang="en-US" sz="1100" b="0" i="0" u="none" strike="noStrike">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52%</a:t>
                      </a:r>
                      <a:endParaRPr lang="en-US" sz="2100" b="0" i="0" u="none" strike="noStrike">
                        <a:effectLst/>
                        <a:latin typeface="Arial" panose="020B0604020202020204" pitchFamily="34" charset="0"/>
                      </a:endParaRPr>
                    </a:p>
                  </a:txBody>
                  <a:tcPr marL="94891" marR="94891" marT="62774" marB="62774">
                    <a:lnL>
                      <a:noFill/>
                    </a:lnL>
                    <a:lnR>
                      <a:noFill/>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a:txBody>
                    <a:bodyPr/>
                    <a:lstStyle/>
                    <a:p>
                      <a:pPr marL="0" marR="0" algn="l" fontAlgn="t">
                        <a:buNone/>
                      </a:pPr>
                      <a:r>
                        <a:rPr lang="en-US" sz="1100" b="0" i="0" u="none" strike="noStrike">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40%</a:t>
                      </a:r>
                      <a:endParaRPr lang="en-US" sz="2100" b="0" i="0" u="none" strike="noStrike">
                        <a:effectLst/>
                        <a:latin typeface="Arial" panose="020B0604020202020204" pitchFamily="34" charset="0"/>
                      </a:endParaRPr>
                    </a:p>
                  </a:txBody>
                  <a:tcPr marL="94891" marR="94891" marT="62774" marB="62774">
                    <a:lnL>
                      <a:noFill/>
                    </a:lnL>
                    <a:lnR>
                      <a:noFill/>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gridSpan="2">
                  <a:txBody>
                    <a:bodyPr/>
                    <a:lstStyle/>
                    <a:p>
                      <a:pPr marL="0" marR="0" algn="l" fontAlgn="t">
                        <a:buNone/>
                      </a:pPr>
                      <a:r>
                        <a:rPr lang="en-US" sz="1100" b="0" i="0" u="none" strike="noStrike" dirty="0">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31%</a:t>
                      </a:r>
                      <a:endParaRPr lang="en-US" sz="2100" b="0" i="0" u="none" strike="noStrike" dirty="0">
                        <a:effectLst/>
                        <a:latin typeface="Arial" panose="020B0604020202020204" pitchFamily="34" charset="0"/>
                      </a:endParaRPr>
                    </a:p>
                  </a:txBody>
                  <a:tcPr marL="105110" marR="105110" marT="52555" marB="52555">
                    <a:lnL>
                      <a:noFill/>
                    </a:lnL>
                    <a:lnR>
                      <a:noFill/>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hMerge="1">
                  <a:txBody>
                    <a:bodyPr/>
                    <a:lstStyle/>
                    <a:p>
                      <a:endParaRPr lang="en-US"/>
                    </a:p>
                  </a:txBody>
                  <a:tcPr/>
                </a:tc>
                <a:extLst>
                  <a:ext uri="{0D108BD9-81ED-4DB2-BD59-A6C34878D82A}">
                    <a16:rowId xmlns:a16="http://schemas.microsoft.com/office/drawing/2014/main" val="2500528437"/>
                  </a:ext>
                </a:extLst>
              </a:tr>
            </a:tbl>
          </a:graphicData>
        </a:graphic>
      </p:graphicFrame>
      <p:graphicFrame>
        <p:nvGraphicFramePr>
          <p:cNvPr id="4" name="Content Placeholder 3">
            <a:extLst>
              <a:ext uri="{FF2B5EF4-FFF2-40B4-BE49-F238E27FC236}">
                <a16:creationId xmlns:a16="http://schemas.microsoft.com/office/drawing/2014/main" id="{47AB6185-A453-07B4-4D2B-98CCB796DE2C}"/>
              </a:ext>
            </a:extLst>
          </p:cNvPr>
          <p:cNvGraphicFramePr>
            <a:graphicFrameLocks noGrp="1"/>
          </p:cNvGraphicFramePr>
          <p:nvPr>
            <p:ph sz="quarter" idx="22"/>
          </p:nvPr>
        </p:nvGraphicFramePr>
        <p:xfrm>
          <a:off x="6267331" y="2421270"/>
          <a:ext cx="5467350" cy="391795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0C9A077A-83C2-7680-71F0-83A034965D59}"/>
              </a:ext>
            </a:extLst>
          </p:cNvPr>
          <p:cNvSpPr txBox="1"/>
          <p:nvPr/>
        </p:nvSpPr>
        <p:spPr bwMode="gray">
          <a:xfrm>
            <a:off x="6501679" y="6316969"/>
            <a:ext cx="5395353" cy="268042"/>
          </a:xfrm>
          <a:prstGeom prst="rect">
            <a:avLst/>
          </a:prstGeom>
        </p:spPr>
        <p:txBody>
          <a:bodyPr wrap="square" lIns="45720" tIns="45720" rIns="45720" bIns="45720" rtlCol="0">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100" b="0" i="0" u="none" strike="noStrike" kern="1200" cap="none" spc="0" normalizeH="0" baseline="0" noProof="0" dirty="0">
                <a:ln>
                  <a:noFill/>
                </a:ln>
                <a:solidFill>
                  <a:srgbClr val="FFFFFF">
                    <a:lumMod val="50000"/>
                  </a:srgbClr>
                </a:solidFill>
                <a:effectLst/>
                <a:uLnTx/>
                <a:uFillTx/>
                <a:latin typeface="Arial" panose="020B0604020202020204"/>
                <a:ea typeface="+mn-ea"/>
                <a:cs typeface="+mn-cs"/>
              </a:rPr>
              <a:t>Source: National Survey of Health Information Organizations, 2019, 2023 and 2025.</a:t>
            </a:r>
          </a:p>
          <a:p>
            <a:pPr marL="171450" marR="0" lvl="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dirty="0" err="1">
              <a:ln>
                <a:noFill/>
              </a:ln>
              <a:solidFill>
                <a:srgbClr val="FFFFFF">
                  <a:lumMod val="50000"/>
                </a:srgbClr>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8DADE1A5-5630-ED86-1094-9BC4679F12AE}"/>
              </a:ext>
            </a:extLst>
          </p:cNvPr>
          <p:cNvSpPr/>
          <p:nvPr/>
        </p:nvSpPr>
        <p:spPr bwMode="gray">
          <a:xfrm>
            <a:off x="0" y="0"/>
            <a:ext cx="1101213" cy="265471"/>
          </a:xfrm>
          <a:prstGeom prst="rect">
            <a:avLst/>
          </a:prstGeom>
          <a:solidFill>
            <a:schemeClr val="bg1"/>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b="1" dirty="0">
              <a:solidFill>
                <a:schemeClr val="accent1"/>
              </a:solidFill>
              <a:latin typeface="+mj-lt"/>
            </a:endParaRPr>
          </a:p>
        </p:txBody>
      </p:sp>
      <p:sp>
        <p:nvSpPr>
          <p:cNvPr id="7" name="Rectangle 6">
            <a:extLst>
              <a:ext uri="{FF2B5EF4-FFF2-40B4-BE49-F238E27FC236}">
                <a16:creationId xmlns:a16="http://schemas.microsoft.com/office/drawing/2014/main" id="{3B4E8B46-8B4E-096E-AE3C-A825085B78AF}"/>
              </a:ext>
            </a:extLst>
          </p:cNvPr>
          <p:cNvSpPr/>
          <p:nvPr/>
        </p:nvSpPr>
        <p:spPr bwMode="gray">
          <a:xfrm>
            <a:off x="-1" y="6676103"/>
            <a:ext cx="1769807" cy="162232"/>
          </a:xfrm>
          <a:prstGeom prst="rect">
            <a:avLst/>
          </a:prstGeom>
          <a:solidFill>
            <a:schemeClr val="bg1"/>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b="1" dirty="0">
              <a:solidFill>
                <a:schemeClr val="accent1"/>
              </a:solidFill>
              <a:latin typeface="+mj-lt"/>
            </a:endParaRPr>
          </a:p>
        </p:txBody>
      </p:sp>
    </p:spTree>
    <p:extLst>
      <p:ext uri="{BB962C8B-B14F-4D97-AF65-F5344CB8AC3E}">
        <p14:creationId xmlns:p14="http://schemas.microsoft.com/office/powerpoint/2010/main" val="14514268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23404-50FB-E816-1A98-9BB51DD15A80}"/>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6D9D232E-17CC-5CF5-3F13-8E5D0397C6C9}"/>
              </a:ext>
            </a:extLst>
          </p:cNvPr>
          <p:cNvSpPr>
            <a:spLocks noGrp="1"/>
          </p:cNvSpPr>
          <p:nvPr>
            <p:ph type="body" sz="quarter" idx="10"/>
          </p:nvPr>
        </p:nvSpPr>
        <p:spPr/>
        <p:txBody>
          <a:bodyPr/>
          <a:lstStyle/>
          <a:p>
            <a:r>
              <a:rPr lang="en-US" dirty="0"/>
              <a:t>Experiences of Perceived Information Blocking from a National Survey</a:t>
            </a:r>
          </a:p>
        </p:txBody>
      </p:sp>
      <p:sp>
        <p:nvSpPr>
          <p:cNvPr id="2" name="Title 1">
            <a:extLst>
              <a:ext uri="{FF2B5EF4-FFF2-40B4-BE49-F238E27FC236}">
                <a16:creationId xmlns:a16="http://schemas.microsoft.com/office/drawing/2014/main" id="{1645CBC2-95B6-C2D1-6155-5EC973AF3944}"/>
              </a:ext>
            </a:extLst>
          </p:cNvPr>
          <p:cNvSpPr>
            <a:spLocks noGrp="1"/>
          </p:cNvSpPr>
          <p:nvPr>
            <p:ph type="ctrTitle"/>
          </p:nvPr>
        </p:nvSpPr>
        <p:spPr/>
        <p:txBody>
          <a:bodyPr/>
          <a:lstStyle/>
          <a:p>
            <a:r>
              <a:rPr lang="en-US" dirty="0"/>
              <a:t>Hospitals</a:t>
            </a:r>
          </a:p>
        </p:txBody>
      </p:sp>
    </p:spTree>
    <p:extLst>
      <p:ext uri="{BB962C8B-B14F-4D97-AF65-F5344CB8AC3E}">
        <p14:creationId xmlns:p14="http://schemas.microsoft.com/office/powerpoint/2010/main" val="1591743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2D9F93-77D7-AB31-FCFF-AD2BC5E9D8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B0AA3A-396A-2C7D-CF5D-264CD7AF9952}"/>
              </a:ext>
            </a:extLst>
          </p:cNvPr>
          <p:cNvSpPr>
            <a:spLocks noGrp="1"/>
          </p:cNvSpPr>
          <p:nvPr>
            <p:ph type="title"/>
          </p:nvPr>
        </p:nvSpPr>
        <p:spPr/>
        <p:txBody>
          <a:bodyPr/>
          <a:lstStyle/>
          <a:p>
            <a:r>
              <a:rPr lang="en-US" dirty="0"/>
              <a:t>The percentage of hospitals reporting potential information blocking across any actor decreased from 2021 to 2025.</a:t>
            </a:r>
          </a:p>
        </p:txBody>
      </p:sp>
      <p:graphicFrame>
        <p:nvGraphicFramePr>
          <p:cNvPr id="3" name="Chart 2">
            <a:extLst>
              <a:ext uri="{FF2B5EF4-FFF2-40B4-BE49-F238E27FC236}">
                <a16:creationId xmlns:a16="http://schemas.microsoft.com/office/drawing/2014/main" id="{D5C58F9F-92AA-46F3-2670-215DA643D5DE}"/>
              </a:ext>
            </a:extLst>
          </p:cNvPr>
          <p:cNvGraphicFramePr>
            <a:graphicFrameLocks/>
          </p:cNvGraphicFramePr>
          <p:nvPr/>
        </p:nvGraphicFramePr>
        <p:xfrm>
          <a:off x="766917" y="1347788"/>
          <a:ext cx="10967764" cy="4800601"/>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8A4A8F81-3426-D394-C8FA-9376305B0AAD}"/>
              </a:ext>
            </a:extLst>
          </p:cNvPr>
          <p:cNvSpPr txBox="1"/>
          <p:nvPr/>
        </p:nvSpPr>
        <p:spPr bwMode="gray">
          <a:xfrm>
            <a:off x="5634179" y="6161449"/>
            <a:ext cx="5368118" cy="252411"/>
          </a:xfrm>
          <a:prstGeom prst="rect">
            <a:avLst/>
          </a:prstGeom>
        </p:spPr>
        <p:txBody>
          <a:bodyPr wrap="square" lIns="45720" tIns="45720" rIns="45720" bIns="45720" rtlCol="0">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100" b="0" i="0" u="none" strike="noStrike" kern="1200" cap="none" spc="0" normalizeH="0" baseline="0" noProof="0" dirty="0">
                <a:ln>
                  <a:noFill/>
                </a:ln>
                <a:solidFill>
                  <a:srgbClr val="FFFFFF">
                    <a:lumMod val="50000"/>
                  </a:srgbClr>
                </a:solidFill>
                <a:effectLst/>
                <a:uLnTx/>
                <a:uFillTx/>
                <a:latin typeface="Arial" panose="020B0604020202020204"/>
                <a:ea typeface="+mn-ea"/>
                <a:cs typeface="+mn-cs"/>
              </a:rPr>
              <a:t>Source: American Hospital Association Information Technology Survey, 2021-2025.</a:t>
            </a:r>
          </a:p>
          <a:p>
            <a:pPr marL="171450" marR="0" lvl="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dirty="0" err="1">
              <a:ln>
                <a:noFill/>
              </a:ln>
              <a:solidFill>
                <a:srgbClr val="FFFFFF">
                  <a:lumMod val="50000"/>
                </a:srgbClr>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0F3C9EB9-7B2C-AE46-AFE4-2221744E0ADD}"/>
              </a:ext>
            </a:extLst>
          </p:cNvPr>
          <p:cNvSpPr/>
          <p:nvPr/>
        </p:nvSpPr>
        <p:spPr bwMode="gray">
          <a:xfrm>
            <a:off x="0" y="0"/>
            <a:ext cx="1101213" cy="265471"/>
          </a:xfrm>
          <a:prstGeom prst="rect">
            <a:avLst/>
          </a:prstGeom>
          <a:solidFill>
            <a:schemeClr val="bg1"/>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b="1" dirty="0">
              <a:solidFill>
                <a:schemeClr val="accent1"/>
              </a:solidFill>
              <a:latin typeface="+mj-lt"/>
            </a:endParaRPr>
          </a:p>
        </p:txBody>
      </p:sp>
      <p:sp>
        <p:nvSpPr>
          <p:cNvPr id="6" name="Rectangle 5">
            <a:extLst>
              <a:ext uri="{FF2B5EF4-FFF2-40B4-BE49-F238E27FC236}">
                <a16:creationId xmlns:a16="http://schemas.microsoft.com/office/drawing/2014/main" id="{7BE9CF15-7DE0-EDD7-3A19-D003E07174AD}"/>
              </a:ext>
            </a:extLst>
          </p:cNvPr>
          <p:cNvSpPr/>
          <p:nvPr/>
        </p:nvSpPr>
        <p:spPr bwMode="gray">
          <a:xfrm>
            <a:off x="-1" y="6685935"/>
            <a:ext cx="1769807" cy="162232"/>
          </a:xfrm>
          <a:prstGeom prst="rect">
            <a:avLst/>
          </a:prstGeom>
          <a:solidFill>
            <a:schemeClr val="bg1"/>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b="1" dirty="0">
              <a:solidFill>
                <a:schemeClr val="accent1"/>
              </a:solidFill>
              <a:latin typeface="+mj-lt"/>
            </a:endParaRPr>
          </a:p>
        </p:txBody>
      </p:sp>
    </p:spTree>
    <p:extLst>
      <p:ext uri="{BB962C8B-B14F-4D97-AF65-F5344CB8AC3E}">
        <p14:creationId xmlns:p14="http://schemas.microsoft.com/office/powerpoint/2010/main" val="27210696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0EF9F-DDED-5C78-0152-E4C26C2B67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8715D2-0892-BFB0-6FEB-ACF8AA713B34}"/>
              </a:ext>
            </a:extLst>
          </p:cNvPr>
          <p:cNvSpPr>
            <a:spLocks noGrp="1"/>
          </p:cNvSpPr>
          <p:nvPr>
            <p:ph type="title"/>
          </p:nvPr>
        </p:nvSpPr>
        <p:spPr/>
        <p:txBody>
          <a:bodyPr/>
          <a:lstStyle/>
          <a:p>
            <a:r>
              <a:rPr lang="en-US" dirty="0"/>
              <a:t>All types of information blocking declined from 2021 to 2025, but certain forms remained common</a:t>
            </a:r>
          </a:p>
        </p:txBody>
      </p:sp>
      <p:sp>
        <p:nvSpPr>
          <p:cNvPr id="5" name="Text Placeholder 4">
            <a:extLst>
              <a:ext uri="{FF2B5EF4-FFF2-40B4-BE49-F238E27FC236}">
                <a16:creationId xmlns:a16="http://schemas.microsoft.com/office/drawing/2014/main" id="{E6479483-903E-6D87-ED09-DAADC0ED6C63}"/>
              </a:ext>
            </a:extLst>
          </p:cNvPr>
          <p:cNvSpPr>
            <a:spLocks noGrp="1"/>
          </p:cNvSpPr>
          <p:nvPr>
            <p:ph type="body" sz="quarter" idx="17"/>
          </p:nvPr>
        </p:nvSpPr>
        <p:spPr>
          <a:xfrm>
            <a:off x="457363" y="1606210"/>
            <a:ext cx="5467187" cy="914417"/>
          </a:xfrm>
        </p:spPr>
        <p:txBody>
          <a:bodyPr/>
          <a:lstStyle/>
          <a:p>
            <a:r>
              <a:rPr lang="en-US" sz="1600" b="0" dirty="0"/>
              <a:t>Percent of Hospitals that Perceived Healthcare Providers  Engaged in Three Types of Information Blocking</a:t>
            </a:r>
            <a:endParaRPr lang="en-US" sz="1600" dirty="0"/>
          </a:p>
          <a:p>
            <a:endParaRPr lang="en-US" dirty="0"/>
          </a:p>
        </p:txBody>
      </p:sp>
      <p:sp>
        <p:nvSpPr>
          <p:cNvPr id="7" name="Text Placeholder 6">
            <a:extLst>
              <a:ext uri="{FF2B5EF4-FFF2-40B4-BE49-F238E27FC236}">
                <a16:creationId xmlns:a16="http://schemas.microsoft.com/office/drawing/2014/main" id="{3E56504C-4300-0F11-AA7E-4B9790C026F4}"/>
              </a:ext>
            </a:extLst>
          </p:cNvPr>
          <p:cNvSpPr>
            <a:spLocks noGrp="1"/>
          </p:cNvSpPr>
          <p:nvPr>
            <p:ph type="body" sz="quarter" idx="21"/>
          </p:nvPr>
        </p:nvSpPr>
        <p:spPr>
          <a:xfrm>
            <a:off x="6267450" y="1606210"/>
            <a:ext cx="5467187" cy="914417"/>
          </a:xfrm>
        </p:spPr>
        <p:txBody>
          <a:bodyPr/>
          <a:lstStyle/>
          <a:p>
            <a:r>
              <a:rPr lang="en-US" sz="1600" b="0" dirty="0"/>
              <a:t>Percent of Hospitals that Perceived EHR Developers Engaged in Four Types of Information Blocking</a:t>
            </a:r>
            <a:endParaRPr lang="en-US" sz="1600" dirty="0"/>
          </a:p>
          <a:p>
            <a:endParaRPr lang="en-US" dirty="0"/>
          </a:p>
        </p:txBody>
      </p:sp>
      <p:graphicFrame>
        <p:nvGraphicFramePr>
          <p:cNvPr id="9" name="Content Placeholder 8">
            <a:extLst>
              <a:ext uri="{FF2B5EF4-FFF2-40B4-BE49-F238E27FC236}">
                <a16:creationId xmlns:a16="http://schemas.microsoft.com/office/drawing/2014/main" id="{55CC647A-CCED-41C0-CCE2-48A5CBEE0F4E}"/>
              </a:ext>
            </a:extLst>
          </p:cNvPr>
          <p:cNvGraphicFramePr>
            <a:graphicFrameLocks noGrp="1"/>
          </p:cNvGraphicFramePr>
          <p:nvPr>
            <p:ph sz="quarter" idx="20"/>
          </p:nvPr>
        </p:nvGraphicFramePr>
        <p:xfrm>
          <a:off x="457200" y="2368550"/>
          <a:ext cx="5467350" cy="39179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ontent Placeholder 9">
            <a:extLst>
              <a:ext uri="{FF2B5EF4-FFF2-40B4-BE49-F238E27FC236}">
                <a16:creationId xmlns:a16="http://schemas.microsoft.com/office/drawing/2014/main" id="{C687CB2F-66BA-4025-B3F8-E2E3734E48DA}"/>
              </a:ext>
            </a:extLst>
          </p:cNvPr>
          <p:cNvGraphicFramePr>
            <a:graphicFrameLocks noGrp="1"/>
          </p:cNvGraphicFramePr>
          <p:nvPr>
            <p:ph sz="quarter" idx="22"/>
          </p:nvPr>
        </p:nvGraphicFramePr>
        <p:xfrm>
          <a:off x="6267287" y="2271252"/>
          <a:ext cx="5467350" cy="4129548"/>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B6887AF8-9524-B884-126E-12BFC46A8BF4}"/>
              </a:ext>
            </a:extLst>
          </p:cNvPr>
          <p:cNvSpPr txBox="1"/>
          <p:nvPr/>
        </p:nvSpPr>
        <p:spPr bwMode="gray">
          <a:xfrm>
            <a:off x="6267287" y="6489291"/>
            <a:ext cx="5467350" cy="253153"/>
          </a:xfrm>
          <a:prstGeom prst="rect">
            <a:avLst/>
          </a:prstGeom>
        </p:spPr>
        <p:txBody>
          <a:bodyPr wrap="square" lIns="45720" tIns="45720" rIns="45720" bIns="45720" rtlCol="0">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100" b="0" i="0" u="none" strike="noStrike" kern="1200" cap="none" spc="0" normalizeH="0" baseline="0" noProof="0" dirty="0">
                <a:ln>
                  <a:noFill/>
                </a:ln>
                <a:solidFill>
                  <a:srgbClr val="FFFFFF">
                    <a:lumMod val="50000"/>
                  </a:srgbClr>
                </a:solidFill>
                <a:effectLst/>
                <a:uLnTx/>
                <a:uFillTx/>
                <a:latin typeface="Arial" panose="020B0604020202020204"/>
                <a:ea typeface="+mn-ea"/>
                <a:cs typeface="+mn-cs"/>
              </a:rPr>
              <a:t>Source: American Hospital Association Information Technology Survey, 2021-2025.</a:t>
            </a:r>
          </a:p>
          <a:p>
            <a:pPr marL="171450" marR="0" lvl="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dirty="0" err="1">
              <a:ln>
                <a:noFill/>
              </a:ln>
              <a:solidFill>
                <a:srgbClr val="FFFFFF">
                  <a:lumMod val="50000"/>
                </a:srgbClr>
              </a:solidFill>
              <a:effectLst/>
              <a:uLnTx/>
              <a:uFillTx/>
              <a:latin typeface="Arial" panose="020B0604020202020204"/>
              <a:ea typeface="+mn-ea"/>
              <a:cs typeface="+mn-cs"/>
            </a:endParaRPr>
          </a:p>
        </p:txBody>
      </p:sp>
      <p:sp>
        <p:nvSpPr>
          <p:cNvPr id="3" name="Rectangle 2">
            <a:extLst>
              <a:ext uri="{FF2B5EF4-FFF2-40B4-BE49-F238E27FC236}">
                <a16:creationId xmlns:a16="http://schemas.microsoft.com/office/drawing/2014/main" id="{EC587096-A953-8D61-C7C9-571450A9A8A5}"/>
              </a:ext>
            </a:extLst>
          </p:cNvPr>
          <p:cNvSpPr/>
          <p:nvPr/>
        </p:nvSpPr>
        <p:spPr bwMode="gray">
          <a:xfrm>
            <a:off x="0" y="0"/>
            <a:ext cx="1101213" cy="265471"/>
          </a:xfrm>
          <a:prstGeom prst="rect">
            <a:avLst/>
          </a:prstGeom>
          <a:solidFill>
            <a:schemeClr val="bg1"/>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b="1" dirty="0">
              <a:solidFill>
                <a:schemeClr val="accent1"/>
              </a:solidFill>
              <a:latin typeface="+mj-lt"/>
            </a:endParaRPr>
          </a:p>
        </p:txBody>
      </p:sp>
      <p:sp>
        <p:nvSpPr>
          <p:cNvPr id="4" name="Rectangle 3">
            <a:extLst>
              <a:ext uri="{FF2B5EF4-FFF2-40B4-BE49-F238E27FC236}">
                <a16:creationId xmlns:a16="http://schemas.microsoft.com/office/drawing/2014/main" id="{67A932BA-0777-7B02-7D4C-9C2EEEF991B7}"/>
              </a:ext>
            </a:extLst>
          </p:cNvPr>
          <p:cNvSpPr/>
          <p:nvPr/>
        </p:nvSpPr>
        <p:spPr bwMode="gray">
          <a:xfrm>
            <a:off x="-1" y="6676103"/>
            <a:ext cx="1769807" cy="162232"/>
          </a:xfrm>
          <a:prstGeom prst="rect">
            <a:avLst/>
          </a:prstGeom>
          <a:solidFill>
            <a:schemeClr val="bg1"/>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b="1" dirty="0">
              <a:solidFill>
                <a:schemeClr val="accent1"/>
              </a:solidFill>
              <a:latin typeface="+mj-lt"/>
            </a:endParaRPr>
          </a:p>
        </p:txBody>
      </p:sp>
    </p:spTree>
    <p:extLst>
      <p:ext uri="{BB962C8B-B14F-4D97-AF65-F5344CB8AC3E}">
        <p14:creationId xmlns:p14="http://schemas.microsoft.com/office/powerpoint/2010/main" val="10499850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F8940-1B74-5059-54D2-CA07B030850B}"/>
              </a:ext>
            </a:extLst>
          </p:cNvPr>
          <p:cNvSpPr>
            <a:spLocks noGrp="1"/>
          </p:cNvSpPr>
          <p:nvPr>
            <p:ph type="title"/>
          </p:nvPr>
        </p:nvSpPr>
        <p:spPr/>
        <p:txBody>
          <a:bodyPr/>
          <a:lstStyle/>
          <a:p>
            <a:r>
              <a:rPr lang="en-US"/>
              <a:t>Where to Find More Information</a:t>
            </a:r>
          </a:p>
        </p:txBody>
      </p:sp>
      <p:sp>
        <p:nvSpPr>
          <p:cNvPr id="3" name="Text Placeholder 2">
            <a:extLst>
              <a:ext uri="{FF2B5EF4-FFF2-40B4-BE49-F238E27FC236}">
                <a16:creationId xmlns:a16="http://schemas.microsoft.com/office/drawing/2014/main" id="{9F3CCB35-09EF-8AD0-9CBF-DF66B2E16911}"/>
              </a:ext>
            </a:extLst>
          </p:cNvPr>
          <p:cNvSpPr>
            <a:spLocks noGrp="1"/>
          </p:cNvSpPr>
          <p:nvPr>
            <p:ph type="body" sz="quarter" idx="17"/>
          </p:nvPr>
        </p:nvSpPr>
        <p:spPr>
          <a:xfrm>
            <a:off x="457319" y="1161422"/>
            <a:ext cx="5467795" cy="372731"/>
          </a:xfrm>
        </p:spPr>
        <p:txBody>
          <a:bodyPr/>
          <a:lstStyle/>
          <a:p>
            <a:r>
              <a:rPr lang="en-US"/>
              <a:t>ASTP Website Resources</a:t>
            </a:r>
          </a:p>
        </p:txBody>
      </p:sp>
      <p:sp>
        <p:nvSpPr>
          <p:cNvPr id="4" name="Content Placeholder 3">
            <a:extLst>
              <a:ext uri="{FF2B5EF4-FFF2-40B4-BE49-F238E27FC236}">
                <a16:creationId xmlns:a16="http://schemas.microsoft.com/office/drawing/2014/main" id="{01BFFCC7-EC48-2427-2DB6-EA155562D697}"/>
              </a:ext>
            </a:extLst>
          </p:cNvPr>
          <p:cNvSpPr>
            <a:spLocks noGrp="1"/>
          </p:cNvSpPr>
          <p:nvPr>
            <p:ph sz="quarter" idx="18"/>
          </p:nvPr>
        </p:nvSpPr>
        <p:spPr>
          <a:xfrm>
            <a:off x="457319" y="1778374"/>
            <a:ext cx="4788449" cy="3918204"/>
          </a:xfrm>
        </p:spPr>
        <p:txBody>
          <a:bodyPr/>
          <a:lstStyle/>
          <a:p>
            <a:r>
              <a:rPr lang="en-US" sz="1600"/>
              <a:t>Information Blocking Webpage (Fact Sheets, FAQs, Blogs, Webinars &amp; Presentations, Press/Media): </a:t>
            </a:r>
            <a:r>
              <a:rPr lang="en-US" sz="1600">
                <a:hlinkClick r:id="rId2"/>
              </a:rPr>
              <a:t>https://www.healthit.gov/topic/information-blocking</a:t>
            </a:r>
            <a:r>
              <a:rPr lang="en-US" sz="1600"/>
              <a:t> </a:t>
            </a:r>
          </a:p>
          <a:p>
            <a:r>
              <a:rPr lang="en-US" sz="1600"/>
              <a:t>Information Blocking FAQs: </a:t>
            </a:r>
            <a:r>
              <a:rPr lang="en-US" sz="1600">
                <a:hlinkClick r:id="rId2"/>
              </a:rPr>
              <a:t>https://www.healthit.gov/topic/information-blocking</a:t>
            </a:r>
            <a:r>
              <a:rPr lang="en-US" sz="1600"/>
              <a:t> </a:t>
            </a:r>
          </a:p>
          <a:p>
            <a:r>
              <a:rPr lang="en-US" sz="1600"/>
              <a:t>Health IT Buzz Blog: </a:t>
            </a:r>
            <a:r>
              <a:rPr lang="en-US" sz="1600">
                <a:hlinkClick r:id="rId3"/>
              </a:rPr>
              <a:t>https://www.healthit.gov/buzz-blog/</a:t>
            </a:r>
            <a:r>
              <a:rPr lang="en-US" sz="1600"/>
              <a:t> </a:t>
            </a:r>
          </a:p>
          <a:p>
            <a:r>
              <a:rPr lang="en-US" sz="1600"/>
              <a:t>ASTP Speaker Request Form: </a:t>
            </a:r>
            <a:r>
              <a:rPr lang="en-US" sz="1600">
                <a:hlinkClick r:id="rId4"/>
              </a:rPr>
              <a:t>https://www.healthit.gov/speaker-request-form</a:t>
            </a:r>
            <a:r>
              <a:rPr lang="en-US" sz="1600"/>
              <a:t> </a:t>
            </a:r>
          </a:p>
        </p:txBody>
      </p:sp>
      <p:pic>
        <p:nvPicPr>
          <p:cNvPr id="8" name="Picture 7" descr="Graphical user interface, application&#10;&#10;AI-generated content may be incorrect.">
            <a:extLst>
              <a:ext uri="{FF2B5EF4-FFF2-40B4-BE49-F238E27FC236}">
                <a16:creationId xmlns:a16="http://schemas.microsoft.com/office/drawing/2014/main" id="{7CACE4A5-D3C7-A18B-208F-A6B4E70ADA61}"/>
              </a:ext>
            </a:extLst>
          </p:cNvPr>
          <p:cNvPicPr>
            <a:picLocks noChangeAspect="1"/>
          </p:cNvPicPr>
          <p:nvPr/>
        </p:nvPicPr>
        <p:blipFill>
          <a:blip r:embed="rId5"/>
          <a:stretch>
            <a:fillRect/>
          </a:stretch>
        </p:blipFill>
        <p:spPr>
          <a:xfrm>
            <a:off x="6635918" y="162753"/>
            <a:ext cx="4683128" cy="4209094"/>
          </a:xfrm>
          <a:prstGeom prst="rect">
            <a:avLst/>
          </a:prstGeom>
        </p:spPr>
      </p:pic>
      <p:pic>
        <p:nvPicPr>
          <p:cNvPr id="10" name="Picture 9" descr="Graphical user interface, text, application&#10;&#10;AI-generated content may be incorrect.">
            <a:extLst>
              <a:ext uri="{FF2B5EF4-FFF2-40B4-BE49-F238E27FC236}">
                <a16:creationId xmlns:a16="http://schemas.microsoft.com/office/drawing/2014/main" id="{6B75AED0-C476-91A7-40AC-611646450BA4}"/>
              </a:ext>
            </a:extLst>
          </p:cNvPr>
          <p:cNvPicPr>
            <a:picLocks noChangeAspect="1"/>
          </p:cNvPicPr>
          <p:nvPr/>
        </p:nvPicPr>
        <p:blipFill>
          <a:blip r:embed="rId6"/>
          <a:stretch>
            <a:fillRect/>
          </a:stretch>
        </p:blipFill>
        <p:spPr>
          <a:xfrm>
            <a:off x="5480196" y="4371847"/>
            <a:ext cx="6494854" cy="1828800"/>
          </a:xfrm>
          <a:prstGeom prst="rect">
            <a:avLst/>
          </a:prstGeom>
        </p:spPr>
      </p:pic>
      <p:sp>
        <p:nvSpPr>
          <p:cNvPr id="5" name="Rectangle 4">
            <a:extLst>
              <a:ext uri="{FF2B5EF4-FFF2-40B4-BE49-F238E27FC236}">
                <a16:creationId xmlns:a16="http://schemas.microsoft.com/office/drawing/2014/main" id="{A83306F1-A6F5-C739-0BB9-0713CAC441A7}"/>
              </a:ext>
            </a:extLst>
          </p:cNvPr>
          <p:cNvSpPr/>
          <p:nvPr/>
        </p:nvSpPr>
        <p:spPr bwMode="gray">
          <a:xfrm>
            <a:off x="0" y="0"/>
            <a:ext cx="1101213" cy="265471"/>
          </a:xfrm>
          <a:prstGeom prst="rect">
            <a:avLst/>
          </a:prstGeom>
          <a:solidFill>
            <a:schemeClr val="bg1"/>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b="1" dirty="0">
              <a:solidFill>
                <a:schemeClr val="accent1"/>
              </a:solidFill>
              <a:latin typeface="+mj-lt"/>
            </a:endParaRPr>
          </a:p>
        </p:txBody>
      </p:sp>
      <p:sp>
        <p:nvSpPr>
          <p:cNvPr id="6" name="Rectangle 5">
            <a:extLst>
              <a:ext uri="{FF2B5EF4-FFF2-40B4-BE49-F238E27FC236}">
                <a16:creationId xmlns:a16="http://schemas.microsoft.com/office/drawing/2014/main" id="{8C68CB3E-1A8A-95AA-CC02-AB7B163E1A34}"/>
              </a:ext>
            </a:extLst>
          </p:cNvPr>
          <p:cNvSpPr/>
          <p:nvPr/>
        </p:nvSpPr>
        <p:spPr bwMode="gray">
          <a:xfrm>
            <a:off x="-1" y="6676103"/>
            <a:ext cx="1769807" cy="162232"/>
          </a:xfrm>
          <a:prstGeom prst="rect">
            <a:avLst/>
          </a:prstGeom>
          <a:solidFill>
            <a:schemeClr val="bg1"/>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b="1" dirty="0">
              <a:solidFill>
                <a:schemeClr val="accent1"/>
              </a:solidFill>
              <a:latin typeface="+mj-lt"/>
            </a:endParaRPr>
          </a:p>
        </p:txBody>
      </p:sp>
    </p:spTree>
    <p:extLst>
      <p:ext uri="{BB962C8B-B14F-4D97-AF65-F5344CB8AC3E}">
        <p14:creationId xmlns:p14="http://schemas.microsoft.com/office/powerpoint/2010/main" val="10709259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1DB60AA-AFA7-E190-BD2F-BD45103F9F6D}"/>
              </a:ext>
            </a:extLst>
          </p:cNvPr>
          <p:cNvSpPr/>
          <p:nvPr/>
        </p:nvSpPr>
        <p:spPr>
          <a:xfrm>
            <a:off x="5177466" y="6227239"/>
            <a:ext cx="6474924"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81F79"/>
                </a:solidFill>
                <a:effectLst/>
                <a:uLnTx/>
                <a:uFillTx/>
                <a:latin typeface="Arial" panose="020B0604020202020204" pitchFamily="34" charset="0"/>
                <a:ea typeface="+mn-ea"/>
                <a:cs typeface="Arial" panose="020B0604020202020204" pitchFamily="34" charset="0"/>
              </a:rPr>
              <a:t>Subscribe to our weekly eblast at </a:t>
            </a:r>
            <a:r>
              <a:rPr kumimoji="0" lang="en-US" sz="1400" b="0" i="0" u="none" strike="noStrike" kern="1200" cap="none" spc="0" normalizeH="0" baseline="0" noProof="0">
                <a:ln>
                  <a:noFill/>
                </a:ln>
                <a:solidFill>
                  <a:srgbClr val="0F34BA"/>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healthit.gov</a:t>
            </a:r>
            <a:r>
              <a:rPr kumimoji="0" lang="en-US" sz="1400" b="0" i="0" u="none" strike="noStrike" kern="1200" cap="none" spc="0" normalizeH="0" baseline="0" noProof="0">
                <a:ln>
                  <a:noFill/>
                </a:ln>
                <a:solidFill>
                  <a:srgbClr val="0F34BA"/>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a:ln>
                  <a:noFill/>
                </a:ln>
                <a:solidFill>
                  <a:srgbClr val="081F79"/>
                </a:solidFill>
                <a:effectLst/>
                <a:uLnTx/>
                <a:uFillTx/>
                <a:latin typeface="Arial" panose="020B0604020202020204" pitchFamily="34" charset="0"/>
                <a:ea typeface="+mn-ea"/>
                <a:cs typeface="Arial" panose="020B0604020202020204" pitchFamily="34" charset="0"/>
              </a:rPr>
              <a:t>for the latest updates!</a:t>
            </a:r>
          </a:p>
        </p:txBody>
      </p:sp>
      <p:grpSp>
        <p:nvGrpSpPr>
          <p:cNvPr id="11" name="Graphic 13" descr="HHS and ASTP logo">
            <a:extLst>
              <a:ext uri="{FF2B5EF4-FFF2-40B4-BE49-F238E27FC236}">
                <a16:creationId xmlns:a16="http://schemas.microsoft.com/office/drawing/2014/main" id="{7AE31E1F-DCAA-2FDA-8E07-2F0E04DCB915}"/>
              </a:ext>
            </a:extLst>
          </p:cNvPr>
          <p:cNvGrpSpPr/>
          <p:nvPr/>
        </p:nvGrpSpPr>
        <p:grpSpPr>
          <a:xfrm>
            <a:off x="665490" y="1074804"/>
            <a:ext cx="2607937" cy="439532"/>
            <a:chOff x="1078048" y="709974"/>
            <a:chExt cx="2161191" cy="364239"/>
          </a:xfrm>
          <a:solidFill>
            <a:schemeClr val="bg1"/>
          </a:solidFill>
        </p:grpSpPr>
        <p:grpSp>
          <p:nvGrpSpPr>
            <p:cNvPr id="12" name="Graphic 13">
              <a:extLst>
                <a:ext uri="{FF2B5EF4-FFF2-40B4-BE49-F238E27FC236}">
                  <a16:creationId xmlns:a16="http://schemas.microsoft.com/office/drawing/2014/main" id="{F5A42095-6F7B-9D9E-DC1D-EC24CF03B08E}"/>
                </a:ext>
              </a:extLst>
            </p:cNvPr>
            <p:cNvGrpSpPr/>
            <p:nvPr/>
          </p:nvGrpSpPr>
          <p:grpSpPr>
            <a:xfrm>
              <a:off x="1078048" y="709974"/>
              <a:ext cx="769159" cy="362403"/>
              <a:chOff x="1078048" y="709974"/>
              <a:chExt cx="769159" cy="362403"/>
            </a:xfrm>
            <a:grpFill/>
          </p:grpSpPr>
          <p:grpSp>
            <p:nvGrpSpPr>
              <p:cNvPr id="24" name="Graphic 13">
                <a:extLst>
                  <a:ext uri="{FF2B5EF4-FFF2-40B4-BE49-F238E27FC236}">
                    <a16:creationId xmlns:a16="http://schemas.microsoft.com/office/drawing/2014/main" id="{DB9D2686-3EAC-DA67-F824-477A23BD5161}"/>
                  </a:ext>
                </a:extLst>
              </p:cNvPr>
              <p:cNvGrpSpPr/>
              <p:nvPr/>
            </p:nvGrpSpPr>
            <p:grpSpPr>
              <a:xfrm>
                <a:off x="1078048" y="709974"/>
                <a:ext cx="320524" cy="362403"/>
                <a:chOff x="1078048" y="709974"/>
                <a:chExt cx="320524" cy="362403"/>
              </a:xfrm>
              <a:grpFill/>
            </p:grpSpPr>
            <p:sp>
              <p:nvSpPr>
                <p:cNvPr id="29" name="Freeform 28">
                  <a:extLst>
                    <a:ext uri="{FF2B5EF4-FFF2-40B4-BE49-F238E27FC236}">
                      <a16:creationId xmlns:a16="http://schemas.microsoft.com/office/drawing/2014/main" id="{4356D10C-A18D-E6D8-8ECB-4A047911B4E0}"/>
                    </a:ext>
                  </a:extLst>
                </p:cNvPr>
                <p:cNvSpPr/>
                <p:nvPr/>
              </p:nvSpPr>
              <p:spPr>
                <a:xfrm>
                  <a:off x="1109737" y="709974"/>
                  <a:ext cx="265845" cy="201148"/>
                </a:xfrm>
                <a:custGeom>
                  <a:avLst/>
                  <a:gdLst>
                    <a:gd name="connsiteX0" fmla="*/ 265819 w 265845"/>
                    <a:gd name="connsiteY0" fmla="*/ 16337 h 201148"/>
                    <a:gd name="connsiteX1" fmla="*/ 241661 w 265845"/>
                    <a:gd name="connsiteY1" fmla="*/ 45801 h 201148"/>
                    <a:gd name="connsiteX2" fmla="*/ 141035 w 265845"/>
                    <a:gd name="connsiteY2" fmla="*/ 109073 h 201148"/>
                    <a:gd name="connsiteX3" fmla="*/ 113167 w 265845"/>
                    <a:gd name="connsiteY3" fmla="*/ 130699 h 201148"/>
                    <a:gd name="connsiteX4" fmla="*/ 95762 w 265845"/>
                    <a:gd name="connsiteY4" fmla="*/ 177067 h 201148"/>
                    <a:gd name="connsiteX5" fmla="*/ 69131 w 265845"/>
                    <a:gd name="connsiteY5" fmla="*/ 200393 h 201148"/>
                    <a:gd name="connsiteX6" fmla="*/ 42310 w 265845"/>
                    <a:gd name="connsiteY6" fmla="*/ 198976 h 201148"/>
                    <a:gd name="connsiteX7" fmla="*/ 10829 w 265845"/>
                    <a:gd name="connsiteY7" fmla="*/ 194916 h 201148"/>
                    <a:gd name="connsiteX8" fmla="*/ 3886 w 265845"/>
                    <a:gd name="connsiteY8" fmla="*/ 198221 h 201148"/>
                    <a:gd name="connsiteX9" fmla="*/ 2269 w 265845"/>
                    <a:gd name="connsiteY9" fmla="*/ 201148 h 201148"/>
                    <a:gd name="connsiteX10" fmla="*/ 177 w 265845"/>
                    <a:gd name="connsiteY10" fmla="*/ 196332 h 201148"/>
                    <a:gd name="connsiteX11" fmla="*/ 9402 w 265845"/>
                    <a:gd name="connsiteY11" fmla="*/ 179145 h 201148"/>
                    <a:gd name="connsiteX12" fmla="*/ 20340 w 265845"/>
                    <a:gd name="connsiteY12" fmla="*/ 176501 h 201148"/>
                    <a:gd name="connsiteX13" fmla="*/ 66373 w 265845"/>
                    <a:gd name="connsiteY13" fmla="*/ 182072 h 201148"/>
                    <a:gd name="connsiteX14" fmla="*/ 73126 w 265845"/>
                    <a:gd name="connsiteY14" fmla="*/ 179995 h 201148"/>
                    <a:gd name="connsiteX15" fmla="*/ 75504 w 265845"/>
                    <a:gd name="connsiteY15" fmla="*/ 176690 h 201148"/>
                    <a:gd name="connsiteX16" fmla="*/ 101659 w 265845"/>
                    <a:gd name="connsiteY16" fmla="*/ 113512 h 201148"/>
                    <a:gd name="connsiteX17" fmla="*/ 141605 w 265845"/>
                    <a:gd name="connsiteY17" fmla="*/ 86881 h 201148"/>
                    <a:gd name="connsiteX18" fmla="*/ 233482 w 265845"/>
                    <a:gd name="connsiteY18" fmla="*/ 28425 h 201148"/>
                    <a:gd name="connsiteX19" fmla="*/ 254881 w 265845"/>
                    <a:gd name="connsiteY19" fmla="*/ 2928 h 201148"/>
                    <a:gd name="connsiteX20" fmla="*/ 256308 w 265845"/>
                    <a:gd name="connsiteY20" fmla="*/ 0 h 201148"/>
                    <a:gd name="connsiteX21" fmla="*/ 265819 w 265845"/>
                    <a:gd name="connsiteY21" fmla="*/ 16432 h 201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5845" h="201148">
                      <a:moveTo>
                        <a:pt x="265819" y="16337"/>
                      </a:moveTo>
                      <a:cubicBezTo>
                        <a:pt x="264488" y="30975"/>
                        <a:pt x="251648" y="38435"/>
                        <a:pt x="241661" y="45801"/>
                      </a:cubicBezTo>
                      <a:lnTo>
                        <a:pt x="141035" y="109073"/>
                      </a:lnTo>
                      <a:cubicBezTo>
                        <a:pt x="131904" y="115495"/>
                        <a:pt x="119350" y="120122"/>
                        <a:pt x="113167" y="130699"/>
                      </a:cubicBezTo>
                      <a:cubicBezTo>
                        <a:pt x="105654" y="145431"/>
                        <a:pt x="99852" y="161013"/>
                        <a:pt x="95762" y="177067"/>
                      </a:cubicBezTo>
                      <a:cubicBezTo>
                        <a:pt x="91387" y="188777"/>
                        <a:pt x="81401" y="197465"/>
                        <a:pt x="69131" y="200393"/>
                      </a:cubicBezTo>
                      <a:cubicBezTo>
                        <a:pt x="60191" y="201054"/>
                        <a:pt x="51156" y="200487"/>
                        <a:pt x="42310" y="198976"/>
                      </a:cubicBezTo>
                      <a:lnTo>
                        <a:pt x="10829" y="194916"/>
                      </a:lnTo>
                      <a:cubicBezTo>
                        <a:pt x="8166" y="195010"/>
                        <a:pt x="5693" y="196238"/>
                        <a:pt x="3886" y="198221"/>
                      </a:cubicBezTo>
                      <a:lnTo>
                        <a:pt x="2269" y="201148"/>
                      </a:lnTo>
                      <a:cubicBezTo>
                        <a:pt x="-1155" y="201148"/>
                        <a:pt x="367" y="198410"/>
                        <a:pt x="177" y="196332"/>
                      </a:cubicBezTo>
                      <a:cubicBezTo>
                        <a:pt x="557" y="189533"/>
                        <a:pt x="3981" y="183206"/>
                        <a:pt x="9402" y="179145"/>
                      </a:cubicBezTo>
                      <a:cubicBezTo>
                        <a:pt x="12636" y="177162"/>
                        <a:pt x="16535" y="176217"/>
                        <a:pt x="20340" y="176501"/>
                      </a:cubicBezTo>
                      <a:lnTo>
                        <a:pt x="66373" y="182072"/>
                      </a:lnTo>
                      <a:cubicBezTo>
                        <a:pt x="68751" y="182072"/>
                        <a:pt x="71129" y="181317"/>
                        <a:pt x="73126" y="179995"/>
                      </a:cubicBezTo>
                      <a:lnTo>
                        <a:pt x="75504" y="176690"/>
                      </a:lnTo>
                      <a:cubicBezTo>
                        <a:pt x="82257" y="154497"/>
                        <a:pt x="87678" y="131171"/>
                        <a:pt x="101659" y="113512"/>
                      </a:cubicBezTo>
                      <a:cubicBezTo>
                        <a:pt x="114404" y="103879"/>
                        <a:pt x="127719" y="95003"/>
                        <a:pt x="141605" y="86881"/>
                      </a:cubicBezTo>
                      <a:cubicBezTo>
                        <a:pt x="172041" y="67616"/>
                        <a:pt x="203427" y="48068"/>
                        <a:pt x="233482" y="28425"/>
                      </a:cubicBezTo>
                      <a:cubicBezTo>
                        <a:pt x="243183" y="22381"/>
                        <a:pt x="250697" y="13410"/>
                        <a:pt x="254881" y="2928"/>
                      </a:cubicBezTo>
                      <a:lnTo>
                        <a:pt x="256308" y="0"/>
                      </a:lnTo>
                      <a:cubicBezTo>
                        <a:pt x="262395" y="3116"/>
                        <a:pt x="266200" y="9538"/>
                        <a:pt x="265819" y="16432"/>
                      </a:cubicBezTo>
                    </a:path>
                  </a:pathLst>
                </a:custGeom>
                <a:grpFill/>
                <a:ln w="948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0" name="Freeform 29">
                  <a:extLst>
                    <a:ext uri="{FF2B5EF4-FFF2-40B4-BE49-F238E27FC236}">
                      <a16:creationId xmlns:a16="http://schemas.microsoft.com/office/drawing/2014/main" id="{89979E71-482C-46C6-6269-633EEB59F5E7}"/>
                    </a:ext>
                  </a:extLst>
                </p:cNvPr>
                <p:cNvSpPr/>
                <p:nvPr/>
              </p:nvSpPr>
              <p:spPr>
                <a:xfrm>
                  <a:off x="1211422" y="749978"/>
                  <a:ext cx="185913" cy="301312"/>
                </a:xfrm>
                <a:custGeom>
                  <a:avLst/>
                  <a:gdLst>
                    <a:gd name="connsiteX0" fmla="*/ 185914 w 185913"/>
                    <a:gd name="connsiteY0" fmla="*/ 14958 h 301312"/>
                    <a:gd name="connsiteX1" fmla="*/ 163087 w 185913"/>
                    <a:gd name="connsiteY1" fmla="*/ 42061 h 301312"/>
                    <a:gd name="connsiteX2" fmla="*/ 121904 w 185913"/>
                    <a:gd name="connsiteY2" fmla="*/ 68503 h 301312"/>
                    <a:gd name="connsiteX3" fmla="*/ 48860 w 185913"/>
                    <a:gd name="connsiteY3" fmla="*/ 114871 h 301312"/>
                    <a:gd name="connsiteX4" fmla="*/ 31455 w 185913"/>
                    <a:gd name="connsiteY4" fmla="*/ 151701 h 301312"/>
                    <a:gd name="connsiteX5" fmla="*/ 33928 w 185913"/>
                    <a:gd name="connsiteY5" fmla="*/ 162939 h 301312"/>
                    <a:gd name="connsiteX6" fmla="*/ 22609 w 185913"/>
                    <a:gd name="connsiteY6" fmla="*/ 178048 h 301312"/>
                    <a:gd name="connsiteX7" fmla="*/ 32786 w 185913"/>
                    <a:gd name="connsiteY7" fmla="*/ 186359 h 301312"/>
                    <a:gd name="connsiteX8" fmla="*/ 32120 w 185913"/>
                    <a:gd name="connsiteY8" fmla="*/ 193630 h 301312"/>
                    <a:gd name="connsiteX9" fmla="*/ 35544 w 185913"/>
                    <a:gd name="connsiteY9" fmla="*/ 196936 h 301312"/>
                    <a:gd name="connsiteX10" fmla="*/ 34879 w 185913"/>
                    <a:gd name="connsiteY10" fmla="*/ 199674 h 301312"/>
                    <a:gd name="connsiteX11" fmla="*/ 37732 w 185913"/>
                    <a:gd name="connsiteY11" fmla="*/ 203829 h 301312"/>
                    <a:gd name="connsiteX12" fmla="*/ 37161 w 185913"/>
                    <a:gd name="connsiteY12" fmla="*/ 212801 h 301312"/>
                    <a:gd name="connsiteX13" fmla="*/ 78724 w 185913"/>
                    <a:gd name="connsiteY13" fmla="*/ 227155 h 301312"/>
                    <a:gd name="connsiteX14" fmla="*/ 79295 w 185913"/>
                    <a:gd name="connsiteY14" fmla="*/ 238582 h 301312"/>
                    <a:gd name="connsiteX15" fmla="*/ 42012 w 185913"/>
                    <a:gd name="connsiteY15" fmla="*/ 280322 h 301312"/>
                    <a:gd name="connsiteX16" fmla="*/ 53140 w 185913"/>
                    <a:gd name="connsiteY16" fmla="*/ 289483 h 301312"/>
                    <a:gd name="connsiteX17" fmla="*/ 64363 w 185913"/>
                    <a:gd name="connsiteY17" fmla="*/ 288822 h 301312"/>
                    <a:gd name="connsiteX18" fmla="*/ 65789 w 185913"/>
                    <a:gd name="connsiteY18" fmla="*/ 290710 h 301312"/>
                    <a:gd name="connsiteX19" fmla="*/ 65789 w 185913"/>
                    <a:gd name="connsiteY19" fmla="*/ 291371 h 301312"/>
                    <a:gd name="connsiteX20" fmla="*/ 25082 w 185913"/>
                    <a:gd name="connsiteY20" fmla="*/ 296849 h 301312"/>
                    <a:gd name="connsiteX21" fmla="*/ 19090 w 185913"/>
                    <a:gd name="connsiteY21" fmla="*/ 272673 h 301312"/>
                    <a:gd name="connsiteX22" fmla="*/ 52759 w 185913"/>
                    <a:gd name="connsiteY22" fmla="*/ 246420 h 301312"/>
                    <a:gd name="connsiteX23" fmla="*/ 53901 w 185913"/>
                    <a:gd name="connsiteY23" fmla="*/ 234710 h 301312"/>
                    <a:gd name="connsiteX24" fmla="*/ 40585 w 185913"/>
                    <a:gd name="connsiteY24" fmla="*/ 225833 h 301312"/>
                    <a:gd name="connsiteX25" fmla="*/ 14525 w 185913"/>
                    <a:gd name="connsiteY25" fmla="*/ 217145 h 301312"/>
                    <a:gd name="connsiteX26" fmla="*/ 12623 w 185913"/>
                    <a:gd name="connsiteY26" fmla="*/ 204679 h 301312"/>
                    <a:gd name="connsiteX27" fmla="*/ 11291 w 185913"/>
                    <a:gd name="connsiteY27" fmla="*/ 200524 h 301312"/>
                    <a:gd name="connsiteX28" fmla="*/ 12813 w 185913"/>
                    <a:gd name="connsiteY28" fmla="*/ 198163 h 301312"/>
                    <a:gd name="connsiteX29" fmla="*/ 9009 w 185913"/>
                    <a:gd name="connsiteY29" fmla="*/ 196463 h 301312"/>
                    <a:gd name="connsiteX30" fmla="*/ 10150 w 185913"/>
                    <a:gd name="connsiteY30" fmla="*/ 185414 h 301312"/>
                    <a:gd name="connsiteX31" fmla="*/ 68 w 185913"/>
                    <a:gd name="connsiteY31" fmla="*/ 182204 h 301312"/>
                    <a:gd name="connsiteX32" fmla="*/ 4348 w 185913"/>
                    <a:gd name="connsiteY32" fmla="*/ 173327 h 301312"/>
                    <a:gd name="connsiteX33" fmla="*/ 13764 w 185913"/>
                    <a:gd name="connsiteY33" fmla="*/ 159161 h 301312"/>
                    <a:gd name="connsiteX34" fmla="*/ 11196 w 185913"/>
                    <a:gd name="connsiteY34" fmla="*/ 153117 h 301312"/>
                    <a:gd name="connsiteX35" fmla="*/ 22990 w 185913"/>
                    <a:gd name="connsiteY35" fmla="*/ 115532 h 301312"/>
                    <a:gd name="connsiteX36" fmla="*/ 55422 w 185913"/>
                    <a:gd name="connsiteY36" fmla="*/ 88334 h 301312"/>
                    <a:gd name="connsiteX37" fmla="*/ 116673 w 185913"/>
                    <a:gd name="connsiteY37" fmla="*/ 49616 h 301312"/>
                    <a:gd name="connsiteX38" fmla="*/ 160234 w 185913"/>
                    <a:gd name="connsiteY38" fmla="*/ 20907 h 301312"/>
                    <a:gd name="connsiteX39" fmla="*/ 175737 w 185913"/>
                    <a:gd name="connsiteY39" fmla="*/ 37 h 301312"/>
                    <a:gd name="connsiteX40" fmla="*/ 180587 w 185913"/>
                    <a:gd name="connsiteY40" fmla="*/ 3247 h 301312"/>
                    <a:gd name="connsiteX41" fmla="*/ 185914 w 185913"/>
                    <a:gd name="connsiteY41" fmla="*/ 15146 h 30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85913" h="301312">
                      <a:moveTo>
                        <a:pt x="185914" y="14958"/>
                      </a:moveTo>
                      <a:cubicBezTo>
                        <a:pt x="185343" y="29312"/>
                        <a:pt x="173169" y="34506"/>
                        <a:pt x="163087" y="42061"/>
                      </a:cubicBezTo>
                      <a:lnTo>
                        <a:pt x="121904" y="68503"/>
                      </a:lnTo>
                      <a:lnTo>
                        <a:pt x="48860" y="114871"/>
                      </a:lnTo>
                      <a:cubicBezTo>
                        <a:pt x="38112" y="124031"/>
                        <a:pt x="35640" y="138669"/>
                        <a:pt x="31455" y="151701"/>
                      </a:cubicBezTo>
                      <a:cubicBezTo>
                        <a:pt x="31265" y="156045"/>
                        <a:pt x="35449" y="158500"/>
                        <a:pt x="33928" y="162939"/>
                      </a:cubicBezTo>
                      <a:lnTo>
                        <a:pt x="22609" y="178048"/>
                      </a:lnTo>
                      <a:cubicBezTo>
                        <a:pt x="22229" y="184564"/>
                        <a:pt x="30694" y="181920"/>
                        <a:pt x="32786" y="186359"/>
                      </a:cubicBezTo>
                      <a:cubicBezTo>
                        <a:pt x="32596" y="188720"/>
                        <a:pt x="30599" y="191364"/>
                        <a:pt x="32120" y="193630"/>
                      </a:cubicBezTo>
                      <a:cubicBezTo>
                        <a:pt x="33072" y="196086"/>
                        <a:pt x="38683" y="193725"/>
                        <a:pt x="35544" y="196936"/>
                      </a:cubicBezTo>
                      <a:cubicBezTo>
                        <a:pt x="34688" y="197408"/>
                        <a:pt x="34784" y="198919"/>
                        <a:pt x="34879" y="199674"/>
                      </a:cubicBezTo>
                      <a:cubicBezTo>
                        <a:pt x="35735" y="201280"/>
                        <a:pt x="37827" y="201657"/>
                        <a:pt x="37732" y="203829"/>
                      </a:cubicBezTo>
                      <a:cubicBezTo>
                        <a:pt x="36210" y="206568"/>
                        <a:pt x="36020" y="209873"/>
                        <a:pt x="37161" y="212801"/>
                      </a:cubicBezTo>
                      <a:cubicBezTo>
                        <a:pt x="46863" y="226683"/>
                        <a:pt x="68453" y="214028"/>
                        <a:pt x="78724" y="227155"/>
                      </a:cubicBezTo>
                      <a:cubicBezTo>
                        <a:pt x="80912" y="230649"/>
                        <a:pt x="81102" y="234899"/>
                        <a:pt x="79295" y="238582"/>
                      </a:cubicBezTo>
                      <a:cubicBezTo>
                        <a:pt x="70450" y="256147"/>
                        <a:pt x="32786" y="252464"/>
                        <a:pt x="42012" y="280322"/>
                      </a:cubicBezTo>
                      <a:cubicBezTo>
                        <a:pt x="43914" y="285044"/>
                        <a:pt x="48099" y="288538"/>
                        <a:pt x="53140" y="289483"/>
                      </a:cubicBezTo>
                      <a:cubicBezTo>
                        <a:pt x="56849" y="290238"/>
                        <a:pt x="60749" y="289955"/>
                        <a:pt x="64363" y="288822"/>
                      </a:cubicBezTo>
                      <a:cubicBezTo>
                        <a:pt x="65409" y="289011"/>
                        <a:pt x="65409" y="290049"/>
                        <a:pt x="65789" y="290710"/>
                      </a:cubicBezTo>
                      <a:lnTo>
                        <a:pt x="65789" y="291371"/>
                      </a:lnTo>
                      <a:cubicBezTo>
                        <a:pt x="53806" y="297604"/>
                        <a:pt x="38303" y="306953"/>
                        <a:pt x="25082" y="296849"/>
                      </a:cubicBezTo>
                      <a:cubicBezTo>
                        <a:pt x="18425" y="290710"/>
                        <a:pt x="16047" y="281172"/>
                        <a:pt x="19090" y="272673"/>
                      </a:cubicBezTo>
                      <a:cubicBezTo>
                        <a:pt x="25463" y="258791"/>
                        <a:pt x="42678" y="257374"/>
                        <a:pt x="52759" y="246420"/>
                      </a:cubicBezTo>
                      <a:cubicBezTo>
                        <a:pt x="55137" y="242926"/>
                        <a:pt x="55518" y="238582"/>
                        <a:pt x="53901" y="234710"/>
                      </a:cubicBezTo>
                      <a:cubicBezTo>
                        <a:pt x="50952" y="229988"/>
                        <a:pt x="46102" y="226683"/>
                        <a:pt x="40585" y="225833"/>
                      </a:cubicBezTo>
                      <a:cubicBezTo>
                        <a:pt x="31645" y="224416"/>
                        <a:pt x="17093" y="228194"/>
                        <a:pt x="14525" y="217145"/>
                      </a:cubicBezTo>
                      <a:cubicBezTo>
                        <a:pt x="13859" y="212990"/>
                        <a:pt x="18995" y="206474"/>
                        <a:pt x="12623" y="204679"/>
                      </a:cubicBezTo>
                      <a:cubicBezTo>
                        <a:pt x="11862" y="203452"/>
                        <a:pt x="9960" y="202129"/>
                        <a:pt x="11291" y="200524"/>
                      </a:cubicBezTo>
                      <a:cubicBezTo>
                        <a:pt x="11767" y="199485"/>
                        <a:pt x="13669" y="199580"/>
                        <a:pt x="12813" y="198163"/>
                      </a:cubicBezTo>
                      <a:cubicBezTo>
                        <a:pt x="11577" y="197597"/>
                        <a:pt x="9865" y="197691"/>
                        <a:pt x="9009" y="196463"/>
                      </a:cubicBezTo>
                      <a:cubicBezTo>
                        <a:pt x="5870" y="192025"/>
                        <a:pt x="16522" y="189097"/>
                        <a:pt x="10150" y="185414"/>
                      </a:cubicBezTo>
                      <a:cubicBezTo>
                        <a:pt x="6726" y="184470"/>
                        <a:pt x="1685" y="186359"/>
                        <a:pt x="68" y="182204"/>
                      </a:cubicBezTo>
                      <a:cubicBezTo>
                        <a:pt x="-502" y="178426"/>
                        <a:pt x="2636" y="176160"/>
                        <a:pt x="4348" y="173327"/>
                      </a:cubicBezTo>
                      <a:cubicBezTo>
                        <a:pt x="7392" y="168510"/>
                        <a:pt x="14620" y="166055"/>
                        <a:pt x="13764" y="159161"/>
                      </a:cubicBezTo>
                      <a:lnTo>
                        <a:pt x="11196" y="153117"/>
                      </a:lnTo>
                      <a:cubicBezTo>
                        <a:pt x="13954" y="140274"/>
                        <a:pt x="17949" y="127714"/>
                        <a:pt x="22990" y="115532"/>
                      </a:cubicBezTo>
                      <a:cubicBezTo>
                        <a:pt x="29362" y="102405"/>
                        <a:pt x="43819" y="96456"/>
                        <a:pt x="55422" y="88334"/>
                      </a:cubicBezTo>
                      <a:lnTo>
                        <a:pt x="116673" y="49616"/>
                      </a:lnTo>
                      <a:lnTo>
                        <a:pt x="160234" y="20907"/>
                      </a:lnTo>
                      <a:cubicBezTo>
                        <a:pt x="168223" y="16563"/>
                        <a:pt x="173930" y="8914"/>
                        <a:pt x="175737" y="37"/>
                      </a:cubicBezTo>
                      <a:cubicBezTo>
                        <a:pt x="177924" y="-341"/>
                        <a:pt x="178971" y="2303"/>
                        <a:pt x="180587" y="3247"/>
                      </a:cubicBezTo>
                      <a:cubicBezTo>
                        <a:pt x="183536" y="6553"/>
                        <a:pt x="185343" y="10708"/>
                        <a:pt x="185914" y="15146"/>
                      </a:cubicBezTo>
                    </a:path>
                  </a:pathLst>
                </a:custGeom>
                <a:grpFill/>
                <a:ln w="948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 name="Freeform 30">
                  <a:extLst>
                    <a:ext uri="{FF2B5EF4-FFF2-40B4-BE49-F238E27FC236}">
                      <a16:creationId xmlns:a16="http://schemas.microsoft.com/office/drawing/2014/main" id="{05C7C451-693B-1B17-4412-406F3AD055BD}"/>
                    </a:ext>
                  </a:extLst>
                </p:cNvPr>
                <p:cNvSpPr/>
                <p:nvPr/>
              </p:nvSpPr>
              <p:spPr>
                <a:xfrm>
                  <a:off x="1264370" y="806582"/>
                  <a:ext cx="134202" cy="171399"/>
                </a:xfrm>
                <a:custGeom>
                  <a:avLst/>
                  <a:gdLst>
                    <a:gd name="connsiteX0" fmla="*/ 118795 w 134202"/>
                    <a:gd name="connsiteY0" fmla="*/ 21626 h 171399"/>
                    <a:gd name="connsiteX1" fmla="*/ 84650 w 134202"/>
                    <a:gd name="connsiteY1" fmla="*/ 46746 h 171399"/>
                    <a:gd name="connsiteX2" fmla="*/ 37571 w 134202"/>
                    <a:gd name="connsiteY2" fmla="*/ 76115 h 171399"/>
                    <a:gd name="connsiteX3" fmla="*/ 27394 w 134202"/>
                    <a:gd name="connsiteY3" fmla="*/ 103691 h 171399"/>
                    <a:gd name="connsiteX4" fmla="*/ 21307 w 134202"/>
                    <a:gd name="connsiteY4" fmla="*/ 115023 h 171399"/>
                    <a:gd name="connsiteX5" fmla="*/ 22543 w 134202"/>
                    <a:gd name="connsiteY5" fmla="*/ 118517 h 171399"/>
                    <a:gd name="connsiteX6" fmla="*/ 27679 w 134202"/>
                    <a:gd name="connsiteY6" fmla="*/ 121445 h 171399"/>
                    <a:gd name="connsiteX7" fmla="*/ 28726 w 134202"/>
                    <a:gd name="connsiteY7" fmla="*/ 127772 h 171399"/>
                    <a:gd name="connsiteX8" fmla="*/ 31484 w 134202"/>
                    <a:gd name="connsiteY8" fmla="*/ 128811 h 171399"/>
                    <a:gd name="connsiteX9" fmla="*/ 30057 w 134202"/>
                    <a:gd name="connsiteY9" fmla="*/ 132210 h 171399"/>
                    <a:gd name="connsiteX10" fmla="*/ 35288 w 134202"/>
                    <a:gd name="connsiteY10" fmla="*/ 136082 h 171399"/>
                    <a:gd name="connsiteX11" fmla="*/ 37951 w 134202"/>
                    <a:gd name="connsiteY11" fmla="*/ 144298 h 171399"/>
                    <a:gd name="connsiteX12" fmla="*/ 68101 w 134202"/>
                    <a:gd name="connsiteY12" fmla="*/ 140521 h 171399"/>
                    <a:gd name="connsiteX13" fmla="*/ 112137 w 134202"/>
                    <a:gd name="connsiteY13" fmla="*/ 151947 h 171399"/>
                    <a:gd name="connsiteX14" fmla="*/ 133822 w 134202"/>
                    <a:gd name="connsiteY14" fmla="*/ 154875 h 171399"/>
                    <a:gd name="connsiteX15" fmla="*/ 134203 w 134202"/>
                    <a:gd name="connsiteY15" fmla="*/ 155347 h 171399"/>
                    <a:gd name="connsiteX16" fmla="*/ 96063 w 134202"/>
                    <a:gd name="connsiteY16" fmla="*/ 170740 h 171399"/>
                    <a:gd name="connsiteX17" fmla="*/ 53359 w 134202"/>
                    <a:gd name="connsiteY17" fmla="*/ 151947 h 171399"/>
                    <a:gd name="connsiteX18" fmla="*/ 16361 w 134202"/>
                    <a:gd name="connsiteY18" fmla="*/ 151664 h 171399"/>
                    <a:gd name="connsiteX19" fmla="*/ 14649 w 134202"/>
                    <a:gd name="connsiteY19" fmla="*/ 139387 h 171399"/>
                    <a:gd name="connsiteX20" fmla="*/ 12462 w 134202"/>
                    <a:gd name="connsiteY20" fmla="*/ 131833 h 171399"/>
                    <a:gd name="connsiteX21" fmla="*/ 8562 w 134202"/>
                    <a:gd name="connsiteY21" fmla="*/ 129283 h 171399"/>
                    <a:gd name="connsiteX22" fmla="*/ 8277 w 134202"/>
                    <a:gd name="connsiteY22" fmla="*/ 122106 h 171399"/>
                    <a:gd name="connsiteX23" fmla="*/ 478 w 134202"/>
                    <a:gd name="connsiteY23" fmla="*/ 119839 h 171399"/>
                    <a:gd name="connsiteX24" fmla="*/ 668 w 134202"/>
                    <a:gd name="connsiteY24" fmla="*/ 114928 h 171399"/>
                    <a:gd name="connsiteX25" fmla="*/ 8372 w 134202"/>
                    <a:gd name="connsiteY25" fmla="*/ 102463 h 171399"/>
                    <a:gd name="connsiteX26" fmla="*/ 8372 w 134202"/>
                    <a:gd name="connsiteY26" fmla="*/ 89147 h 171399"/>
                    <a:gd name="connsiteX27" fmla="*/ 24541 w 134202"/>
                    <a:gd name="connsiteY27" fmla="*/ 62894 h 171399"/>
                    <a:gd name="connsiteX28" fmla="*/ 82463 w 134202"/>
                    <a:gd name="connsiteY28" fmla="*/ 26348 h 171399"/>
                    <a:gd name="connsiteX29" fmla="*/ 119080 w 134202"/>
                    <a:gd name="connsiteY29" fmla="*/ 0 h 171399"/>
                    <a:gd name="connsiteX30" fmla="*/ 118985 w 134202"/>
                    <a:gd name="connsiteY30" fmla="*/ 21815 h 171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4202" h="171399">
                      <a:moveTo>
                        <a:pt x="118795" y="21626"/>
                      </a:moveTo>
                      <a:cubicBezTo>
                        <a:pt x="108713" y="31636"/>
                        <a:pt x="97300" y="40135"/>
                        <a:pt x="84650" y="46746"/>
                      </a:cubicBezTo>
                      <a:lnTo>
                        <a:pt x="37571" y="76115"/>
                      </a:lnTo>
                      <a:cubicBezTo>
                        <a:pt x="29011" y="82537"/>
                        <a:pt x="25016" y="93303"/>
                        <a:pt x="27394" y="103691"/>
                      </a:cubicBezTo>
                      <a:cubicBezTo>
                        <a:pt x="27109" y="108507"/>
                        <a:pt x="23019" y="110962"/>
                        <a:pt x="21307" y="115023"/>
                      </a:cubicBezTo>
                      <a:cubicBezTo>
                        <a:pt x="21307" y="116251"/>
                        <a:pt x="21307" y="117856"/>
                        <a:pt x="22543" y="118517"/>
                      </a:cubicBezTo>
                      <a:cubicBezTo>
                        <a:pt x="24255" y="119461"/>
                        <a:pt x="27014" y="118895"/>
                        <a:pt x="27679" y="121445"/>
                      </a:cubicBezTo>
                      <a:cubicBezTo>
                        <a:pt x="27679" y="123900"/>
                        <a:pt x="26158" y="126450"/>
                        <a:pt x="28726" y="127772"/>
                      </a:cubicBezTo>
                      <a:cubicBezTo>
                        <a:pt x="29772" y="128527"/>
                        <a:pt x="31579" y="126827"/>
                        <a:pt x="31484" y="128811"/>
                      </a:cubicBezTo>
                      <a:cubicBezTo>
                        <a:pt x="30628" y="129755"/>
                        <a:pt x="30057" y="130888"/>
                        <a:pt x="30057" y="132210"/>
                      </a:cubicBezTo>
                      <a:cubicBezTo>
                        <a:pt x="31103" y="134854"/>
                        <a:pt x="34337" y="133910"/>
                        <a:pt x="35288" y="136082"/>
                      </a:cubicBezTo>
                      <a:cubicBezTo>
                        <a:pt x="35478" y="139010"/>
                        <a:pt x="34908" y="142598"/>
                        <a:pt x="37951" y="144298"/>
                      </a:cubicBezTo>
                      <a:cubicBezTo>
                        <a:pt x="48699" y="147603"/>
                        <a:pt x="58019" y="141371"/>
                        <a:pt x="68101" y="140521"/>
                      </a:cubicBezTo>
                      <a:cubicBezTo>
                        <a:pt x="84460" y="137782"/>
                        <a:pt x="98727" y="145903"/>
                        <a:pt x="112137" y="151947"/>
                      </a:cubicBezTo>
                      <a:cubicBezTo>
                        <a:pt x="119175" y="153931"/>
                        <a:pt x="126499" y="154969"/>
                        <a:pt x="133822" y="154875"/>
                      </a:cubicBezTo>
                      <a:lnTo>
                        <a:pt x="134203" y="155347"/>
                      </a:lnTo>
                      <a:cubicBezTo>
                        <a:pt x="123836" y="164885"/>
                        <a:pt x="111471" y="173951"/>
                        <a:pt x="96063" y="170740"/>
                      </a:cubicBezTo>
                      <a:cubicBezTo>
                        <a:pt x="79800" y="167907"/>
                        <a:pt x="71335" y="151381"/>
                        <a:pt x="53359" y="151947"/>
                      </a:cubicBezTo>
                      <a:cubicBezTo>
                        <a:pt x="41185" y="152703"/>
                        <a:pt x="28440" y="158180"/>
                        <a:pt x="16361" y="151664"/>
                      </a:cubicBezTo>
                      <a:cubicBezTo>
                        <a:pt x="13413" y="148264"/>
                        <a:pt x="12747" y="143448"/>
                        <a:pt x="14649" y="139387"/>
                      </a:cubicBezTo>
                      <a:cubicBezTo>
                        <a:pt x="14459" y="136554"/>
                        <a:pt x="7706" y="134854"/>
                        <a:pt x="12462" y="131833"/>
                      </a:cubicBezTo>
                      <a:cubicBezTo>
                        <a:pt x="11320" y="130794"/>
                        <a:pt x="8943" y="131360"/>
                        <a:pt x="8562" y="129283"/>
                      </a:cubicBezTo>
                      <a:cubicBezTo>
                        <a:pt x="7896" y="126922"/>
                        <a:pt x="11035" y="123994"/>
                        <a:pt x="8277" y="122106"/>
                      </a:cubicBezTo>
                      <a:cubicBezTo>
                        <a:pt x="5709" y="121350"/>
                        <a:pt x="2095" y="122389"/>
                        <a:pt x="478" y="119839"/>
                      </a:cubicBezTo>
                      <a:cubicBezTo>
                        <a:pt x="-188" y="118234"/>
                        <a:pt x="-188" y="116439"/>
                        <a:pt x="668" y="114928"/>
                      </a:cubicBezTo>
                      <a:cubicBezTo>
                        <a:pt x="3141" y="110679"/>
                        <a:pt x="8752" y="107846"/>
                        <a:pt x="8372" y="102463"/>
                      </a:cubicBezTo>
                      <a:cubicBezTo>
                        <a:pt x="5424" y="98780"/>
                        <a:pt x="7231" y="93586"/>
                        <a:pt x="8372" y="89147"/>
                      </a:cubicBezTo>
                      <a:cubicBezTo>
                        <a:pt x="11701" y="79137"/>
                        <a:pt x="13983" y="68372"/>
                        <a:pt x="24541" y="62894"/>
                      </a:cubicBezTo>
                      <a:lnTo>
                        <a:pt x="82463" y="26348"/>
                      </a:lnTo>
                      <a:cubicBezTo>
                        <a:pt x="94827" y="17471"/>
                        <a:pt x="109284" y="12560"/>
                        <a:pt x="119080" y="0"/>
                      </a:cubicBezTo>
                      <a:cubicBezTo>
                        <a:pt x="122789" y="6799"/>
                        <a:pt x="122694" y="15015"/>
                        <a:pt x="118985" y="21815"/>
                      </a:cubicBezTo>
                    </a:path>
                  </a:pathLst>
                </a:custGeom>
                <a:grpFill/>
                <a:ln w="948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2" name="Freeform 31">
                  <a:extLst>
                    <a:ext uri="{FF2B5EF4-FFF2-40B4-BE49-F238E27FC236}">
                      <a16:creationId xmlns:a16="http://schemas.microsoft.com/office/drawing/2014/main" id="{56AF881D-F1D5-4DCC-E411-216444459FF0}"/>
                    </a:ext>
                  </a:extLst>
                </p:cNvPr>
                <p:cNvSpPr/>
                <p:nvPr/>
              </p:nvSpPr>
              <p:spPr>
                <a:xfrm>
                  <a:off x="1078048" y="921310"/>
                  <a:ext cx="159971" cy="151066"/>
                </a:xfrm>
                <a:custGeom>
                  <a:avLst/>
                  <a:gdLst>
                    <a:gd name="connsiteX0" fmla="*/ 115277 w 159971"/>
                    <a:gd name="connsiteY0" fmla="*/ 41469 h 151066"/>
                    <a:gd name="connsiteX1" fmla="*/ 155699 w 159971"/>
                    <a:gd name="connsiteY1" fmla="*/ 68289 h 151066"/>
                    <a:gd name="connsiteX2" fmla="*/ 159693 w 159971"/>
                    <a:gd name="connsiteY2" fmla="*/ 80471 h 151066"/>
                    <a:gd name="connsiteX3" fmla="*/ 127166 w 159971"/>
                    <a:gd name="connsiteY3" fmla="*/ 119284 h 151066"/>
                    <a:gd name="connsiteX4" fmla="*/ 139340 w 159971"/>
                    <a:gd name="connsiteY4" fmla="*/ 138738 h 151066"/>
                    <a:gd name="connsiteX5" fmla="*/ 151419 w 159971"/>
                    <a:gd name="connsiteY5" fmla="*/ 140343 h 151066"/>
                    <a:gd name="connsiteX6" fmla="*/ 151133 w 159971"/>
                    <a:gd name="connsiteY6" fmla="*/ 144121 h 151066"/>
                    <a:gd name="connsiteX7" fmla="*/ 112709 w 159971"/>
                    <a:gd name="connsiteY7" fmla="*/ 146954 h 151066"/>
                    <a:gd name="connsiteX8" fmla="*/ 103198 w 159971"/>
                    <a:gd name="connsiteY8" fmla="*/ 129105 h 151066"/>
                    <a:gd name="connsiteX9" fmla="*/ 133919 w 159971"/>
                    <a:gd name="connsiteY9" fmla="*/ 93220 h 151066"/>
                    <a:gd name="connsiteX10" fmla="*/ 136582 w 159971"/>
                    <a:gd name="connsiteY10" fmla="*/ 84626 h 151066"/>
                    <a:gd name="connsiteX11" fmla="*/ 129734 w 159971"/>
                    <a:gd name="connsiteY11" fmla="*/ 75371 h 151066"/>
                    <a:gd name="connsiteX12" fmla="*/ 23496 w 159971"/>
                    <a:gd name="connsiteY12" fmla="*/ 17482 h 151066"/>
                    <a:gd name="connsiteX13" fmla="*/ 2191 w 159971"/>
                    <a:gd name="connsiteY13" fmla="*/ 17765 h 151066"/>
                    <a:gd name="connsiteX14" fmla="*/ 2191 w 159971"/>
                    <a:gd name="connsiteY14" fmla="*/ 18143 h 151066"/>
                    <a:gd name="connsiteX15" fmla="*/ 669 w 159971"/>
                    <a:gd name="connsiteY15" fmla="*/ 12571 h 151066"/>
                    <a:gd name="connsiteX16" fmla="*/ 13414 w 159971"/>
                    <a:gd name="connsiteY16" fmla="*/ 11 h 151066"/>
                    <a:gd name="connsiteX17" fmla="*/ 43849 w 159971"/>
                    <a:gd name="connsiteY17" fmla="*/ 6527 h 151066"/>
                    <a:gd name="connsiteX18" fmla="*/ 115087 w 159971"/>
                    <a:gd name="connsiteY18" fmla="*/ 41563 h 151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9971" h="151066">
                      <a:moveTo>
                        <a:pt x="115277" y="41469"/>
                      </a:moveTo>
                      <a:cubicBezTo>
                        <a:pt x="129543" y="49212"/>
                        <a:pt x="143049" y="58184"/>
                        <a:pt x="155699" y="68289"/>
                      </a:cubicBezTo>
                      <a:cubicBezTo>
                        <a:pt x="159123" y="71405"/>
                        <a:pt x="160644" y="75938"/>
                        <a:pt x="159693" y="80471"/>
                      </a:cubicBezTo>
                      <a:cubicBezTo>
                        <a:pt x="152655" y="98414"/>
                        <a:pt x="126405" y="96903"/>
                        <a:pt x="127166" y="119284"/>
                      </a:cubicBezTo>
                      <a:cubicBezTo>
                        <a:pt x="126975" y="127594"/>
                        <a:pt x="131731" y="135244"/>
                        <a:pt x="139340" y="138738"/>
                      </a:cubicBezTo>
                      <a:cubicBezTo>
                        <a:pt x="143144" y="140343"/>
                        <a:pt x="147329" y="140910"/>
                        <a:pt x="151419" y="140343"/>
                      </a:cubicBezTo>
                      <a:cubicBezTo>
                        <a:pt x="151799" y="141854"/>
                        <a:pt x="154177" y="143554"/>
                        <a:pt x="151133" y="144121"/>
                      </a:cubicBezTo>
                      <a:cubicBezTo>
                        <a:pt x="139625" y="149409"/>
                        <a:pt x="124883" y="155170"/>
                        <a:pt x="112709" y="146954"/>
                      </a:cubicBezTo>
                      <a:cubicBezTo>
                        <a:pt x="107002" y="142704"/>
                        <a:pt x="103578" y="136093"/>
                        <a:pt x="103198" y="129105"/>
                      </a:cubicBezTo>
                      <a:cubicBezTo>
                        <a:pt x="103198" y="108896"/>
                        <a:pt x="122696" y="105213"/>
                        <a:pt x="133919" y="93220"/>
                      </a:cubicBezTo>
                      <a:cubicBezTo>
                        <a:pt x="135821" y="90764"/>
                        <a:pt x="136772" y="87742"/>
                        <a:pt x="136582" y="84626"/>
                      </a:cubicBezTo>
                      <a:cubicBezTo>
                        <a:pt x="135250" y="80943"/>
                        <a:pt x="132872" y="77732"/>
                        <a:pt x="129734" y="75371"/>
                      </a:cubicBezTo>
                      <a:cubicBezTo>
                        <a:pt x="96921" y="51668"/>
                        <a:pt x="61254" y="32214"/>
                        <a:pt x="23496" y="17482"/>
                      </a:cubicBezTo>
                      <a:cubicBezTo>
                        <a:pt x="17123" y="15971"/>
                        <a:pt x="7517" y="10871"/>
                        <a:pt x="2191" y="17765"/>
                      </a:cubicBezTo>
                      <a:lnTo>
                        <a:pt x="2191" y="18143"/>
                      </a:lnTo>
                      <a:cubicBezTo>
                        <a:pt x="-1423" y="18426"/>
                        <a:pt x="479" y="14366"/>
                        <a:pt x="669" y="12571"/>
                      </a:cubicBezTo>
                      <a:cubicBezTo>
                        <a:pt x="2476" y="6433"/>
                        <a:pt x="7232" y="1711"/>
                        <a:pt x="13414" y="11"/>
                      </a:cubicBezTo>
                      <a:cubicBezTo>
                        <a:pt x="23971" y="-178"/>
                        <a:pt x="34338" y="1994"/>
                        <a:pt x="43849" y="6527"/>
                      </a:cubicBezTo>
                      <a:cubicBezTo>
                        <a:pt x="68293" y="16821"/>
                        <a:pt x="92070" y="28531"/>
                        <a:pt x="115087" y="41563"/>
                      </a:cubicBezTo>
                    </a:path>
                  </a:pathLst>
                </a:custGeom>
                <a:grpFill/>
                <a:ln w="948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25" name="Graphic 13">
                <a:extLst>
                  <a:ext uri="{FF2B5EF4-FFF2-40B4-BE49-F238E27FC236}">
                    <a16:creationId xmlns:a16="http://schemas.microsoft.com/office/drawing/2014/main" id="{62E4B702-0B61-163F-F3F9-A95D5519E1E9}"/>
                  </a:ext>
                </a:extLst>
              </p:cNvPr>
              <p:cNvGrpSpPr/>
              <p:nvPr/>
            </p:nvGrpSpPr>
            <p:grpSpPr>
              <a:xfrm>
                <a:off x="1476087" y="832363"/>
                <a:ext cx="371119" cy="147036"/>
                <a:chOff x="1476087" y="832363"/>
                <a:chExt cx="371119" cy="147036"/>
              </a:xfrm>
              <a:grpFill/>
            </p:grpSpPr>
            <p:sp>
              <p:nvSpPr>
                <p:cNvPr id="26" name="Freeform 25">
                  <a:extLst>
                    <a:ext uri="{FF2B5EF4-FFF2-40B4-BE49-F238E27FC236}">
                      <a16:creationId xmlns:a16="http://schemas.microsoft.com/office/drawing/2014/main" id="{2A75BFCB-E6D6-54A0-094B-06DD6820F77F}"/>
                    </a:ext>
                  </a:extLst>
                </p:cNvPr>
                <p:cNvSpPr/>
                <p:nvPr/>
              </p:nvSpPr>
              <p:spPr>
                <a:xfrm>
                  <a:off x="1476087" y="836235"/>
                  <a:ext cx="112990" cy="139387"/>
                </a:xfrm>
                <a:custGeom>
                  <a:avLst/>
                  <a:gdLst>
                    <a:gd name="connsiteX0" fmla="*/ 83887 w 112990"/>
                    <a:gd name="connsiteY0" fmla="*/ 139387 h 139387"/>
                    <a:gd name="connsiteX1" fmla="*/ 83887 w 112990"/>
                    <a:gd name="connsiteY1" fmla="*/ 77154 h 139387"/>
                    <a:gd name="connsiteX2" fmla="*/ 29009 w 112990"/>
                    <a:gd name="connsiteY2" fmla="*/ 77154 h 139387"/>
                    <a:gd name="connsiteX3" fmla="*/ 29009 w 112990"/>
                    <a:gd name="connsiteY3" fmla="*/ 139387 h 139387"/>
                    <a:gd name="connsiteX4" fmla="*/ 0 w 112990"/>
                    <a:gd name="connsiteY4" fmla="*/ 139387 h 139387"/>
                    <a:gd name="connsiteX5" fmla="*/ 0 w 112990"/>
                    <a:gd name="connsiteY5" fmla="*/ 0 h 139387"/>
                    <a:gd name="connsiteX6" fmla="*/ 29009 w 112990"/>
                    <a:gd name="connsiteY6" fmla="*/ 0 h 139387"/>
                    <a:gd name="connsiteX7" fmla="*/ 29009 w 112990"/>
                    <a:gd name="connsiteY7" fmla="*/ 53167 h 139387"/>
                    <a:gd name="connsiteX8" fmla="*/ 83887 w 112990"/>
                    <a:gd name="connsiteY8" fmla="*/ 53167 h 139387"/>
                    <a:gd name="connsiteX9" fmla="*/ 83887 w 112990"/>
                    <a:gd name="connsiteY9" fmla="*/ 0 h 139387"/>
                    <a:gd name="connsiteX10" fmla="*/ 112991 w 112990"/>
                    <a:gd name="connsiteY10" fmla="*/ 0 h 139387"/>
                    <a:gd name="connsiteX11" fmla="*/ 112991 w 112990"/>
                    <a:gd name="connsiteY11" fmla="*/ 139387 h 139387"/>
                    <a:gd name="connsiteX12" fmla="*/ 83887 w 112990"/>
                    <a:gd name="connsiteY12" fmla="*/ 139387 h 139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990" h="139387">
                      <a:moveTo>
                        <a:pt x="83887" y="139387"/>
                      </a:moveTo>
                      <a:lnTo>
                        <a:pt x="83887" y="77154"/>
                      </a:lnTo>
                      <a:lnTo>
                        <a:pt x="29009" y="77154"/>
                      </a:lnTo>
                      <a:lnTo>
                        <a:pt x="29009" y="139387"/>
                      </a:lnTo>
                      <a:lnTo>
                        <a:pt x="0" y="139387"/>
                      </a:lnTo>
                      <a:lnTo>
                        <a:pt x="0" y="0"/>
                      </a:lnTo>
                      <a:lnTo>
                        <a:pt x="29009" y="0"/>
                      </a:lnTo>
                      <a:lnTo>
                        <a:pt x="29009" y="53167"/>
                      </a:lnTo>
                      <a:lnTo>
                        <a:pt x="83887" y="53167"/>
                      </a:lnTo>
                      <a:lnTo>
                        <a:pt x="83887" y="0"/>
                      </a:lnTo>
                      <a:lnTo>
                        <a:pt x="112991" y="0"/>
                      </a:lnTo>
                      <a:lnTo>
                        <a:pt x="112991" y="139387"/>
                      </a:lnTo>
                      <a:lnTo>
                        <a:pt x="83887" y="139387"/>
                      </a:lnTo>
                      <a:close/>
                    </a:path>
                  </a:pathLst>
                </a:custGeom>
                <a:grpFill/>
                <a:ln w="948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7" name="Freeform 26">
                  <a:extLst>
                    <a:ext uri="{FF2B5EF4-FFF2-40B4-BE49-F238E27FC236}">
                      <a16:creationId xmlns:a16="http://schemas.microsoft.com/office/drawing/2014/main" id="{748C7744-21BE-1C4E-5AED-4B173603A4CA}"/>
                    </a:ext>
                  </a:extLst>
                </p:cNvPr>
                <p:cNvSpPr/>
                <p:nvPr/>
              </p:nvSpPr>
              <p:spPr>
                <a:xfrm>
                  <a:off x="1607434" y="836235"/>
                  <a:ext cx="112990" cy="139387"/>
                </a:xfrm>
                <a:custGeom>
                  <a:avLst/>
                  <a:gdLst>
                    <a:gd name="connsiteX0" fmla="*/ 83887 w 112990"/>
                    <a:gd name="connsiteY0" fmla="*/ 139387 h 139387"/>
                    <a:gd name="connsiteX1" fmla="*/ 83887 w 112990"/>
                    <a:gd name="connsiteY1" fmla="*/ 77154 h 139387"/>
                    <a:gd name="connsiteX2" fmla="*/ 29009 w 112990"/>
                    <a:gd name="connsiteY2" fmla="*/ 77154 h 139387"/>
                    <a:gd name="connsiteX3" fmla="*/ 29009 w 112990"/>
                    <a:gd name="connsiteY3" fmla="*/ 139387 h 139387"/>
                    <a:gd name="connsiteX4" fmla="*/ 0 w 112990"/>
                    <a:gd name="connsiteY4" fmla="*/ 139387 h 139387"/>
                    <a:gd name="connsiteX5" fmla="*/ 0 w 112990"/>
                    <a:gd name="connsiteY5" fmla="*/ 0 h 139387"/>
                    <a:gd name="connsiteX6" fmla="*/ 29009 w 112990"/>
                    <a:gd name="connsiteY6" fmla="*/ 0 h 139387"/>
                    <a:gd name="connsiteX7" fmla="*/ 29009 w 112990"/>
                    <a:gd name="connsiteY7" fmla="*/ 53167 h 139387"/>
                    <a:gd name="connsiteX8" fmla="*/ 83887 w 112990"/>
                    <a:gd name="connsiteY8" fmla="*/ 53167 h 139387"/>
                    <a:gd name="connsiteX9" fmla="*/ 83887 w 112990"/>
                    <a:gd name="connsiteY9" fmla="*/ 0 h 139387"/>
                    <a:gd name="connsiteX10" fmla="*/ 112991 w 112990"/>
                    <a:gd name="connsiteY10" fmla="*/ 0 h 139387"/>
                    <a:gd name="connsiteX11" fmla="*/ 112991 w 112990"/>
                    <a:gd name="connsiteY11" fmla="*/ 139387 h 139387"/>
                    <a:gd name="connsiteX12" fmla="*/ 83887 w 112990"/>
                    <a:gd name="connsiteY12" fmla="*/ 139387 h 139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990" h="139387">
                      <a:moveTo>
                        <a:pt x="83887" y="139387"/>
                      </a:moveTo>
                      <a:lnTo>
                        <a:pt x="83887" y="77154"/>
                      </a:lnTo>
                      <a:lnTo>
                        <a:pt x="29009" y="77154"/>
                      </a:lnTo>
                      <a:lnTo>
                        <a:pt x="29009" y="139387"/>
                      </a:lnTo>
                      <a:lnTo>
                        <a:pt x="0" y="139387"/>
                      </a:lnTo>
                      <a:lnTo>
                        <a:pt x="0" y="0"/>
                      </a:lnTo>
                      <a:lnTo>
                        <a:pt x="29009" y="0"/>
                      </a:lnTo>
                      <a:lnTo>
                        <a:pt x="29009" y="53167"/>
                      </a:lnTo>
                      <a:lnTo>
                        <a:pt x="83887" y="53167"/>
                      </a:lnTo>
                      <a:lnTo>
                        <a:pt x="83887" y="0"/>
                      </a:lnTo>
                      <a:lnTo>
                        <a:pt x="112991" y="0"/>
                      </a:lnTo>
                      <a:lnTo>
                        <a:pt x="112991" y="139387"/>
                      </a:lnTo>
                      <a:lnTo>
                        <a:pt x="83887" y="139387"/>
                      </a:lnTo>
                      <a:close/>
                    </a:path>
                  </a:pathLst>
                </a:custGeom>
                <a:grpFill/>
                <a:ln w="948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8" name="Freeform 27">
                  <a:extLst>
                    <a:ext uri="{FF2B5EF4-FFF2-40B4-BE49-F238E27FC236}">
                      <a16:creationId xmlns:a16="http://schemas.microsoft.com/office/drawing/2014/main" id="{6DFD9B20-1D6A-E30D-3ABC-26D1AE352C39}"/>
                    </a:ext>
                  </a:extLst>
                </p:cNvPr>
                <p:cNvSpPr/>
                <p:nvPr/>
              </p:nvSpPr>
              <p:spPr>
                <a:xfrm>
                  <a:off x="1732124" y="832363"/>
                  <a:ext cx="115083" cy="147036"/>
                </a:xfrm>
                <a:custGeom>
                  <a:avLst/>
                  <a:gdLst>
                    <a:gd name="connsiteX0" fmla="*/ 57637 w 115083"/>
                    <a:gd name="connsiteY0" fmla="*/ 123144 h 147036"/>
                    <a:gd name="connsiteX1" fmla="*/ 74471 w 115083"/>
                    <a:gd name="connsiteY1" fmla="*/ 120878 h 147036"/>
                    <a:gd name="connsiteX2" fmla="*/ 86740 w 115083"/>
                    <a:gd name="connsiteY2" fmla="*/ 104729 h 147036"/>
                    <a:gd name="connsiteX3" fmla="*/ 80653 w 115083"/>
                    <a:gd name="connsiteY3" fmla="*/ 94058 h 147036"/>
                    <a:gd name="connsiteX4" fmla="*/ 61536 w 115083"/>
                    <a:gd name="connsiteY4" fmla="*/ 87542 h 147036"/>
                    <a:gd name="connsiteX5" fmla="*/ 46699 w 115083"/>
                    <a:gd name="connsiteY5" fmla="*/ 84237 h 147036"/>
                    <a:gd name="connsiteX6" fmla="*/ 16454 w 115083"/>
                    <a:gd name="connsiteY6" fmla="*/ 73566 h 147036"/>
                    <a:gd name="connsiteX7" fmla="*/ 2283 w 115083"/>
                    <a:gd name="connsiteY7" fmla="*/ 43441 h 147036"/>
                    <a:gd name="connsiteX8" fmla="*/ 15979 w 115083"/>
                    <a:gd name="connsiteY8" fmla="*/ 12371 h 147036"/>
                    <a:gd name="connsiteX9" fmla="*/ 56210 w 115083"/>
                    <a:gd name="connsiteY9" fmla="*/ 0 h 147036"/>
                    <a:gd name="connsiteX10" fmla="*/ 94064 w 115083"/>
                    <a:gd name="connsiteY10" fmla="*/ 11710 h 147036"/>
                    <a:gd name="connsiteX11" fmla="*/ 110518 w 115083"/>
                    <a:gd name="connsiteY11" fmla="*/ 45613 h 147036"/>
                    <a:gd name="connsiteX12" fmla="*/ 82365 w 115083"/>
                    <a:gd name="connsiteY12" fmla="*/ 45613 h 147036"/>
                    <a:gd name="connsiteX13" fmla="*/ 71333 w 115083"/>
                    <a:gd name="connsiteY13" fmla="*/ 27764 h 147036"/>
                    <a:gd name="connsiteX14" fmla="*/ 54308 w 115083"/>
                    <a:gd name="connsiteY14" fmla="*/ 24270 h 147036"/>
                    <a:gd name="connsiteX15" fmla="*/ 36237 w 115083"/>
                    <a:gd name="connsiteY15" fmla="*/ 28803 h 147036"/>
                    <a:gd name="connsiteX16" fmla="*/ 29484 w 115083"/>
                    <a:gd name="connsiteY16" fmla="*/ 41457 h 147036"/>
                    <a:gd name="connsiteX17" fmla="*/ 36142 w 115083"/>
                    <a:gd name="connsiteY17" fmla="*/ 52601 h 147036"/>
                    <a:gd name="connsiteX18" fmla="*/ 54403 w 115083"/>
                    <a:gd name="connsiteY18" fmla="*/ 58361 h 147036"/>
                    <a:gd name="connsiteX19" fmla="*/ 78561 w 115083"/>
                    <a:gd name="connsiteY19" fmla="*/ 64122 h 147036"/>
                    <a:gd name="connsiteX20" fmla="*/ 102529 w 115083"/>
                    <a:gd name="connsiteY20" fmla="*/ 74227 h 147036"/>
                    <a:gd name="connsiteX21" fmla="*/ 115083 w 115083"/>
                    <a:gd name="connsiteY21" fmla="*/ 102652 h 147036"/>
                    <a:gd name="connsiteX22" fmla="*/ 100341 w 115083"/>
                    <a:gd name="connsiteY22" fmla="*/ 134382 h 147036"/>
                    <a:gd name="connsiteX23" fmla="*/ 58778 w 115083"/>
                    <a:gd name="connsiteY23" fmla="*/ 147037 h 147036"/>
                    <a:gd name="connsiteX24" fmla="*/ 15693 w 115083"/>
                    <a:gd name="connsiteY24" fmla="*/ 134571 h 147036"/>
                    <a:gd name="connsiteX25" fmla="*/ 0 w 115083"/>
                    <a:gd name="connsiteY25" fmla="*/ 100385 h 147036"/>
                    <a:gd name="connsiteX26" fmla="*/ 27962 w 115083"/>
                    <a:gd name="connsiteY26" fmla="*/ 100385 h 147036"/>
                    <a:gd name="connsiteX27" fmla="*/ 33193 w 115083"/>
                    <a:gd name="connsiteY27" fmla="*/ 114645 h 147036"/>
                    <a:gd name="connsiteX28" fmla="*/ 57637 w 115083"/>
                    <a:gd name="connsiteY28" fmla="*/ 123239 h 147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5083" h="147036">
                      <a:moveTo>
                        <a:pt x="57637" y="123144"/>
                      </a:moveTo>
                      <a:cubicBezTo>
                        <a:pt x="64580" y="123144"/>
                        <a:pt x="70191" y="122389"/>
                        <a:pt x="74471" y="120878"/>
                      </a:cubicBezTo>
                      <a:cubicBezTo>
                        <a:pt x="82651" y="117950"/>
                        <a:pt x="86740" y="112568"/>
                        <a:pt x="86740" y="104729"/>
                      </a:cubicBezTo>
                      <a:cubicBezTo>
                        <a:pt x="86740" y="100102"/>
                        <a:pt x="84743" y="96608"/>
                        <a:pt x="80653" y="94058"/>
                      </a:cubicBezTo>
                      <a:cubicBezTo>
                        <a:pt x="76564" y="91603"/>
                        <a:pt x="70191" y="89431"/>
                        <a:pt x="61536" y="87542"/>
                      </a:cubicBezTo>
                      <a:lnTo>
                        <a:pt x="46699" y="84237"/>
                      </a:lnTo>
                      <a:cubicBezTo>
                        <a:pt x="32052" y="80932"/>
                        <a:pt x="21970" y="77437"/>
                        <a:pt x="16454" y="73566"/>
                      </a:cubicBezTo>
                      <a:cubicBezTo>
                        <a:pt x="7038" y="67144"/>
                        <a:pt x="2283" y="57134"/>
                        <a:pt x="2283" y="43441"/>
                      </a:cubicBezTo>
                      <a:cubicBezTo>
                        <a:pt x="2283" y="30975"/>
                        <a:pt x="6848" y="20587"/>
                        <a:pt x="15979" y="12371"/>
                      </a:cubicBezTo>
                      <a:cubicBezTo>
                        <a:pt x="25109" y="4155"/>
                        <a:pt x="38520" y="0"/>
                        <a:pt x="56210" y="0"/>
                      </a:cubicBezTo>
                      <a:cubicBezTo>
                        <a:pt x="70952" y="0"/>
                        <a:pt x="83602" y="3872"/>
                        <a:pt x="94064" y="11710"/>
                      </a:cubicBezTo>
                      <a:cubicBezTo>
                        <a:pt x="104526" y="19548"/>
                        <a:pt x="109947" y="30786"/>
                        <a:pt x="110518" y="45613"/>
                      </a:cubicBezTo>
                      <a:lnTo>
                        <a:pt x="82365" y="45613"/>
                      </a:lnTo>
                      <a:cubicBezTo>
                        <a:pt x="81890" y="37208"/>
                        <a:pt x="78181" y="31258"/>
                        <a:pt x="71333" y="27764"/>
                      </a:cubicBezTo>
                      <a:cubicBezTo>
                        <a:pt x="66767" y="25403"/>
                        <a:pt x="61061" y="24270"/>
                        <a:pt x="54308" y="24270"/>
                      </a:cubicBezTo>
                      <a:cubicBezTo>
                        <a:pt x="46794" y="24270"/>
                        <a:pt x="40707" y="25781"/>
                        <a:pt x="36237" y="28803"/>
                      </a:cubicBezTo>
                      <a:cubicBezTo>
                        <a:pt x="31767" y="31825"/>
                        <a:pt x="29484" y="36075"/>
                        <a:pt x="29484" y="41457"/>
                      </a:cubicBezTo>
                      <a:cubicBezTo>
                        <a:pt x="29484" y="46462"/>
                        <a:pt x="31672" y="50145"/>
                        <a:pt x="36142" y="52601"/>
                      </a:cubicBezTo>
                      <a:cubicBezTo>
                        <a:pt x="38995" y="54206"/>
                        <a:pt x="45082" y="56189"/>
                        <a:pt x="54403" y="58361"/>
                      </a:cubicBezTo>
                      <a:lnTo>
                        <a:pt x="78561" y="64122"/>
                      </a:lnTo>
                      <a:cubicBezTo>
                        <a:pt x="89118" y="66672"/>
                        <a:pt x="97203" y="69977"/>
                        <a:pt x="102529" y="74227"/>
                      </a:cubicBezTo>
                      <a:cubicBezTo>
                        <a:pt x="110898" y="80743"/>
                        <a:pt x="115083" y="90281"/>
                        <a:pt x="115083" y="102652"/>
                      </a:cubicBezTo>
                      <a:cubicBezTo>
                        <a:pt x="115083" y="115023"/>
                        <a:pt x="110138" y="125977"/>
                        <a:pt x="100341" y="134382"/>
                      </a:cubicBezTo>
                      <a:cubicBezTo>
                        <a:pt x="90545" y="142787"/>
                        <a:pt x="76659" y="147037"/>
                        <a:pt x="58778" y="147037"/>
                      </a:cubicBezTo>
                      <a:cubicBezTo>
                        <a:pt x="40897" y="147037"/>
                        <a:pt x="26155" y="142882"/>
                        <a:pt x="15693" y="134571"/>
                      </a:cubicBezTo>
                      <a:cubicBezTo>
                        <a:pt x="5231" y="126261"/>
                        <a:pt x="0" y="114928"/>
                        <a:pt x="0" y="100385"/>
                      </a:cubicBezTo>
                      <a:lnTo>
                        <a:pt x="27962" y="100385"/>
                      </a:lnTo>
                      <a:cubicBezTo>
                        <a:pt x="28818" y="106713"/>
                        <a:pt x="30625" y="111529"/>
                        <a:pt x="33193" y="114645"/>
                      </a:cubicBezTo>
                      <a:cubicBezTo>
                        <a:pt x="37949" y="120406"/>
                        <a:pt x="46128" y="123239"/>
                        <a:pt x="57637" y="123239"/>
                      </a:cubicBezTo>
                      <a:close/>
                    </a:path>
                  </a:pathLst>
                </a:custGeom>
                <a:grpFill/>
                <a:ln w="948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grpSp>
          <p:nvGrpSpPr>
            <p:cNvPr id="13" name="Graphic 13">
              <a:extLst>
                <a:ext uri="{FF2B5EF4-FFF2-40B4-BE49-F238E27FC236}">
                  <a16:creationId xmlns:a16="http://schemas.microsoft.com/office/drawing/2014/main" id="{22106213-2C8A-C31F-FDEB-4814E58E5275}"/>
                </a:ext>
              </a:extLst>
            </p:cNvPr>
            <p:cNvGrpSpPr/>
            <p:nvPr/>
          </p:nvGrpSpPr>
          <p:grpSpPr>
            <a:xfrm>
              <a:off x="2186275" y="743971"/>
              <a:ext cx="1052964" cy="277263"/>
              <a:chOff x="2186275" y="743971"/>
              <a:chExt cx="1052964" cy="277263"/>
            </a:xfrm>
            <a:grpFill/>
          </p:grpSpPr>
          <p:grpSp>
            <p:nvGrpSpPr>
              <p:cNvPr id="15" name="Graphic 13">
                <a:extLst>
                  <a:ext uri="{FF2B5EF4-FFF2-40B4-BE49-F238E27FC236}">
                    <a16:creationId xmlns:a16="http://schemas.microsoft.com/office/drawing/2014/main" id="{2A6E63F1-8219-84E4-BB07-CE9879DC1A24}"/>
                  </a:ext>
                </a:extLst>
              </p:cNvPr>
              <p:cNvGrpSpPr/>
              <p:nvPr/>
            </p:nvGrpSpPr>
            <p:grpSpPr>
              <a:xfrm>
                <a:off x="2502801" y="836896"/>
                <a:ext cx="736437" cy="138537"/>
                <a:chOff x="2502801" y="836896"/>
                <a:chExt cx="736437" cy="138537"/>
              </a:xfrm>
              <a:grpFill/>
            </p:grpSpPr>
            <p:sp>
              <p:nvSpPr>
                <p:cNvPr id="20" name="Freeform 19">
                  <a:extLst>
                    <a:ext uri="{FF2B5EF4-FFF2-40B4-BE49-F238E27FC236}">
                      <a16:creationId xmlns:a16="http://schemas.microsoft.com/office/drawing/2014/main" id="{88F237A6-4540-9C9A-C771-612C2E24BB27}"/>
                    </a:ext>
                  </a:extLst>
                </p:cNvPr>
                <p:cNvSpPr/>
                <p:nvPr/>
              </p:nvSpPr>
              <p:spPr>
                <a:xfrm>
                  <a:off x="2502801" y="837935"/>
                  <a:ext cx="207530" cy="136365"/>
                </a:xfrm>
                <a:custGeom>
                  <a:avLst/>
                  <a:gdLst>
                    <a:gd name="connsiteX0" fmla="*/ 165397 w 207530"/>
                    <a:gd name="connsiteY0" fmla="*/ 136365 h 136365"/>
                    <a:gd name="connsiteX1" fmla="*/ 151415 w 207530"/>
                    <a:gd name="connsiteY1" fmla="*/ 111245 h 136365"/>
                    <a:gd name="connsiteX2" fmla="*/ 57351 w 207530"/>
                    <a:gd name="connsiteY2" fmla="*/ 111245 h 136365"/>
                    <a:gd name="connsiteX3" fmla="*/ 43751 w 207530"/>
                    <a:gd name="connsiteY3" fmla="*/ 136365 h 136365"/>
                    <a:gd name="connsiteX4" fmla="*/ 0 w 207530"/>
                    <a:gd name="connsiteY4" fmla="*/ 136365 h 136365"/>
                    <a:gd name="connsiteX5" fmla="*/ 77229 w 207530"/>
                    <a:gd name="connsiteY5" fmla="*/ 0 h 136365"/>
                    <a:gd name="connsiteX6" fmla="*/ 132393 w 207530"/>
                    <a:gd name="connsiteY6" fmla="*/ 0 h 136365"/>
                    <a:gd name="connsiteX7" fmla="*/ 207530 w 207530"/>
                    <a:gd name="connsiteY7" fmla="*/ 136365 h 136365"/>
                    <a:gd name="connsiteX8" fmla="*/ 165397 w 207530"/>
                    <a:gd name="connsiteY8" fmla="*/ 136365 h 136365"/>
                    <a:gd name="connsiteX9" fmla="*/ 70477 w 207530"/>
                    <a:gd name="connsiteY9" fmla="*/ 86314 h 136365"/>
                    <a:gd name="connsiteX10" fmla="*/ 138766 w 207530"/>
                    <a:gd name="connsiteY10" fmla="*/ 86314 h 136365"/>
                    <a:gd name="connsiteX11" fmla="*/ 104431 w 207530"/>
                    <a:gd name="connsiteY11" fmla="*/ 23231 h 136365"/>
                    <a:gd name="connsiteX12" fmla="*/ 70572 w 207530"/>
                    <a:gd name="connsiteY12" fmla="*/ 86314 h 13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530" h="136365">
                      <a:moveTo>
                        <a:pt x="165397" y="136365"/>
                      </a:moveTo>
                      <a:lnTo>
                        <a:pt x="151415" y="111245"/>
                      </a:lnTo>
                      <a:lnTo>
                        <a:pt x="57351" y="111245"/>
                      </a:lnTo>
                      <a:lnTo>
                        <a:pt x="43751" y="136365"/>
                      </a:lnTo>
                      <a:lnTo>
                        <a:pt x="0" y="136365"/>
                      </a:lnTo>
                      <a:lnTo>
                        <a:pt x="77229" y="0"/>
                      </a:lnTo>
                      <a:lnTo>
                        <a:pt x="132393" y="0"/>
                      </a:lnTo>
                      <a:lnTo>
                        <a:pt x="207530" y="136365"/>
                      </a:lnTo>
                      <a:lnTo>
                        <a:pt x="165397" y="136365"/>
                      </a:lnTo>
                      <a:close/>
                      <a:moveTo>
                        <a:pt x="70477" y="86314"/>
                      </a:moveTo>
                      <a:lnTo>
                        <a:pt x="138766" y="86314"/>
                      </a:lnTo>
                      <a:lnTo>
                        <a:pt x="104431" y="23231"/>
                      </a:lnTo>
                      <a:lnTo>
                        <a:pt x="70572" y="86314"/>
                      </a:lnTo>
                      <a:close/>
                    </a:path>
                  </a:pathLst>
                </a:custGeom>
                <a:grpFill/>
                <a:ln w="948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 name="Freeform 20">
                  <a:extLst>
                    <a:ext uri="{FF2B5EF4-FFF2-40B4-BE49-F238E27FC236}">
                      <a16:creationId xmlns:a16="http://schemas.microsoft.com/office/drawing/2014/main" id="{7D0BB773-D047-7C8F-8537-C464C0BFECDF}"/>
                    </a:ext>
                  </a:extLst>
                </p:cNvPr>
                <p:cNvSpPr/>
                <p:nvPr/>
              </p:nvSpPr>
              <p:spPr>
                <a:xfrm>
                  <a:off x="2713470" y="836896"/>
                  <a:ext cx="172529" cy="138537"/>
                </a:xfrm>
                <a:custGeom>
                  <a:avLst/>
                  <a:gdLst>
                    <a:gd name="connsiteX0" fmla="*/ 83982 w 172529"/>
                    <a:gd name="connsiteY0" fmla="*/ 138443 h 138537"/>
                    <a:gd name="connsiteX1" fmla="*/ 12555 w 172529"/>
                    <a:gd name="connsiteY1" fmla="*/ 131266 h 138537"/>
                    <a:gd name="connsiteX2" fmla="*/ 571 w 172529"/>
                    <a:gd name="connsiteY2" fmla="*/ 101613 h 138537"/>
                    <a:gd name="connsiteX3" fmla="*/ 571 w 172529"/>
                    <a:gd name="connsiteY3" fmla="*/ 96891 h 138537"/>
                    <a:gd name="connsiteX4" fmla="*/ 38615 w 172529"/>
                    <a:gd name="connsiteY4" fmla="*/ 96891 h 138537"/>
                    <a:gd name="connsiteX5" fmla="*/ 46509 w 172529"/>
                    <a:gd name="connsiteY5" fmla="*/ 110679 h 138537"/>
                    <a:gd name="connsiteX6" fmla="*/ 76183 w 172529"/>
                    <a:gd name="connsiteY6" fmla="*/ 112945 h 138537"/>
                    <a:gd name="connsiteX7" fmla="*/ 134296 w 172529"/>
                    <a:gd name="connsiteY7" fmla="*/ 97647 h 138537"/>
                    <a:gd name="connsiteX8" fmla="*/ 125545 w 172529"/>
                    <a:gd name="connsiteY8" fmla="*/ 84142 h 138537"/>
                    <a:gd name="connsiteX9" fmla="*/ 97868 w 172529"/>
                    <a:gd name="connsiteY9" fmla="*/ 82348 h 138537"/>
                    <a:gd name="connsiteX10" fmla="*/ 58778 w 172529"/>
                    <a:gd name="connsiteY10" fmla="*/ 82348 h 138537"/>
                    <a:gd name="connsiteX11" fmla="*/ 13696 w 172529"/>
                    <a:gd name="connsiteY11" fmla="*/ 76493 h 138537"/>
                    <a:gd name="connsiteX12" fmla="*/ 0 w 172529"/>
                    <a:gd name="connsiteY12" fmla="*/ 42779 h 138537"/>
                    <a:gd name="connsiteX13" fmla="*/ 25965 w 172529"/>
                    <a:gd name="connsiteY13" fmla="*/ 3966 h 138537"/>
                    <a:gd name="connsiteX14" fmla="*/ 84553 w 172529"/>
                    <a:gd name="connsiteY14" fmla="*/ 0 h 138537"/>
                    <a:gd name="connsiteX15" fmla="*/ 154744 w 172529"/>
                    <a:gd name="connsiteY15" fmla="*/ 7460 h 138537"/>
                    <a:gd name="connsiteX16" fmla="*/ 166633 w 172529"/>
                    <a:gd name="connsiteY16" fmla="*/ 39663 h 138537"/>
                    <a:gd name="connsiteX17" fmla="*/ 128969 w 172529"/>
                    <a:gd name="connsiteY17" fmla="*/ 39663 h 138537"/>
                    <a:gd name="connsiteX18" fmla="*/ 94730 w 172529"/>
                    <a:gd name="connsiteY18" fmla="*/ 25781 h 138537"/>
                    <a:gd name="connsiteX19" fmla="*/ 55449 w 172529"/>
                    <a:gd name="connsiteY19" fmla="*/ 26631 h 138537"/>
                    <a:gd name="connsiteX20" fmla="*/ 38044 w 172529"/>
                    <a:gd name="connsiteY20" fmla="*/ 40702 h 138537"/>
                    <a:gd name="connsiteX21" fmla="*/ 48887 w 172529"/>
                    <a:gd name="connsiteY21" fmla="*/ 54017 h 138537"/>
                    <a:gd name="connsiteX22" fmla="*/ 66767 w 172529"/>
                    <a:gd name="connsiteY22" fmla="*/ 55151 h 138537"/>
                    <a:gd name="connsiteX23" fmla="*/ 106999 w 172529"/>
                    <a:gd name="connsiteY23" fmla="*/ 55151 h 138537"/>
                    <a:gd name="connsiteX24" fmla="*/ 137054 w 172529"/>
                    <a:gd name="connsiteY24" fmla="*/ 56189 h 138537"/>
                    <a:gd name="connsiteX25" fmla="*/ 172530 w 172529"/>
                    <a:gd name="connsiteY25" fmla="*/ 95380 h 138537"/>
                    <a:gd name="connsiteX26" fmla="*/ 145804 w 172529"/>
                    <a:gd name="connsiteY26" fmla="*/ 135043 h 138537"/>
                    <a:gd name="connsiteX27" fmla="*/ 83792 w 172529"/>
                    <a:gd name="connsiteY27" fmla="*/ 138537 h 138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2529" h="138537">
                      <a:moveTo>
                        <a:pt x="83982" y="138443"/>
                      </a:moveTo>
                      <a:cubicBezTo>
                        <a:pt x="35286" y="138443"/>
                        <a:pt x="24538" y="137404"/>
                        <a:pt x="12555" y="131266"/>
                      </a:cubicBezTo>
                      <a:cubicBezTo>
                        <a:pt x="4565" y="127394"/>
                        <a:pt x="571" y="117478"/>
                        <a:pt x="571" y="101613"/>
                      </a:cubicBezTo>
                      <a:cubicBezTo>
                        <a:pt x="571" y="100669"/>
                        <a:pt x="571" y="98874"/>
                        <a:pt x="571" y="96891"/>
                      </a:cubicBezTo>
                      <a:lnTo>
                        <a:pt x="38615" y="96891"/>
                      </a:lnTo>
                      <a:cubicBezTo>
                        <a:pt x="39090" y="104541"/>
                        <a:pt x="40232" y="108318"/>
                        <a:pt x="46509" y="110679"/>
                      </a:cubicBezTo>
                      <a:cubicBezTo>
                        <a:pt x="50408" y="112190"/>
                        <a:pt x="64199" y="112945"/>
                        <a:pt x="76183" y="112945"/>
                      </a:cubicBezTo>
                      <a:cubicBezTo>
                        <a:pt x="125545" y="112945"/>
                        <a:pt x="134296" y="111812"/>
                        <a:pt x="134296" y="97647"/>
                      </a:cubicBezTo>
                      <a:cubicBezTo>
                        <a:pt x="134296" y="91036"/>
                        <a:pt x="131062" y="85937"/>
                        <a:pt x="125545" y="84142"/>
                      </a:cubicBezTo>
                      <a:cubicBezTo>
                        <a:pt x="122188" y="83072"/>
                        <a:pt x="112962" y="82474"/>
                        <a:pt x="97868" y="82348"/>
                      </a:cubicBezTo>
                      <a:lnTo>
                        <a:pt x="58778" y="82348"/>
                      </a:lnTo>
                      <a:cubicBezTo>
                        <a:pt x="33098" y="82348"/>
                        <a:pt x="22541" y="80932"/>
                        <a:pt x="13696" y="76493"/>
                      </a:cubicBezTo>
                      <a:cubicBezTo>
                        <a:pt x="4375" y="71677"/>
                        <a:pt x="0" y="61006"/>
                        <a:pt x="0" y="42779"/>
                      </a:cubicBezTo>
                      <a:cubicBezTo>
                        <a:pt x="0" y="18415"/>
                        <a:pt x="6563" y="8594"/>
                        <a:pt x="25965" y="3966"/>
                      </a:cubicBezTo>
                      <a:cubicBezTo>
                        <a:pt x="37188" y="1133"/>
                        <a:pt x="53071" y="0"/>
                        <a:pt x="84553" y="0"/>
                      </a:cubicBezTo>
                      <a:cubicBezTo>
                        <a:pt x="133820" y="0"/>
                        <a:pt x="144948" y="1228"/>
                        <a:pt x="154744" y="7460"/>
                      </a:cubicBezTo>
                      <a:cubicBezTo>
                        <a:pt x="163494" y="13315"/>
                        <a:pt x="166443" y="21248"/>
                        <a:pt x="166633" y="39663"/>
                      </a:cubicBezTo>
                      <a:lnTo>
                        <a:pt x="128969" y="39663"/>
                      </a:lnTo>
                      <a:cubicBezTo>
                        <a:pt x="128113" y="26442"/>
                        <a:pt x="119078" y="25781"/>
                        <a:pt x="94730" y="25781"/>
                      </a:cubicBezTo>
                      <a:cubicBezTo>
                        <a:pt x="81319" y="25781"/>
                        <a:pt x="62678" y="26159"/>
                        <a:pt x="55449" y="26631"/>
                      </a:cubicBezTo>
                      <a:cubicBezTo>
                        <a:pt x="44702" y="27386"/>
                        <a:pt x="38044" y="30031"/>
                        <a:pt x="38044" y="40702"/>
                      </a:cubicBezTo>
                      <a:cubicBezTo>
                        <a:pt x="38044" y="47690"/>
                        <a:pt x="41753" y="52317"/>
                        <a:pt x="48887" y="54017"/>
                      </a:cubicBezTo>
                      <a:cubicBezTo>
                        <a:pt x="51645" y="54678"/>
                        <a:pt x="52501" y="54962"/>
                        <a:pt x="66767" y="55151"/>
                      </a:cubicBezTo>
                      <a:lnTo>
                        <a:pt x="106999" y="55151"/>
                      </a:lnTo>
                      <a:cubicBezTo>
                        <a:pt x="110613" y="55151"/>
                        <a:pt x="129635" y="55812"/>
                        <a:pt x="137054" y="56189"/>
                      </a:cubicBezTo>
                      <a:cubicBezTo>
                        <a:pt x="162924" y="57417"/>
                        <a:pt x="172530" y="67994"/>
                        <a:pt x="172530" y="95380"/>
                      </a:cubicBezTo>
                      <a:cubicBezTo>
                        <a:pt x="172530" y="120406"/>
                        <a:pt x="165492" y="130794"/>
                        <a:pt x="145804" y="135043"/>
                      </a:cubicBezTo>
                      <a:cubicBezTo>
                        <a:pt x="135152" y="137404"/>
                        <a:pt x="113752" y="138537"/>
                        <a:pt x="83792" y="138537"/>
                      </a:cubicBezTo>
                      <a:close/>
                    </a:path>
                  </a:pathLst>
                </a:custGeom>
                <a:grpFill/>
                <a:ln w="948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 name="Freeform 21">
                  <a:extLst>
                    <a:ext uri="{FF2B5EF4-FFF2-40B4-BE49-F238E27FC236}">
                      <a16:creationId xmlns:a16="http://schemas.microsoft.com/office/drawing/2014/main" id="{ADCBA372-7AC1-5E7D-CCF7-5FDC9D64CC99}"/>
                    </a:ext>
                  </a:extLst>
                </p:cNvPr>
                <p:cNvSpPr/>
                <p:nvPr/>
              </p:nvSpPr>
              <p:spPr>
                <a:xfrm>
                  <a:off x="2892277" y="837935"/>
                  <a:ext cx="165016" cy="136365"/>
                </a:xfrm>
                <a:custGeom>
                  <a:avLst/>
                  <a:gdLst>
                    <a:gd name="connsiteX0" fmla="*/ 63153 w 165016"/>
                    <a:gd name="connsiteY0" fmla="*/ 136365 h 136365"/>
                    <a:gd name="connsiteX1" fmla="*/ 63153 w 165016"/>
                    <a:gd name="connsiteY1" fmla="*/ 30408 h 136365"/>
                    <a:gd name="connsiteX2" fmla="*/ 0 w 165016"/>
                    <a:gd name="connsiteY2" fmla="*/ 30408 h 136365"/>
                    <a:gd name="connsiteX3" fmla="*/ 0 w 165016"/>
                    <a:gd name="connsiteY3" fmla="*/ 0 h 136365"/>
                    <a:gd name="connsiteX4" fmla="*/ 165016 w 165016"/>
                    <a:gd name="connsiteY4" fmla="*/ 0 h 136365"/>
                    <a:gd name="connsiteX5" fmla="*/ 165016 w 165016"/>
                    <a:gd name="connsiteY5" fmla="*/ 30408 h 136365"/>
                    <a:gd name="connsiteX6" fmla="*/ 101863 w 165016"/>
                    <a:gd name="connsiteY6" fmla="*/ 30408 h 136365"/>
                    <a:gd name="connsiteX7" fmla="*/ 101863 w 165016"/>
                    <a:gd name="connsiteY7" fmla="*/ 136365 h 136365"/>
                    <a:gd name="connsiteX8" fmla="*/ 63153 w 165016"/>
                    <a:gd name="connsiteY8" fmla="*/ 136365 h 13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016" h="136365">
                      <a:moveTo>
                        <a:pt x="63153" y="136365"/>
                      </a:moveTo>
                      <a:lnTo>
                        <a:pt x="63153" y="30408"/>
                      </a:lnTo>
                      <a:lnTo>
                        <a:pt x="0" y="30408"/>
                      </a:lnTo>
                      <a:lnTo>
                        <a:pt x="0" y="0"/>
                      </a:lnTo>
                      <a:lnTo>
                        <a:pt x="165016" y="0"/>
                      </a:lnTo>
                      <a:lnTo>
                        <a:pt x="165016" y="30408"/>
                      </a:lnTo>
                      <a:lnTo>
                        <a:pt x="101863" y="30408"/>
                      </a:lnTo>
                      <a:lnTo>
                        <a:pt x="101863" y="136365"/>
                      </a:lnTo>
                      <a:lnTo>
                        <a:pt x="63153" y="136365"/>
                      </a:lnTo>
                      <a:close/>
                    </a:path>
                  </a:pathLst>
                </a:custGeom>
                <a:grpFill/>
                <a:ln w="948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3" name="Freeform 22">
                  <a:extLst>
                    <a:ext uri="{FF2B5EF4-FFF2-40B4-BE49-F238E27FC236}">
                      <a16:creationId xmlns:a16="http://schemas.microsoft.com/office/drawing/2014/main" id="{1DEA05DF-9BD4-2631-B022-D174C1C63F81}"/>
                    </a:ext>
                  </a:extLst>
                </p:cNvPr>
                <p:cNvSpPr/>
                <p:nvPr/>
              </p:nvSpPr>
              <p:spPr>
                <a:xfrm>
                  <a:off x="3072416" y="837935"/>
                  <a:ext cx="166823" cy="136365"/>
                </a:xfrm>
                <a:custGeom>
                  <a:avLst/>
                  <a:gdLst>
                    <a:gd name="connsiteX0" fmla="*/ 0 w 166823"/>
                    <a:gd name="connsiteY0" fmla="*/ 136365 h 136365"/>
                    <a:gd name="connsiteX1" fmla="*/ 0 w 166823"/>
                    <a:gd name="connsiteY1" fmla="*/ 0 h 136365"/>
                    <a:gd name="connsiteX2" fmla="*/ 106143 w 166823"/>
                    <a:gd name="connsiteY2" fmla="*/ 0 h 136365"/>
                    <a:gd name="connsiteX3" fmla="*/ 148467 w 166823"/>
                    <a:gd name="connsiteY3" fmla="*/ 5005 h 136365"/>
                    <a:gd name="connsiteX4" fmla="*/ 166823 w 166823"/>
                    <a:gd name="connsiteY4" fmla="*/ 49484 h 136365"/>
                    <a:gd name="connsiteX5" fmla="*/ 151320 w 166823"/>
                    <a:gd name="connsiteY5" fmla="*/ 95475 h 136365"/>
                    <a:gd name="connsiteX6" fmla="*/ 109947 w 166823"/>
                    <a:gd name="connsiteY6" fmla="*/ 101707 h 136365"/>
                    <a:gd name="connsiteX7" fmla="*/ 38425 w 166823"/>
                    <a:gd name="connsiteY7" fmla="*/ 101707 h 136365"/>
                    <a:gd name="connsiteX8" fmla="*/ 38425 w 166823"/>
                    <a:gd name="connsiteY8" fmla="*/ 136365 h 136365"/>
                    <a:gd name="connsiteX9" fmla="*/ 0 w 166823"/>
                    <a:gd name="connsiteY9" fmla="*/ 136365 h 136365"/>
                    <a:gd name="connsiteX10" fmla="*/ 38425 w 166823"/>
                    <a:gd name="connsiteY10" fmla="*/ 71960 h 136365"/>
                    <a:gd name="connsiteX11" fmla="*/ 103385 w 166823"/>
                    <a:gd name="connsiteY11" fmla="*/ 71960 h 136365"/>
                    <a:gd name="connsiteX12" fmla="*/ 122692 w 166823"/>
                    <a:gd name="connsiteY12" fmla="*/ 67994 h 136365"/>
                    <a:gd name="connsiteX13" fmla="*/ 128304 w 166823"/>
                    <a:gd name="connsiteY13" fmla="*/ 52695 h 136365"/>
                    <a:gd name="connsiteX14" fmla="*/ 123168 w 166823"/>
                    <a:gd name="connsiteY14" fmla="*/ 34375 h 136365"/>
                    <a:gd name="connsiteX15" fmla="*/ 103385 w 166823"/>
                    <a:gd name="connsiteY15" fmla="*/ 29747 h 136365"/>
                    <a:gd name="connsiteX16" fmla="*/ 38425 w 166823"/>
                    <a:gd name="connsiteY16" fmla="*/ 29747 h 136365"/>
                    <a:gd name="connsiteX17" fmla="*/ 38425 w 166823"/>
                    <a:gd name="connsiteY17" fmla="*/ 71960 h 13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6823" h="136365">
                      <a:moveTo>
                        <a:pt x="0" y="136365"/>
                      </a:moveTo>
                      <a:lnTo>
                        <a:pt x="0" y="0"/>
                      </a:lnTo>
                      <a:lnTo>
                        <a:pt x="106143" y="0"/>
                      </a:lnTo>
                      <a:cubicBezTo>
                        <a:pt x="133249" y="0"/>
                        <a:pt x="140002" y="755"/>
                        <a:pt x="148467" y="5005"/>
                      </a:cubicBezTo>
                      <a:cubicBezTo>
                        <a:pt x="161782" y="11521"/>
                        <a:pt x="166823" y="23609"/>
                        <a:pt x="166823" y="49484"/>
                      </a:cubicBezTo>
                      <a:cubicBezTo>
                        <a:pt x="166823" y="75360"/>
                        <a:pt x="162353" y="88770"/>
                        <a:pt x="151320" y="95475"/>
                      </a:cubicBezTo>
                      <a:cubicBezTo>
                        <a:pt x="143426" y="100291"/>
                        <a:pt x="134200" y="101707"/>
                        <a:pt x="109947" y="101707"/>
                      </a:cubicBezTo>
                      <a:lnTo>
                        <a:pt x="38425" y="101707"/>
                      </a:lnTo>
                      <a:lnTo>
                        <a:pt x="38425" y="136365"/>
                      </a:lnTo>
                      <a:lnTo>
                        <a:pt x="0" y="136365"/>
                      </a:lnTo>
                      <a:close/>
                      <a:moveTo>
                        <a:pt x="38425" y="71960"/>
                      </a:moveTo>
                      <a:lnTo>
                        <a:pt x="103385" y="71960"/>
                      </a:lnTo>
                      <a:cubicBezTo>
                        <a:pt x="113181" y="71960"/>
                        <a:pt x="118983" y="70732"/>
                        <a:pt x="122692" y="67994"/>
                      </a:cubicBezTo>
                      <a:cubicBezTo>
                        <a:pt x="126687" y="65066"/>
                        <a:pt x="128304" y="60439"/>
                        <a:pt x="128304" y="52695"/>
                      </a:cubicBezTo>
                      <a:cubicBezTo>
                        <a:pt x="128304" y="42874"/>
                        <a:pt x="126877" y="37774"/>
                        <a:pt x="123168" y="34375"/>
                      </a:cubicBezTo>
                      <a:cubicBezTo>
                        <a:pt x="119554" y="31069"/>
                        <a:pt x="113942" y="29747"/>
                        <a:pt x="103385" y="29747"/>
                      </a:cubicBezTo>
                      <a:lnTo>
                        <a:pt x="38425" y="29747"/>
                      </a:lnTo>
                      <a:lnTo>
                        <a:pt x="38425" y="71960"/>
                      </a:lnTo>
                      <a:close/>
                    </a:path>
                  </a:pathLst>
                </a:custGeom>
                <a:grpFill/>
                <a:ln w="948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6" name="Graphic 13">
                <a:extLst>
                  <a:ext uri="{FF2B5EF4-FFF2-40B4-BE49-F238E27FC236}">
                    <a16:creationId xmlns:a16="http://schemas.microsoft.com/office/drawing/2014/main" id="{4EC8140B-291C-D82C-DFAD-018D2550F638}"/>
                  </a:ext>
                </a:extLst>
              </p:cNvPr>
              <p:cNvGrpSpPr/>
              <p:nvPr/>
            </p:nvGrpSpPr>
            <p:grpSpPr>
              <a:xfrm>
                <a:off x="2186275" y="743971"/>
                <a:ext cx="279257" cy="277263"/>
                <a:chOff x="2186275" y="743971"/>
                <a:chExt cx="279257" cy="277263"/>
              </a:xfrm>
              <a:grpFill/>
            </p:grpSpPr>
            <p:sp>
              <p:nvSpPr>
                <p:cNvPr id="17" name="Freeform 16">
                  <a:extLst>
                    <a:ext uri="{FF2B5EF4-FFF2-40B4-BE49-F238E27FC236}">
                      <a16:creationId xmlns:a16="http://schemas.microsoft.com/office/drawing/2014/main" id="{1F7F3CEC-3012-8BDF-5A5D-54FE417517DB}"/>
                    </a:ext>
                  </a:extLst>
                </p:cNvPr>
                <p:cNvSpPr/>
                <p:nvPr/>
              </p:nvSpPr>
              <p:spPr>
                <a:xfrm>
                  <a:off x="2209006" y="743971"/>
                  <a:ext cx="191646" cy="84520"/>
                </a:xfrm>
                <a:custGeom>
                  <a:avLst/>
                  <a:gdLst>
                    <a:gd name="connsiteX0" fmla="*/ 0 w 191646"/>
                    <a:gd name="connsiteY0" fmla="*/ 84520 h 84520"/>
                    <a:gd name="connsiteX1" fmla="*/ 13030 w 191646"/>
                    <a:gd name="connsiteY1" fmla="*/ 65066 h 84520"/>
                    <a:gd name="connsiteX2" fmla="*/ 26821 w 191646"/>
                    <a:gd name="connsiteY2" fmla="*/ 49296 h 84520"/>
                    <a:gd name="connsiteX3" fmla="*/ 99295 w 191646"/>
                    <a:gd name="connsiteY3" fmla="*/ 6988 h 84520"/>
                    <a:gd name="connsiteX4" fmla="*/ 147135 w 191646"/>
                    <a:gd name="connsiteY4" fmla="*/ 0 h 84520"/>
                    <a:gd name="connsiteX5" fmla="*/ 148752 w 191646"/>
                    <a:gd name="connsiteY5" fmla="*/ 0 h 84520"/>
                    <a:gd name="connsiteX6" fmla="*/ 171198 w 191646"/>
                    <a:gd name="connsiteY6" fmla="*/ 2455 h 84520"/>
                    <a:gd name="connsiteX7" fmla="*/ 191647 w 191646"/>
                    <a:gd name="connsiteY7" fmla="*/ 8877 h 84520"/>
                    <a:gd name="connsiteX8" fmla="*/ 179758 w 191646"/>
                    <a:gd name="connsiteY8" fmla="*/ 19076 h 84520"/>
                    <a:gd name="connsiteX9" fmla="*/ 172149 w 191646"/>
                    <a:gd name="connsiteY9" fmla="*/ 16810 h 84520"/>
                    <a:gd name="connsiteX10" fmla="*/ 149038 w 191646"/>
                    <a:gd name="connsiteY10" fmla="*/ 13788 h 84520"/>
                    <a:gd name="connsiteX11" fmla="*/ 147230 w 191646"/>
                    <a:gd name="connsiteY11" fmla="*/ 13788 h 84520"/>
                    <a:gd name="connsiteX12" fmla="*/ 101387 w 191646"/>
                    <a:gd name="connsiteY12" fmla="*/ 20776 h 84520"/>
                    <a:gd name="connsiteX13" fmla="*/ 36713 w 191646"/>
                    <a:gd name="connsiteY13" fmla="*/ 58928 h 84520"/>
                    <a:gd name="connsiteX14" fmla="*/ 35476 w 191646"/>
                    <a:gd name="connsiteY14" fmla="*/ 60156 h 84520"/>
                    <a:gd name="connsiteX15" fmla="*/ 27677 w 191646"/>
                    <a:gd name="connsiteY15" fmla="*/ 68844 h 84520"/>
                    <a:gd name="connsiteX16" fmla="*/ 26155 w 191646"/>
                    <a:gd name="connsiteY16" fmla="*/ 70732 h 84520"/>
                    <a:gd name="connsiteX17" fmla="*/ 27962 w 191646"/>
                    <a:gd name="connsiteY17" fmla="*/ 72149 h 84520"/>
                    <a:gd name="connsiteX18" fmla="*/ 46699 w 191646"/>
                    <a:gd name="connsiteY18" fmla="*/ 77721 h 84520"/>
                    <a:gd name="connsiteX19" fmla="*/ 51645 w 191646"/>
                    <a:gd name="connsiteY19" fmla="*/ 78948 h 84520"/>
                    <a:gd name="connsiteX20" fmla="*/ 95 w 191646"/>
                    <a:gd name="connsiteY20" fmla="*/ 84520 h 8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1646" h="84520">
                      <a:moveTo>
                        <a:pt x="0" y="84520"/>
                      </a:moveTo>
                      <a:cubicBezTo>
                        <a:pt x="3900" y="77721"/>
                        <a:pt x="8275" y="71205"/>
                        <a:pt x="13030" y="65066"/>
                      </a:cubicBezTo>
                      <a:cubicBezTo>
                        <a:pt x="17500" y="59306"/>
                        <a:pt x="22066" y="54017"/>
                        <a:pt x="26821" y="49296"/>
                      </a:cubicBezTo>
                      <a:cubicBezTo>
                        <a:pt x="46984" y="29275"/>
                        <a:pt x="71333" y="15110"/>
                        <a:pt x="99295" y="6988"/>
                      </a:cubicBezTo>
                      <a:cubicBezTo>
                        <a:pt x="120505" y="850"/>
                        <a:pt x="138385" y="0"/>
                        <a:pt x="147135" y="0"/>
                      </a:cubicBezTo>
                      <a:lnTo>
                        <a:pt x="148752" y="0"/>
                      </a:lnTo>
                      <a:cubicBezTo>
                        <a:pt x="156076" y="0"/>
                        <a:pt x="163685" y="850"/>
                        <a:pt x="171198" y="2455"/>
                      </a:cubicBezTo>
                      <a:cubicBezTo>
                        <a:pt x="178236" y="3966"/>
                        <a:pt x="185179" y="6138"/>
                        <a:pt x="191647" y="8877"/>
                      </a:cubicBezTo>
                      <a:cubicBezTo>
                        <a:pt x="189079" y="13504"/>
                        <a:pt x="184799" y="17187"/>
                        <a:pt x="179758" y="19076"/>
                      </a:cubicBezTo>
                      <a:cubicBezTo>
                        <a:pt x="177285" y="18226"/>
                        <a:pt x="174717" y="17471"/>
                        <a:pt x="172149" y="16810"/>
                      </a:cubicBezTo>
                      <a:cubicBezTo>
                        <a:pt x="161782" y="14165"/>
                        <a:pt x="153222" y="13788"/>
                        <a:pt x="149038" y="13788"/>
                      </a:cubicBezTo>
                      <a:lnTo>
                        <a:pt x="147230" y="13788"/>
                      </a:lnTo>
                      <a:cubicBezTo>
                        <a:pt x="138766" y="13788"/>
                        <a:pt x="121646" y="14732"/>
                        <a:pt x="101387" y="20776"/>
                      </a:cubicBezTo>
                      <a:cubicBezTo>
                        <a:pt x="76469" y="28236"/>
                        <a:pt x="54688" y="41080"/>
                        <a:pt x="36713" y="58928"/>
                      </a:cubicBezTo>
                      <a:lnTo>
                        <a:pt x="35476" y="60156"/>
                      </a:lnTo>
                      <a:cubicBezTo>
                        <a:pt x="32908" y="62800"/>
                        <a:pt x="30245" y="65727"/>
                        <a:pt x="27677" y="68844"/>
                      </a:cubicBezTo>
                      <a:lnTo>
                        <a:pt x="26155" y="70732"/>
                      </a:lnTo>
                      <a:lnTo>
                        <a:pt x="27962" y="72149"/>
                      </a:lnTo>
                      <a:cubicBezTo>
                        <a:pt x="34620" y="74321"/>
                        <a:pt x="40707" y="76115"/>
                        <a:pt x="46699" y="77721"/>
                      </a:cubicBezTo>
                      <a:cubicBezTo>
                        <a:pt x="48316" y="78193"/>
                        <a:pt x="49933" y="78571"/>
                        <a:pt x="51645" y="78948"/>
                      </a:cubicBezTo>
                      <a:lnTo>
                        <a:pt x="95" y="84520"/>
                      </a:lnTo>
                      <a:close/>
                    </a:path>
                  </a:pathLst>
                </a:custGeom>
                <a:grpFill/>
                <a:ln w="948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 name="Freeform 17">
                  <a:extLst>
                    <a:ext uri="{FF2B5EF4-FFF2-40B4-BE49-F238E27FC236}">
                      <a16:creationId xmlns:a16="http://schemas.microsoft.com/office/drawing/2014/main" id="{212A3457-F93F-FD1F-046B-3A5979A9BB93}"/>
                    </a:ext>
                  </a:extLst>
                </p:cNvPr>
                <p:cNvSpPr/>
                <p:nvPr/>
              </p:nvSpPr>
              <p:spPr>
                <a:xfrm>
                  <a:off x="2186275" y="807998"/>
                  <a:ext cx="279257" cy="213236"/>
                </a:xfrm>
                <a:custGeom>
                  <a:avLst/>
                  <a:gdLst>
                    <a:gd name="connsiteX0" fmla="*/ 103765 w 279257"/>
                    <a:gd name="connsiteY0" fmla="*/ 213142 h 213236"/>
                    <a:gd name="connsiteX1" fmla="*/ 96632 w 279257"/>
                    <a:gd name="connsiteY1" fmla="*/ 212670 h 213236"/>
                    <a:gd name="connsiteX2" fmla="*/ 89974 w 279257"/>
                    <a:gd name="connsiteY2" fmla="*/ 211725 h 213236"/>
                    <a:gd name="connsiteX3" fmla="*/ 84172 w 279257"/>
                    <a:gd name="connsiteY3" fmla="*/ 210592 h 213236"/>
                    <a:gd name="connsiteX4" fmla="*/ 79417 w 279257"/>
                    <a:gd name="connsiteY4" fmla="*/ 209459 h 213236"/>
                    <a:gd name="connsiteX5" fmla="*/ 75232 w 279257"/>
                    <a:gd name="connsiteY5" fmla="*/ 208231 h 213236"/>
                    <a:gd name="connsiteX6" fmla="*/ 74471 w 279257"/>
                    <a:gd name="connsiteY6" fmla="*/ 208042 h 213236"/>
                    <a:gd name="connsiteX7" fmla="*/ 68670 w 279257"/>
                    <a:gd name="connsiteY7" fmla="*/ 205965 h 213236"/>
                    <a:gd name="connsiteX8" fmla="*/ 64770 w 279257"/>
                    <a:gd name="connsiteY8" fmla="*/ 204454 h 213236"/>
                    <a:gd name="connsiteX9" fmla="*/ 59254 w 279257"/>
                    <a:gd name="connsiteY9" fmla="*/ 201904 h 213236"/>
                    <a:gd name="connsiteX10" fmla="*/ 55735 w 279257"/>
                    <a:gd name="connsiteY10" fmla="*/ 200110 h 213236"/>
                    <a:gd name="connsiteX11" fmla="*/ 52501 w 279257"/>
                    <a:gd name="connsiteY11" fmla="*/ 198315 h 213236"/>
                    <a:gd name="connsiteX12" fmla="*/ 50123 w 279257"/>
                    <a:gd name="connsiteY12" fmla="*/ 196899 h 213236"/>
                    <a:gd name="connsiteX13" fmla="*/ 45177 w 279257"/>
                    <a:gd name="connsiteY13" fmla="*/ 193688 h 213236"/>
                    <a:gd name="connsiteX14" fmla="*/ 41278 w 279257"/>
                    <a:gd name="connsiteY14" fmla="*/ 190761 h 213236"/>
                    <a:gd name="connsiteX15" fmla="*/ 37378 w 279257"/>
                    <a:gd name="connsiteY15" fmla="*/ 187550 h 213236"/>
                    <a:gd name="connsiteX16" fmla="*/ 34145 w 279257"/>
                    <a:gd name="connsiteY16" fmla="*/ 184622 h 213236"/>
                    <a:gd name="connsiteX17" fmla="*/ 132869 w 279257"/>
                    <a:gd name="connsiteY17" fmla="*/ 73471 h 213236"/>
                    <a:gd name="connsiteX18" fmla="*/ 129825 w 279257"/>
                    <a:gd name="connsiteY18" fmla="*/ 70449 h 213236"/>
                    <a:gd name="connsiteX19" fmla="*/ 20354 w 279257"/>
                    <a:gd name="connsiteY19" fmla="*/ 169040 h 213236"/>
                    <a:gd name="connsiteX20" fmla="*/ 19212 w 279257"/>
                    <a:gd name="connsiteY20" fmla="*/ 167529 h 213236"/>
                    <a:gd name="connsiteX21" fmla="*/ 16549 w 279257"/>
                    <a:gd name="connsiteY21" fmla="*/ 163469 h 213236"/>
                    <a:gd name="connsiteX22" fmla="*/ 15598 w 279257"/>
                    <a:gd name="connsiteY22" fmla="*/ 161958 h 213236"/>
                    <a:gd name="connsiteX23" fmla="*/ 15598 w 279257"/>
                    <a:gd name="connsiteY23" fmla="*/ 161674 h 213236"/>
                    <a:gd name="connsiteX24" fmla="*/ 15122 w 279257"/>
                    <a:gd name="connsiteY24" fmla="*/ 161108 h 213236"/>
                    <a:gd name="connsiteX25" fmla="*/ 12364 w 279257"/>
                    <a:gd name="connsiteY25" fmla="*/ 156103 h 213236"/>
                    <a:gd name="connsiteX26" fmla="*/ 9796 w 279257"/>
                    <a:gd name="connsiteY26" fmla="*/ 150814 h 213236"/>
                    <a:gd name="connsiteX27" fmla="*/ 7323 w 279257"/>
                    <a:gd name="connsiteY27" fmla="*/ 144959 h 213236"/>
                    <a:gd name="connsiteX28" fmla="*/ 5802 w 279257"/>
                    <a:gd name="connsiteY28" fmla="*/ 140804 h 213236"/>
                    <a:gd name="connsiteX29" fmla="*/ 105097 w 279257"/>
                    <a:gd name="connsiteY29" fmla="*/ 74321 h 213236"/>
                    <a:gd name="connsiteX30" fmla="*/ 107094 w 279257"/>
                    <a:gd name="connsiteY30" fmla="*/ 72999 h 213236"/>
                    <a:gd name="connsiteX31" fmla="*/ 115939 w 279257"/>
                    <a:gd name="connsiteY31" fmla="*/ 61667 h 213236"/>
                    <a:gd name="connsiteX32" fmla="*/ 117271 w 279257"/>
                    <a:gd name="connsiteY32" fmla="*/ 55906 h 213236"/>
                    <a:gd name="connsiteX33" fmla="*/ 117461 w 279257"/>
                    <a:gd name="connsiteY33" fmla="*/ 51845 h 213236"/>
                    <a:gd name="connsiteX34" fmla="*/ 761 w 279257"/>
                    <a:gd name="connsiteY34" fmla="*/ 118423 h 213236"/>
                    <a:gd name="connsiteX35" fmla="*/ 190 w 279257"/>
                    <a:gd name="connsiteY35" fmla="*/ 112662 h 213236"/>
                    <a:gd name="connsiteX36" fmla="*/ 0 w 279257"/>
                    <a:gd name="connsiteY36" fmla="*/ 108129 h 213236"/>
                    <a:gd name="connsiteX37" fmla="*/ 0 w 279257"/>
                    <a:gd name="connsiteY37" fmla="*/ 106524 h 213236"/>
                    <a:gd name="connsiteX38" fmla="*/ 951 w 279257"/>
                    <a:gd name="connsiteY38" fmla="*/ 86975 h 213236"/>
                    <a:gd name="connsiteX39" fmla="*/ 112801 w 279257"/>
                    <a:gd name="connsiteY39" fmla="*/ 42779 h 213236"/>
                    <a:gd name="connsiteX40" fmla="*/ 109186 w 279257"/>
                    <a:gd name="connsiteY40" fmla="*/ 40419 h 213236"/>
                    <a:gd name="connsiteX41" fmla="*/ 106238 w 279257"/>
                    <a:gd name="connsiteY41" fmla="*/ 38908 h 213236"/>
                    <a:gd name="connsiteX42" fmla="*/ 95776 w 279257"/>
                    <a:gd name="connsiteY42" fmla="*/ 36830 h 213236"/>
                    <a:gd name="connsiteX43" fmla="*/ 89118 w 279257"/>
                    <a:gd name="connsiteY43" fmla="*/ 37680 h 213236"/>
                    <a:gd name="connsiteX44" fmla="*/ 87026 w 279257"/>
                    <a:gd name="connsiteY44" fmla="*/ 38341 h 213236"/>
                    <a:gd name="connsiteX45" fmla="*/ 5041 w 279257"/>
                    <a:gd name="connsiteY45" fmla="*/ 64028 h 213236"/>
                    <a:gd name="connsiteX46" fmla="*/ 15218 w 279257"/>
                    <a:gd name="connsiteY46" fmla="*/ 35413 h 213236"/>
                    <a:gd name="connsiteX47" fmla="*/ 101768 w 279257"/>
                    <a:gd name="connsiteY47" fmla="*/ 21815 h 213236"/>
                    <a:gd name="connsiteX48" fmla="*/ 106333 w 279257"/>
                    <a:gd name="connsiteY48" fmla="*/ 21531 h 213236"/>
                    <a:gd name="connsiteX49" fmla="*/ 110138 w 279257"/>
                    <a:gd name="connsiteY49" fmla="*/ 21720 h 213236"/>
                    <a:gd name="connsiteX50" fmla="*/ 112420 w 279257"/>
                    <a:gd name="connsiteY50" fmla="*/ 22004 h 213236"/>
                    <a:gd name="connsiteX51" fmla="*/ 122407 w 279257"/>
                    <a:gd name="connsiteY51" fmla="*/ 25026 h 213236"/>
                    <a:gd name="connsiteX52" fmla="*/ 128874 w 279257"/>
                    <a:gd name="connsiteY52" fmla="*/ 28897 h 213236"/>
                    <a:gd name="connsiteX53" fmla="*/ 133249 w 279257"/>
                    <a:gd name="connsiteY53" fmla="*/ 33053 h 213236"/>
                    <a:gd name="connsiteX54" fmla="*/ 138671 w 279257"/>
                    <a:gd name="connsiteY54" fmla="*/ 41930 h 213236"/>
                    <a:gd name="connsiteX55" fmla="*/ 140002 w 279257"/>
                    <a:gd name="connsiteY55" fmla="*/ 47124 h 213236"/>
                    <a:gd name="connsiteX56" fmla="*/ 140192 w 279257"/>
                    <a:gd name="connsiteY56" fmla="*/ 50523 h 213236"/>
                    <a:gd name="connsiteX57" fmla="*/ 136198 w 279257"/>
                    <a:gd name="connsiteY57" fmla="*/ 63650 h 213236"/>
                    <a:gd name="connsiteX58" fmla="*/ 135342 w 279257"/>
                    <a:gd name="connsiteY58" fmla="*/ 64972 h 213236"/>
                    <a:gd name="connsiteX59" fmla="*/ 138766 w 279257"/>
                    <a:gd name="connsiteY59" fmla="*/ 67427 h 213236"/>
                    <a:gd name="connsiteX60" fmla="*/ 139812 w 279257"/>
                    <a:gd name="connsiteY60" fmla="*/ 66200 h 213236"/>
                    <a:gd name="connsiteX61" fmla="*/ 143616 w 279257"/>
                    <a:gd name="connsiteY61" fmla="*/ 61383 h 213236"/>
                    <a:gd name="connsiteX62" fmla="*/ 150750 w 279257"/>
                    <a:gd name="connsiteY62" fmla="*/ 48351 h 213236"/>
                    <a:gd name="connsiteX63" fmla="*/ 151796 w 279257"/>
                    <a:gd name="connsiteY63" fmla="*/ 41835 h 213236"/>
                    <a:gd name="connsiteX64" fmla="*/ 151796 w 279257"/>
                    <a:gd name="connsiteY64" fmla="*/ 39569 h 213236"/>
                    <a:gd name="connsiteX65" fmla="*/ 151035 w 279257"/>
                    <a:gd name="connsiteY65" fmla="*/ 35791 h 213236"/>
                    <a:gd name="connsiteX66" fmla="*/ 147991 w 279257"/>
                    <a:gd name="connsiteY66" fmla="*/ 29653 h 213236"/>
                    <a:gd name="connsiteX67" fmla="*/ 145519 w 279257"/>
                    <a:gd name="connsiteY67" fmla="*/ 26536 h 213236"/>
                    <a:gd name="connsiteX68" fmla="*/ 143236 w 279257"/>
                    <a:gd name="connsiteY68" fmla="*/ 24459 h 213236"/>
                    <a:gd name="connsiteX69" fmla="*/ 145423 w 279257"/>
                    <a:gd name="connsiteY69" fmla="*/ 24459 h 213236"/>
                    <a:gd name="connsiteX70" fmla="*/ 157502 w 279257"/>
                    <a:gd name="connsiteY70" fmla="*/ 24837 h 213236"/>
                    <a:gd name="connsiteX71" fmla="*/ 168535 w 279257"/>
                    <a:gd name="connsiteY71" fmla="*/ 24837 h 213236"/>
                    <a:gd name="connsiteX72" fmla="*/ 178141 w 279257"/>
                    <a:gd name="connsiteY72" fmla="*/ 24837 h 213236"/>
                    <a:gd name="connsiteX73" fmla="*/ 210574 w 279257"/>
                    <a:gd name="connsiteY73" fmla="*/ 23420 h 213236"/>
                    <a:gd name="connsiteX74" fmla="*/ 210574 w 279257"/>
                    <a:gd name="connsiteY74" fmla="*/ 23420 h 213236"/>
                    <a:gd name="connsiteX75" fmla="*/ 213808 w 279257"/>
                    <a:gd name="connsiteY75" fmla="*/ 24459 h 213236"/>
                    <a:gd name="connsiteX76" fmla="*/ 214854 w 279257"/>
                    <a:gd name="connsiteY76" fmla="*/ 28897 h 213236"/>
                    <a:gd name="connsiteX77" fmla="*/ 214473 w 279257"/>
                    <a:gd name="connsiteY77" fmla="*/ 31069 h 213236"/>
                    <a:gd name="connsiteX78" fmla="*/ 216566 w 279257"/>
                    <a:gd name="connsiteY78" fmla="*/ 31542 h 213236"/>
                    <a:gd name="connsiteX79" fmla="*/ 223128 w 279257"/>
                    <a:gd name="connsiteY79" fmla="*/ 31164 h 213236"/>
                    <a:gd name="connsiteX80" fmla="*/ 223223 w 279257"/>
                    <a:gd name="connsiteY80" fmla="*/ 31164 h 213236"/>
                    <a:gd name="connsiteX81" fmla="*/ 230642 w 279257"/>
                    <a:gd name="connsiteY81" fmla="*/ 33053 h 213236"/>
                    <a:gd name="connsiteX82" fmla="*/ 234351 w 279257"/>
                    <a:gd name="connsiteY82" fmla="*/ 41552 h 213236"/>
                    <a:gd name="connsiteX83" fmla="*/ 234351 w 279257"/>
                    <a:gd name="connsiteY83" fmla="*/ 43724 h 213236"/>
                    <a:gd name="connsiteX84" fmla="*/ 234351 w 279257"/>
                    <a:gd name="connsiteY84" fmla="*/ 45235 h 213236"/>
                    <a:gd name="connsiteX85" fmla="*/ 230832 w 279257"/>
                    <a:gd name="connsiteY85" fmla="*/ 42968 h 213236"/>
                    <a:gd name="connsiteX86" fmla="*/ 224935 w 279257"/>
                    <a:gd name="connsiteY86" fmla="*/ 41741 h 213236"/>
                    <a:gd name="connsiteX87" fmla="*/ 222748 w 279257"/>
                    <a:gd name="connsiteY87" fmla="*/ 41930 h 213236"/>
                    <a:gd name="connsiteX88" fmla="*/ 221131 w 279257"/>
                    <a:gd name="connsiteY88" fmla="*/ 41930 h 213236"/>
                    <a:gd name="connsiteX89" fmla="*/ 221131 w 279257"/>
                    <a:gd name="connsiteY89" fmla="*/ 42213 h 213236"/>
                    <a:gd name="connsiteX90" fmla="*/ 219609 w 279257"/>
                    <a:gd name="connsiteY90" fmla="*/ 42685 h 213236"/>
                    <a:gd name="connsiteX91" fmla="*/ 139812 w 279257"/>
                    <a:gd name="connsiteY91" fmla="*/ 87542 h 213236"/>
                    <a:gd name="connsiteX92" fmla="*/ 113847 w 279257"/>
                    <a:gd name="connsiteY92" fmla="*/ 121067 h 213236"/>
                    <a:gd name="connsiteX93" fmla="*/ 89404 w 279257"/>
                    <a:gd name="connsiteY93" fmla="*/ 195482 h 213236"/>
                    <a:gd name="connsiteX94" fmla="*/ 89404 w 279257"/>
                    <a:gd name="connsiteY94" fmla="*/ 196993 h 213236"/>
                    <a:gd name="connsiteX95" fmla="*/ 90735 w 279257"/>
                    <a:gd name="connsiteY95" fmla="*/ 197749 h 213236"/>
                    <a:gd name="connsiteX96" fmla="*/ 106904 w 279257"/>
                    <a:gd name="connsiteY96" fmla="*/ 199354 h 213236"/>
                    <a:gd name="connsiteX97" fmla="*/ 108996 w 279257"/>
                    <a:gd name="connsiteY97" fmla="*/ 199354 h 213236"/>
                    <a:gd name="connsiteX98" fmla="*/ 154934 w 279257"/>
                    <a:gd name="connsiteY98" fmla="*/ 192271 h 213236"/>
                    <a:gd name="connsiteX99" fmla="*/ 219704 w 279257"/>
                    <a:gd name="connsiteY99" fmla="*/ 154025 h 213236"/>
                    <a:gd name="connsiteX100" fmla="*/ 265357 w 279257"/>
                    <a:gd name="connsiteY100" fmla="*/ 42874 h 213236"/>
                    <a:gd name="connsiteX101" fmla="*/ 265357 w 279257"/>
                    <a:gd name="connsiteY101" fmla="*/ 39002 h 213236"/>
                    <a:gd name="connsiteX102" fmla="*/ 262409 w 279257"/>
                    <a:gd name="connsiteY102" fmla="*/ 19359 h 213236"/>
                    <a:gd name="connsiteX103" fmla="*/ 261363 w 279257"/>
                    <a:gd name="connsiteY103" fmla="*/ 15676 h 213236"/>
                    <a:gd name="connsiteX104" fmla="*/ 260126 w 279257"/>
                    <a:gd name="connsiteY104" fmla="*/ 11804 h 213236"/>
                    <a:gd name="connsiteX105" fmla="*/ 270398 w 279257"/>
                    <a:gd name="connsiteY105" fmla="*/ 0 h 213236"/>
                    <a:gd name="connsiteX106" fmla="*/ 275344 w 279257"/>
                    <a:gd name="connsiteY106" fmla="*/ 14165 h 213236"/>
                    <a:gd name="connsiteX107" fmla="*/ 276866 w 279257"/>
                    <a:gd name="connsiteY107" fmla="*/ 20398 h 213236"/>
                    <a:gd name="connsiteX108" fmla="*/ 279243 w 279257"/>
                    <a:gd name="connsiteY108" fmla="*/ 40513 h 213236"/>
                    <a:gd name="connsiteX109" fmla="*/ 279243 w 279257"/>
                    <a:gd name="connsiteY109" fmla="*/ 42685 h 213236"/>
                    <a:gd name="connsiteX110" fmla="*/ 257653 w 279257"/>
                    <a:gd name="connsiteY110" fmla="*/ 126450 h 213236"/>
                    <a:gd name="connsiteX111" fmla="*/ 229596 w 279257"/>
                    <a:gd name="connsiteY111" fmla="*/ 163846 h 213236"/>
                    <a:gd name="connsiteX112" fmla="*/ 157122 w 279257"/>
                    <a:gd name="connsiteY112" fmla="*/ 206154 h 213236"/>
                    <a:gd name="connsiteX113" fmla="*/ 109282 w 279257"/>
                    <a:gd name="connsiteY113" fmla="*/ 213236 h 213236"/>
                    <a:gd name="connsiteX114" fmla="*/ 103860 w 279257"/>
                    <a:gd name="connsiteY114" fmla="*/ 213236 h 21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279257" h="213236">
                      <a:moveTo>
                        <a:pt x="103765" y="213142"/>
                      </a:moveTo>
                      <a:lnTo>
                        <a:pt x="96632" y="212670"/>
                      </a:lnTo>
                      <a:lnTo>
                        <a:pt x="89974" y="211725"/>
                      </a:lnTo>
                      <a:lnTo>
                        <a:pt x="84172" y="210592"/>
                      </a:lnTo>
                      <a:lnTo>
                        <a:pt x="79417" y="209459"/>
                      </a:lnTo>
                      <a:lnTo>
                        <a:pt x="75232" y="208231"/>
                      </a:lnTo>
                      <a:lnTo>
                        <a:pt x="74471" y="208042"/>
                      </a:lnTo>
                      <a:lnTo>
                        <a:pt x="68670" y="205965"/>
                      </a:lnTo>
                      <a:lnTo>
                        <a:pt x="64770" y="204454"/>
                      </a:lnTo>
                      <a:lnTo>
                        <a:pt x="59254" y="201904"/>
                      </a:lnTo>
                      <a:lnTo>
                        <a:pt x="55735" y="200110"/>
                      </a:lnTo>
                      <a:lnTo>
                        <a:pt x="52501" y="198315"/>
                      </a:lnTo>
                      <a:lnTo>
                        <a:pt x="50123" y="196899"/>
                      </a:lnTo>
                      <a:lnTo>
                        <a:pt x="45177" y="193688"/>
                      </a:lnTo>
                      <a:lnTo>
                        <a:pt x="41278" y="190761"/>
                      </a:lnTo>
                      <a:lnTo>
                        <a:pt x="37378" y="187550"/>
                      </a:lnTo>
                      <a:lnTo>
                        <a:pt x="34145" y="184622"/>
                      </a:lnTo>
                      <a:lnTo>
                        <a:pt x="132869" y="73471"/>
                      </a:lnTo>
                      <a:lnTo>
                        <a:pt x="129825" y="70449"/>
                      </a:lnTo>
                      <a:lnTo>
                        <a:pt x="20354" y="169040"/>
                      </a:lnTo>
                      <a:lnTo>
                        <a:pt x="19212" y="167529"/>
                      </a:lnTo>
                      <a:lnTo>
                        <a:pt x="16549" y="163469"/>
                      </a:lnTo>
                      <a:lnTo>
                        <a:pt x="15598" y="161958"/>
                      </a:lnTo>
                      <a:lnTo>
                        <a:pt x="15598" y="161674"/>
                      </a:lnTo>
                      <a:cubicBezTo>
                        <a:pt x="15598" y="161674"/>
                        <a:pt x="15122" y="161108"/>
                        <a:pt x="15122" y="161108"/>
                      </a:cubicBezTo>
                      <a:lnTo>
                        <a:pt x="12364" y="156103"/>
                      </a:lnTo>
                      <a:lnTo>
                        <a:pt x="9796" y="150814"/>
                      </a:lnTo>
                      <a:lnTo>
                        <a:pt x="7323" y="144959"/>
                      </a:lnTo>
                      <a:lnTo>
                        <a:pt x="5802" y="140804"/>
                      </a:lnTo>
                      <a:lnTo>
                        <a:pt x="105097" y="74321"/>
                      </a:lnTo>
                      <a:cubicBezTo>
                        <a:pt x="105762" y="73943"/>
                        <a:pt x="106428" y="73471"/>
                        <a:pt x="107094" y="72999"/>
                      </a:cubicBezTo>
                      <a:cubicBezTo>
                        <a:pt x="111184" y="69977"/>
                        <a:pt x="114132" y="66200"/>
                        <a:pt x="115939" y="61667"/>
                      </a:cubicBezTo>
                      <a:cubicBezTo>
                        <a:pt x="116320" y="60722"/>
                        <a:pt x="117081" y="58645"/>
                        <a:pt x="117271" y="55906"/>
                      </a:cubicBezTo>
                      <a:lnTo>
                        <a:pt x="117461" y="51845"/>
                      </a:lnTo>
                      <a:lnTo>
                        <a:pt x="761" y="118423"/>
                      </a:lnTo>
                      <a:lnTo>
                        <a:pt x="190" y="112662"/>
                      </a:lnTo>
                      <a:lnTo>
                        <a:pt x="0" y="108129"/>
                      </a:lnTo>
                      <a:lnTo>
                        <a:pt x="0" y="106524"/>
                      </a:lnTo>
                      <a:cubicBezTo>
                        <a:pt x="0" y="99913"/>
                        <a:pt x="190" y="93397"/>
                        <a:pt x="951" y="86975"/>
                      </a:cubicBezTo>
                      <a:lnTo>
                        <a:pt x="112801" y="42779"/>
                      </a:lnTo>
                      <a:lnTo>
                        <a:pt x="109186" y="40419"/>
                      </a:lnTo>
                      <a:cubicBezTo>
                        <a:pt x="107855" y="39569"/>
                        <a:pt x="106809" y="39096"/>
                        <a:pt x="106238" y="38908"/>
                      </a:cubicBezTo>
                      <a:cubicBezTo>
                        <a:pt x="104431" y="38152"/>
                        <a:pt x="100627" y="36830"/>
                        <a:pt x="95776" y="36830"/>
                      </a:cubicBezTo>
                      <a:cubicBezTo>
                        <a:pt x="93493" y="36830"/>
                        <a:pt x="91306" y="37113"/>
                        <a:pt x="89118" y="37680"/>
                      </a:cubicBezTo>
                      <a:cubicBezTo>
                        <a:pt x="88357" y="37869"/>
                        <a:pt x="87692" y="38058"/>
                        <a:pt x="87026" y="38341"/>
                      </a:cubicBezTo>
                      <a:lnTo>
                        <a:pt x="5041" y="64028"/>
                      </a:lnTo>
                      <a:cubicBezTo>
                        <a:pt x="7514" y="54301"/>
                        <a:pt x="10938" y="44668"/>
                        <a:pt x="15218" y="35413"/>
                      </a:cubicBezTo>
                      <a:lnTo>
                        <a:pt x="101768" y="21815"/>
                      </a:lnTo>
                      <a:cubicBezTo>
                        <a:pt x="103194" y="21626"/>
                        <a:pt x="104811" y="21531"/>
                        <a:pt x="106333" y="21531"/>
                      </a:cubicBezTo>
                      <a:cubicBezTo>
                        <a:pt x="107570" y="21531"/>
                        <a:pt x="108901" y="21531"/>
                        <a:pt x="110138" y="21720"/>
                      </a:cubicBezTo>
                      <a:cubicBezTo>
                        <a:pt x="110994" y="21720"/>
                        <a:pt x="111659" y="21909"/>
                        <a:pt x="112420" y="22004"/>
                      </a:cubicBezTo>
                      <a:cubicBezTo>
                        <a:pt x="115939" y="22570"/>
                        <a:pt x="119268" y="23609"/>
                        <a:pt x="122407" y="25026"/>
                      </a:cubicBezTo>
                      <a:cubicBezTo>
                        <a:pt x="123738" y="25687"/>
                        <a:pt x="126211" y="26820"/>
                        <a:pt x="128874" y="28897"/>
                      </a:cubicBezTo>
                      <a:cubicBezTo>
                        <a:pt x="130491" y="30125"/>
                        <a:pt x="131918" y="31542"/>
                        <a:pt x="133249" y="33053"/>
                      </a:cubicBezTo>
                      <a:cubicBezTo>
                        <a:pt x="134391" y="34375"/>
                        <a:pt x="136959" y="37491"/>
                        <a:pt x="138671" y="41930"/>
                      </a:cubicBezTo>
                      <a:cubicBezTo>
                        <a:pt x="139336" y="43629"/>
                        <a:pt x="139717" y="45329"/>
                        <a:pt x="140002" y="47124"/>
                      </a:cubicBezTo>
                      <a:cubicBezTo>
                        <a:pt x="140192" y="48257"/>
                        <a:pt x="140192" y="49390"/>
                        <a:pt x="140192" y="50523"/>
                      </a:cubicBezTo>
                      <a:cubicBezTo>
                        <a:pt x="140192" y="56284"/>
                        <a:pt x="138005" y="60817"/>
                        <a:pt x="136198" y="63650"/>
                      </a:cubicBezTo>
                      <a:lnTo>
                        <a:pt x="135342" y="64972"/>
                      </a:lnTo>
                      <a:lnTo>
                        <a:pt x="138766" y="67427"/>
                      </a:lnTo>
                      <a:lnTo>
                        <a:pt x="139812" y="66200"/>
                      </a:lnTo>
                      <a:cubicBezTo>
                        <a:pt x="141143" y="64594"/>
                        <a:pt x="142380" y="63083"/>
                        <a:pt x="143616" y="61383"/>
                      </a:cubicBezTo>
                      <a:cubicBezTo>
                        <a:pt x="148182" y="55339"/>
                        <a:pt x="149703" y="51751"/>
                        <a:pt x="150750" y="48351"/>
                      </a:cubicBezTo>
                      <a:cubicBezTo>
                        <a:pt x="151415" y="46085"/>
                        <a:pt x="151796" y="43913"/>
                        <a:pt x="151796" y="41835"/>
                      </a:cubicBezTo>
                      <a:cubicBezTo>
                        <a:pt x="151796" y="40702"/>
                        <a:pt x="151796" y="39852"/>
                        <a:pt x="151796" y="39569"/>
                      </a:cubicBezTo>
                      <a:cubicBezTo>
                        <a:pt x="151701" y="38341"/>
                        <a:pt x="151415" y="37019"/>
                        <a:pt x="151035" y="35791"/>
                      </a:cubicBezTo>
                      <a:cubicBezTo>
                        <a:pt x="150179" y="32958"/>
                        <a:pt x="148752" y="30881"/>
                        <a:pt x="147991" y="29653"/>
                      </a:cubicBezTo>
                      <a:cubicBezTo>
                        <a:pt x="147326" y="28614"/>
                        <a:pt x="146470" y="27575"/>
                        <a:pt x="145519" y="26536"/>
                      </a:cubicBezTo>
                      <a:cubicBezTo>
                        <a:pt x="144853" y="25781"/>
                        <a:pt x="144092" y="25120"/>
                        <a:pt x="143236" y="24459"/>
                      </a:cubicBezTo>
                      <a:cubicBezTo>
                        <a:pt x="143997" y="24459"/>
                        <a:pt x="144758" y="24459"/>
                        <a:pt x="145423" y="24459"/>
                      </a:cubicBezTo>
                      <a:cubicBezTo>
                        <a:pt x="149228" y="24648"/>
                        <a:pt x="153222" y="24742"/>
                        <a:pt x="157502" y="24837"/>
                      </a:cubicBezTo>
                      <a:cubicBezTo>
                        <a:pt x="160926" y="24837"/>
                        <a:pt x="164541" y="24837"/>
                        <a:pt x="168535" y="24837"/>
                      </a:cubicBezTo>
                      <a:lnTo>
                        <a:pt x="178141" y="24837"/>
                      </a:lnTo>
                      <a:cubicBezTo>
                        <a:pt x="188794" y="24553"/>
                        <a:pt x="199731" y="24176"/>
                        <a:pt x="210574" y="23420"/>
                      </a:cubicBezTo>
                      <a:lnTo>
                        <a:pt x="210574" y="23420"/>
                      </a:lnTo>
                      <a:cubicBezTo>
                        <a:pt x="212191" y="23420"/>
                        <a:pt x="213142" y="23798"/>
                        <a:pt x="213808" y="24459"/>
                      </a:cubicBezTo>
                      <a:cubicBezTo>
                        <a:pt x="214854" y="25403"/>
                        <a:pt x="215234" y="27009"/>
                        <a:pt x="214854" y="28897"/>
                      </a:cubicBezTo>
                      <a:lnTo>
                        <a:pt x="214473" y="31069"/>
                      </a:lnTo>
                      <a:lnTo>
                        <a:pt x="216566" y="31542"/>
                      </a:lnTo>
                      <a:cubicBezTo>
                        <a:pt x="219419" y="31258"/>
                        <a:pt x="221321" y="31164"/>
                        <a:pt x="223128" y="31164"/>
                      </a:cubicBezTo>
                      <a:lnTo>
                        <a:pt x="223223" y="31164"/>
                      </a:lnTo>
                      <a:cubicBezTo>
                        <a:pt x="225887" y="31164"/>
                        <a:pt x="228550" y="31447"/>
                        <a:pt x="230642" y="33053"/>
                      </a:cubicBezTo>
                      <a:cubicBezTo>
                        <a:pt x="233210" y="35225"/>
                        <a:pt x="234066" y="38908"/>
                        <a:pt x="234351" y="41552"/>
                      </a:cubicBezTo>
                      <a:cubicBezTo>
                        <a:pt x="234351" y="42591"/>
                        <a:pt x="234351" y="43346"/>
                        <a:pt x="234351" y="43724"/>
                      </a:cubicBezTo>
                      <a:cubicBezTo>
                        <a:pt x="234351" y="44196"/>
                        <a:pt x="234351" y="44763"/>
                        <a:pt x="234351" y="45235"/>
                      </a:cubicBezTo>
                      <a:cubicBezTo>
                        <a:pt x="233400" y="44385"/>
                        <a:pt x="232259" y="43629"/>
                        <a:pt x="230832" y="42968"/>
                      </a:cubicBezTo>
                      <a:cubicBezTo>
                        <a:pt x="228930" y="42118"/>
                        <a:pt x="226933" y="41741"/>
                        <a:pt x="224935" y="41741"/>
                      </a:cubicBezTo>
                      <a:cubicBezTo>
                        <a:pt x="224270" y="41741"/>
                        <a:pt x="223509" y="41741"/>
                        <a:pt x="222748" y="41930"/>
                      </a:cubicBezTo>
                      <a:lnTo>
                        <a:pt x="221131" y="41930"/>
                      </a:lnTo>
                      <a:lnTo>
                        <a:pt x="221131" y="42213"/>
                      </a:lnTo>
                      <a:cubicBezTo>
                        <a:pt x="220370" y="42402"/>
                        <a:pt x="219895" y="42591"/>
                        <a:pt x="219609" y="42685"/>
                      </a:cubicBezTo>
                      <a:cubicBezTo>
                        <a:pt x="188794" y="50523"/>
                        <a:pt x="161877" y="65633"/>
                        <a:pt x="139812" y="87542"/>
                      </a:cubicBezTo>
                      <a:cubicBezTo>
                        <a:pt x="133249" y="94058"/>
                        <a:pt x="123358" y="105202"/>
                        <a:pt x="113847" y="121067"/>
                      </a:cubicBezTo>
                      <a:cubicBezTo>
                        <a:pt x="99866" y="144298"/>
                        <a:pt x="91686" y="169418"/>
                        <a:pt x="89404" y="195482"/>
                      </a:cubicBezTo>
                      <a:lnTo>
                        <a:pt x="89404" y="196993"/>
                      </a:lnTo>
                      <a:cubicBezTo>
                        <a:pt x="89404" y="196993"/>
                        <a:pt x="90735" y="197749"/>
                        <a:pt x="90735" y="197749"/>
                      </a:cubicBezTo>
                      <a:cubicBezTo>
                        <a:pt x="98439" y="199165"/>
                        <a:pt x="104146" y="199354"/>
                        <a:pt x="106904" y="199354"/>
                      </a:cubicBezTo>
                      <a:lnTo>
                        <a:pt x="108996" y="199354"/>
                      </a:lnTo>
                      <a:cubicBezTo>
                        <a:pt x="117461" y="199354"/>
                        <a:pt x="134676" y="198410"/>
                        <a:pt x="154934" y="192271"/>
                      </a:cubicBezTo>
                      <a:cubicBezTo>
                        <a:pt x="179853" y="184717"/>
                        <a:pt x="201729" y="171873"/>
                        <a:pt x="219704" y="154025"/>
                      </a:cubicBezTo>
                      <a:cubicBezTo>
                        <a:pt x="230547" y="143259"/>
                        <a:pt x="266023" y="103313"/>
                        <a:pt x="265357" y="42874"/>
                      </a:cubicBezTo>
                      <a:cubicBezTo>
                        <a:pt x="265357" y="41363"/>
                        <a:pt x="265357" y="40230"/>
                        <a:pt x="265357" y="39002"/>
                      </a:cubicBezTo>
                      <a:cubicBezTo>
                        <a:pt x="265167" y="34564"/>
                        <a:pt x="264501" y="27575"/>
                        <a:pt x="262409" y="19359"/>
                      </a:cubicBezTo>
                      <a:cubicBezTo>
                        <a:pt x="262124" y="18132"/>
                        <a:pt x="261743" y="16904"/>
                        <a:pt x="261363" y="15676"/>
                      </a:cubicBezTo>
                      <a:cubicBezTo>
                        <a:pt x="260982" y="14354"/>
                        <a:pt x="260507" y="13032"/>
                        <a:pt x="260126" y="11804"/>
                      </a:cubicBezTo>
                      <a:cubicBezTo>
                        <a:pt x="262028" y="6799"/>
                        <a:pt x="265738" y="2644"/>
                        <a:pt x="270398" y="0"/>
                      </a:cubicBezTo>
                      <a:cubicBezTo>
                        <a:pt x="272395" y="4533"/>
                        <a:pt x="274012" y="9349"/>
                        <a:pt x="275344" y="14165"/>
                      </a:cubicBezTo>
                      <a:cubicBezTo>
                        <a:pt x="275914" y="16243"/>
                        <a:pt x="276390" y="18321"/>
                        <a:pt x="276866" y="20398"/>
                      </a:cubicBezTo>
                      <a:cubicBezTo>
                        <a:pt x="278673" y="28992"/>
                        <a:pt x="279243" y="36075"/>
                        <a:pt x="279243" y="40513"/>
                      </a:cubicBezTo>
                      <a:lnTo>
                        <a:pt x="279243" y="42685"/>
                      </a:lnTo>
                      <a:cubicBezTo>
                        <a:pt x="279624" y="72055"/>
                        <a:pt x="272300" y="100196"/>
                        <a:pt x="257653" y="126450"/>
                      </a:cubicBezTo>
                      <a:cubicBezTo>
                        <a:pt x="249854" y="140332"/>
                        <a:pt x="239963" y="153553"/>
                        <a:pt x="229596" y="163846"/>
                      </a:cubicBezTo>
                      <a:cubicBezTo>
                        <a:pt x="209433" y="183867"/>
                        <a:pt x="185084" y="198032"/>
                        <a:pt x="157122" y="206154"/>
                      </a:cubicBezTo>
                      <a:cubicBezTo>
                        <a:pt x="135912" y="212292"/>
                        <a:pt x="118032" y="213236"/>
                        <a:pt x="109282" y="213236"/>
                      </a:cubicBezTo>
                      <a:lnTo>
                        <a:pt x="103860" y="213236"/>
                      </a:lnTo>
                      <a:close/>
                    </a:path>
                  </a:pathLst>
                </a:custGeom>
                <a:grpFill/>
                <a:ln w="948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 name="Freeform 18">
                  <a:extLst>
                    <a:ext uri="{FF2B5EF4-FFF2-40B4-BE49-F238E27FC236}">
                      <a16:creationId xmlns:a16="http://schemas.microsoft.com/office/drawing/2014/main" id="{69A030BD-960B-5186-783F-0C9DF1BFDF62}"/>
                    </a:ext>
                  </a:extLst>
                </p:cNvPr>
                <p:cNvSpPr/>
                <p:nvPr/>
              </p:nvSpPr>
              <p:spPr>
                <a:xfrm>
                  <a:off x="2394946" y="755775"/>
                  <a:ext cx="58682" cy="58172"/>
                </a:xfrm>
                <a:custGeom>
                  <a:avLst/>
                  <a:gdLst>
                    <a:gd name="connsiteX0" fmla="*/ 29294 w 58682"/>
                    <a:gd name="connsiteY0" fmla="*/ 58173 h 58172"/>
                    <a:gd name="connsiteX1" fmla="*/ 18166 w 58682"/>
                    <a:gd name="connsiteY1" fmla="*/ 40135 h 58172"/>
                    <a:gd name="connsiteX2" fmla="*/ 0 w 58682"/>
                    <a:gd name="connsiteY2" fmla="*/ 29086 h 58172"/>
                    <a:gd name="connsiteX3" fmla="*/ 15027 w 58682"/>
                    <a:gd name="connsiteY3" fmla="*/ 20870 h 58172"/>
                    <a:gd name="connsiteX4" fmla="*/ 18166 w 58682"/>
                    <a:gd name="connsiteY4" fmla="*/ 18037 h 58172"/>
                    <a:gd name="connsiteX5" fmla="*/ 27011 w 58682"/>
                    <a:gd name="connsiteY5" fmla="*/ 5761 h 58172"/>
                    <a:gd name="connsiteX6" fmla="*/ 29389 w 58682"/>
                    <a:gd name="connsiteY6" fmla="*/ 0 h 58172"/>
                    <a:gd name="connsiteX7" fmla="*/ 40517 w 58682"/>
                    <a:gd name="connsiteY7" fmla="*/ 18037 h 58172"/>
                    <a:gd name="connsiteX8" fmla="*/ 58683 w 58682"/>
                    <a:gd name="connsiteY8" fmla="*/ 29086 h 58172"/>
                    <a:gd name="connsiteX9" fmla="*/ 52881 w 58682"/>
                    <a:gd name="connsiteY9" fmla="*/ 31447 h 58172"/>
                    <a:gd name="connsiteX10" fmla="*/ 37664 w 58682"/>
                    <a:gd name="connsiteY10" fmla="*/ 43252 h 58172"/>
                    <a:gd name="connsiteX11" fmla="*/ 29389 w 58682"/>
                    <a:gd name="connsiteY11" fmla="*/ 58173 h 5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682" h="58172">
                      <a:moveTo>
                        <a:pt x="29294" y="58173"/>
                      </a:moveTo>
                      <a:cubicBezTo>
                        <a:pt x="27106" y="51373"/>
                        <a:pt x="23302" y="45235"/>
                        <a:pt x="18166" y="40135"/>
                      </a:cubicBezTo>
                      <a:cubicBezTo>
                        <a:pt x="13030" y="35036"/>
                        <a:pt x="6848" y="31258"/>
                        <a:pt x="0" y="29086"/>
                      </a:cubicBezTo>
                      <a:cubicBezTo>
                        <a:pt x="5421" y="27292"/>
                        <a:pt x="10557" y="24553"/>
                        <a:pt x="15027" y="20870"/>
                      </a:cubicBezTo>
                      <a:cubicBezTo>
                        <a:pt x="16074" y="20020"/>
                        <a:pt x="17120" y="19076"/>
                        <a:pt x="18166" y="18037"/>
                      </a:cubicBezTo>
                      <a:cubicBezTo>
                        <a:pt x="21780" y="14449"/>
                        <a:pt x="24729" y="10294"/>
                        <a:pt x="27011" y="5761"/>
                      </a:cubicBezTo>
                      <a:cubicBezTo>
                        <a:pt x="27962" y="3872"/>
                        <a:pt x="28723" y="1983"/>
                        <a:pt x="29389" y="0"/>
                      </a:cubicBezTo>
                      <a:cubicBezTo>
                        <a:pt x="31576" y="6799"/>
                        <a:pt x="35381" y="12843"/>
                        <a:pt x="40517" y="18037"/>
                      </a:cubicBezTo>
                      <a:cubicBezTo>
                        <a:pt x="45653" y="23137"/>
                        <a:pt x="51835" y="26914"/>
                        <a:pt x="58683" y="29086"/>
                      </a:cubicBezTo>
                      <a:cubicBezTo>
                        <a:pt x="56686" y="29747"/>
                        <a:pt x="54783" y="30503"/>
                        <a:pt x="52881" y="31447"/>
                      </a:cubicBezTo>
                      <a:cubicBezTo>
                        <a:pt x="47079" y="34280"/>
                        <a:pt x="41848" y="38341"/>
                        <a:pt x="37664" y="43252"/>
                      </a:cubicBezTo>
                      <a:cubicBezTo>
                        <a:pt x="33954" y="47690"/>
                        <a:pt x="31101" y="52790"/>
                        <a:pt x="29389" y="58173"/>
                      </a:cubicBezTo>
                      <a:close/>
                    </a:path>
                  </a:pathLst>
                </a:custGeom>
                <a:grpFill/>
                <a:ln w="948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sp>
          <p:nvSpPr>
            <p:cNvPr id="14" name="Freeform 13">
              <a:extLst>
                <a:ext uri="{FF2B5EF4-FFF2-40B4-BE49-F238E27FC236}">
                  <a16:creationId xmlns:a16="http://schemas.microsoft.com/office/drawing/2014/main" id="{2D5F9790-6174-0F0B-C937-A20D6E17E829}"/>
                </a:ext>
              </a:extLst>
            </p:cNvPr>
            <p:cNvSpPr/>
            <p:nvPr/>
          </p:nvSpPr>
          <p:spPr>
            <a:xfrm>
              <a:off x="2013459" y="731316"/>
              <a:ext cx="6277" cy="342896"/>
            </a:xfrm>
            <a:custGeom>
              <a:avLst/>
              <a:gdLst>
                <a:gd name="connsiteX0" fmla="*/ 0 w 6277"/>
                <a:gd name="connsiteY0" fmla="*/ 0 h 342896"/>
                <a:gd name="connsiteX1" fmla="*/ 6277 w 6277"/>
                <a:gd name="connsiteY1" fmla="*/ 0 h 342896"/>
                <a:gd name="connsiteX2" fmla="*/ 6277 w 6277"/>
                <a:gd name="connsiteY2" fmla="*/ 342897 h 342896"/>
                <a:gd name="connsiteX3" fmla="*/ 0 w 6277"/>
                <a:gd name="connsiteY3" fmla="*/ 342897 h 342896"/>
              </a:gdLst>
              <a:ahLst/>
              <a:cxnLst>
                <a:cxn ang="0">
                  <a:pos x="connsiteX0" y="connsiteY0"/>
                </a:cxn>
                <a:cxn ang="0">
                  <a:pos x="connsiteX1" y="connsiteY1"/>
                </a:cxn>
                <a:cxn ang="0">
                  <a:pos x="connsiteX2" y="connsiteY2"/>
                </a:cxn>
                <a:cxn ang="0">
                  <a:pos x="connsiteX3" y="connsiteY3"/>
                </a:cxn>
              </a:cxnLst>
              <a:rect l="l" t="t" r="r" b="b"/>
              <a:pathLst>
                <a:path w="6277" h="342896">
                  <a:moveTo>
                    <a:pt x="0" y="0"/>
                  </a:moveTo>
                  <a:lnTo>
                    <a:pt x="6277" y="0"/>
                  </a:lnTo>
                  <a:lnTo>
                    <a:pt x="6277" y="342897"/>
                  </a:lnTo>
                  <a:lnTo>
                    <a:pt x="0" y="342897"/>
                  </a:lnTo>
                  <a:close/>
                </a:path>
              </a:pathLst>
            </a:custGeom>
            <a:grpFill/>
            <a:ln w="948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45" name="Text Placeholder 44">
            <a:extLst>
              <a:ext uri="{FF2B5EF4-FFF2-40B4-BE49-F238E27FC236}">
                <a16:creationId xmlns:a16="http://schemas.microsoft.com/office/drawing/2014/main" id="{6C4C2AD3-1095-95CE-353A-F12E48BF444A}"/>
              </a:ext>
            </a:extLst>
          </p:cNvPr>
          <p:cNvSpPr>
            <a:spLocks noGrp="1"/>
          </p:cNvSpPr>
          <p:nvPr>
            <p:ph type="body" sz="quarter" idx="10"/>
          </p:nvPr>
        </p:nvSpPr>
        <p:spPr>
          <a:xfrm>
            <a:off x="5143501" y="3423206"/>
            <a:ext cx="6589712" cy="366486"/>
          </a:xfrm>
          <a:solidFill>
            <a:schemeClr val="bg1"/>
          </a:solidFill>
          <a:effectLst>
            <a:outerShdw dist="12700" dir="16200000" rotWithShape="0">
              <a:schemeClr val="bg1">
                <a:lumMod val="75000"/>
              </a:schemeClr>
            </a:outerShdw>
          </a:effectLst>
        </p:spPr>
        <p:txBody>
          <a:bodyPr/>
          <a:lstStyle/>
          <a:p>
            <a:r>
              <a:rPr lang="en-US"/>
              <a:t>Stay connected, follow us on socials</a:t>
            </a:r>
          </a:p>
        </p:txBody>
      </p:sp>
      <p:sp>
        <p:nvSpPr>
          <p:cNvPr id="46" name="Text Placeholder 45">
            <a:extLst>
              <a:ext uri="{FF2B5EF4-FFF2-40B4-BE49-F238E27FC236}">
                <a16:creationId xmlns:a16="http://schemas.microsoft.com/office/drawing/2014/main" id="{6B606D7A-FF4B-C1DF-45AD-ABAB543800BF}"/>
              </a:ext>
            </a:extLst>
          </p:cNvPr>
          <p:cNvSpPr>
            <a:spLocks noGrp="1"/>
          </p:cNvSpPr>
          <p:nvPr>
            <p:ph type="body" sz="quarter" idx="11"/>
          </p:nvPr>
        </p:nvSpPr>
        <p:spPr>
          <a:xfrm>
            <a:off x="5143501" y="904299"/>
            <a:ext cx="6589712" cy="366486"/>
          </a:xfrm>
          <a:solidFill>
            <a:schemeClr val="bg1"/>
          </a:solidFill>
          <a:effectLst>
            <a:outerShdw dist="12700" dir="16200000" rotWithShape="0">
              <a:schemeClr val="bg1">
                <a:lumMod val="75000"/>
              </a:schemeClr>
            </a:outerShdw>
          </a:effectLst>
        </p:spPr>
        <p:txBody>
          <a:bodyPr/>
          <a:lstStyle/>
          <a:p>
            <a:r>
              <a:rPr lang="en-US"/>
              <a:t>Reach out via phone or web</a:t>
            </a:r>
          </a:p>
        </p:txBody>
      </p:sp>
      <p:grpSp>
        <p:nvGrpSpPr>
          <p:cNvPr id="67" name="Group 66">
            <a:extLst>
              <a:ext uri="{FF2B5EF4-FFF2-40B4-BE49-F238E27FC236}">
                <a16:creationId xmlns:a16="http://schemas.microsoft.com/office/drawing/2014/main" id="{C0150E99-82BD-E55A-8350-607795B079B8}"/>
              </a:ext>
              <a:ext uri="{C183D7F6-B498-43B3-948B-1728B52AA6E4}">
                <adec:decorative xmlns:adec="http://schemas.microsoft.com/office/drawing/2017/decorative" val="1"/>
              </a:ext>
            </a:extLst>
          </p:cNvPr>
          <p:cNvGrpSpPr/>
          <p:nvPr/>
        </p:nvGrpSpPr>
        <p:grpSpPr>
          <a:xfrm>
            <a:off x="5186174" y="1451542"/>
            <a:ext cx="289890" cy="289890"/>
            <a:chOff x="5562857" y="1979907"/>
            <a:chExt cx="289890" cy="289890"/>
          </a:xfrm>
        </p:grpSpPr>
        <p:sp>
          <p:nvSpPr>
            <p:cNvPr id="37" name="Graphic 35">
              <a:extLst>
                <a:ext uri="{FF2B5EF4-FFF2-40B4-BE49-F238E27FC236}">
                  <a16:creationId xmlns:a16="http://schemas.microsoft.com/office/drawing/2014/main" id="{94011DA6-C9A2-92A7-018F-D754F5770A95}"/>
                </a:ext>
                <a:ext uri="{C183D7F6-B498-43B3-948B-1728B52AA6E4}">
                  <adec:decorative xmlns:adec="http://schemas.microsoft.com/office/drawing/2017/decorative" val="1"/>
                </a:ext>
              </a:extLst>
            </p:cNvPr>
            <p:cNvSpPr/>
            <p:nvPr/>
          </p:nvSpPr>
          <p:spPr>
            <a:xfrm>
              <a:off x="5562857" y="1979907"/>
              <a:ext cx="289890" cy="289890"/>
            </a:xfrm>
            <a:custGeom>
              <a:avLst/>
              <a:gdLst>
                <a:gd name="connsiteX0" fmla="*/ 115763 w 231526"/>
                <a:gd name="connsiteY0" fmla="*/ 231526 h 231526"/>
                <a:gd name="connsiteX1" fmla="*/ 0 w 231526"/>
                <a:gd name="connsiteY1" fmla="*/ 115763 h 231526"/>
                <a:gd name="connsiteX2" fmla="*/ 115763 w 231526"/>
                <a:gd name="connsiteY2" fmla="*/ 0 h 231526"/>
                <a:gd name="connsiteX3" fmla="*/ 231526 w 231526"/>
                <a:gd name="connsiteY3" fmla="*/ 115763 h 231526"/>
                <a:gd name="connsiteX4" fmla="*/ 115763 w 231526"/>
                <a:gd name="connsiteY4" fmla="*/ 231526 h 231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26" h="231526">
                  <a:moveTo>
                    <a:pt x="115763" y="231526"/>
                  </a:moveTo>
                  <a:cubicBezTo>
                    <a:pt x="23134" y="231526"/>
                    <a:pt x="0" y="208392"/>
                    <a:pt x="0" y="115763"/>
                  </a:cubicBezTo>
                  <a:cubicBezTo>
                    <a:pt x="0" y="23134"/>
                    <a:pt x="23134" y="0"/>
                    <a:pt x="115763" y="0"/>
                  </a:cubicBezTo>
                  <a:cubicBezTo>
                    <a:pt x="208392" y="0"/>
                    <a:pt x="231526" y="23134"/>
                    <a:pt x="231526" y="115763"/>
                  </a:cubicBezTo>
                  <a:cubicBezTo>
                    <a:pt x="231526" y="208392"/>
                    <a:pt x="208392" y="231526"/>
                    <a:pt x="115763" y="231526"/>
                  </a:cubicBezTo>
                  <a:close/>
                </a:path>
              </a:pathLst>
            </a:custGeom>
            <a:solidFill>
              <a:schemeClr val="bg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41" name="Graphic 40">
              <a:extLst>
                <a:ext uri="{FF2B5EF4-FFF2-40B4-BE49-F238E27FC236}">
                  <a16:creationId xmlns:a16="http://schemas.microsoft.com/office/drawing/2014/main" id="{C2697522-2E3E-36AE-1AC5-FFB59FB2B9AD}"/>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688897">
              <a:off x="5607193" y="2024243"/>
              <a:ext cx="201218" cy="201218"/>
            </a:xfrm>
            <a:prstGeom prst="rect">
              <a:avLst/>
            </a:prstGeom>
          </p:spPr>
        </p:pic>
      </p:grpSp>
      <p:grpSp>
        <p:nvGrpSpPr>
          <p:cNvPr id="68" name="Group 67">
            <a:extLst>
              <a:ext uri="{FF2B5EF4-FFF2-40B4-BE49-F238E27FC236}">
                <a16:creationId xmlns:a16="http://schemas.microsoft.com/office/drawing/2014/main" id="{B389EE53-027F-9E2A-01A7-C82BF16E3E9A}"/>
              </a:ext>
              <a:ext uri="{C183D7F6-B498-43B3-948B-1728B52AA6E4}">
                <adec:decorative xmlns:adec="http://schemas.microsoft.com/office/drawing/2017/decorative" val="1"/>
              </a:ext>
            </a:extLst>
          </p:cNvPr>
          <p:cNvGrpSpPr/>
          <p:nvPr/>
        </p:nvGrpSpPr>
        <p:grpSpPr>
          <a:xfrm>
            <a:off x="5185261" y="1956009"/>
            <a:ext cx="289893" cy="289893"/>
            <a:chOff x="5561943" y="2493998"/>
            <a:chExt cx="289893" cy="289893"/>
          </a:xfrm>
        </p:grpSpPr>
        <p:sp>
          <p:nvSpPr>
            <p:cNvPr id="38" name="Graphic 35">
              <a:extLst>
                <a:ext uri="{FF2B5EF4-FFF2-40B4-BE49-F238E27FC236}">
                  <a16:creationId xmlns:a16="http://schemas.microsoft.com/office/drawing/2014/main" id="{87E5ED05-FFAD-B562-9840-FEE71452CB8D}"/>
                </a:ext>
                <a:ext uri="{C183D7F6-B498-43B3-948B-1728B52AA6E4}">
                  <adec:decorative xmlns:adec="http://schemas.microsoft.com/office/drawing/2017/decorative" val="1"/>
                </a:ext>
              </a:extLst>
            </p:cNvPr>
            <p:cNvSpPr/>
            <p:nvPr/>
          </p:nvSpPr>
          <p:spPr>
            <a:xfrm>
              <a:off x="5561943" y="2493998"/>
              <a:ext cx="289893" cy="289893"/>
            </a:xfrm>
            <a:custGeom>
              <a:avLst/>
              <a:gdLst>
                <a:gd name="connsiteX0" fmla="*/ 115763 w 231526"/>
                <a:gd name="connsiteY0" fmla="*/ 231526 h 231526"/>
                <a:gd name="connsiteX1" fmla="*/ 0 w 231526"/>
                <a:gd name="connsiteY1" fmla="*/ 115763 h 231526"/>
                <a:gd name="connsiteX2" fmla="*/ 115763 w 231526"/>
                <a:gd name="connsiteY2" fmla="*/ 0 h 231526"/>
                <a:gd name="connsiteX3" fmla="*/ 231526 w 231526"/>
                <a:gd name="connsiteY3" fmla="*/ 115763 h 231526"/>
                <a:gd name="connsiteX4" fmla="*/ 115763 w 231526"/>
                <a:gd name="connsiteY4" fmla="*/ 231526 h 231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26" h="231526">
                  <a:moveTo>
                    <a:pt x="115763" y="231526"/>
                  </a:moveTo>
                  <a:cubicBezTo>
                    <a:pt x="23134" y="231526"/>
                    <a:pt x="0" y="208392"/>
                    <a:pt x="0" y="115763"/>
                  </a:cubicBezTo>
                  <a:cubicBezTo>
                    <a:pt x="0" y="23134"/>
                    <a:pt x="23134" y="0"/>
                    <a:pt x="115763" y="0"/>
                  </a:cubicBezTo>
                  <a:cubicBezTo>
                    <a:pt x="208392" y="0"/>
                    <a:pt x="231526" y="23134"/>
                    <a:pt x="231526" y="115763"/>
                  </a:cubicBezTo>
                  <a:cubicBezTo>
                    <a:pt x="231526" y="208392"/>
                    <a:pt x="208392" y="231526"/>
                    <a:pt x="115763" y="231526"/>
                  </a:cubicBezTo>
                  <a:close/>
                </a:path>
              </a:pathLst>
            </a:custGeom>
            <a:solidFill>
              <a:schemeClr val="bg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5" name="Graphic 4">
              <a:hlinkClick r:id="rId6"/>
              <a:extLst>
                <a:ext uri="{FF2B5EF4-FFF2-40B4-BE49-F238E27FC236}">
                  <a16:creationId xmlns:a16="http://schemas.microsoft.com/office/drawing/2014/main" id="{0F450797-DF1B-32CA-0F06-3D9B7216E618}"/>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94416" y="2526471"/>
              <a:ext cx="231296" cy="231296"/>
            </a:xfrm>
            <a:prstGeom prst="rect">
              <a:avLst/>
            </a:prstGeom>
          </p:spPr>
        </p:pic>
      </p:grpSp>
      <p:sp>
        <p:nvSpPr>
          <p:cNvPr id="57" name="TextBox 47, chunk 1">
            <a:extLst>
              <a:ext uri="{FF2B5EF4-FFF2-40B4-BE49-F238E27FC236}">
                <a16:creationId xmlns:a16="http://schemas.microsoft.com/office/drawing/2014/main" id="{A958EF89-E80A-F053-C4CF-1014ED7316C0}"/>
              </a:ext>
            </a:extLst>
          </p:cNvPr>
          <p:cNvSpPr txBox="1"/>
          <p:nvPr/>
        </p:nvSpPr>
        <p:spPr bwMode="gray">
          <a:xfrm>
            <a:off x="5546279" y="4036761"/>
            <a:ext cx="1948186" cy="307777"/>
          </a:xfrm>
          <a:prstGeom prst="rect">
            <a:avLst/>
          </a:prstGeom>
          <a:noFill/>
        </p:spPr>
        <p:txBody>
          <a:bodyPr wrap="square" numCol="1">
            <a:spAutoFit/>
          </a:bodyPr>
          <a:lstStyle>
            <a:defPPr>
              <a:defRPr lang="en-US"/>
            </a:defPPr>
            <a:lvl2pPr marL="0" lvl="1">
              <a:lnSpc>
                <a:spcPct val="100000"/>
              </a:lnSpc>
              <a:spcBef>
                <a:spcPts val="0"/>
              </a:spcBef>
              <a:spcAft>
                <a:spcPts val="1800"/>
              </a:spcAft>
              <a:defRPr sz="1400">
                <a:solidFill>
                  <a:schemeClr val="accent1">
                    <a:lumMod val="75000"/>
                  </a:schemeClr>
                </a:solidFill>
              </a:defRPr>
            </a:lvl2pPr>
          </a:lstStyle>
          <a:p>
            <a:pPr marL="0" marR="0" lvl="1" indent="0" algn="l"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a:ln>
                  <a:noFill/>
                </a:ln>
                <a:solidFill>
                  <a:srgbClr val="0F34BA"/>
                </a:solidFill>
                <a:effectLst/>
                <a:uLnTx/>
                <a:uFillTx/>
                <a:latin typeface="Arial" panose="020B0604020202020204"/>
                <a:ea typeface="+mn-ea"/>
                <a:cs typeface="+mn-cs"/>
                <a:hlinkClick r:id="rId9"/>
              </a:rPr>
              <a:t>@HHS_TechPolicy</a:t>
            </a:r>
            <a:endParaRPr kumimoji="0" lang="en-US" sz="1400" b="0" i="0" u="none" strike="noStrike" kern="1200" cap="none" spc="0" normalizeH="0" baseline="0" noProof="0">
              <a:ln>
                <a:noFill/>
              </a:ln>
              <a:solidFill>
                <a:srgbClr val="0F34BA"/>
              </a:solidFill>
              <a:effectLst/>
              <a:uLnTx/>
              <a:uFillTx/>
              <a:latin typeface="Arial" panose="020B0604020202020204"/>
              <a:ea typeface="+mn-ea"/>
              <a:cs typeface="+mn-cs"/>
            </a:endParaRPr>
          </a:p>
        </p:txBody>
      </p:sp>
      <p:sp>
        <p:nvSpPr>
          <p:cNvPr id="58" name="TextBox 47, chunk 2">
            <a:extLst>
              <a:ext uri="{FF2B5EF4-FFF2-40B4-BE49-F238E27FC236}">
                <a16:creationId xmlns:a16="http://schemas.microsoft.com/office/drawing/2014/main" id="{558CC435-9DED-477D-BF48-7D891F23ED50}"/>
              </a:ext>
            </a:extLst>
          </p:cNvPr>
          <p:cNvSpPr txBox="1"/>
          <p:nvPr/>
        </p:nvSpPr>
        <p:spPr bwMode="gray">
          <a:xfrm>
            <a:off x="5546280" y="4571950"/>
            <a:ext cx="3610537" cy="307777"/>
          </a:xfrm>
          <a:prstGeom prst="rect">
            <a:avLst/>
          </a:prstGeom>
          <a:noFill/>
        </p:spPr>
        <p:txBody>
          <a:bodyPr wrap="square" numCol="1">
            <a:spAutoFit/>
          </a:bodyPr>
          <a:lstStyle>
            <a:defPPr>
              <a:defRPr lang="en-US"/>
            </a:defPPr>
            <a:lvl2pPr marL="0" lvl="1">
              <a:lnSpc>
                <a:spcPct val="100000"/>
              </a:lnSpc>
              <a:spcBef>
                <a:spcPts val="0"/>
              </a:spcBef>
              <a:spcAft>
                <a:spcPts val="1800"/>
              </a:spcAft>
              <a:defRPr sz="1400">
                <a:solidFill>
                  <a:schemeClr val="accent1">
                    <a:lumMod val="75000"/>
                  </a:schemeClr>
                </a:solidFill>
              </a:defRPr>
            </a:lvl2pPr>
          </a:lstStyle>
          <a:p>
            <a:pPr marL="0" marR="0" lvl="1" indent="0" algn="l"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a:ln>
                  <a:noFill/>
                </a:ln>
                <a:solidFill>
                  <a:srgbClr val="0F34BA"/>
                </a:solidFill>
                <a:effectLst/>
                <a:uLnTx/>
                <a:uFillTx/>
                <a:latin typeface="Arial" panose="020B0604020202020204"/>
                <a:ea typeface="+mn-ea"/>
                <a:cs typeface="+mn-cs"/>
                <a:hlinkClick r:id="rId10"/>
              </a:rPr>
              <a:t>Assistant Secretary for Technology Policy</a:t>
            </a:r>
            <a:endParaRPr kumimoji="0" lang="en-US" sz="1400" b="0" i="0" u="none" strike="noStrike" kern="1200" cap="none" spc="0" normalizeH="0" baseline="0" noProof="0">
              <a:ln>
                <a:noFill/>
              </a:ln>
              <a:solidFill>
                <a:srgbClr val="0F34BA"/>
              </a:solidFill>
              <a:effectLst/>
              <a:uLnTx/>
              <a:uFillTx/>
              <a:latin typeface="Arial" panose="020B0604020202020204"/>
              <a:ea typeface="+mn-ea"/>
              <a:cs typeface="+mn-cs"/>
            </a:endParaRPr>
          </a:p>
        </p:txBody>
      </p:sp>
      <p:sp>
        <p:nvSpPr>
          <p:cNvPr id="59" name="TextBox 47, chunk 3">
            <a:extLst>
              <a:ext uri="{FF2B5EF4-FFF2-40B4-BE49-F238E27FC236}">
                <a16:creationId xmlns:a16="http://schemas.microsoft.com/office/drawing/2014/main" id="{2FD0AE34-9CE7-2523-0CC9-04E77CD32D7F}"/>
              </a:ext>
            </a:extLst>
          </p:cNvPr>
          <p:cNvSpPr txBox="1"/>
          <p:nvPr/>
        </p:nvSpPr>
        <p:spPr bwMode="gray">
          <a:xfrm>
            <a:off x="5546280" y="5107139"/>
            <a:ext cx="3503514" cy="307777"/>
          </a:xfrm>
          <a:prstGeom prst="rect">
            <a:avLst/>
          </a:prstGeom>
          <a:noFill/>
        </p:spPr>
        <p:txBody>
          <a:bodyPr wrap="square" numCol="1">
            <a:spAutoFit/>
          </a:bodyPr>
          <a:lstStyle>
            <a:defPPr>
              <a:defRPr lang="en-US"/>
            </a:defPPr>
            <a:lvl2pPr marL="0" lvl="1">
              <a:lnSpc>
                <a:spcPct val="100000"/>
              </a:lnSpc>
              <a:spcBef>
                <a:spcPts val="0"/>
              </a:spcBef>
              <a:spcAft>
                <a:spcPts val="1800"/>
              </a:spcAft>
              <a:defRPr sz="1400">
                <a:solidFill>
                  <a:schemeClr val="accent1">
                    <a:lumMod val="75000"/>
                  </a:schemeClr>
                </a:solidFill>
              </a:defRPr>
            </a:lvl2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err="1">
                <a:ln>
                  <a:noFill/>
                </a:ln>
                <a:solidFill>
                  <a:srgbClr val="0F34BA"/>
                </a:solidFill>
                <a:effectLst/>
                <a:uLnTx/>
                <a:uFillTx/>
                <a:latin typeface="Arial" panose="020B0604020202020204"/>
                <a:ea typeface="+mn-ea"/>
                <a:cs typeface="+mn-cs"/>
                <a:hlinkClick r:id="rId11"/>
              </a:rPr>
              <a:t>www.youtube.com</a:t>
            </a:r>
            <a:r>
              <a:rPr kumimoji="0" lang="en-US" sz="1400" b="0" i="0" u="none" strike="noStrike" kern="1200" cap="none" spc="0" normalizeH="0" baseline="0" noProof="0">
                <a:ln>
                  <a:noFill/>
                </a:ln>
                <a:solidFill>
                  <a:srgbClr val="0F34BA"/>
                </a:solidFill>
                <a:effectLst/>
                <a:uLnTx/>
                <a:uFillTx/>
                <a:latin typeface="Arial" panose="020B0604020202020204"/>
                <a:ea typeface="+mn-ea"/>
                <a:cs typeface="+mn-cs"/>
                <a:hlinkClick r:id="rId11"/>
              </a:rPr>
              <a:t>/@</a:t>
            </a:r>
            <a:r>
              <a:rPr kumimoji="0" lang="en-US" sz="1400" b="0" i="0" u="none" strike="noStrike" kern="1200" cap="none" spc="0" normalizeH="0" baseline="0" noProof="0" err="1">
                <a:ln>
                  <a:noFill/>
                </a:ln>
                <a:solidFill>
                  <a:srgbClr val="0F34BA"/>
                </a:solidFill>
                <a:effectLst/>
                <a:uLnTx/>
                <a:uFillTx/>
                <a:latin typeface="Arial" panose="020B0604020202020204"/>
                <a:ea typeface="+mn-ea"/>
                <a:cs typeface="+mn-cs"/>
                <a:hlinkClick r:id="rId11"/>
              </a:rPr>
              <a:t>HHS_TechPolicy</a:t>
            </a:r>
            <a:endParaRPr kumimoji="0" lang="en-US" sz="1800" b="0" i="0" u="none" strike="noStrike" kern="1200" cap="none" spc="0" normalizeH="0" baseline="0" noProof="0" err="1">
              <a:ln>
                <a:noFill/>
              </a:ln>
              <a:solidFill>
                <a:srgbClr val="0F34BA"/>
              </a:solidFill>
              <a:effectLst/>
              <a:uLnTx/>
              <a:uFillTx/>
              <a:latin typeface="Arial" panose="020B0604020202020204"/>
              <a:ea typeface="+mn-ea"/>
              <a:cs typeface="+mn-cs"/>
            </a:endParaRPr>
          </a:p>
        </p:txBody>
      </p:sp>
      <p:sp>
        <p:nvSpPr>
          <p:cNvPr id="60" name="TextBox 46, chunk 1">
            <a:extLst>
              <a:ext uri="{FF2B5EF4-FFF2-40B4-BE49-F238E27FC236}">
                <a16:creationId xmlns:a16="http://schemas.microsoft.com/office/drawing/2014/main" id="{4B05E437-FC7B-07EF-D6F4-E9D9A1093E7F}"/>
              </a:ext>
            </a:extLst>
          </p:cNvPr>
          <p:cNvSpPr txBox="1"/>
          <p:nvPr/>
        </p:nvSpPr>
        <p:spPr bwMode="gray">
          <a:xfrm>
            <a:off x="5546280" y="1442835"/>
            <a:ext cx="1403961" cy="307777"/>
          </a:xfrm>
          <a:prstGeom prst="rect">
            <a:avLst/>
          </a:prstGeom>
          <a:noFill/>
        </p:spPr>
        <p:txBody>
          <a:bodyPr wrap="square" numCol="1" rtlCol="0">
            <a:spAutoFit/>
          </a:bodyPr>
          <a:lstStyle>
            <a:defPPr>
              <a:defRPr lang="en-US"/>
            </a:defPPr>
            <a:lvl2pPr marL="0" lvl="1">
              <a:lnSpc>
                <a:spcPct val="100000"/>
              </a:lnSpc>
              <a:spcBef>
                <a:spcPts val="0"/>
              </a:spcBef>
              <a:spcAft>
                <a:spcPts val="1800"/>
              </a:spcAft>
              <a:defRPr sz="1400"/>
            </a:lvl2pPr>
          </a:lstStyle>
          <a:p>
            <a:pPr marL="0" marR="0" lvl="1" indent="0" algn="l"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a:ln>
                  <a:noFill/>
                </a:ln>
                <a:solidFill>
                  <a:srgbClr val="081F79"/>
                </a:solidFill>
                <a:effectLst/>
                <a:uLnTx/>
                <a:uFillTx/>
                <a:latin typeface="Arial" panose="020B0604020202020204"/>
                <a:ea typeface="+mn-ea"/>
                <a:cs typeface="+mn-cs"/>
              </a:rPr>
              <a:t>202-690-7151</a:t>
            </a:r>
          </a:p>
        </p:txBody>
      </p:sp>
      <p:sp>
        <p:nvSpPr>
          <p:cNvPr id="61" name="TextBox 46, chunk 2">
            <a:extLst>
              <a:ext uri="{FF2B5EF4-FFF2-40B4-BE49-F238E27FC236}">
                <a16:creationId xmlns:a16="http://schemas.microsoft.com/office/drawing/2014/main" id="{FE46ED54-3B86-9828-9EB0-00D91BD40814}"/>
              </a:ext>
            </a:extLst>
          </p:cNvPr>
          <p:cNvSpPr txBox="1"/>
          <p:nvPr/>
        </p:nvSpPr>
        <p:spPr bwMode="gray">
          <a:xfrm>
            <a:off x="5546280" y="1962077"/>
            <a:ext cx="5808663" cy="307777"/>
          </a:xfrm>
          <a:prstGeom prst="rect">
            <a:avLst/>
          </a:prstGeom>
          <a:noFill/>
        </p:spPr>
        <p:txBody>
          <a:bodyPr wrap="square" numCol="1" rtlCol="0">
            <a:spAutoFit/>
          </a:bodyPr>
          <a:lstStyle>
            <a:defPPr>
              <a:defRPr lang="en-US"/>
            </a:defPPr>
            <a:lvl2pPr marL="0" lvl="1">
              <a:lnSpc>
                <a:spcPct val="100000"/>
              </a:lnSpc>
              <a:spcBef>
                <a:spcPts val="0"/>
              </a:spcBef>
              <a:spcAft>
                <a:spcPts val="1800"/>
              </a:spcAft>
              <a:defRPr sz="1400"/>
            </a:lvl2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81F79"/>
                </a:solidFill>
                <a:effectLst/>
                <a:uLnTx/>
                <a:uFillTx/>
                <a:latin typeface="Arial" panose="020B0604020202020204"/>
                <a:ea typeface="+mn-ea"/>
                <a:cs typeface="+mn-cs"/>
              </a:rPr>
              <a:t>Feedback &amp; Questions:</a:t>
            </a:r>
            <a:r>
              <a:rPr kumimoji="0" lang="en-US" sz="1400" b="1" i="0" u="none" strike="noStrike" kern="1200" cap="none" spc="0" normalizeH="0" baseline="0" noProof="0">
                <a:ln>
                  <a:noFill/>
                </a:ln>
                <a:solidFill>
                  <a:srgbClr val="081F79"/>
                </a:solidFill>
                <a:effectLst/>
                <a:uLnTx/>
                <a:uFillTx/>
                <a:latin typeface="Arial" panose="020B0604020202020204"/>
                <a:ea typeface="+mn-ea"/>
                <a:cs typeface="+mn-cs"/>
              </a:rPr>
              <a:t> </a:t>
            </a:r>
            <a:r>
              <a:rPr kumimoji="0" lang="en-US" sz="1400" b="0" i="0" u="none" strike="noStrike" kern="1200" cap="none" spc="0" normalizeH="0" baseline="0" noProof="0">
                <a:ln>
                  <a:noFill/>
                </a:ln>
                <a:solidFill>
                  <a:srgbClr val="0A41D3"/>
                </a:solidFill>
                <a:effectLst/>
                <a:uLnTx/>
                <a:uFillTx/>
                <a:latin typeface="Arial" panose="020B0604020202020204"/>
                <a:ea typeface="+mn-ea"/>
                <a:cs typeface="+mn-cs"/>
                <a:hlinkClick r:id="rId12"/>
              </a:rPr>
              <a:t>https://www.healthit.gov/feedback</a:t>
            </a:r>
            <a:endParaRPr kumimoji="0" lang="en-US" sz="1800" b="0" i="0" u="none" strike="noStrike" kern="1200" cap="none" spc="0" normalizeH="0" baseline="0" noProof="0">
              <a:ln>
                <a:noFill/>
              </a:ln>
              <a:solidFill>
                <a:srgbClr val="0A41D3"/>
              </a:solidFill>
              <a:effectLst/>
              <a:uLnTx/>
              <a:uFillTx/>
              <a:latin typeface="Arial" panose="020B0604020202020204"/>
              <a:ea typeface="+mn-ea"/>
              <a:cs typeface="+mn-cs"/>
            </a:endParaRPr>
          </a:p>
        </p:txBody>
      </p:sp>
      <p:grpSp>
        <p:nvGrpSpPr>
          <p:cNvPr id="69" name="Group 68">
            <a:extLst>
              <a:ext uri="{FF2B5EF4-FFF2-40B4-BE49-F238E27FC236}">
                <a16:creationId xmlns:a16="http://schemas.microsoft.com/office/drawing/2014/main" id="{C6E6C6C2-03B5-0186-636C-A956844C6016}"/>
              </a:ext>
              <a:ext uri="{C183D7F6-B498-43B3-948B-1728B52AA6E4}">
                <adec:decorative xmlns:adec="http://schemas.microsoft.com/office/drawing/2017/decorative" val="1"/>
              </a:ext>
            </a:extLst>
          </p:cNvPr>
          <p:cNvGrpSpPr/>
          <p:nvPr/>
        </p:nvGrpSpPr>
        <p:grpSpPr>
          <a:xfrm>
            <a:off x="5188772" y="4040763"/>
            <a:ext cx="289890" cy="289890"/>
            <a:chOff x="5565455" y="4028846"/>
            <a:chExt cx="289890" cy="289890"/>
          </a:xfrm>
        </p:grpSpPr>
        <p:sp>
          <p:nvSpPr>
            <p:cNvPr id="52" name="Graphic 35">
              <a:extLst>
                <a:ext uri="{FF2B5EF4-FFF2-40B4-BE49-F238E27FC236}">
                  <a16:creationId xmlns:a16="http://schemas.microsoft.com/office/drawing/2014/main" id="{15CA3BC0-B757-17DF-270E-33C376B7BB05}"/>
                </a:ext>
                <a:ext uri="{C183D7F6-B498-43B3-948B-1728B52AA6E4}">
                  <adec:decorative xmlns:adec="http://schemas.microsoft.com/office/drawing/2017/decorative" val="1"/>
                </a:ext>
              </a:extLst>
            </p:cNvPr>
            <p:cNvSpPr/>
            <p:nvPr/>
          </p:nvSpPr>
          <p:spPr>
            <a:xfrm>
              <a:off x="5565455" y="4028846"/>
              <a:ext cx="289890" cy="289890"/>
            </a:xfrm>
            <a:custGeom>
              <a:avLst/>
              <a:gdLst>
                <a:gd name="connsiteX0" fmla="*/ 115763 w 231526"/>
                <a:gd name="connsiteY0" fmla="*/ 231526 h 231526"/>
                <a:gd name="connsiteX1" fmla="*/ 0 w 231526"/>
                <a:gd name="connsiteY1" fmla="*/ 115763 h 231526"/>
                <a:gd name="connsiteX2" fmla="*/ 115763 w 231526"/>
                <a:gd name="connsiteY2" fmla="*/ 0 h 231526"/>
                <a:gd name="connsiteX3" fmla="*/ 231526 w 231526"/>
                <a:gd name="connsiteY3" fmla="*/ 115763 h 231526"/>
                <a:gd name="connsiteX4" fmla="*/ 115763 w 231526"/>
                <a:gd name="connsiteY4" fmla="*/ 231526 h 231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26" h="231526">
                  <a:moveTo>
                    <a:pt x="115763" y="231526"/>
                  </a:moveTo>
                  <a:cubicBezTo>
                    <a:pt x="23134" y="231526"/>
                    <a:pt x="0" y="208392"/>
                    <a:pt x="0" y="115763"/>
                  </a:cubicBezTo>
                  <a:cubicBezTo>
                    <a:pt x="0" y="23134"/>
                    <a:pt x="23134" y="0"/>
                    <a:pt x="115763" y="0"/>
                  </a:cubicBezTo>
                  <a:cubicBezTo>
                    <a:pt x="208392" y="0"/>
                    <a:pt x="231526" y="23134"/>
                    <a:pt x="231526" y="115763"/>
                  </a:cubicBezTo>
                  <a:cubicBezTo>
                    <a:pt x="231526" y="208392"/>
                    <a:pt x="208392" y="231526"/>
                    <a:pt x="115763" y="231526"/>
                  </a:cubicBezTo>
                  <a:close/>
                </a:path>
              </a:pathLst>
            </a:custGeom>
            <a:solidFill>
              <a:schemeClr val="bg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10" name="Graphic 9">
              <a:extLst>
                <a:ext uri="{FF2B5EF4-FFF2-40B4-BE49-F238E27FC236}">
                  <a16:creationId xmlns:a16="http://schemas.microsoft.com/office/drawing/2014/main" id="{9565BCED-7C1E-BE56-FACF-A3782405D5AA}"/>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610718" y="4074109"/>
              <a:ext cx="199365" cy="199365"/>
            </a:xfrm>
            <a:prstGeom prst="rect">
              <a:avLst/>
            </a:prstGeom>
          </p:spPr>
        </p:pic>
      </p:grpSp>
      <p:grpSp>
        <p:nvGrpSpPr>
          <p:cNvPr id="71" name="Group 70">
            <a:extLst>
              <a:ext uri="{FF2B5EF4-FFF2-40B4-BE49-F238E27FC236}">
                <a16:creationId xmlns:a16="http://schemas.microsoft.com/office/drawing/2014/main" id="{1DEA5DBE-677F-7255-A0FE-7134708638A4}"/>
              </a:ext>
              <a:ext uri="{C183D7F6-B498-43B3-948B-1728B52AA6E4}">
                <adec:decorative xmlns:adec="http://schemas.microsoft.com/office/drawing/2017/decorative" val="1"/>
              </a:ext>
            </a:extLst>
          </p:cNvPr>
          <p:cNvGrpSpPr/>
          <p:nvPr/>
        </p:nvGrpSpPr>
        <p:grpSpPr>
          <a:xfrm>
            <a:off x="5177466" y="5105294"/>
            <a:ext cx="289890" cy="289890"/>
            <a:chOff x="5554149" y="5093377"/>
            <a:chExt cx="289890" cy="289890"/>
          </a:xfrm>
        </p:grpSpPr>
        <p:sp>
          <p:nvSpPr>
            <p:cNvPr id="54" name="Graphic 35">
              <a:extLst>
                <a:ext uri="{FF2B5EF4-FFF2-40B4-BE49-F238E27FC236}">
                  <a16:creationId xmlns:a16="http://schemas.microsoft.com/office/drawing/2014/main" id="{FE033232-920C-8541-3E28-E50CF7134944}"/>
                </a:ext>
                <a:ext uri="{C183D7F6-B498-43B3-948B-1728B52AA6E4}">
                  <adec:decorative xmlns:adec="http://schemas.microsoft.com/office/drawing/2017/decorative" val="1"/>
                </a:ext>
              </a:extLst>
            </p:cNvPr>
            <p:cNvSpPr/>
            <p:nvPr/>
          </p:nvSpPr>
          <p:spPr>
            <a:xfrm>
              <a:off x="5554149" y="5093377"/>
              <a:ext cx="289890" cy="289890"/>
            </a:xfrm>
            <a:custGeom>
              <a:avLst/>
              <a:gdLst>
                <a:gd name="connsiteX0" fmla="*/ 115763 w 231526"/>
                <a:gd name="connsiteY0" fmla="*/ 231526 h 231526"/>
                <a:gd name="connsiteX1" fmla="*/ 0 w 231526"/>
                <a:gd name="connsiteY1" fmla="*/ 115763 h 231526"/>
                <a:gd name="connsiteX2" fmla="*/ 115763 w 231526"/>
                <a:gd name="connsiteY2" fmla="*/ 0 h 231526"/>
                <a:gd name="connsiteX3" fmla="*/ 231526 w 231526"/>
                <a:gd name="connsiteY3" fmla="*/ 115763 h 231526"/>
                <a:gd name="connsiteX4" fmla="*/ 115763 w 231526"/>
                <a:gd name="connsiteY4" fmla="*/ 231526 h 231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26" h="231526">
                  <a:moveTo>
                    <a:pt x="115763" y="231526"/>
                  </a:moveTo>
                  <a:cubicBezTo>
                    <a:pt x="23134" y="231526"/>
                    <a:pt x="0" y="208392"/>
                    <a:pt x="0" y="115763"/>
                  </a:cubicBezTo>
                  <a:cubicBezTo>
                    <a:pt x="0" y="23134"/>
                    <a:pt x="23134" y="0"/>
                    <a:pt x="115763" y="0"/>
                  </a:cubicBezTo>
                  <a:cubicBezTo>
                    <a:pt x="208392" y="0"/>
                    <a:pt x="231526" y="23134"/>
                    <a:pt x="231526" y="115763"/>
                  </a:cubicBezTo>
                  <a:cubicBezTo>
                    <a:pt x="231526" y="208392"/>
                    <a:pt x="208392" y="231526"/>
                    <a:pt x="115763" y="231526"/>
                  </a:cubicBezTo>
                  <a:close/>
                </a:path>
              </a:pathLst>
            </a:custGeom>
            <a:solidFill>
              <a:schemeClr val="bg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9" name="Graphic 8">
              <a:hlinkClick r:id="rId15"/>
              <a:extLst>
                <a:ext uri="{FF2B5EF4-FFF2-40B4-BE49-F238E27FC236}">
                  <a16:creationId xmlns:a16="http://schemas.microsoft.com/office/drawing/2014/main" id="{746464CF-5DD7-CF61-AE34-20A0989145BC}"/>
                </a:ext>
                <a:ext uri="{C183D7F6-B498-43B3-948B-1728B52AA6E4}">
                  <adec:decorative xmlns:adec="http://schemas.microsoft.com/office/drawing/2017/decorative" val="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600372" y="5170266"/>
              <a:ext cx="197445" cy="136113"/>
            </a:xfrm>
            <a:prstGeom prst="rect">
              <a:avLst/>
            </a:prstGeom>
          </p:spPr>
        </p:pic>
      </p:grpSp>
      <p:grpSp>
        <p:nvGrpSpPr>
          <p:cNvPr id="70" name="Group 69">
            <a:extLst>
              <a:ext uri="{FF2B5EF4-FFF2-40B4-BE49-F238E27FC236}">
                <a16:creationId xmlns:a16="http://schemas.microsoft.com/office/drawing/2014/main" id="{A0282980-C6C9-0AF8-97A1-0218BD0B7C9A}"/>
              </a:ext>
              <a:ext uri="{C183D7F6-B498-43B3-948B-1728B52AA6E4}">
                <adec:decorative xmlns:adec="http://schemas.microsoft.com/office/drawing/2017/decorative" val="1"/>
              </a:ext>
            </a:extLst>
          </p:cNvPr>
          <p:cNvGrpSpPr/>
          <p:nvPr/>
        </p:nvGrpSpPr>
        <p:grpSpPr>
          <a:xfrm>
            <a:off x="5187039" y="4572366"/>
            <a:ext cx="289890" cy="289890"/>
            <a:chOff x="5563722" y="4589830"/>
            <a:chExt cx="289890" cy="289890"/>
          </a:xfrm>
        </p:grpSpPr>
        <p:sp>
          <p:nvSpPr>
            <p:cNvPr id="53" name="Graphic 35">
              <a:extLst>
                <a:ext uri="{FF2B5EF4-FFF2-40B4-BE49-F238E27FC236}">
                  <a16:creationId xmlns:a16="http://schemas.microsoft.com/office/drawing/2014/main" id="{8FB79063-F0D1-BD49-0BE1-C88C1C0DCE18}"/>
                </a:ext>
                <a:ext uri="{C183D7F6-B498-43B3-948B-1728B52AA6E4}">
                  <adec:decorative xmlns:adec="http://schemas.microsoft.com/office/drawing/2017/decorative" val="1"/>
                </a:ext>
              </a:extLst>
            </p:cNvPr>
            <p:cNvSpPr/>
            <p:nvPr/>
          </p:nvSpPr>
          <p:spPr>
            <a:xfrm>
              <a:off x="5563722" y="4589830"/>
              <a:ext cx="289890" cy="289890"/>
            </a:xfrm>
            <a:custGeom>
              <a:avLst/>
              <a:gdLst>
                <a:gd name="connsiteX0" fmla="*/ 115763 w 231526"/>
                <a:gd name="connsiteY0" fmla="*/ 231526 h 231526"/>
                <a:gd name="connsiteX1" fmla="*/ 0 w 231526"/>
                <a:gd name="connsiteY1" fmla="*/ 115763 h 231526"/>
                <a:gd name="connsiteX2" fmla="*/ 115763 w 231526"/>
                <a:gd name="connsiteY2" fmla="*/ 0 h 231526"/>
                <a:gd name="connsiteX3" fmla="*/ 231526 w 231526"/>
                <a:gd name="connsiteY3" fmla="*/ 115763 h 231526"/>
                <a:gd name="connsiteX4" fmla="*/ 115763 w 231526"/>
                <a:gd name="connsiteY4" fmla="*/ 231526 h 231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26" h="231526">
                  <a:moveTo>
                    <a:pt x="115763" y="231526"/>
                  </a:moveTo>
                  <a:cubicBezTo>
                    <a:pt x="23134" y="231526"/>
                    <a:pt x="0" y="208392"/>
                    <a:pt x="0" y="115763"/>
                  </a:cubicBezTo>
                  <a:cubicBezTo>
                    <a:pt x="0" y="23134"/>
                    <a:pt x="23134" y="0"/>
                    <a:pt x="115763" y="0"/>
                  </a:cubicBezTo>
                  <a:cubicBezTo>
                    <a:pt x="208392" y="0"/>
                    <a:pt x="231526" y="23134"/>
                    <a:pt x="231526" y="115763"/>
                  </a:cubicBezTo>
                  <a:cubicBezTo>
                    <a:pt x="231526" y="208392"/>
                    <a:pt x="208392" y="231526"/>
                    <a:pt x="115763" y="231526"/>
                  </a:cubicBezTo>
                  <a:close/>
                </a:path>
              </a:pathLst>
            </a:custGeom>
            <a:solidFill>
              <a:schemeClr val="bg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63" name="Graphic 62">
              <a:extLst>
                <a:ext uri="{FF2B5EF4-FFF2-40B4-BE49-F238E27FC236}">
                  <a16:creationId xmlns:a16="http://schemas.microsoft.com/office/drawing/2014/main" id="{4E4F3C47-CB0C-F248-155B-6F459E135602}"/>
                </a:ext>
                <a:ext uri="{C183D7F6-B498-43B3-948B-1728B52AA6E4}">
                  <adec:decorative xmlns:adec="http://schemas.microsoft.com/office/drawing/2017/decorative" val="1"/>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616199" y="4638397"/>
              <a:ext cx="193884" cy="193884"/>
            </a:xfrm>
            <a:prstGeom prst="rect">
              <a:avLst/>
            </a:prstGeom>
          </p:spPr>
        </p:pic>
      </p:grpSp>
      <p:pic>
        <p:nvPicPr>
          <p:cNvPr id="4" name="Picture 3">
            <a:extLst>
              <a:ext uri="{FF2B5EF4-FFF2-40B4-BE49-F238E27FC236}">
                <a16:creationId xmlns:a16="http://schemas.microsoft.com/office/drawing/2014/main" id="{9EA8DCCC-83AC-100D-D29B-19D37DE4F223}"/>
              </a:ext>
            </a:extLst>
          </p:cNvPr>
          <p:cNvPicPr>
            <a:picLocks noChangeAspect="1"/>
          </p:cNvPicPr>
          <p:nvPr/>
        </p:nvPicPr>
        <p:blipFill>
          <a:blip r:embed="rId20"/>
          <a:stretch>
            <a:fillRect/>
          </a:stretch>
        </p:blipFill>
        <p:spPr>
          <a:xfrm>
            <a:off x="5132942" y="2370453"/>
            <a:ext cx="417477" cy="396860"/>
          </a:xfrm>
          <a:prstGeom prst="rect">
            <a:avLst/>
          </a:prstGeom>
        </p:spPr>
      </p:pic>
      <p:sp>
        <p:nvSpPr>
          <p:cNvPr id="6" name="TextBox 46, chunk 2">
            <a:extLst>
              <a:ext uri="{FF2B5EF4-FFF2-40B4-BE49-F238E27FC236}">
                <a16:creationId xmlns:a16="http://schemas.microsoft.com/office/drawing/2014/main" id="{7DD37707-F80D-1D0A-AF41-575DF14FDD5E}"/>
              </a:ext>
            </a:extLst>
          </p:cNvPr>
          <p:cNvSpPr txBox="1"/>
          <p:nvPr/>
        </p:nvSpPr>
        <p:spPr bwMode="gray">
          <a:xfrm>
            <a:off x="5546281" y="2392414"/>
            <a:ext cx="5808663" cy="523220"/>
          </a:xfrm>
          <a:prstGeom prst="rect">
            <a:avLst/>
          </a:prstGeom>
          <a:noFill/>
        </p:spPr>
        <p:txBody>
          <a:bodyPr wrap="square" numCol="1" rtlCol="0">
            <a:spAutoFit/>
          </a:bodyPr>
          <a:lstStyle>
            <a:defPPr>
              <a:defRPr lang="en-US"/>
            </a:defPPr>
            <a:lvl2pPr marL="0" lvl="1">
              <a:lnSpc>
                <a:spcPct val="100000"/>
              </a:lnSpc>
              <a:spcBef>
                <a:spcPts val="0"/>
              </a:spcBef>
              <a:spcAft>
                <a:spcPts val="1800"/>
              </a:spcAft>
              <a:defRPr sz="1400"/>
            </a:lvl2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81F79"/>
                </a:solidFill>
                <a:effectLst/>
                <a:uLnTx/>
                <a:uFillTx/>
                <a:latin typeface="Arial" panose="020B0604020202020204"/>
                <a:ea typeface="+mn-ea"/>
                <a:cs typeface="+mn-cs"/>
              </a:rPr>
              <a:t>Report Information Blocking Portal (direct link):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81F79"/>
                </a:solidFill>
                <a:effectLst/>
                <a:uLnTx/>
                <a:uFillTx/>
                <a:latin typeface="Arial" panose="020B0604020202020204"/>
                <a:ea typeface="+mn-ea"/>
                <a:cs typeface="+mn-cs"/>
                <a:hlinkClick r:id="rId21"/>
              </a:rPr>
              <a:t>https://healthit.gov/report-info-blocking</a:t>
            </a:r>
            <a:endParaRPr kumimoji="0" lang="en-US" sz="1400" b="0" i="0" u="none" strike="noStrike" kern="1200" cap="none" spc="0" normalizeH="0" baseline="0" noProof="0">
              <a:ln>
                <a:noFill/>
              </a:ln>
              <a:solidFill>
                <a:srgbClr val="0A41D3"/>
              </a:solidFill>
              <a:effectLst/>
              <a:uLnTx/>
              <a:uFillTx/>
              <a:latin typeface="Arial" panose="020B0604020202020204"/>
              <a:ea typeface="+mn-ea"/>
              <a:cs typeface="+mn-cs"/>
            </a:endParaRPr>
          </a:p>
        </p:txBody>
      </p:sp>
      <p:grpSp>
        <p:nvGrpSpPr>
          <p:cNvPr id="2" name="Group 1">
            <a:extLst>
              <a:ext uri="{FF2B5EF4-FFF2-40B4-BE49-F238E27FC236}">
                <a16:creationId xmlns:a16="http://schemas.microsoft.com/office/drawing/2014/main" id="{A179B18B-0035-83EA-66FB-9CDAE2868CA7}"/>
              </a:ext>
              <a:ext uri="{C183D7F6-B498-43B3-948B-1728B52AA6E4}">
                <adec:decorative xmlns:adec="http://schemas.microsoft.com/office/drawing/2017/decorative" val="1"/>
              </a:ext>
            </a:extLst>
          </p:cNvPr>
          <p:cNvGrpSpPr/>
          <p:nvPr/>
        </p:nvGrpSpPr>
        <p:grpSpPr>
          <a:xfrm>
            <a:off x="5185261" y="2993672"/>
            <a:ext cx="289893" cy="289893"/>
            <a:chOff x="5561943" y="2493998"/>
            <a:chExt cx="289893" cy="289893"/>
          </a:xfrm>
        </p:grpSpPr>
        <p:sp>
          <p:nvSpPr>
            <p:cNvPr id="7" name="Graphic 35">
              <a:extLst>
                <a:ext uri="{FF2B5EF4-FFF2-40B4-BE49-F238E27FC236}">
                  <a16:creationId xmlns:a16="http://schemas.microsoft.com/office/drawing/2014/main" id="{8227A5AF-C972-38A7-5F59-6E97819BC2BA}"/>
                </a:ext>
                <a:ext uri="{C183D7F6-B498-43B3-948B-1728B52AA6E4}">
                  <adec:decorative xmlns:adec="http://schemas.microsoft.com/office/drawing/2017/decorative" val="1"/>
                </a:ext>
              </a:extLst>
            </p:cNvPr>
            <p:cNvSpPr/>
            <p:nvPr/>
          </p:nvSpPr>
          <p:spPr>
            <a:xfrm>
              <a:off x="5561943" y="2493998"/>
              <a:ext cx="289893" cy="289893"/>
            </a:xfrm>
            <a:custGeom>
              <a:avLst/>
              <a:gdLst>
                <a:gd name="connsiteX0" fmla="*/ 115763 w 231526"/>
                <a:gd name="connsiteY0" fmla="*/ 231526 h 231526"/>
                <a:gd name="connsiteX1" fmla="*/ 0 w 231526"/>
                <a:gd name="connsiteY1" fmla="*/ 115763 h 231526"/>
                <a:gd name="connsiteX2" fmla="*/ 115763 w 231526"/>
                <a:gd name="connsiteY2" fmla="*/ 0 h 231526"/>
                <a:gd name="connsiteX3" fmla="*/ 231526 w 231526"/>
                <a:gd name="connsiteY3" fmla="*/ 115763 h 231526"/>
                <a:gd name="connsiteX4" fmla="*/ 115763 w 231526"/>
                <a:gd name="connsiteY4" fmla="*/ 231526 h 231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26" h="231526">
                  <a:moveTo>
                    <a:pt x="115763" y="231526"/>
                  </a:moveTo>
                  <a:cubicBezTo>
                    <a:pt x="23134" y="231526"/>
                    <a:pt x="0" y="208392"/>
                    <a:pt x="0" y="115763"/>
                  </a:cubicBezTo>
                  <a:cubicBezTo>
                    <a:pt x="0" y="23134"/>
                    <a:pt x="23134" y="0"/>
                    <a:pt x="115763" y="0"/>
                  </a:cubicBezTo>
                  <a:cubicBezTo>
                    <a:pt x="208392" y="0"/>
                    <a:pt x="231526" y="23134"/>
                    <a:pt x="231526" y="115763"/>
                  </a:cubicBezTo>
                  <a:cubicBezTo>
                    <a:pt x="231526" y="208392"/>
                    <a:pt x="208392" y="231526"/>
                    <a:pt x="115763" y="231526"/>
                  </a:cubicBezTo>
                  <a:close/>
                </a:path>
              </a:pathLst>
            </a:custGeom>
            <a:solidFill>
              <a:schemeClr val="bg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8" name="Graphic 7">
              <a:hlinkClick r:id="rId6"/>
              <a:extLst>
                <a:ext uri="{FF2B5EF4-FFF2-40B4-BE49-F238E27FC236}">
                  <a16:creationId xmlns:a16="http://schemas.microsoft.com/office/drawing/2014/main" id="{9406FD70-3BF4-CF06-0709-182B43D1E939}"/>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22"/>
                </a:ext>
              </a:extLst>
            </a:blip>
            <a:stretch>
              <a:fillRect/>
            </a:stretch>
          </p:blipFill>
          <p:spPr>
            <a:xfrm>
              <a:off x="5594416" y="2526471"/>
              <a:ext cx="231296" cy="231296"/>
            </a:xfrm>
            <a:prstGeom prst="rect">
              <a:avLst/>
            </a:prstGeom>
          </p:spPr>
        </p:pic>
      </p:grpSp>
      <p:sp>
        <p:nvSpPr>
          <p:cNvPr id="33" name="TextBox 46, chunk 2">
            <a:extLst>
              <a:ext uri="{FF2B5EF4-FFF2-40B4-BE49-F238E27FC236}">
                <a16:creationId xmlns:a16="http://schemas.microsoft.com/office/drawing/2014/main" id="{2163AE44-FF07-9170-813D-A4707AB2399A}"/>
              </a:ext>
            </a:extLst>
          </p:cNvPr>
          <p:cNvSpPr txBox="1"/>
          <p:nvPr/>
        </p:nvSpPr>
        <p:spPr bwMode="gray">
          <a:xfrm>
            <a:off x="5534025" y="3018246"/>
            <a:ext cx="6400800" cy="307777"/>
          </a:xfrm>
          <a:prstGeom prst="rect">
            <a:avLst/>
          </a:prstGeom>
          <a:noFill/>
        </p:spPr>
        <p:txBody>
          <a:bodyPr wrap="square" numCol="1" rtlCol="0">
            <a:spAutoFit/>
          </a:bodyPr>
          <a:lstStyle>
            <a:defPPr>
              <a:defRPr lang="en-US"/>
            </a:defPPr>
            <a:lvl2pPr marL="0" lvl="1">
              <a:lnSpc>
                <a:spcPct val="100000"/>
              </a:lnSpc>
              <a:spcBef>
                <a:spcPts val="0"/>
              </a:spcBef>
              <a:spcAft>
                <a:spcPts val="1800"/>
              </a:spcAft>
              <a:defRPr sz="1400"/>
            </a:lvl2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81F79"/>
                </a:solidFill>
                <a:effectLst/>
                <a:uLnTx/>
                <a:uFillTx/>
                <a:latin typeface="Arial" panose="020B0604020202020204"/>
                <a:ea typeface="+mn-ea"/>
                <a:cs typeface="+mn-cs"/>
              </a:rPr>
              <a:t>ASTP Speaker Request Form: </a:t>
            </a:r>
            <a:r>
              <a:rPr kumimoji="0" lang="en-US" sz="1400" b="0" i="0" u="none" strike="noStrike" kern="1200" cap="none" spc="0" normalizeH="0" baseline="0" noProof="0">
                <a:ln>
                  <a:noFill/>
                </a:ln>
                <a:solidFill>
                  <a:srgbClr val="081F79"/>
                </a:solidFill>
                <a:effectLst/>
                <a:uLnTx/>
                <a:uFillTx/>
                <a:latin typeface="Arial" panose="020B0604020202020204"/>
                <a:ea typeface="+mn-ea"/>
                <a:cs typeface="+mn-cs"/>
                <a:hlinkClick r:id="rId23"/>
              </a:rPr>
              <a:t>https://www.healthit.gov/speaker-request-form</a:t>
            </a:r>
            <a:r>
              <a:rPr kumimoji="0" lang="en-US" sz="1400" b="0" i="0" u="none" strike="noStrike" kern="1200" cap="none" spc="0" normalizeH="0" baseline="0" noProof="0">
                <a:ln>
                  <a:noFill/>
                </a:ln>
                <a:solidFill>
                  <a:srgbClr val="081F79"/>
                </a:solidFill>
                <a:effectLst/>
                <a:uLnTx/>
                <a:uFillTx/>
                <a:latin typeface="Arial" panose="020B0604020202020204"/>
                <a:ea typeface="+mn-ea"/>
                <a:cs typeface="+mn-cs"/>
              </a:rPr>
              <a:t> </a:t>
            </a:r>
            <a:r>
              <a:rPr kumimoji="0" lang="en-US" sz="1400" b="1" i="0" u="none" strike="noStrike" kern="1200" cap="none" spc="0" normalizeH="0" baseline="0" noProof="0">
                <a:ln>
                  <a:noFill/>
                </a:ln>
                <a:solidFill>
                  <a:srgbClr val="081F79"/>
                </a:solidFill>
                <a:effectLst/>
                <a:uLnTx/>
                <a:uFillTx/>
                <a:latin typeface="Arial" panose="020B0604020202020204"/>
                <a:ea typeface="+mn-ea"/>
                <a:cs typeface="+mn-cs"/>
              </a:rPr>
              <a:t> </a:t>
            </a:r>
            <a:endParaRPr kumimoji="0" lang="en-US" sz="1800" b="0" i="0" u="none" strike="noStrike" kern="1200" cap="none" spc="0" normalizeH="0" baseline="0" noProof="0">
              <a:ln>
                <a:noFill/>
              </a:ln>
              <a:solidFill>
                <a:srgbClr val="0A41D3"/>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473009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458788" y="1063216"/>
            <a:ext cx="6551613" cy="1235074"/>
          </a:xfrm>
        </p:spPr>
        <p:txBody>
          <a:bodyPr/>
          <a:lstStyle/>
          <a:p>
            <a:r>
              <a:rPr lang="en-US" kern="0">
                <a:effectLst/>
                <a:latin typeface="Arial" panose="020B0604020202020204" pitchFamily="34" charset="0"/>
                <a:ea typeface="Calibri" panose="020F0502020204030204" pitchFamily="34" charset="0"/>
                <a:cs typeface="Arial" panose="020B0604020202020204" pitchFamily="34" charset="0"/>
              </a:rPr>
              <a:t>Preventing Harm Exception</a:t>
            </a:r>
            <a:endParaRPr lang="en-US" kern="100">
              <a:effectLst/>
              <a:latin typeface="Arial" panose="020B0604020202020204" pitchFamily="34" charset="0"/>
              <a:ea typeface="Calibri" panose="020F0502020204030204" pitchFamily="34" charset="0"/>
              <a:cs typeface="Arial" panose="020B0604020202020204" pitchFamily="34" charset="0"/>
            </a:endParaRPr>
          </a:p>
        </p:txBody>
      </p:sp>
      <p:sp>
        <p:nvSpPr>
          <p:cNvPr id="4" name="Text Placeholder 3"/>
          <p:cNvSpPr>
            <a:spLocks noGrp="1"/>
          </p:cNvSpPr>
          <p:nvPr>
            <p:ph type="body" sz="quarter" idx="11"/>
          </p:nvPr>
        </p:nvSpPr>
        <p:spPr>
          <a:xfrm>
            <a:off x="485679" y="6140749"/>
            <a:ext cx="6524722" cy="438150"/>
          </a:xfrm>
        </p:spPr>
        <p:txBody>
          <a:bodyPr/>
          <a:lstStyle/>
          <a:p>
            <a:r>
              <a:rPr lang="en-US"/>
              <a:t>February 11, 2026</a:t>
            </a:r>
          </a:p>
        </p:txBody>
      </p:sp>
    </p:spTree>
    <p:custDataLst>
      <p:tags r:id="rId1"/>
    </p:custDataLst>
    <p:extLst>
      <p:ext uri="{BB962C8B-B14F-4D97-AF65-F5344CB8AC3E}">
        <p14:creationId xmlns:p14="http://schemas.microsoft.com/office/powerpoint/2010/main" val="2338870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7DEF0A1-26A3-95DF-38F7-6C0AAC225F52}"/>
              </a:ext>
            </a:extLst>
          </p:cNvPr>
          <p:cNvSpPr>
            <a:spLocks noGrp="1"/>
          </p:cNvSpPr>
          <p:nvPr>
            <p:ph type="title"/>
          </p:nvPr>
        </p:nvSpPr>
        <p:spPr>
          <a:xfrm>
            <a:off x="450775" y="219808"/>
            <a:ext cx="11282438" cy="474785"/>
          </a:xfrm>
        </p:spPr>
        <p:txBody>
          <a:bodyPr/>
          <a:lstStyle/>
          <a:p>
            <a:r>
              <a:rPr lang="en-US" dirty="0"/>
              <a:t>Disclaimers</a:t>
            </a:r>
          </a:p>
        </p:txBody>
      </p:sp>
      <p:sp>
        <p:nvSpPr>
          <p:cNvPr id="14" name="Content Placeholder 2">
            <a:extLst>
              <a:ext uri="{FF2B5EF4-FFF2-40B4-BE49-F238E27FC236}">
                <a16:creationId xmlns:a16="http://schemas.microsoft.com/office/drawing/2014/main" id="{4D91A391-BD7C-C21B-013B-A241D703929F}"/>
              </a:ext>
            </a:extLst>
          </p:cNvPr>
          <p:cNvSpPr txBox="1">
            <a:spLocks/>
          </p:cNvSpPr>
          <p:nvPr/>
        </p:nvSpPr>
        <p:spPr>
          <a:xfrm>
            <a:off x="402648" y="790757"/>
            <a:ext cx="11378691" cy="5530362"/>
          </a:xfrm>
          <a:prstGeom prst="rect">
            <a:avLst/>
          </a:prstGeom>
        </p:spPr>
        <p:txBody>
          <a:bodyPr/>
          <a:lstStyle>
            <a:lvl1pPr marL="228531" indent="-228531" algn="l" defTabSz="914126" rtl="0" eaLnBrk="1" latinLnBrk="0" hangingPunct="1">
              <a:lnSpc>
                <a:spcPct val="110000"/>
              </a:lnSpc>
              <a:spcBef>
                <a:spcPts val="1999"/>
              </a:spcBef>
              <a:buClrTx/>
              <a:buSzPct val="100000"/>
              <a:buFont typeface="Arial" panose="020B0604020202020204" pitchFamily="34" charset="0"/>
              <a:buChar char="•"/>
              <a:defRPr lang="en-US" sz="1500" kern="1200" spc="-20" dirty="0" smtClean="0">
                <a:solidFill>
                  <a:schemeClr val="tx2">
                    <a:lumMod val="25000"/>
                  </a:schemeClr>
                </a:solidFill>
                <a:latin typeface="+mn-lt"/>
                <a:ea typeface="+mn-ea"/>
                <a:cs typeface="+mn-cs"/>
              </a:defRPr>
            </a:lvl1pPr>
            <a:lvl2pPr marL="457063" indent="-169812" algn="l" defTabSz="914126" rtl="0" eaLnBrk="1" latinLnBrk="0" hangingPunct="1">
              <a:lnSpc>
                <a:spcPct val="90000"/>
              </a:lnSpc>
              <a:spcBef>
                <a:spcPts val="300"/>
              </a:spcBef>
              <a:buClrTx/>
              <a:buFont typeface="System Font Regular"/>
              <a:buChar char="‣"/>
              <a:defRPr sz="1300" kern="1200" spc="-20">
                <a:solidFill>
                  <a:schemeClr val="tx2">
                    <a:lumMod val="25000"/>
                  </a:schemeClr>
                </a:solidFill>
                <a:latin typeface="+mn-lt"/>
                <a:ea typeface="+mn-ea"/>
                <a:cs typeface="+mn-cs"/>
              </a:defRPr>
            </a:lvl2pPr>
            <a:lvl3pPr marL="685594" indent="-171399" algn="l" defTabSz="914126" rtl="0" eaLnBrk="1" latinLnBrk="0" hangingPunct="1">
              <a:lnSpc>
                <a:spcPct val="90000"/>
              </a:lnSpc>
              <a:spcBef>
                <a:spcPts val="300"/>
              </a:spcBef>
              <a:buClrTx/>
              <a:buFont typeface="Arial" panose="020B0604020202020204" pitchFamily="34" charset="0"/>
              <a:buChar char="•"/>
              <a:defRPr sz="1100" kern="1200" spc="-20">
                <a:solidFill>
                  <a:schemeClr val="tx2">
                    <a:lumMod val="25000"/>
                  </a:schemeClr>
                </a:solidFill>
                <a:latin typeface="+mn-lt"/>
                <a:ea typeface="+mn-ea"/>
                <a:cs typeface="+mn-cs"/>
              </a:defRPr>
            </a:lvl3pPr>
            <a:lvl4pPr marL="914126" indent="-171399" algn="l" defTabSz="914126" rtl="0" eaLnBrk="1" latinLnBrk="0" hangingPunct="1">
              <a:lnSpc>
                <a:spcPct val="90000"/>
              </a:lnSpc>
              <a:spcBef>
                <a:spcPts val="200"/>
              </a:spcBef>
              <a:buClrTx/>
              <a:buFont typeface="Arial" panose="020B0604020202020204" pitchFamily="34" charset="0"/>
              <a:buChar char="•"/>
              <a:defRPr sz="1000" kern="1200" spc="-20">
                <a:solidFill>
                  <a:schemeClr val="tx2">
                    <a:lumMod val="25000"/>
                  </a:schemeClr>
                </a:solidFill>
                <a:latin typeface="+mn-lt"/>
                <a:ea typeface="+mn-ea"/>
                <a:cs typeface="+mn-cs"/>
              </a:defRPr>
            </a:lvl4pPr>
            <a:lvl5pPr marL="1088698" indent="-114266" algn="l" defTabSz="914126" rtl="0" eaLnBrk="1" latinLnBrk="0" hangingPunct="1">
              <a:lnSpc>
                <a:spcPct val="90000"/>
              </a:lnSpc>
              <a:spcBef>
                <a:spcPts val="100"/>
              </a:spcBef>
              <a:buClrTx/>
              <a:buFont typeface="Arial" panose="020B0604020202020204" pitchFamily="34" charset="0"/>
              <a:buChar char="•"/>
              <a:defRPr sz="950" kern="1200" spc="-20">
                <a:solidFill>
                  <a:schemeClr val="tx2">
                    <a:lumMod val="25000"/>
                  </a:schemeClr>
                </a:solidFill>
                <a:latin typeface="+mn-lt"/>
                <a:ea typeface="+mn-ea"/>
                <a:cs typeface="+mn-cs"/>
              </a:defRPr>
            </a:lvl5pPr>
            <a:lvl6pPr marL="2513846"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9pPr>
          </a:lstStyle>
          <a:p>
            <a:pPr marL="404813" marR="0" lvl="1" indent="-347663" algn="l" defTabSz="914126" rtl="0" eaLnBrk="1" fontAlgn="auto" latinLnBrk="0" hangingPunct="1">
              <a:lnSpc>
                <a:spcPct val="120000"/>
              </a:lnSpc>
              <a:spcBef>
                <a:spcPts val="0"/>
              </a:spcBef>
              <a:spcAft>
                <a:spcPts val="1800"/>
              </a:spcAft>
              <a:buClrTx/>
              <a:buSzTx/>
              <a:buFont typeface="Arial" panose="020B0604020202020204" pitchFamily="34" charset="0"/>
              <a:buChar char="•"/>
              <a:tabLst/>
              <a:defRPr/>
            </a:pPr>
            <a:r>
              <a:rPr kumimoji="0" lang="en-US" sz="1600" b="1" i="0" u="none" strike="noStrike" kern="1200" cap="none" spc="-20" normalizeH="0" baseline="0" noProof="0" dirty="0">
                <a:ln>
                  <a:noFill/>
                </a:ln>
                <a:solidFill>
                  <a:srgbClr val="F0F0F0">
                    <a:lumMod val="25000"/>
                  </a:srgbClr>
                </a:solidFill>
                <a:effectLst/>
                <a:uLnTx/>
                <a:uFillTx/>
                <a:latin typeface="Arial" panose="020B0604020202020204"/>
                <a:ea typeface="+mn-ea"/>
                <a:cs typeface="Arial"/>
              </a:rPr>
              <a:t>The contents of this presentation are based on the provisions codified in 45 CFR part 171 and preamble discussion of these provisions in relevant final rules. </a:t>
            </a:r>
            <a:r>
              <a:rPr kumimoji="0" lang="en-US" sz="1600" b="0" i="0" u="none" strike="noStrike" kern="1200" cap="none" spc="-20" normalizeH="0" baseline="0" noProof="0" dirty="0">
                <a:ln>
                  <a:noFill/>
                </a:ln>
                <a:solidFill>
                  <a:srgbClr val="F0F0F0">
                    <a:lumMod val="25000"/>
                  </a:srgbClr>
                </a:solidFill>
                <a:effectLst/>
                <a:uLnTx/>
                <a:uFillTx/>
                <a:latin typeface="Arial" panose="020B0604020202020204"/>
                <a:ea typeface="+mn-ea"/>
                <a:cs typeface="+mn-cs"/>
              </a:rPr>
              <a:t>While every effort has been made to ensure the accuracy of this presentation of those provisions, this presentation is not a legal document. Statutes and regulations have the force of law. Therefore, in the event of any inconsistency between this presentation and any relevant statute or regulation, the statute or regulation controls.</a:t>
            </a:r>
          </a:p>
          <a:p>
            <a:pPr marL="404813" marR="0" lvl="1" indent="-347663" algn="l" defTabSz="914126" rtl="0" eaLnBrk="1" fontAlgn="auto" latinLnBrk="0" hangingPunct="1">
              <a:lnSpc>
                <a:spcPct val="120000"/>
              </a:lnSpc>
              <a:spcBef>
                <a:spcPts val="0"/>
              </a:spcBef>
              <a:spcAft>
                <a:spcPts val="1800"/>
              </a:spcAft>
              <a:buClrTx/>
              <a:buSzTx/>
              <a:buFont typeface="Arial" panose="020B0604020202020204" pitchFamily="34" charset="0"/>
              <a:buChar char="•"/>
              <a:tabLst/>
              <a:defRPr/>
            </a:pPr>
            <a:r>
              <a:rPr kumimoji="0" lang="en-US" sz="1600" b="0" i="0" u="none" strike="noStrike" kern="1200" cap="none" spc="-20" normalizeH="0" baseline="0" noProof="0" dirty="0">
                <a:ln>
                  <a:noFill/>
                </a:ln>
                <a:solidFill>
                  <a:srgbClr val="F0F0F0">
                    <a:lumMod val="25000"/>
                  </a:srgbClr>
                </a:solidFill>
                <a:effectLst/>
                <a:uLnTx/>
                <a:uFillTx/>
                <a:latin typeface="Arial" panose="020B0604020202020204"/>
                <a:ea typeface="+mn-ea"/>
                <a:cs typeface="+mn-cs"/>
              </a:rPr>
              <a:t>Please note that other Federal, state or tribal laws may also apply.</a:t>
            </a:r>
          </a:p>
          <a:p>
            <a:pPr marL="404813" marR="0" lvl="1" indent="-347663" algn="l" defTabSz="914126" rtl="0" eaLnBrk="1" fontAlgn="auto" latinLnBrk="0" hangingPunct="1">
              <a:lnSpc>
                <a:spcPct val="120000"/>
              </a:lnSpc>
              <a:spcBef>
                <a:spcPts val="0"/>
              </a:spcBef>
              <a:spcAft>
                <a:spcPts val="1800"/>
              </a:spcAft>
              <a:buClrTx/>
              <a:buSzTx/>
              <a:buFont typeface="Arial" panose="020B0604020202020204" pitchFamily="34" charset="0"/>
              <a:buChar char="•"/>
              <a:tabLst/>
              <a:defRPr/>
            </a:pPr>
            <a:r>
              <a:rPr kumimoji="0" lang="en-US" sz="1600" b="0" i="0" u="none" strike="noStrike" kern="1200" cap="none" spc="-20" normalizeH="0" baseline="0" noProof="0" dirty="0">
                <a:ln>
                  <a:noFill/>
                </a:ln>
                <a:solidFill>
                  <a:srgbClr val="F0F0F0">
                    <a:lumMod val="25000"/>
                  </a:srgbClr>
                </a:solidFill>
                <a:effectLst/>
                <a:uLnTx/>
                <a:uFillTx/>
                <a:latin typeface="Arial" panose="020B0604020202020204"/>
                <a:ea typeface="+mn-ea"/>
                <a:cs typeface="+mn-cs"/>
              </a:rPr>
              <a:t>This communication is produced and disseminated at U.S. taxpayer expense.</a:t>
            </a:r>
          </a:p>
          <a:p>
            <a:pPr marL="461963" marR="0" lvl="0" indent="-404813" algn="l" defTabSz="914126" rtl="0" eaLnBrk="1" fontAlgn="auto" latinLnBrk="0" hangingPunct="1">
              <a:lnSpc>
                <a:spcPct val="110000"/>
              </a:lnSpc>
              <a:spcBef>
                <a:spcPts val="1999"/>
              </a:spcBef>
              <a:spcAft>
                <a:spcPts val="0"/>
              </a:spcAft>
              <a:buClrTx/>
              <a:buSzPct val="250000"/>
              <a:buFont typeface="Arial" panose="020B0604020202020204" pitchFamily="34" charset="0"/>
              <a:buBlip>
                <a:blip r:embed="rId2">
                  <a:extLst>
                    <a:ext uri="{96DAC541-7B7A-43D3-8B79-37D633B846F1}">
                      <asvg:svgBlip xmlns:asvg="http://schemas.microsoft.com/office/drawing/2016/SVG/main" r:embed="rId3"/>
                    </a:ext>
                  </a:extLst>
                </a:blip>
              </a:buBlip>
              <a:tabLst/>
              <a:defRPr/>
            </a:pPr>
            <a:r>
              <a:rPr kumimoji="0" lang="en-US" sz="1600" b="0" i="0" u="none" strike="noStrike" kern="1200" cap="none" spc="-20" normalizeH="0" baseline="0" noProof="0" dirty="0">
                <a:ln>
                  <a:noFill/>
                </a:ln>
                <a:solidFill>
                  <a:srgbClr val="F0F0F0">
                    <a:lumMod val="25000"/>
                  </a:srgbClr>
                </a:solidFill>
                <a:effectLst/>
                <a:uLnTx/>
                <a:uFillTx/>
                <a:latin typeface="Arial" panose="020B0604020202020204"/>
                <a:ea typeface="+mn-ea"/>
                <a:cs typeface="+mn-cs"/>
              </a:rPr>
              <a:t>Information blocking exceptions do not override an actor’s obligation to comply with a mandate in another federal, state, or (where applicable) tribal law, enforceable in court, to make health information available. </a:t>
            </a:r>
          </a:p>
          <a:p>
            <a:pPr marL="461963" marR="0" lvl="0" indent="-404813" algn="l" defTabSz="914126" rtl="0" eaLnBrk="1" fontAlgn="auto" latinLnBrk="0" hangingPunct="1">
              <a:lnSpc>
                <a:spcPct val="110000"/>
              </a:lnSpc>
              <a:spcBef>
                <a:spcPts val="1999"/>
              </a:spcBef>
              <a:spcAft>
                <a:spcPts val="0"/>
              </a:spcAft>
              <a:buClrTx/>
              <a:buSzPct val="250000"/>
              <a:buFont typeface="Arial" panose="020B0604020202020204" pitchFamily="34" charset="0"/>
              <a:buBlip>
                <a:blip r:embed="rId2">
                  <a:extLst>
                    <a:ext uri="{96DAC541-7B7A-43D3-8B79-37D633B846F1}">
                      <asvg:svgBlip xmlns:asvg="http://schemas.microsoft.com/office/drawing/2016/SVG/main" r:embed="rId3"/>
                    </a:ext>
                  </a:extLst>
                </a:blip>
              </a:buBlip>
              <a:tabLst/>
              <a:defRPr/>
            </a:pPr>
            <a:r>
              <a:rPr kumimoji="0" lang="en-US" sz="1600" b="0" i="0" u="none" strike="noStrike" kern="1200" cap="none" spc="-20" normalizeH="0" baseline="0" noProof="0" dirty="0">
                <a:ln>
                  <a:noFill/>
                </a:ln>
                <a:solidFill>
                  <a:srgbClr val="F0F0F0">
                    <a:lumMod val="25000"/>
                  </a:srgbClr>
                </a:solidFill>
                <a:effectLst/>
                <a:uLnTx/>
                <a:uFillTx/>
                <a:latin typeface="Arial" panose="020B0604020202020204"/>
                <a:ea typeface="+mn-ea"/>
                <a:cs typeface="+mn-cs"/>
              </a:rPr>
              <a:t>The information blocking statute is separate from HIPAA. Information blocking regulations and the HIPAA Privacy, Security, and Breach Notification Rules operate separately and on the basis of their independent statutory authorities. </a:t>
            </a:r>
          </a:p>
          <a:p>
            <a:pPr marL="461963" marR="0" lvl="0" indent="-404813" algn="l" defTabSz="914126" rtl="0" eaLnBrk="1" fontAlgn="auto" latinLnBrk="0" hangingPunct="1">
              <a:lnSpc>
                <a:spcPct val="110000"/>
              </a:lnSpc>
              <a:spcBef>
                <a:spcPts val="1999"/>
              </a:spcBef>
              <a:spcAft>
                <a:spcPts val="0"/>
              </a:spcAft>
              <a:buClrTx/>
              <a:buSzPct val="250000"/>
              <a:buFont typeface="Arial" panose="020B0604020202020204" pitchFamily="34" charset="0"/>
              <a:buBlip>
                <a:blip r:embed="rId2">
                  <a:extLst>
                    <a:ext uri="{96DAC541-7B7A-43D3-8B79-37D633B846F1}">
                      <asvg:svgBlip xmlns:asvg="http://schemas.microsoft.com/office/drawing/2016/SVG/main" r:embed="rId3"/>
                    </a:ext>
                  </a:extLst>
                </a:blip>
              </a:buBlip>
              <a:tabLst/>
              <a:defRPr/>
            </a:pPr>
            <a:r>
              <a:rPr kumimoji="0" lang="en-US" sz="1600" b="0" i="0" u="none" strike="noStrike" kern="1200" cap="none" spc="-20" normalizeH="0" baseline="0" noProof="0" dirty="0">
                <a:ln>
                  <a:noFill/>
                </a:ln>
                <a:solidFill>
                  <a:srgbClr val="F0F0F0">
                    <a:lumMod val="25000"/>
                  </a:srgbClr>
                </a:solidFill>
                <a:effectLst/>
                <a:uLnTx/>
                <a:uFillTx/>
                <a:latin typeface="Arial" panose="020B0604020202020204"/>
                <a:ea typeface="+mn-ea"/>
                <a:cs typeface="+mn-cs"/>
              </a:rPr>
              <a:t>An actor that is also required to comply with the HIPAA Privacy Rule must comply with the individual right of access as codified in 45 CFR 164.524 regardless of whether the actor may be able to satisfy an exception to the “information blocking” definition with respect to some or all of the PHI they may have for any given individual. </a:t>
            </a:r>
          </a:p>
          <a:p>
            <a:pPr marL="52387" marR="0" lvl="0" indent="0" algn="l" defTabSz="914126" rtl="0" eaLnBrk="1" fontAlgn="auto" latinLnBrk="0" hangingPunct="1">
              <a:lnSpc>
                <a:spcPct val="110000"/>
              </a:lnSpc>
              <a:spcBef>
                <a:spcPts val="1200"/>
              </a:spcBef>
              <a:spcAft>
                <a:spcPts val="0"/>
              </a:spcAft>
              <a:buClrTx/>
              <a:buSzPct val="100000"/>
              <a:buFont typeface="Arial" panose="020B0604020202020204" pitchFamily="34" charset="0"/>
              <a:buNone/>
              <a:tabLst/>
              <a:defRPr/>
            </a:pPr>
            <a:r>
              <a:rPr kumimoji="0" lang="en-US" sz="1600" b="0" i="0" u="none" strike="noStrike" kern="1200" cap="none" spc="-20" normalizeH="0" baseline="0" noProof="0" dirty="0">
                <a:ln>
                  <a:noFill/>
                </a:ln>
                <a:solidFill>
                  <a:srgbClr val="F0F0F0">
                    <a:lumMod val="25000"/>
                  </a:srgbClr>
                </a:solidFill>
                <a:effectLst/>
                <a:uLnTx/>
                <a:uFillTx/>
                <a:latin typeface="Arial" panose="020B0604020202020204"/>
                <a:ea typeface="+mn-ea"/>
                <a:cs typeface="+mn-cs"/>
              </a:rPr>
              <a:t>                                   </a:t>
            </a:r>
          </a:p>
          <a:p>
            <a:pPr marL="52387" marR="0" lvl="0" indent="0" algn="l" defTabSz="914126" rtl="0" eaLnBrk="1" fontAlgn="auto" latinLnBrk="0" hangingPunct="1">
              <a:lnSpc>
                <a:spcPct val="110000"/>
              </a:lnSpc>
              <a:spcBef>
                <a:spcPts val="0"/>
              </a:spcBef>
              <a:spcAft>
                <a:spcPts val="0"/>
              </a:spcAft>
              <a:buClrTx/>
              <a:buSzPct val="100000"/>
              <a:buFont typeface="Arial" panose="020B0604020202020204" pitchFamily="34" charset="0"/>
              <a:buNone/>
              <a:tabLst/>
              <a:defRPr/>
            </a:pPr>
            <a:r>
              <a:rPr kumimoji="0" lang="en-US" sz="1600" b="0" i="0" u="none" strike="noStrike" kern="1200" cap="none" spc="-20" normalizeH="0" baseline="0" noProof="0" dirty="0">
                <a:ln>
                  <a:noFill/>
                </a:ln>
                <a:solidFill>
                  <a:srgbClr val="F0F0F0">
                    <a:lumMod val="25000"/>
                  </a:srgbClr>
                </a:solidFill>
                <a:effectLst/>
                <a:uLnTx/>
                <a:uFillTx/>
                <a:latin typeface="Arial" panose="020B0604020202020204"/>
                <a:ea typeface="+mn-ea"/>
                <a:cs typeface="+mn-cs"/>
              </a:rPr>
              <a:t>                                    </a:t>
            </a:r>
          </a:p>
          <a:p>
            <a:pPr marL="279400" marR="0" lvl="1" indent="0" algn="l" defTabSz="914126" rtl="0" eaLnBrk="1" fontAlgn="auto" latinLnBrk="0" hangingPunct="1">
              <a:lnSpc>
                <a:spcPct val="120000"/>
              </a:lnSpc>
              <a:spcBef>
                <a:spcPts val="0"/>
              </a:spcBef>
              <a:spcAft>
                <a:spcPts val="1800"/>
              </a:spcAft>
              <a:buClrTx/>
              <a:buSzTx/>
              <a:buFont typeface="System Font Regular"/>
              <a:buNone/>
              <a:tabLst/>
              <a:defRPr/>
            </a:pPr>
            <a:endParaRPr kumimoji="0" lang="en-US" sz="1800" b="0" i="0" u="none" strike="noStrike" kern="1200" cap="none" spc="-20" normalizeH="0" baseline="0" noProof="0" dirty="0">
              <a:ln>
                <a:noFill/>
              </a:ln>
              <a:solidFill>
                <a:srgbClr val="F0F0F0">
                  <a:lumMod val="2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308031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8E777-D5D3-D262-340F-9F5DA813ABF1}"/>
              </a:ext>
            </a:extLst>
          </p:cNvPr>
          <p:cNvSpPr>
            <a:spLocks noGrp="1"/>
          </p:cNvSpPr>
          <p:nvPr>
            <p:ph type="title"/>
          </p:nvPr>
        </p:nvSpPr>
        <p:spPr/>
        <p:txBody>
          <a:bodyPr/>
          <a:lstStyle/>
          <a:p>
            <a:r>
              <a:rPr lang="en-US" dirty="0"/>
              <a:t>Reminder: Information Blocking Exceptions Are Voluntary</a:t>
            </a:r>
          </a:p>
        </p:txBody>
      </p:sp>
      <p:sp>
        <p:nvSpPr>
          <p:cNvPr id="3" name="Content Placeholder 2">
            <a:extLst>
              <a:ext uri="{FF2B5EF4-FFF2-40B4-BE49-F238E27FC236}">
                <a16:creationId xmlns:a16="http://schemas.microsoft.com/office/drawing/2014/main" id="{2137B97D-EEE8-C605-3594-AB5D87BDD6BA}"/>
              </a:ext>
            </a:extLst>
          </p:cNvPr>
          <p:cNvSpPr txBox="1">
            <a:spLocks/>
          </p:cNvSpPr>
          <p:nvPr/>
        </p:nvSpPr>
        <p:spPr>
          <a:xfrm>
            <a:off x="449304" y="1347788"/>
            <a:ext cx="11172425" cy="4876031"/>
          </a:xfrm>
          <a:prstGeom prst="rect">
            <a:avLst/>
          </a:prstGeom>
        </p:spPr>
        <p:txBody>
          <a:bodyPr/>
          <a:lstStyle>
            <a:lvl1pPr marL="228531" indent="-228531" algn="l" defTabSz="914126" rtl="0" eaLnBrk="1" latinLnBrk="0" hangingPunct="1">
              <a:lnSpc>
                <a:spcPct val="110000"/>
              </a:lnSpc>
              <a:spcBef>
                <a:spcPts val="1999"/>
              </a:spcBef>
              <a:buClrTx/>
              <a:buSzPct val="100000"/>
              <a:buFont typeface="Arial" panose="020B0604020202020204" pitchFamily="34" charset="0"/>
              <a:buChar char="•"/>
              <a:defRPr lang="en-US" sz="1500" kern="1200" spc="-20" dirty="0" smtClean="0">
                <a:solidFill>
                  <a:schemeClr val="tx2">
                    <a:lumMod val="25000"/>
                  </a:schemeClr>
                </a:solidFill>
                <a:latin typeface="+mn-lt"/>
                <a:ea typeface="+mn-ea"/>
                <a:cs typeface="+mn-cs"/>
              </a:defRPr>
            </a:lvl1pPr>
            <a:lvl2pPr marL="457063" indent="-169812" algn="l" defTabSz="914126" rtl="0" eaLnBrk="1" latinLnBrk="0" hangingPunct="1">
              <a:lnSpc>
                <a:spcPct val="90000"/>
              </a:lnSpc>
              <a:spcBef>
                <a:spcPts val="300"/>
              </a:spcBef>
              <a:buClrTx/>
              <a:buFont typeface="System Font Regular"/>
              <a:buChar char="‣"/>
              <a:defRPr sz="1300" kern="1200" spc="-20">
                <a:solidFill>
                  <a:schemeClr val="tx2">
                    <a:lumMod val="25000"/>
                  </a:schemeClr>
                </a:solidFill>
                <a:latin typeface="+mn-lt"/>
                <a:ea typeface="+mn-ea"/>
                <a:cs typeface="+mn-cs"/>
              </a:defRPr>
            </a:lvl2pPr>
            <a:lvl3pPr marL="685594" indent="-171399" algn="l" defTabSz="914126" rtl="0" eaLnBrk="1" latinLnBrk="0" hangingPunct="1">
              <a:lnSpc>
                <a:spcPct val="90000"/>
              </a:lnSpc>
              <a:spcBef>
                <a:spcPts val="300"/>
              </a:spcBef>
              <a:buClrTx/>
              <a:buFont typeface="Arial" panose="020B0604020202020204" pitchFamily="34" charset="0"/>
              <a:buChar char="•"/>
              <a:defRPr sz="1100" kern="1200" spc="-20">
                <a:solidFill>
                  <a:schemeClr val="tx2">
                    <a:lumMod val="25000"/>
                  </a:schemeClr>
                </a:solidFill>
                <a:latin typeface="+mn-lt"/>
                <a:ea typeface="+mn-ea"/>
                <a:cs typeface="+mn-cs"/>
              </a:defRPr>
            </a:lvl3pPr>
            <a:lvl4pPr marL="914126" indent="-171399" algn="l" defTabSz="914126" rtl="0" eaLnBrk="1" latinLnBrk="0" hangingPunct="1">
              <a:lnSpc>
                <a:spcPct val="90000"/>
              </a:lnSpc>
              <a:spcBef>
                <a:spcPts val="200"/>
              </a:spcBef>
              <a:buClrTx/>
              <a:buFont typeface="Arial" panose="020B0604020202020204" pitchFamily="34" charset="0"/>
              <a:buChar char="•"/>
              <a:defRPr sz="1000" kern="1200" spc="-20">
                <a:solidFill>
                  <a:schemeClr val="tx2">
                    <a:lumMod val="25000"/>
                  </a:schemeClr>
                </a:solidFill>
                <a:latin typeface="+mn-lt"/>
                <a:ea typeface="+mn-ea"/>
                <a:cs typeface="+mn-cs"/>
              </a:defRPr>
            </a:lvl4pPr>
            <a:lvl5pPr marL="1088698" indent="-114266" algn="l" defTabSz="914126" rtl="0" eaLnBrk="1" latinLnBrk="0" hangingPunct="1">
              <a:lnSpc>
                <a:spcPct val="90000"/>
              </a:lnSpc>
              <a:spcBef>
                <a:spcPts val="100"/>
              </a:spcBef>
              <a:buClrTx/>
              <a:buFont typeface="Arial" panose="020B0604020202020204" pitchFamily="34" charset="0"/>
              <a:buChar char="•"/>
              <a:defRPr sz="950" kern="1200" spc="-20">
                <a:solidFill>
                  <a:schemeClr val="tx2">
                    <a:lumMod val="25000"/>
                  </a:schemeClr>
                </a:solidFill>
                <a:latin typeface="+mn-lt"/>
                <a:ea typeface="+mn-ea"/>
                <a:cs typeface="+mn-cs"/>
              </a:defRPr>
            </a:lvl5pPr>
            <a:lvl6pPr marL="2513846"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9pPr>
          </a:lstStyle>
          <a:p>
            <a:pPr marL="404813" marR="0" lvl="0" indent="-352425" algn="l" defTabSz="914126" rtl="0" eaLnBrk="1" fontAlgn="auto" latinLnBrk="0" hangingPunct="1">
              <a:lnSpc>
                <a:spcPct val="110000"/>
              </a:lnSpc>
              <a:spcBef>
                <a:spcPts val="1999"/>
              </a:spcBef>
              <a:spcAft>
                <a:spcPts val="0"/>
              </a:spcAft>
              <a:buClrTx/>
              <a:buSzPct val="100000"/>
              <a:buFont typeface="Arial" panose="020B0604020202020204" pitchFamily="34" charset="0"/>
              <a:buChar char="•"/>
              <a:tabLst/>
              <a:defRPr/>
            </a:pPr>
            <a:r>
              <a:rPr kumimoji="0" lang="en-US" sz="2000" b="0" i="0" u="none" strike="noStrike" kern="1200" cap="none" spc="-20" normalizeH="0" baseline="0" noProof="0" dirty="0">
                <a:ln>
                  <a:noFill/>
                </a:ln>
                <a:solidFill>
                  <a:srgbClr val="F0F0F0">
                    <a:lumMod val="25000"/>
                  </a:srgbClr>
                </a:solidFill>
                <a:effectLst/>
                <a:uLnTx/>
                <a:uFillTx/>
                <a:latin typeface="Arial" panose="020B0604020202020204"/>
                <a:ea typeface="+mn-ea"/>
                <a:cs typeface="+mn-cs"/>
              </a:rPr>
              <a:t>Each information blocking exception is voluntary, and is designed and intended to offer certainty that practices that meet the exception's conditions will not be considered “information blocking.”</a:t>
            </a:r>
          </a:p>
          <a:p>
            <a:pPr marL="404813" marR="0" lvl="0" indent="-352425" algn="l" defTabSz="914126" rtl="0" eaLnBrk="1" fontAlgn="auto" latinLnBrk="0" hangingPunct="1">
              <a:lnSpc>
                <a:spcPct val="110000"/>
              </a:lnSpc>
              <a:spcBef>
                <a:spcPts val="1999"/>
              </a:spcBef>
              <a:spcAft>
                <a:spcPts val="0"/>
              </a:spcAft>
              <a:buClrTx/>
              <a:buSzPct val="100000"/>
              <a:buFont typeface="Arial" panose="020B0604020202020204" pitchFamily="34" charset="0"/>
              <a:buChar char="•"/>
              <a:tabLst/>
              <a:defRPr/>
            </a:pPr>
            <a:r>
              <a:rPr kumimoji="0" lang="en-US" sz="2000" b="0" i="0" u="none" strike="noStrike" kern="1200" cap="none" spc="-20" normalizeH="0" baseline="0" noProof="0" dirty="0">
                <a:ln>
                  <a:noFill/>
                </a:ln>
                <a:solidFill>
                  <a:srgbClr val="F0F0F0">
                    <a:lumMod val="25000"/>
                  </a:srgbClr>
                </a:solidFill>
                <a:effectLst/>
                <a:uLnTx/>
                <a:uFillTx/>
                <a:latin typeface="Arial" panose="020B0604020202020204"/>
                <a:ea typeface="+mn-ea"/>
                <a:cs typeface="+mn-cs"/>
              </a:rPr>
              <a:t>An actor’s practice (act or omission) that does not meet the conditions of an exception will not automatically constitute information blocking. Instead, such practices will be evaluated on a case-by-case basis to determine whether information blocking has occurred.</a:t>
            </a:r>
          </a:p>
        </p:txBody>
      </p:sp>
    </p:spTree>
    <p:extLst>
      <p:ext uri="{BB962C8B-B14F-4D97-AF65-F5344CB8AC3E}">
        <p14:creationId xmlns:p14="http://schemas.microsoft.com/office/powerpoint/2010/main" val="17693045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0E6765-13B1-D44B-B5F6-2C6DF1E89539}"/>
              </a:ext>
            </a:extLst>
          </p:cNvPr>
          <p:cNvSpPr>
            <a:spLocks noGrp="1"/>
          </p:cNvSpPr>
          <p:nvPr>
            <p:ph type="title"/>
          </p:nvPr>
        </p:nvSpPr>
        <p:spPr>
          <a:xfrm>
            <a:off x="458788" y="457974"/>
            <a:ext cx="11282438" cy="890356"/>
          </a:xfrm>
        </p:spPr>
        <p:txBody>
          <a:bodyPr>
            <a:normAutofit/>
          </a:bodyPr>
          <a:lstStyle/>
          <a:p>
            <a:r>
              <a:rPr lang="en-US" dirty="0"/>
              <a:t>Elements of the Information Blocking Definition</a:t>
            </a:r>
            <a:br>
              <a:rPr lang="en-US" dirty="0"/>
            </a:br>
            <a:endParaRPr lang="en-US" dirty="0"/>
          </a:p>
        </p:txBody>
      </p:sp>
      <p:sp>
        <p:nvSpPr>
          <p:cNvPr id="9" name="Text Placeholder 8">
            <a:extLst>
              <a:ext uri="{FF2B5EF4-FFF2-40B4-BE49-F238E27FC236}">
                <a16:creationId xmlns:a16="http://schemas.microsoft.com/office/drawing/2014/main" id="{BDAFFF47-A789-2DB5-FEEA-788640870266}"/>
              </a:ext>
            </a:extLst>
          </p:cNvPr>
          <p:cNvSpPr>
            <a:spLocks noGrp="1"/>
          </p:cNvSpPr>
          <p:nvPr>
            <p:ph type="body" sz="quarter" idx="17"/>
          </p:nvPr>
        </p:nvSpPr>
        <p:spPr>
          <a:xfrm>
            <a:off x="457320" y="977751"/>
            <a:ext cx="5807030" cy="880562"/>
          </a:xfrm>
        </p:spPr>
        <p:txBody>
          <a:bodyPr/>
          <a:lstStyle/>
          <a:p>
            <a:r>
              <a:rPr lang="en-US"/>
              <a:t>To be “Information Blocking,” a practice (act or omission) must:</a:t>
            </a:r>
          </a:p>
          <a:p>
            <a:endParaRPr lang="en-US"/>
          </a:p>
          <a:p>
            <a:endParaRPr lang="en-US"/>
          </a:p>
        </p:txBody>
      </p:sp>
      <p:sp>
        <p:nvSpPr>
          <p:cNvPr id="10" name="Content Placeholder 9">
            <a:extLst>
              <a:ext uri="{FF2B5EF4-FFF2-40B4-BE49-F238E27FC236}">
                <a16:creationId xmlns:a16="http://schemas.microsoft.com/office/drawing/2014/main" id="{C7CC1331-6D32-D575-E041-53E75C2974DE}"/>
              </a:ext>
            </a:extLst>
          </p:cNvPr>
          <p:cNvSpPr>
            <a:spLocks noGrp="1"/>
          </p:cNvSpPr>
          <p:nvPr>
            <p:ph sz="quarter" idx="18"/>
          </p:nvPr>
        </p:nvSpPr>
        <p:spPr>
          <a:xfrm>
            <a:off x="524697" y="1530898"/>
            <a:ext cx="5467186" cy="4031730"/>
          </a:xfrm>
        </p:spPr>
        <p:txBody>
          <a:bodyPr/>
          <a:lstStyle/>
          <a:p>
            <a:pPr>
              <a:spcBef>
                <a:spcPts val="1400"/>
              </a:spcBef>
              <a:buFont typeface="Wingdings" panose="05000000000000000000" pitchFamily="2" charset="2"/>
              <a:buChar char="q"/>
            </a:pPr>
            <a:r>
              <a:rPr lang="en-US" sz="2000" dirty="0"/>
              <a:t>Not be required by law;</a:t>
            </a:r>
          </a:p>
          <a:p>
            <a:pPr>
              <a:spcBef>
                <a:spcPts val="1400"/>
              </a:spcBef>
              <a:buFont typeface="Wingdings" panose="05000000000000000000" pitchFamily="2" charset="2"/>
              <a:buChar char="q"/>
            </a:pPr>
            <a:r>
              <a:rPr lang="en-US" sz="2000" dirty="0"/>
              <a:t>Be done by actor regulated under the information blocking statute;</a:t>
            </a:r>
          </a:p>
          <a:p>
            <a:pPr>
              <a:spcBef>
                <a:spcPts val="1400"/>
              </a:spcBef>
              <a:buFont typeface="Wingdings" panose="05000000000000000000" pitchFamily="2" charset="2"/>
              <a:buChar char="q"/>
            </a:pPr>
            <a:r>
              <a:rPr lang="en-US" sz="2000" dirty="0"/>
              <a:t>Involve electronic health information (EHI);</a:t>
            </a:r>
          </a:p>
          <a:p>
            <a:pPr>
              <a:spcBef>
                <a:spcPts val="1400"/>
              </a:spcBef>
              <a:buFont typeface="Wingdings" panose="05000000000000000000" pitchFamily="2" charset="2"/>
              <a:buChar char="q"/>
            </a:pPr>
            <a:r>
              <a:rPr lang="en-US" sz="2000" dirty="0"/>
              <a:t>Be done with requisite knowledge by the actor; and</a:t>
            </a:r>
          </a:p>
          <a:p>
            <a:pPr>
              <a:spcBef>
                <a:spcPts val="1400"/>
              </a:spcBef>
              <a:buFont typeface="Wingdings" panose="05000000000000000000" pitchFamily="2" charset="2"/>
              <a:buChar char="q"/>
            </a:pPr>
            <a:r>
              <a:rPr lang="en-US" sz="2000" dirty="0"/>
              <a:t>Be likely to interfere with access, exchange, or use of EHI;</a:t>
            </a:r>
          </a:p>
          <a:p>
            <a:pPr>
              <a:spcBef>
                <a:spcPts val="1400"/>
              </a:spcBef>
              <a:buFont typeface="Wingdings" panose="05000000000000000000" pitchFamily="2" charset="2"/>
              <a:buChar char="q"/>
            </a:pPr>
            <a:r>
              <a:rPr lang="en-US" sz="2000" dirty="0"/>
              <a:t>Not be covered by an exception.</a:t>
            </a:r>
          </a:p>
          <a:p>
            <a:pPr marL="0" indent="0">
              <a:spcBef>
                <a:spcPts val="1400"/>
              </a:spcBef>
              <a:buNone/>
            </a:pPr>
            <a:endParaRPr lang="en-US" dirty="0"/>
          </a:p>
          <a:p>
            <a:pPr marL="1597025" indent="-288925">
              <a:spcBef>
                <a:spcPts val="0"/>
              </a:spcBef>
              <a:buSzPct val="250000"/>
              <a:buBlip>
                <a:blip r:embed="rId2">
                  <a:extLst>
                    <a:ext uri="{96DAC541-7B7A-43D3-8B79-37D633B846F1}">
                      <asvg:svgBlip xmlns:asvg="http://schemas.microsoft.com/office/drawing/2016/SVG/main" r:embed="rId3"/>
                    </a:ext>
                  </a:extLst>
                </a:blip>
              </a:buBlip>
            </a:pPr>
            <a:r>
              <a:rPr lang="en-US" i="1" dirty="0">
                <a:solidFill>
                  <a:schemeClr val="accent1"/>
                </a:solidFill>
              </a:rPr>
              <a:t>Interfere with </a:t>
            </a:r>
            <a:r>
              <a:rPr lang="en-US" dirty="0"/>
              <a:t>or </a:t>
            </a:r>
            <a:r>
              <a:rPr lang="en-US" i="1" dirty="0">
                <a:solidFill>
                  <a:schemeClr val="accent1"/>
                </a:solidFill>
              </a:rPr>
              <a:t>interference</a:t>
            </a:r>
            <a:r>
              <a:rPr lang="en-US" dirty="0"/>
              <a:t> means to prevent,</a:t>
            </a:r>
            <a:br>
              <a:rPr lang="en-US" dirty="0"/>
            </a:br>
            <a:r>
              <a:rPr lang="en-US" dirty="0"/>
              <a:t>materially discourage, or otherwise inhibit.​</a:t>
            </a:r>
          </a:p>
        </p:txBody>
      </p:sp>
      <p:pic>
        <p:nvPicPr>
          <p:cNvPr id="12" name="Graphic 11" descr="Phone withe search and browse window, depicting information">
            <a:extLst>
              <a:ext uri="{FF2B5EF4-FFF2-40B4-BE49-F238E27FC236}">
                <a16:creationId xmlns:a16="http://schemas.microsoft.com/office/drawing/2014/main" id="{FC21272D-BF67-888B-8D59-EC48410FB0E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81763" y="2106243"/>
            <a:ext cx="3874218" cy="3674228"/>
          </a:xfrm>
          <a:prstGeom prst="rect">
            <a:avLst/>
          </a:prstGeom>
        </p:spPr>
      </p:pic>
      <p:sp>
        <p:nvSpPr>
          <p:cNvPr id="13" name="&quot;No&quot; Symbol 12">
            <a:extLst>
              <a:ext uri="{FF2B5EF4-FFF2-40B4-BE49-F238E27FC236}">
                <a16:creationId xmlns:a16="http://schemas.microsoft.com/office/drawing/2014/main" id="{82CA47CD-AA48-F321-1AA3-EEEE29F457B0}"/>
              </a:ext>
            </a:extLst>
          </p:cNvPr>
          <p:cNvSpPr/>
          <p:nvPr/>
        </p:nvSpPr>
        <p:spPr bwMode="gray">
          <a:xfrm>
            <a:off x="7908606" y="3783759"/>
            <a:ext cx="463380" cy="463380"/>
          </a:xfrm>
          <a:prstGeom prst="noSmoking">
            <a:avLst>
              <a:gd name="adj" fmla="val 8636"/>
            </a:avLst>
          </a:prstGeom>
          <a:solidFill>
            <a:srgbClr val="C00000"/>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914126" rtl="0" eaLnBrk="1" fontAlgn="base" latinLnBrk="0" hangingPunct="1">
              <a:lnSpc>
                <a:spcPct val="90000"/>
              </a:lnSpc>
              <a:spcBef>
                <a:spcPts val="0"/>
              </a:spcBef>
              <a:spcAft>
                <a:spcPct val="0"/>
              </a:spcAft>
              <a:buClr>
                <a:srgbClr val="081F79"/>
              </a:buClr>
              <a:buSzPct val="90000"/>
              <a:buFontTx/>
              <a:buNone/>
              <a:tabLst/>
              <a:defRPr/>
            </a:pPr>
            <a:endParaRPr kumimoji="0" lang="en-US" sz="1799" b="1" i="0" u="none" strike="noStrike" kern="1200" cap="none" spc="0" normalizeH="0" baseline="0" noProof="0">
              <a:ln>
                <a:noFill/>
              </a:ln>
              <a:solidFill>
                <a:srgbClr val="0F34BA"/>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369818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C7919-AB57-A0E0-0F20-AF8A2B24EA40}"/>
              </a:ext>
            </a:extLst>
          </p:cNvPr>
          <p:cNvSpPr>
            <a:spLocks noGrp="1"/>
          </p:cNvSpPr>
          <p:nvPr>
            <p:ph type="title"/>
          </p:nvPr>
        </p:nvSpPr>
        <p:spPr/>
        <p:txBody>
          <a:bodyPr/>
          <a:lstStyle/>
          <a:p>
            <a:r>
              <a:rPr lang="en-US"/>
              <a:t>Interagency Coordination: Public Health Service Act – 300jj-52</a:t>
            </a:r>
          </a:p>
        </p:txBody>
      </p:sp>
      <p:sp>
        <p:nvSpPr>
          <p:cNvPr id="3" name="TextBox 2">
            <a:extLst>
              <a:ext uri="{FF2B5EF4-FFF2-40B4-BE49-F238E27FC236}">
                <a16:creationId xmlns:a16="http://schemas.microsoft.com/office/drawing/2014/main" id="{30AB68C2-5625-B4F9-B2CF-25BB95CB01DC}"/>
              </a:ext>
            </a:extLst>
          </p:cNvPr>
          <p:cNvSpPr txBox="1"/>
          <p:nvPr/>
        </p:nvSpPr>
        <p:spPr bwMode="gray">
          <a:xfrm>
            <a:off x="598508" y="5041338"/>
            <a:ext cx="6878230" cy="752559"/>
          </a:xfrm>
          <a:prstGeom prst="rect">
            <a:avLst/>
          </a:prstGeom>
        </p:spPr>
        <p:txBody>
          <a:bodyPr wrap="square" lIns="45720" tIns="45720" rIns="45720" bIns="45720" rtlCol="0">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hlinkClick r:id="rId3"/>
              </a:rPr>
              <a:t>FTC Expresses Unanimous Support for ONC Cures Act Final Rule</a:t>
            </a: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D50C7F18-C5CA-0F15-8C9E-F04EA2D46F1A}"/>
              </a:ext>
            </a:extLst>
          </p:cNvPr>
          <p:cNvSpPr txBox="1"/>
          <p:nvPr/>
        </p:nvSpPr>
        <p:spPr bwMode="gray">
          <a:xfrm>
            <a:off x="598508" y="1347788"/>
            <a:ext cx="10881695" cy="3219343"/>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panose="020B0604020202020204"/>
                <a:ea typeface="+mn-ea"/>
                <a:cs typeface="+mn-cs"/>
              </a:rPr>
              <a:t>(c) Identifying barriers to exchange of certified health information technology </a:t>
            </a: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panose="020B0604020202020204"/>
                <a:ea typeface="+mn-ea"/>
                <a:cs typeface="+mn-cs"/>
              </a:rPr>
              <a:t>(3) Referral</a:t>
            </a:r>
            <a:r>
              <a:rPr kumimoji="0" lang="en-US" sz="1800" b="1" i="0" u="none" strike="noStrike" kern="1200" cap="small" spc="0" normalizeH="0" baseline="0" noProof="0">
                <a:ln>
                  <a:noFill/>
                </a:ln>
                <a:solidFill>
                  <a:srgbClr val="000000"/>
                </a:solidFill>
                <a:effectLst/>
                <a:uLnTx/>
                <a:uFillTx/>
                <a:latin typeface="Arial" panose="020B0604020202020204"/>
                <a:ea typeface="+mn-ea"/>
                <a:cs typeface="+mn-cs"/>
              </a:rPr>
              <a:t> </a:t>
            </a: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The National Coordinator and the Office for Civil Rights of the Department of Health and Human Services may refer to the Inspector General instances or patterns of refusal to exchange health information with an individual or entity using certified electronic health record technology that is technically capable of trusted exchange and under conditions when exchange is legally permissible.</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panose="020B0604020202020204"/>
                <a:ea typeface="+mn-ea"/>
                <a:cs typeface="+mn-cs"/>
              </a:rPr>
              <a:t>(d) Additional provisions </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panose="020B0604020202020204"/>
                <a:ea typeface="+mn-ea"/>
                <a:cs typeface="+mn-cs"/>
              </a:rPr>
              <a:t>(1) Information sharing provisions </a:t>
            </a: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The National Coordinator may serve as a technical consultant to the Inspector General and the Federal Trade Commission for purposes of carrying out this section. The National Coordinator may, notwithstanding any other provision of law, share information related to claims or investigations under subsection (b) with the Federal Trade Commission for purposes of such investigations and shall share information with the Inspector General, as required by law.</a:t>
            </a:r>
          </a:p>
        </p:txBody>
      </p:sp>
    </p:spTree>
    <p:extLst>
      <p:ext uri="{BB962C8B-B14F-4D97-AF65-F5344CB8AC3E}">
        <p14:creationId xmlns:p14="http://schemas.microsoft.com/office/powerpoint/2010/main" val="37504037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ACCAF066-0EBA-8E60-AA01-90AF3781A914}"/>
              </a:ext>
            </a:extLst>
          </p:cNvPr>
          <p:cNvSpPr>
            <a:spLocks noGrp="1"/>
          </p:cNvSpPr>
          <p:nvPr>
            <p:ph type="title"/>
          </p:nvPr>
        </p:nvSpPr>
        <p:spPr>
          <a:xfrm>
            <a:off x="458788" y="457974"/>
            <a:ext cx="11282438" cy="890356"/>
          </a:xfrm>
        </p:spPr>
        <p:txBody>
          <a:bodyPr>
            <a:normAutofit/>
          </a:bodyPr>
          <a:lstStyle/>
          <a:p>
            <a:r>
              <a:rPr lang="en-US"/>
              <a:t>Information Blocking Exceptions in Effect Today</a:t>
            </a:r>
          </a:p>
        </p:txBody>
      </p:sp>
      <p:sp>
        <p:nvSpPr>
          <p:cNvPr id="6" name="Content Placeholder 3">
            <a:extLst>
              <a:ext uri="{FF2B5EF4-FFF2-40B4-BE49-F238E27FC236}">
                <a16:creationId xmlns:a16="http://schemas.microsoft.com/office/drawing/2014/main" id="{B0098E72-91C9-77A6-78B1-B592999AF123}"/>
              </a:ext>
            </a:extLst>
          </p:cNvPr>
          <p:cNvSpPr txBox="1">
            <a:spLocks/>
          </p:cNvSpPr>
          <p:nvPr/>
        </p:nvSpPr>
        <p:spPr>
          <a:xfrm>
            <a:off x="6387030" y="1170992"/>
            <a:ext cx="5123279" cy="5019001"/>
          </a:xfrm>
          <a:prstGeom prst="rect">
            <a:avLst/>
          </a:prstGeom>
        </p:spPr>
        <p:txBody>
          <a:bodyPr lIns="91416" tIns="45708" rIns="91416" bIns="45708" anchor="t">
            <a:normAutofit fontScale="92500" lnSpcReduction="10000"/>
          </a:bodyPr>
          <a:lstStyle>
            <a:lvl1pPr marL="228594" indent="-228594" algn="l" defTabSz="914377" rtl="0" eaLnBrk="1" latinLnBrk="0" hangingPunct="1">
              <a:lnSpc>
                <a:spcPct val="100000"/>
              </a:lnSpc>
              <a:spcBef>
                <a:spcPts val="2200"/>
              </a:spcBef>
              <a:spcAft>
                <a:spcPts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100000"/>
              </a:lnSpc>
              <a:spcBef>
                <a:spcPts val="30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spcAft>
                <a:spcPts val="12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spcAft>
                <a:spcPts val="12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37914" marR="0" lvl="0" indent="-457063" algn="l" defTabSz="914103" rtl="0" eaLnBrk="1" fontAlgn="auto" latinLnBrk="0" hangingPunct="1">
              <a:lnSpc>
                <a:spcPct val="110000"/>
              </a:lnSpc>
              <a:spcBef>
                <a:spcPts val="1000"/>
              </a:spcBef>
              <a:spcAft>
                <a:spcPts val="1799"/>
              </a:spcAft>
              <a:buClrTx/>
              <a:buSzTx/>
              <a:buFont typeface="+mj-lt"/>
              <a:buAutoNum type="arabicPeriod" startAt="6"/>
              <a:tabLst/>
              <a:defRPr/>
            </a:pPr>
            <a:endParaRPr kumimoji="0" lang="en-US" sz="1999"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1037914" marR="0" lvl="0" indent="-457063" algn="l" defTabSz="914103" rtl="0" eaLnBrk="1" fontAlgn="auto" latinLnBrk="0" hangingPunct="1">
              <a:lnSpc>
                <a:spcPct val="110000"/>
              </a:lnSpc>
              <a:spcBef>
                <a:spcPts val="1000"/>
              </a:spcBef>
              <a:spcAft>
                <a:spcPts val="1799"/>
              </a:spcAft>
              <a:buClrTx/>
              <a:buSzTx/>
              <a:buFont typeface="+mj-lt"/>
              <a:buAutoNum type="arabicPeriod" startAt="6"/>
              <a:tabLst/>
              <a:defRPr/>
            </a:pPr>
            <a:endParaRPr kumimoji="0" lang="en-US" sz="1999"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1037914" marR="0" lvl="0" indent="-457063" algn="l" defTabSz="914103" rtl="0" eaLnBrk="1" fontAlgn="auto" latinLnBrk="0" hangingPunct="1">
              <a:lnSpc>
                <a:spcPct val="110000"/>
              </a:lnSpc>
              <a:spcBef>
                <a:spcPts val="1000"/>
              </a:spcBef>
              <a:spcAft>
                <a:spcPts val="1799"/>
              </a:spcAft>
              <a:buClrTx/>
              <a:buSzTx/>
              <a:buFont typeface="Arial" panose="020B0604020202020204" pitchFamily="34" charset="0"/>
              <a:buAutoNum type="arabicPeriod" startAt="7"/>
              <a:tabLst/>
              <a:defRPr/>
            </a:pPr>
            <a:r>
              <a:rPr kumimoji="0" lang="en-US" sz="1999" b="0" i="0" u="none" strike="noStrike" kern="1200" cap="none" spc="0" normalizeH="0" baseline="0" noProof="0">
                <a:ln>
                  <a:noFill/>
                </a:ln>
                <a:solidFill>
                  <a:srgbClr val="081F79"/>
                </a:solidFill>
                <a:effectLst/>
                <a:uLnTx/>
                <a:uFillTx/>
                <a:latin typeface="Arial" panose="020B0604020202020204" pitchFamily="34" charset="0"/>
                <a:ea typeface="+mn-ea"/>
                <a:cs typeface="Arial" panose="020B0604020202020204" pitchFamily="34" charset="0"/>
              </a:rPr>
              <a:t>Manner Exception</a:t>
            </a:r>
          </a:p>
          <a:p>
            <a:pPr marL="1037914" marR="0" lvl="0" indent="-457063" algn="l" defTabSz="914103" rtl="0" eaLnBrk="1" fontAlgn="auto" latinLnBrk="0" hangingPunct="1">
              <a:lnSpc>
                <a:spcPct val="110000"/>
              </a:lnSpc>
              <a:spcBef>
                <a:spcPts val="1000"/>
              </a:spcBef>
              <a:spcAft>
                <a:spcPts val="1799"/>
              </a:spcAft>
              <a:buClrTx/>
              <a:buSzTx/>
              <a:buFont typeface="Arial" panose="020B0604020202020204" pitchFamily="34" charset="0"/>
              <a:buAutoNum type="arabicPeriod" startAt="7"/>
              <a:tabLst/>
              <a:defRPr/>
            </a:pPr>
            <a:r>
              <a:rPr kumimoji="0" lang="en-US" sz="1999" b="0" i="0" u="none" strike="noStrike" kern="1200" cap="none" spc="0" normalizeH="0" baseline="0" noProof="0">
                <a:ln>
                  <a:noFill/>
                </a:ln>
                <a:solidFill>
                  <a:srgbClr val="081F79"/>
                </a:solidFill>
                <a:effectLst/>
                <a:uLnTx/>
                <a:uFillTx/>
                <a:latin typeface="Arial" panose="020B0604020202020204" pitchFamily="34" charset="0"/>
                <a:ea typeface="+mn-ea"/>
                <a:cs typeface="Arial" panose="020B0604020202020204" pitchFamily="34" charset="0"/>
              </a:rPr>
              <a:t>Fees Exception </a:t>
            </a:r>
          </a:p>
          <a:p>
            <a:pPr marL="1037914" marR="0" lvl="0" indent="-457063" algn="l" defTabSz="914103" rtl="0" eaLnBrk="1" fontAlgn="auto" latinLnBrk="0" hangingPunct="1">
              <a:lnSpc>
                <a:spcPct val="110000"/>
              </a:lnSpc>
              <a:spcBef>
                <a:spcPts val="1000"/>
              </a:spcBef>
              <a:spcAft>
                <a:spcPts val="1799"/>
              </a:spcAft>
              <a:buClrTx/>
              <a:buSzTx/>
              <a:buFont typeface="Arial" panose="020B0604020202020204" pitchFamily="34" charset="0"/>
              <a:buAutoNum type="arabicPeriod" startAt="7"/>
              <a:tabLst/>
              <a:defRPr/>
            </a:pPr>
            <a:r>
              <a:rPr kumimoji="0" lang="en-US" sz="1999" b="0" i="0" u="none" strike="noStrike" kern="1200" cap="none" spc="0" normalizeH="0" baseline="0" noProof="0">
                <a:ln>
                  <a:noFill/>
                </a:ln>
                <a:solidFill>
                  <a:srgbClr val="081F79"/>
                </a:solidFill>
                <a:effectLst/>
                <a:uLnTx/>
                <a:uFillTx/>
                <a:latin typeface="Arial" panose="020B0604020202020204" pitchFamily="34" charset="0"/>
                <a:ea typeface="+mn-ea"/>
                <a:cs typeface="Arial" panose="020B0604020202020204" pitchFamily="34" charset="0"/>
              </a:rPr>
              <a:t>Licensing Exception </a:t>
            </a:r>
          </a:p>
          <a:p>
            <a:pPr marL="580851" marR="0" lvl="0" indent="0" algn="l" defTabSz="914377" rtl="0" eaLnBrk="1" fontAlgn="auto" latinLnBrk="0" hangingPunct="1">
              <a:lnSpc>
                <a:spcPct val="110000"/>
              </a:lnSpc>
              <a:spcBef>
                <a:spcPts val="1000"/>
              </a:spcBef>
              <a:spcAft>
                <a:spcPts val="1200"/>
              </a:spcAft>
              <a:buClrTx/>
              <a:buSzTx/>
              <a:buFont typeface="Arial" panose="020B0604020202020204" pitchFamily="34" charset="0"/>
              <a:buNone/>
              <a:tabLst/>
              <a:defRPr/>
            </a:pPr>
            <a:endParaRPr kumimoji="0" lang="en-US" sz="1999"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580851" marR="0" lvl="0" indent="0" algn="l" defTabSz="914377" rtl="0" eaLnBrk="1" fontAlgn="auto" latinLnBrk="0" hangingPunct="1">
              <a:lnSpc>
                <a:spcPct val="110000"/>
              </a:lnSpc>
              <a:spcBef>
                <a:spcPts val="1000"/>
              </a:spcBef>
              <a:spcAft>
                <a:spcPts val="1200"/>
              </a:spcAft>
              <a:buClrTx/>
              <a:buSzTx/>
              <a:buFont typeface="Arial" panose="020B0604020202020204" pitchFamily="34" charset="0"/>
              <a:buNone/>
              <a:tabLst/>
              <a:defRPr/>
            </a:pPr>
            <a:endParaRPr kumimoji="0" lang="en-US" sz="2099"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580851" marR="0" lvl="0" indent="0" algn="l" defTabSz="914377" rtl="0" eaLnBrk="1" fontAlgn="auto" latinLnBrk="0" hangingPunct="1">
              <a:lnSpc>
                <a:spcPct val="110000"/>
              </a:lnSpc>
              <a:spcBef>
                <a:spcPts val="1000"/>
              </a:spcBef>
              <a:spcAft>
                <a:spcPts val="1200"/>
              </a:spcAft>
              <a:buClrTx/>
              <a:buSzTx/>
              <a:buFont typeface="Arial" panose="020B0604020202020204" pitchFamily="34" charset="0"/>
              <a:buNone/>
              <a:tabLst/>
              <a:defRPr/>
            </a:pPr>
            <a:r>
              <a:rPr kumimoji="0" lang="en-US" sz="2099" b="0" i="0" u="none" strike="noStrike" kern="1200" cap="none" spc="0" normalizeH="0" baseline="0" noProof="0">
                <a:ln>
                  <a:noFill/>
                </a:ln>
                <a:solidFill>
                  <a:srgbClr val="081F79"/>
                </a:solidFill>
                <a:effectLst/>
                <a:uLnTx/>
                <a:uFillTx/>
                <a:latin typeface="Arial" panose="020B0604020202020204" pitchFamily="34" charset="0"/>
                <a:ea typeface="+mn-ea"/>
                <a:cs typeface="Arial" panose="020B0604020202020204" pitchFamily="34" charset="0"/>
              </a:rPr>
              <a:t>10.   TEFCA Manner Exception</a:t>
            </a:r>
          </a:p>
          <a:p>
            <a:pPr marL="227897" marR="0" lvl="0" indent="-227897" algn="l" defTabSz="914103" rtl="0" eaLnBrk="1" fontAlgn="auto" latinLnBrk="0" hangingPunct="1">
              <a:lnSpc>
                <a:spcPct val="110000"/>
              </a:lnSpc>
              <a:spcBef>
                <a:spcPts val="1000"/>
              </a:spcBef>
              <a:spcAft>
                <a:spcPts val="1200"/>
              </a:spcAft>
              <a:buClrTx/>
              <a:buSzTx/>
              <a:buFont typeface="Arial" panose="020B0604020202020204" pitchFamily="34" charset="0"/>
              <a:buChar char="•"/>
              <a:tabLst/>
              <a:defRPr/>
            </a:pPr>
            <a:endParaRPr kumimoji="0" lang="en-US" sz="1999"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7" name="Graphic 6">
            <a:extLst>
              <a:ext uri="{FF2B5EF4-FFF2-40B4-BE49-F238E27FC236}">
                <a16:creationId xmlns:a16="http://schemas.microsoft.com/office/drawing/2014/main" id="{9668E703-17C4-DB26-E364-EF7BE68F15BC}"/>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6245458" y="3643709"/>
            <a:ext cx="416820" cy="521025"/>
          </a:xfrm>
          <a:prstGeom prst="rect">
            <a:avLst/>
          </a:prstGeom>
        </p:spPr>
      </p:pic>
      <p:pic>
        <p:nvPicPr>
          <p:cNvPr id="8" name="Graphic 7">
            <a:extLst>
              <a:ext uri="{FF2B5EF4-FFF2-40B4-BE49-F238E27FC236}">
                <a16:creationId xmlns:a16="http://schemas.microsoft.com/office/drawing/2014/main" id="{022674FC-B748-A5E1-0541-DE61594B6693}"/>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181136" y="3106738"/>
            <a:ext cx="560855" cy="354223"/>
          </a:xfrm>
          <a:prstGeom prst="rect">
            <a:avLst/>
          </a:prstGeom>
        </p:spPr>
      </p:pic>
      <p:pic>
        <p:nvPicPr>
          <p:cNvPr id="9" name="Graphic 8">
            <a:extLst>
              <a:ext uri="{FF2B5EF4-FFF2-40B4-BE49-F238E27FC236}">
                <a16:creationId xmlns:a16="http://schemas.microsoft.com/office/drawing/2014/main" id="{05F3AEDC-BAA5-4899-6FD9-24D2FCBA623C}"/>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6233523" y="2479741"/>
            <a:ext cx="362567" cy="392780"/>
          </a:xfrm>
          <a:prstGeom prst="rect">
            <a:avLst/>
          </a:prstGeom>
        </p:spPr>
      </p:pic>
      <p:sp>
        <p:nvSpPr>
          <p:cNvPr id="10" name="Content Placeholder 6" descr="Text box: Exceptions that involve procedures for fulfilling requests to access, exchange, or use EHI">
            <a:extLst>
              <a:ext uri="{FF2B5EF4-FFF2-40B4-BE49-F238E27FC236}">
                <a16:creationId xmlns:a16="http://schemas.microsoft.com/office/drawing/2014/main" id="{F863A7CA-CE8B-D392-C379-B7A0E77A4488}"/>
              </a:ext>
            </a:extLst>
          </p:cNvPr>
          <p:cNvSpPr txBox="1">
            <a:spLocks/>
          </p:cNvSpPr>
          <p:nvPr/>
        </p:nvSpPr>
        <p:spPr>
          <a:xfrm>
            <a:off x="6209895" y="1226940"/>
            <a:ext cx="5137826" cy="890356"/>
          </a:xfrm>
          <a:prstGeom prst="rect">
            <a:avLst/>
          </a:prstGeom>
          <a:solidFill>
            <a:srgbClr val="FFC72C"/>
          </a:solidFill>
        </p:spPr>
        <p:txBody>
          <a:bodyPr vert="horz" lIns="182832" tIns="45708" rIns="182832" bIns="45708" rtlCol="0" anchor="ct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lang="en-US" sz="1800" b="1" kern="1200">
                <a:solidFill>
                  <a:schemeClr val="accent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lang="en-US" sz="2400" b="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lang="en-US" sz="2400" b="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103"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81F79"/>
                </a:solidFill>
                <a:effectLst/>
                <a:uLnTx/>
                <a:uFillTx/>
                <a:latin typeface="Arial" panose="020B0604020202020204" pitchFamily="34" charset="0"/>
                <a:ea typeface="+mn-ea"/>
                <a:cs typeface="Arial" panose="020B0604020202020204" pitchFamily="34" charset="0"/>
              </a:rPr>
              <a:t>Exceptions that involve procedures for fulfilling requests to access, exchange, or use EHI</a:t>
            </a:r>
          </a:p>
        </p:txBody>
      </p:sp>
      <p:sp>
        <p:nvSpPr>
          <p:cNvPr id="11" name="Content Placeholder 3">
            <a:extLst>
              <a:ext uri="{FF2B5EF4-FFF2-40B4-BE49-F238E27FC236}">
                <a16:creationId xmlns:a16="http://schemas.microsoft.com/office/drawing/2014/main" id="{F2F5BC08-7A69-9E1F-95E1-09EC51855EEF}"/>
              </a:ext>
            </a:extLst>
          </p:cNvPr>
          <p:cNvSpPr txBox="1">
            <a:spLocks/>
          </p:cNvSpPr>
          <p:nvPr/>
        </p:nvSpPr>
        <p:spPr>
          <a:xfrm>
            <a:off x="1136962" y="2384249"/>
            <a:ext cx="4388507" cy="3950201"/>
          </a:xfrm>
          <a:prstGeom prst="rect">
            <a:avLst/>
          </a:prstGeom>
        </p:spPr>
        <p:txBody>
          <a:bodyPr>
            <a:normAutofit/>
          </a:bodyPr>
          <a:lstStyle>
            <a:lvl1pPr marL="228594" indent="-228594" algn="l" defTabSz="914377" rtl="0" eaLnBrk="1" latinLnBrk="0" hangingPunct="1">
              <a:lnSpc>
                <a:spcPct val="100000"/>
              </a:lnSpc>
              <a:spcBef>
                <a:spcPts val="2200"/>
              </a:spcBef>
              <a:spcAft>
                <a:spcPts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100000"/>
              </a:lnSpc>
              <a:spcBef>
                <a:spcPts val="30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spcAft>
                <a:spcPts val="12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spcAft>
                <a:spcPts val="12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8650" marR="0" lvl="0" indent="-458650" algn="l" defTabSz="914103" rtl="0" eaLnBrk="1" fontAlgn="auto" latinLnBrk="0" hangingPunct="1">
              <a:lnSpc>
                <a:spcPct val="110000"/>
              </a:lnSpc>
              <a:spcBef>
                <a:spcPts val="1600"/>
              </a:spcBef>
              <a:spcAft>
                <a:spcPts val="1200"/>
              </a:spcAft>
              <a:buClrTx/>
              <a:buSzTx/>
              <a:buFont typeface="+mj-lt"/>
              <a:buAutoNum type="arabicPeriod"/>
              <a:tabLst/>
              <a:defRPr/>
            </a:pPr>
            <a:r>
              <a:rPr kumimoji="0" lang="en-US" sz="1899" b="0" i="0" u="none" strike="noStrike" kern="1200" cap="none" spc="0" normalizeH="0" baseline="0" noProof="0">
                <a:ln>
                  <a:noFill/>
                </a:ln>
                <a:solidFill>
                  <a:srgbClr val="081F79"/>
                </a:solidFill>
                <a:effectLst/>
                <a:uLnTx/>
                <a:uFillTx/>
                <a:latin typeface="Arial" panose="020B0604020202020204" pitchFamily="34" charset="0"/>
                <a:ea typeface="+mn-ea"/>
                <a:cs typeface="Arial" panose="020B0604020202020204" pitchFamily="34" charset="0"/>
              </a:rPr>
              <a:t>Preventing Harm Exception</a:t>
            </a:r>
          </a:p>
          <a:p>
            <a:pPr marL="458650" marR="0" lvl="0" indent="-458650" algn="l" defTabSz="914103" rtl="0" eaLnBrk="1" fontAlgn="auto" latinLnBrk="0" hangingPunct="1">
              <a:lnSpc>
                <a:spcPct val="110000"/>
              </a:lnSpc>
              <a:spcBef>
                <a:spcPts val="1600"/>
              </a:spcBef>
              <a:spcAft>
                <a:spcPts val="1200"/>
              </a:spcAft>
              <a:buClrTx/>
              <a:buSzTx/>
              <a:buFont typeface="+mj-lt"/>
              <a:buAutoNum type="arabicPeriod"/>
              <a:tabLst/>
              <a:defRPr/>
            </a:pPr>
            <a:r>
              <a:rPr kumimoji="0" lang="en-US" sz="1899" b="0" i="0" u="none" strike="noStrike" kern="1200" cap="none" spc="0" normalizeH="0" baseline="0" noProof="0">
                <a:ln>
                  <a:noFill/>
                </a:ln>
                <a:solidFill>
                  <a:srgbClr val="081F79"/>
                </a:solidFill>
                <a:effectLst/>
                <a:uLnTx/>
                <a:uFillTx/>
                <a:latin typeface="Arial" panose="020B0604020202020204" pitchFamily="34" charset="0"/>
                <a:ea typeface="+mn-ea"/>
                <a:cs typeface="Arial" panose="020B0604020202020204" pitchFamily="34" charset="0"/>
              </a:rPr>
              <a:t>Privacy Exception </a:t>
            </a:r>
          </a:p>
          <a:p>
            <a:pPr marL="458650" marR="0" lvl="0" indent="-458650" algn="l" defTabSz="914103" rtl="0" eaLnBrk="1" fontAlgn="auto" latinLnBrk="0" hangingPunct="1">
              <a:lnSpc>
                <a:spcPct val="110000"/>
              </a:lnSpc>
              <a:spcBef>
                <a:spcPts val="1600"/>
              </a:spcBef>
              <a:spcAft>
                <a:spcPts val="1200"/>
              </a:spcAft>
              <a:buClrTx/>
              <a:buSzTx/>
              <a:buFont typeface="+mj-lt"/>
              <a:buAutoNum type="arabicPeriod"/>
              <a:tabLst/>
              <a:defRPr/>
            </a:pPr>
            <a:r>
              <a:rPr kumimoji="0" lang="en-US" sz="1899" b="0" i="0" u="none" strike="noStrike" kern="1200" cap="none" spc="0" normalizeH="0" baseline="0" noProof="0">
                <a:ln>
                  <a:noFill/>
                </a:ln>
                <a:solidFill>
                  <a:srgbClr val="081F79"/>
                </a:solidFill>
                <a:effectLst/>
                <a:uLnTx/>
                <a:uFillTx/>
                <a:latin typeface="Arial" panose="020B0604020202020204" pitchFamily="34" charset="0"/>
                <a:ea typeface="+mn-ea"/>
                <a:cs typeface="Arial" panose="020B0604020202020204" pitchFamily="34" charset="0"/>
              </a:rPr>
              <a:t>Security Exception</a:t>
            </a:r>
          </a:p>
          <a:p>
            <a:pPr marL="458650" marR="0" lvl="0" indent="-458650" algn="l" defTabSz="914103" rtl="0" eaLnBrk="1" fontAlgn="auto" latinLnBrk="0" hangingPunct="1">
              <a:lnSpc>
                <a:spcPct val="110000"/>
              </a:lnSpc>
              <a:spcBef>
                <a:spcPts val="1600"/>
              </a:spcBef>
              <a:spcAft>
                <a:spcPts val="1200"/>
              </a:spcAft>
              <a:buClrTx/>
              <a:buSzTx/>
              <a:buFont typeface="+mj-lt"/>
              <a:buAutoNum type="arabicPeriod"/>
              <a:tabLst/>
              <a:defRPr/>
            </a:pPr>
            <a:r>
              <a:rPr kumimoji="0" lang="en-US" sz="1899" b="0" i="0" u="none" strike="noStrike" kern="1200" cap="none" spc="0" normalizeH="0" baseline="0" noProof="0">
                <a:ln>
                  <a:noFill/>
                </a:ln>
                <a:solidFill>
                  <a:srgbClr val="081F79"/>
                </a:solidFill>
                <a:effectLst/>
                <a:uLnTx/>
                <a:uFillTx/>
                <a:latin typeface="Arial" panose="020B0604020202020204" pitchFamily="34" charset="0"/>
                <a:ea typeface="+mn-ea"/>
                <a:cs typeface="Arial" panose="020B0604020202020204" pitchFamily="34" charset="0"/>
              </a:rPr>
              <a:t>Infeasibility Exception </a:t>
            </a:r>
          </a:p>
          <a:p>
            <a:pPr marL="458650" marR="0" lvl="0" indent="-458650" algn="l" defTabSz="914103" rtl="0" eaLnBrk="1" fontAlgn="auto" latinLnBrk="0" hangingPunct="1">
              <a:lnSpc>
                <a:spcPct val="110000"/>
              </a:lnSpc>
              <a:spcBef>
                <a:spcPts val="1600"/>
              </a:spcBef>
              <a:spcAft>
                <a:spcPts val="1200"/>
              </a:spcAft>
              <a:buClrTx/>
              <a:buSzTx/>
              <a:buFont typeface="+mj-lt"/>
              <a:buAutoNum type="arabicPeriod"/>
              <a:tabLst/>
              <a:defRPr/>
            </a:pPr>
            <a:r>
              <a:rPr kumimoji="0" lang="en-US" sz="1899" b="0" i="0" u="none" strike="noStrike" kern="1200" cap="none" spc="0" normalizeH="0" baseline="0" noProof="0">
                <a:ln>
                  <a:noFill/>
                </a:ln>
                <a:solidFill>
                  <a:srgbClr val="081F79"/>
                </a:solidFill>
                <a:effectLst/>
                <a:uLnTx/>
                <a:uFillTx/>
                <a:latin typeface="Arial" panose="020B0604020202020204" pitchFamily="34" charset="0"/>
                <a:ea typeface="+mn-ea"/>
                <a:cs typeface="Arial" panose="020B0604020202020204" pitchFamily="34" charset="0"/>
              </a:rPr>
              <a:t>Health IT Performance Exception</a:t>
            </a:r>
          </a:p>
          <a:p>
            <a:pPr marL="458650" marR="0" lvl="0" indent="-458650" algn="l" defTabSz="914103" rtl="0" eaLnBrk="1" fontAlgn="auto" latinLnBrk="0" hangingPunct="1">
              <a:lnSpc>
                <a:spcPct val="110000"/>
              </a:lnSpc>
              <a:spcBef>
                <a:spcPts val="1600"/>
              </a:spcBef>
              <a:spcAft>
                <a:spcPts val="1200"/>
              </a:spcAft>
              <a:buClrTx/>
              <a:buSzTx/>
              <a:buFont typeface="+mj-lt"/>
              <a:buAutoNum type="arabicPeriod"/>
              <a:tabLst/>
              <a:defRPr/>
            </a:pPr>
            <a:r>
              <a:rPr kumimoji="0" lang="en-US" sz="1899" b="0" i="0" u="none" strike="noStrike" kern="1200" cap="none" spc="0" normalizeH="0" baseline="0" noProof="0">
                <a:ln>
                  <a:noFill/>
                </a:ln>
                <a:solidFill>
                  <a:srgbClr val="081F79"/>
                </a:solidFill>
                <a:effectLst/>
                <a:uLnTx/>
                <a:uFillTx/>
                <a:latin typeface="Arial" panose="020B0604020202020204" pitchFamily="34" charset="0"/>
                <a:ea typeface="+mn-ea"/>
                <a:cs typeface="Arial" panose="020B0604020202020204" pitchFamily="34" charset="0"/>
              </a:rPr>
              <a:t>Protecting Care Access Exception</a:t>
            </a:r>
          </a:p>
        </p:txBody>
      </p:sp>
      <p:pic>
        <p:nvPicPr>
          <p:cNvPr id="12" name="Graphic 11">
            <a:extLst>
              <a:ext uri="{FF2B5EF4-FFF2-40B4-BE49-F238E27FC236}">
                <a16:creationId xmlns:a16="http://schemas.microsoft.com/office/drawing/2014/main" id="{ECE71CF2-E0AC-168A-D34C-78A641DB53E4}"/>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50542" y="5091711"/>
            <a:ext cx="398482" cy="398482"/>
          </a:xfrm>
          <a:prstGeom prst="rect">
            <a:avLst/>
          </a:prstGeom>
        </p:spPr>
      </p:pic>
      <p:pic>
        <p:nvPicPr>
          <p:cNvPr id="13" name="Graphic 12">
            <a:extLst>
              <a:ext uri="{FF2B5EF4-FFF2-40B4-BE49-F238E27FC236}">
                <a16:creationId xmlns:a16="http://schemas.microsoft.com/office/drawing/2014/main" id="{91D6CF98-6AB3-B3E9-DFBA-92E38B6C15CB}"/>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64774" y="4476529"/>
            <a:ext cx="370019" cy="398481"/>
          </a:xfrm>
          <a:prstGeom prst="rect">
            <a:avLst/>
          </a:prstGeom>
        </p:spPr>
      </p:pic>
      <p:pic>
        <p:nvPicPr>
          <p:cNvPr id="14" name="Graphic 13">
            <a:extLst>
              <a:ext uri="{FF2B5EF4-FFF2-40B4-BE49-F238E27FC236}">
                <a16:creationId xmlns:a16="http://schemas.microsoft.com/office/drawing/2014/main" id="{E3D8618B-A5E7-CA7C-3D41-02FCEEF77733}"/>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08095" y="3818990"/>
            <a:ext cx="283379" cy="401453"/>
          </a:xfrm>
          <a:prstGeom prst="rect">
            <a:avLst/>
          </a:prstGeom>
        </p:spPr>
      </p:pic>
      <p:pic>
        <p:nvPicPr>
          <p:cNvPr id="15" name="Graphic 14">
            <a:extLst>
              <a:ext uri="{FF2B5EF4-FFF2-40B4-BE49-F238E27FC236}">
                <a16:creationId xmlns:a16="http://schemas.microsoft.com/office/drawing/2014/main" id="{08F0D8DF-DDC5-95C9-7425-AEF30D9DB7F6}"/>
              </a:ext>
              <a:ext uri="{C183D7F6-B498-43B3-948B-1728B52AA6E4}">
                <adec:decorative xmlns:adec="http://schemas.microsoft.com/office/drawing/2017/decorative" val="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68501" y="3079431"/>
            <a:ext cx="362567" cy="494409"/>
          </a:xfrm>
          <a:prstGeom prst="rect">
            <a:avLst/>
          </a:prstGeom>
        </p:spPr>
      </p:pic>
      <p:pic>
        <p:nvPicPr>
          <p:cNvPr id="16" name="Graphic 15">
            <a:extLst>
              <a:ext uri="{FF2B5EF4-FFF2-40B4-BE49-F238E27FC236}">
                <a16:creationId xmlns:a16="http://schemas.microsoft.com/office/drawing/2014/main" id="{C4EA1BCD-C703-752F-6915-FC15F306F9D1}"/>
              </a:ext>
              <a:ext uri="{C183D7F6-B498-43B3-948B-1728B52AA6E4}">
                <adec:decorative xmlns:adec="http://schemas.microsoft.com/office/drawing/2017/decorative" val="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50543" y="2384249"/>
            <a:ext cx="370155" cy="471106"/>
          </a:xfrm>
          <a:prstGeom prst="rect">
            <a:avLst/>
          </a:prstGeom>
        </p:spPr>
      </p:pic>
      <p:sp>
        <p:nvSpPr>
          <p:cNvPr id="17" name="Content Placeholder 4" descr="Text box: Exceptions that involve not fulfilling requests to access, exchange, or use EHI">
            <a:extLst>
              <a:ext uri="{FF2B5EF4-FFF2-40B4-BE49-F238E27FC236}">
                <a16:creationId xmlns:a16="http://schemas.microsoft.com/office/drawing/2014/main" id="{898952F9-9F3A-6C1C-B92E-E1545603903F}"/>
              </a:ext>
            </a:extLst>
          </p:cNvPr>
          <p:cNvSpPr txBox="1">
            <a:spLocks/>
          </p:cNvSpPr>
          <p:nvPr/>
        </p:nvSpPr>
        <p:spPr>
          <a:xfrm>
            <a:off x="458669" y="1226940"/>
            <a:ext cx="5079604" cy="890356"/>
          </a:xfrm>
          <a:prstGeom prst="rect">
            <a:avLst/>
          </a:prstGeom>
          <a:solidFill>
            <a:srgbClr val="FFC72C"/>
          </a:solidFill>
        </p:spPr>
        <p:txBody>
          <a:bodyPr vert="horz" lIns="182832" tIns="45708" rIns="182832" bIns="45708" rtlCol="0" anchor="ct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lang="en-US" sz="1800" b="1" kern="1200" dirty="0">
                <a:solidFill>
                  <a:schemeClr val="accent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lang="en-US" sz="2400" b="0" kern="1200" dirty="0" smtClean="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lang="en-US" sz="2400" b="0" kern="1200" dirty="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103"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81F79"/>
                </a:solidFill>
                <a:effectLst/>
                <a:uLnTx/>
                <a:uFillTx/>
                <a:latin typeface="Arial" panose="020B0604020202020204" pitchFamily="34" charset="0"/>
                <a:ea typeface="+mn-ea"/>
                <a:cs typeface="Arial" panose="020B0604020202020204" pitchFamily="34" charset="0"/>
              </a:rPr>
              <a:t>Exceptions that involve not fulfilling requests to access, exchange, or use EHI</a:t>
            </a:r>
          </a:p>
        </p:txBody>
      </p:sp>
      <p:sp>
        <p:nvSpPr>
          <p:cNvPr id="18" name="Content Placeholder 6" descr="Text box: New - Exceptions that involve practices related to actors’ participation in TEFCA&#10;">
            <a:extLst>
              <a:ext uri="{FF2B5EF4-FFF2-40B4-BE49-F238E27FC236}">
                <a16:creationId xmlns:a16="http://schemas.microsoft.com/office/drawing/2014/main" id="{F0C9D877-3960-6A41-BD1F-3BD735A5C311}"/>
              </a:ext>
            </a:extLst>
          </p:cNvPr>
          <p:cNvSpPr txBox="1">
            <a:spLocks/>
          </p:cNvSpPr>
          <p:nvPr/>
        </p:nvSpPr>
        <p:spPr>
          <a:xfrm>
            <a:off x="6213496" y="4548832"/>
            <a:ext cx="5079604" cy="739564"/>
          </a:xfrm>
          <a:prstGeom prst="rect">
            <a:avLst/>
          </a:prstGeom>
          <a:solidFill>
            <a:srgbClr val="FFC72C"/>
          </a:solidFill>
        </p:spPr>
        <p:txBody>
          <a:bodyPr vert="horz" lIns="182832" tIns="45708" rIns="182832" bIns="45708" rtlCol="0" anchor="ct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lang="en-US" sz="1800" b="1" kern="1200">
                <a:solidFill>
                  <a:schemeClr val="accent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lang="en-US" sz="2400" b="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lang="en-US" sz="2400" b="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103"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81F79"/>
                </a:solidFill>
                <a:effectLst/>
                <a:uLnTx/>
                <a:uFillTx/>
                <a:latin typeface="Arial" panose="020B0604020202020204" pitchFamily="34" charset="0"/>
                <a:ea typeface="+mn-ea"/>
                <a:cs typeface="Arial" panose="020B0604020202020204" pitchFamily="34" charset="0"/>
              </a:rPr>
              <a:t>Exceptions that involve practices related to actors’ participation in TEFCA</a:t>
            </a:r>
          </a:p>
        </p:txBody>
      </p:sp>
      <p:grpSp>
        <p:nvGrpSpPr>
          <p:cNvPr id="19" name="Graphic 2">
            <a:extLst>
              <a:ext uri="{FF2B5EF4-FFF2-40B4-BE49-F238E27FC236}">
                <a16:creationId xmlns:a16="http://schemas.microsoft.com/office/drawing/2014/main" id="{243BD41D-5D60-690E-879A-B29329A4CC85}"/>
              </a:ext>
              <a:ext uri="{C183D7F6-B498-43B3-948B-1728B52AA6E4}">
                <adec:decorative xmlns:adec="http://schemas.microsoft.com/office/drawing/2017/decorative" val="1"/>
              </a:ext>
            </a:extLst>
          </p:cNvPr>
          <p:cNvGrpSpPr/>
          <p:nvPr/>
        </p:nvGrpSpPr>
        <p:grpSpPr>
          <a:xfrm>
            <a:off x="6245457" y="5489270"/>
            <a:ext cx="420514" cy="420514"/>
            <a:chOff x="6268052" y="4897249"/>
            <a:chExt cx="1171914" cy="1171914"/>
          </a:xfrm>
          <a:noFill/>
        </p:grpSpPr>
        <p:grpSp>
          <p:nvGrpSpPr>
            <p:cNvPr id="20" name="Graphic 2">
              <a:extLst>
                <a:ext uri="{FF2B5EF4-FFF2-40B4-BE49-F238E27FC236}">
                  <a16:creationId xmlns:a16="http://schemas.microsoft.com/office/drawing/2014/main" id="{84485A61-F470-617E-B408-75014AC25504}"/>
                </a:ext>
              </a:extLst>
            </p:cNvPr>
            <p:cNvGrpSpPr/>
            <p:nvPr/>
          </p:nvGrpSpPr>
          <p:grpSpPr>
            <a:xfrm>
              <a:off x="6268052" y="4897249"/>
              <a:ext cx="1171913" cy="1171913"/>
              <a:chOff x="6268052" y="4897249"/>
              <a:chExt cx="1171913" cy="1171913"/>
            </a:xfrm>
            <a:noFill/>
          </p:grpSpPr>
          <p:sp>
            <p:nvSpPr>
              <p:cNvPr id="26" name="Freeform 18">
                <a:extLst>
                  <a:ext uri="{FF2B5EF4-FFF2-40B4-BE49-F238E27FC236}">
                    <a16:creationId xmlns:a16="http://schemas.microsoft.com/office/drawing/2014/main" id="{2B986283-0417-2213-469C-79351A983C4D}"/>
                  </a:ext>
                </a:extLst>
              </p:cNvPr>
              <p:cNvSpPr/>
              <p:nvPr/>
            </p:nvSpPr>
            <p:spPr>
              <a:xfrm>
                <a:off x="6494211" y="4897249"/>
                <a:ext cx="346107" cy="488510"/>
              </a:xfrm>
              <a:custGeom>
                <a:avLst/>
                <a:gdLst>
                  <a:gd name="connsiteX0" fmla="*/ 346107 w 346107"/>
                  <a:gd name="connsiteY0" fmla="*/ 488511 h 488510"/>
                  <a:gd name="connsiteX1" fmla="*/ 287554 w 346107"/>
                  <a:gd name="connsiteY1" fmla="*/ 72007 h 488510"/>
                  <a:gd name="connsiteX2" fmla="*/ 0 w 346107"/>
                  <a:gd name="connsiteY2" fmla="*/ 0 h 488510"/>
                  <a:gd name="connsiteX3" fmla="*/ 66891 w 346107"/>
                  <a:gd name="connsiteY3" fmla="*/ 293049 h 488510"/>
                  <a:gd name="connsiteX4" fmla="*/ 346107 w 346107"/>
                  <a:gd name="connsiteY4" fmla="*/ 488511 h 488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107" h="488510">
                    <a:moveTo>
                      <a:pt x="346107" y="488511"/>
                    </a:moveTo>
                    <a:lnTo>
                      <a:pt x="287554" y="72007"/>
                    </a:lnTo>
                    <a:lnTo>
                      <a:pt x="0" y="0"/>
                    </a:lnTo>
                    <a:lnTo>
                      <a:pt x="66891" y="293049"/>
                    </a:lnTo>
                    <a:lnTo>
                      <a:pt x="346107" y="488511"/>
                    </a:lnTo>
                    <a:close/>
                  </a:path>
                </a:pathLst>
              </a:custGeom>
              <a:noFill/>
              <a:ln w="12700" cap="flat">
                <a:solidFill>
                  <a:schemeClr val="accent3">
                    <a:lumMod val="60000"/>
                    <a:lumOff val="40000"/>
                  </a:schemeClr>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1" i="0" u="none" strike="noStrike" kern="1200" cap="none" spc="0" normalizeH="0" baseline="0" noProof="0">
                  <a:ln>
                    <a:noFill/>
                  </a:ln>
                  <a:solidFill>
                    <a:srgbClr val="333333"/>
                  </a:solidFill>
                  <a:effectLst/>
                  <a:uLnTx/>
                  <a:uFillTx/>
                  <a:latin typeface="Arial" panose="020B0604020202020204"/>
                  <a:ea typeface="+mn-ea"/>
                  <a:cs typeface="+mn-cs"/>
                </a:endParaRPr>
              </a:p>
            </p:txBody>
          </p:sp>
          <p:sp>
            <p:nvSpPr>
              <p:cNvPr id="27" name="Freeform 19">
                <a:extLst>
                  <a:ext uri="{FF2B5EF4-FFF2-40B4-BE49-F238E27FC236}">
                    <a16:creationId xmlns:a16="http://schemas.microsoft.com/office/drawing/2014/main" id="{979051C1-7616-197C-EEB6-DF5A01F267E5}"/>
                  </a:ext>
                </a:extLst>
              </p:cNvPr>
              <p:cNvSpPr/>
              <p:nvPr/>
            </p:nvSpPr>
            <p:spPr>
              <a:xfrm>
                <a:off x="6268052" y="5496992"/>
                <a:ext cx="488510" cy="346107"/>
              </a:xfrm>
              <a:custGeom>
                <a:avLst/>
                <a:gdLst>
                  <a:gd name="connsiteX0" fmla="*/ 488511 w 488510"/>
                  <a:gd name="connsiteY0" fmla="*/ 0 h 346107"/>
                  <a:gd name="connsiteX1" fmla="*/ 72007 w 488510"/>
                  <a:gd name="connsiteY1" fmla="*/ 58553 h 346107"/>
                  <a:gd name="connsiteX2" fmla="*/ 0 w 488510"/>
                  <a:gd name="connsiteY2" fmla="*/ 346107 h 346107"/>
                  <a:gd name="connsiteX3" fmla="*/ 293049 w 488510"/>
                  <a:gd name="connsiteY3" fmla="*/ 279217 h 346107"/>
                  <a:gd name="connsiteX4" fmla="*/ 488511 w 488510"/>
                  <a:gd name="connsiteY4" fmla="*/ 0 h 346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510" h="346107">
                    <a:moveTo>
                      <a:pt x="488511" y="0"/>
                    </a:moveTo>
                    <a:lnTo>
                      <a:pt x="72007" y="58553"/>
                    </a:lnTo>
                    <a:lnTo>
                      <a:pt x="0" y="346107"/>
                    </a:lnTo>
                    <a:lnTo>
                      <a:pt x="293049" y="279217"/>
                    </a:lnTo>
                    <a:lnTo>
                      <a:pt x="488511" y="0"/>
                    </a:lnTo>
                    <a:close/>
                  </a:path>
                </a:pathLst>
              </a:custGeom>
              <a:noFill/>
              <a:ln w="12700" cap="flat">
                <a:solidFill>
                  <a:schemeClr val="accent3">
                    <a:lumMod val="60000"/>
                    <a:lumOff val="40000"/>
                  </a:schemeClr>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1" i="0" u="none" strike="noStrike" kern="1200" cap="none" spc="0" normalizeH="0" baseline="0" noProof="0">
                  <a:ln>
                    <a:noFill/>
                  </a:ln>
                  <a:solidFill>
                    <a:srgbClr val="333333"/>
                  </a:solidFill>
                  <a:effectLst/>
                  <a:uLnTx/>
                  <a:uFillTx/>
                  <a:latin typeface="Arial" panose="020B0604020202020204"/>
                  <a:ea typeface="+mn-ea"/>
                  <a:cs typeface="+mn-cs"/>
                </a:endParaRPr>
              </a:p>
            </p:txBody>
          </p:sp>
          <p:sp>
            <p:nvSpPr>
              <p:cNvPr id="28" name="Freeform 20">
                <a:extLst>
                  <a:ext uri="{FF2B5EF4-FFF2-40B4-BE49-F238E27FC236}">
                    <a16:creationId xmlns:a16="http://schemas.microsoft.com/office/drawing/2014/main" id="{609703F0-3132-9DC0-5C71-74A80F9E0B5B}"/>
                  </a:ext>
                </a:extLst>
              </p:cNvPr>
              <p:cNvSpPr/>
              <p:nvPr/>
            </p:nvSpPr>
            <p:spPr>
              <a:xfrm>
                <a:off x="6867795" y="5580747"/>
                <a:ext cx="346107" cy="488415"/>
              </a:xfrm>
              <a:custGeom>
                <a:avLst/>
                <a:gdLst>
                  <a:gd name="connsiteX0" fmla="*/ 0 w 346107"/>
                  <a:gd name="connsiteY0" fmla="*/ 0 h 488415"/>
                  <a:gd name="connsiteX1" fmla="*/ 58553 w 346107"/>
                  <a:gd name="connsiteY1" fmla="*/ 416504 h 488415"/>
                  <a:gd name="connsiteX2" fmla="*/ 346107 w 346107"/>
                  <a:gd name="connsiteY2" fmla="*/ 488416 h 488415"/>
                  <a:gd name="connsiteX3" fmla="*/ 279217 w 346107"/>
                  <a:gd name="connsiteY3" fmla="*/ 195461 h 488415"/>
                  <a:gd name="connsiteX4" fmla="*/ 0 w 346107"/>
                  <a:gd name="connsiteY4" fmla="*/ 0 h 488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107" h="488415">
                    <a:moveTo>
                      <a:pt x="0" y="0"/>
                    </a:moveTo>
                    <a:lnTo>
                      <a:pt x="58553" y="416504"/>
                    </a:lnTo>
                    <a:lnTo>
                      <a:pt x="346107" y="488416"/>
                    </a:lnTo>
                    <a:lnTo>
                      <a:pt x="279217" y="195461"/>
                    </a:lnTo>
                    <a:lnTo>
                      <a:pt x="0" y="0"/>
                    </a:lnTo>
                    <a:close/>
                  </a:path>
                </a:pathLst>
              </a:custGeom>
              <a:noFill/>
              <a:ln w="12700" cap="flat">
                <a:solidFill>
                  <a:schemeClr val="accent3">
                    <a:lumMod val="60000"/>
                    <a:lumOff val="40000"/>
                  </a:schemeClr>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1" i="0" u="none" strike="noStrike" kern="1200" cap="none" spc="0" normalizeH="0" baseline="0" noProof="0">
                  <a:ln>
                    <a:noFill/>
                  </a:ln>
                  <a:solidFill>
                    <a:srgbClr val="333333"/>
                  </a:solidFill>
                  <a:effectLst/>
                  <a:uLnTx/>
                  <a:uFillTx/>
                  <a:latin typeface="Arial" panose="020B0604020202020204"/>
                  <a:ea typeface="+mn-ea"/>
                  <a:cs typeface="+mn-cs"/>
                </a:endParaRPr>
              </a:p>
            </p:txBody>
          </p:sp>
          <p:sp>
            <p:nvSpPr>
              <p:cNvPr id="29" name="Freeform 21">
                <a:extLst>
                  <a:ext uri="{FF2B5EF4-FFF2-40B4-BE49-F238E27FC236}">
                    <a16:creationId xmlns:a16="http://schemas.microsoft.com/office/drawing/2014/main" id="{DB2B6874-3E42-4627-F74E-49AD6C74C69F}"/>
                  </a:ext>
                </a:extLst>
              </p:cNvPr>
              <p:cNvSpPr/>
              <p:nvPr/>
            </p:nvSpPr>
            <p:spPr>
              <a:xfrm>
                <a:off x="6951550" y="5123408"/>
                <a:ext cx="488415" cy="346107"/>
              </a:xfrm>
              <a:custGeom>
                <a:avLst/>
                <a:gdLst>
                  <a:gd name="connsiteX0" fmla="*/ 0 w 488415"/>
                  <a:gd name="connsiteY0" fmla="*/ 346107 h 346107"/>
                  <a:gd name="connsiteX1" fmla="*/ 416504 w 488415"/>
                  <a:gd name="connsiteY1" fmla="*/ 287554 h 346107"/>
                  <a:gd name="connsiteX2" fmla="*/ 488416 w 488415"/>
                  <a:gd name="connsiteY2" fmla="*/ 0 h 346107"/>
                  <a:gd name="connsiteX3" fmla="*/ 195461 w 488415"/>
                  <a:gd name="connsiteY3" fmla="*/ 66891 h 346107"/>
                  <a:gd name="connsiteX4" fmla="*/ 0 w 488415"/>
                  <a:gd name="connsiteY4" fmla="*/ 346107 h 346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415" h="346107">
                    <a:moveTo>
                      <a:pt x="0" y="346107"/>
                    </a:moveTo>
                    <a:lnTo>
                      <a:pt x="416504" y="287554"/>
                    </a:lnTo>
                    <a:lnTo>
                      <a:pt x="488416" y="0"/>
                    </a:lnTo>
                    <a:lnTo>
                      <a:pt x="195461" y="66891"/>
                    </a:lnTo>
                    <a:lnTo>
                      <a:pt x="0" y="346107"/>
                    </a:lnTo>
                    <a:close/>
                  </a:path>
                </a:pathLst>
              </a:custGeom>
              <a:noFill/>
              <a:ln w="12700" cap="flat">
                <a:solidFill>
                  <a:schemeClr val="accent3">
                    <a:lumMod val="60000"/>
                    <a:lumOff val="40000"/>
                  </a:schemeClr>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1" i="0" u="none" strike="noStrike" kern="1200" cap="none" spc="0" normalizeH="0" baseline="0" noProof="0">
                  <a:ln>
                    <a:noFill/>
                  </a:ln>
                  <a:solidFill>
                    <a:srgbClr val="333333"/>
                  </a:solidFill>
                  <a:effectLst/>
                  <a:uLnTx/>
                  <a:uFillTx/>
                  <a:latin typeface="Arial" panose="020B0604020202020204"/>
                  <a:ea typeface="+mn-ea"/>
                  <a:cs typeface="+mn-cs"/>
                </a:endParaRPr>
              </a:p>
            </p:txBody>
          </p:sp>
        </p:grpSp>
        <p:grpSp>
          <p:nvGrpSpPr>
            <p:cNvPr id="21" name="Graphic 2">
              <a:extLst>
                <a:ext uri="{FF2B5EF4-FFF2-40B4-BE49-F238E27FC236}">
                  <a16:creationId xmlns:a16="http://schemas.microsoft.com/office/drawing/2014/main" id="{5B567B0A-83D6-0396-98B8-C6A6E9895E3F}"/>
                </a:ext>
              </a:extLst>
            </p:cNvPr>
            <p:cNvGrpSpPr/>
            <p:nvPr/>
          </p:nvGrpSpPr>
          <p:grpSpPr>
            <a:xfrm>
              <a:off x="6268052" y="4897249"/>
              <a:ext cx="1171914" cy="1171914"/>
              <a:chOff x="6268052" y="4897249"/>
              <a:chExt cx="1171914" cy="1171914"/>
            </a:xfrm>
            <a:noFill/>
          </p:grpSpPr>
          <p:sp>
            <p:nvSpPr>
              <p:cNvPr id="22" name="Freeform 23">
                <a:extLst>
                  <a:ext uri="{FF2B5EF4-FFF2-40B4-BE49-F238E27FC236}">
                    <a16:creationId xmlns:a16="http://schemas.microsoft.com/office/drawing/2014/main" id="{865D86B2-3A71-261C-834E-276022E60B57}"/>
                  </a:ext>
                </a:extLst>
              </p:cNvPr>
              <p:cNvSpPr/>
              <p:nvPr/>
            </p:nvSpPr>
            <p:spPr>
              <a:xfrm>
                <a:off x="6268052" y="4897249"/>
                <a:ext cx="488700" cy="572455"/>
              </a:xfrm>
              <a:custGeom>
                <a:avLst/>
                <a:gdLst>
                  <a:gd name="connsiteX0" fmla="*/ 0 w 488700"/>
                  <a:gd name="connsiteY0" fmla="*/ 226159 h 572455"/>
                  <a:gd name="connsiteX1" fmla="*/ 226159 w 488700"/>
                  <a:gd name="connsiteY1" fmla="*/ 0 h 572455"/>
                  <a:gd name="connsiteX2" fmla="*/ 293049 w 488700"/>
                  <a:gd name="connsiteY2" fmla="*/ 293049 h 572455"/>
                  <a:gd name="connsiteX3" fmla="*/ 488700 w 488700"/>
                  <a:gd name="connsiteY3" fmla="*/ 572456 h 572455"/>
                  <a:gd name="connsiteX4" fmla="*/ 74470 w 488700"/>
                  <a:gd name="connsiteY4" fmla="*/ 514281 h 572455"/>
                  <a:gd name="connsiteX5" fmla="*/ 0 w 488700"/>
                  <a:gd name="connsiteY5" fmla="*/ 226159 h 57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700" h="572455">
                    <a:moveTo>
                      <a:pt x="0" y="226159"/>
                    </a:moveTo>
                    <a:lnTo>
                      <a:pt x="226159" y="0"/>
                    </a:lnTo>
                    <a:lnTo>
                      <a:pt x="293049" y="293049"/>
                    </a:lnTo>
                    <a:lnTo>
                      <a:pt x="488700" y="572456"/>
                    </a:lnTo>
                    <a:lnTo>
                      <a:pt x="74470" y="514281"/>
                    </a:lnTo>
                    <a:lnTo>
                      <a:pt x="0" y="226159"/>
                    </a:lnTo>
                    <a:close/>
                  </a:path>
                </a:pathLst>
              </a:custGeom>
              <a:noFill/>
              <a:ln w="12700" cap="flat">
                <a:solidFill>
                  <a:schemeClr val="accent3">
                    <a:lumMod val="60000"/>
                    <a:lumOff val="40000"/>
                  </a:schemeClr>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1" i="0" u="none" strike="noStrike" kern="1200" cap="none" spc="0" normalizeH="0" baseline="0" noProof="0">
                  <a:ln>
                    <a:noFill/>
                  </a:ln>
                  <a:solidFill>
                    <a:srgbClr val="333333"/>
                  </a:solidFill>
                  <a:effectLst/>
                  <a:uLnTx/>
                  <a:uFillTx/>
                  <a:latin typeface="Arial" panose="020B0604020202020204"/>
                  <a:ea typeface="+mn-ea"/>
                  <a:cs typeface="+mn-cs"/>
                </a:endParaRPr>
              </a:p>
            </p:txBody>
          </p:sp>
          <p:sp>
            <p:nvSpPr>
              <p:cNvPr id="23" name="Freeform 24">
                <a:extLst>
                  <a:ext uri="{FF2B5EF4-FFF2-40B4-BE49-F238E27FC236}">
                    <a16:creationId xmlns:a16="http://schemas.microsoft.com/office/drawing/2014/main" id="{B8AA7151-9B5C-33F8-9284-6D92301424F4}"/>
                  </a:ext>
                </a:extLst>
              </p:cNvPr>
              <p:cNvSpPr/>
              <p:nvPr/>
            </p:nvSpPr>
            <p:spPr>
              <a:xfrm>
                <a:off x="6268052" y="5580558"/>
                <a:ext cx="572455" cy="488605"/>
              </a:xfrm>
              <a:custGeom>
                <a:avLst/>
                <a:gdLst>
                  <a:gd name="connsiteX0" fmla="*/ 226159 w 572455"/>
                  <a:gd name="connsiteY0" fmla="*/ 488605 h 488605"/>
                  <a:gd name="connsiteX1" fmla="*/ 0 w 572455"/>
                  <a:gd name="connsiteY1" fmla="*/ 262541 h 488605"/>
                  <a:gd name="connsiteX2" fmla="*/ 293049 w 572455"/>
                  <a:gd name="connsiteY2" fmla="*/ 195651 h 488605"/>
                  <a:gd name="connsiteX3" fmla="*/ 572456 w 572455"/>
                  <a:gd name="connsiteY3" fmla="*/ 0 h 488605"/>
                  <a:gd name="connsiteX4" fmla="*/ 514281 w 572455"/>
                  <a:gd name="connsiteY4" fmla="*/ 414230 h 488605"/>
                  <a:gd name="connsiteX5" fmla="*/ 226159 w 572455"/>
                  <a:gd name="connsiteY5" fmla="*/ 488605 h 488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455" h="488605">
                    <a:moveTo>
                      <a:pt x="226159" y="488605"/>
                    </a:moveTo>
                    <a:lnTo>
                      <a:pt x="0" y="262541"/>
                    </a:lnTo>
                    <a:lnTo>
                      <a:pt x="293049" y="195651"/>
                    </a:lnTo>
                    <a:lnTo>
                      <a:pt x="572456" y="0"/>
                    </a:lnTo>
                    <a:lnTo>
                      <a:pt x="514281" y="414230"/>
                    </a:lnTo>
                    <a:lnTo>
                      <a:pt x="226159" y="488605"/>
                    </a:lnTo>
                    <a:close/>
                  </a:path>
                </a:pathLst>
              </a:custGeom>
              <a:noFill/>
              <a:ln w="12700" cap="flat">
                <a:solidFill>
                  <a:schemeClr val="accent3">
                    <a:lumMod val="60000"/>
                    <a:lumOff val="40000"/>
                  </a:schemeClr>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1" i="0" u="none" strike="noStrike" kern="1200" cap="none" spc="0" normalizeH="0" baseline="0" noProof="0">
                  <a:ln>
                    <a:noFill/>
                  </a:ln>
                  <a:solidFill>
                    <a:srgbClr val="333333"/>
                  </a:solidFill>
                  <a:effectLst/>
                  <a:uLnTx/>
                  <a:uFillTx/>
                  <a:latin typeface="Arial" panose="020B0604020202020204"/>
                  <a:ea typeface="+mn-ea"/>
                  <a:cs typeface="+mn-cs"/>
                </a:endParaRPr>
              </a:p>
            </p:txBody>
          </p:sp>
          <p:sp>
            <p:nvSpPr>
              <p:cNvPr id="24" name="Freeform 25">
                <a:extLst>
                  <a:ext uri="{FF2B5EF4-FFF2-40B4-BE49-F238E27FC236}">
                    <a16:creationId xmlns:a16="http://schemas.microsoft.com/office/drawing/2014/main" id="{DF1442DB-0F7E-12C7-8721-E4CC294EFD21}"/>
                  </a:ext>
                </a:extLst>
              </p:cNvPr>
              <p:cNvSpPr/>
              <p:nvPr/>
            </p:nvSpPr>
            <p:spPr>
              <a:xfrm>
                <a:off x="6951361" y="5496708"/>
                <a:ext cx="488605" cy="572455"/>
              </a:xfrm>
              <a:custGeom>
                <a:avLst/>
                <a:gdLst>
                  <a:gd name="connsiteX0" fmla="*/ 488605 w 488605"/>
                  <a:gd name="connsiteY0" fmla="*/ 346391 h 572455"/>
                  <a:gd name="connsiteX1" fmla="*/ 262541 w 488605"/>
                  <a:gd name="connsiteY1" fmla="*/ 572456 h 572455"/>
                  <a:gd name="connsiteX2" fmla="*/ 195651 w 488605"/>
                  <a:gd name="connsiteY2" fmla="*/ 279501 h 572455"/>
                  <a:gd name="connsiteX3" fmla="*/ 0 w 488605"/>
                  <a:gd name="connsiteY3" fmla="*/ 0 h 572455"/>
                  <a:gd name="connsiteX4" fmla="*/ 414230 w 488605"/>
                  <a:gd name="connsiteY4" fmla="*/ 58269 h 572455"/>
                  <a:gd name="connsiteX5" fmla="*/ 488605 w 488605"/>
                  <a:gd name="connsiteY5" fmla="*/ 346391 h 57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605" h="572455">
                    <a:moveTo>
                      <a:pt x="488605" y="346391"/>
                    </a:moveTo>
                    <a:lnTo>
                      <a:pt x="262541" y="572456"/>
                    </a:lnTo>
                    <a:lnTo>
                      <a:pt x="195651" y="279501"/>
                    </a:lnTo>
                    <a:lnTo>
                      <a:pt x="0" y="0"/>
                    </a:lnTo>
                    <a:lnTo>
                      <a:pt x="414230" y="58269"/>
                    </a:lnTo>
                    <a:lnTo>
                      <a:pt x="488605" y="346391"/>
                    </a:lnTo>
                    <a:close/>
                  </a:path>
                </a:pathLst>
              </a:custGeom>
              <a:noFill/>
              <a:ln w="12700" cap="flat">
                <a:solidFill>
                  <a:schemeClr val="accent3">
                    <a:lumMod val="60000"/>
                    <a:lumOff val="40000"/>
                  </a:schemeClr>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1" i="0" u="none" strike="noStrike" kern="1200" cap="none" spc="0" normalizeH="0" baseline="0" noProof="0">
                  <a:ln>
                    <a:noFill/>
                  </a:ln>
                  <a:solidFill>
                    <a:srgbClr val="333333"/>
                  </a:solidFill>
                  <a:effectLst/>
                  <a:uLnTx/>
                  <a:uFillTx/>
                  <a:latin typeface="Arial" panose="020B0604020202020204"/>
                  <a:ea typeface="+mn-ea"/>
                  <a:cs typeface="+mn-cs"/>
                </a:endParaRPr>
              </a:p>
            </p:txBody>
          </p:sp>
          <p:sp>
            <p:nvSpPr>
              <p:cNvPr id="25" name="Freeform 26">
                <a:extLst>
                  <a:ext uri="{FF2B5EF4-FFF2-40B4-BE49-F238E27FC236}">
                    <a16:creationId xmlns:a16="http://schemas.microsoft.com/office/drawing/2014/main" id="{95D9ACEF-2C27-824D-2D0A-3A1D4F5CC9DC}"/>
                  </a:ext>
                </a:extLst>
              </p:cNvPr>
              <p:cNvSpPr/>
              <p:nvPr/>
            </p:nvSpPr>
            <p:spPr>
              <a:xfrm>
                <a:off x="6867511" y="4897249"/>
                <a:ext cx="572455" cy="488700"/>
              </a:xfrm>
              <a:custGeom>
                <a:avLst/>
                <a:gdLst>
                  <a:gd name="connsiteX0" fmla="*/ 346391 w 572455"/>
                  <a:gd name="connsiteY0" fmla="*/ 0 h 488700"/>
                  <a:gd name="connsiteX1" fmla="*/ 572456 w 572455"/>
                  <a:gd name="connsiteY1" fmla="*/ 226159 h 488700"/>
                  <a:gd name="connsiteX2" fmla="*/ 279501 w 572455"/>
                  <a:gd name="connsiteY2" fmla="*/ 293049 h 488700"/>
                  <a:gd name="connsiteX3" fmla="*/ 0 w 572455"/>
                  <a:gd name="connsiteY3" fmla="*/ 488700 h 488700"/>
                  <a:gd name="connsiteX4" fmla="*/ 58269 w 572455"/>
                  <a:gd name="connsiteY4" fmla="*/ 74470 h 488700"/>
                  <a:gd name="connsiteX5" fmla="*/ 346391 w 572455"/>
                  <a:gd name="connsiteY5" fmla="*/ 0 h 48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455" h="488700">
                    <a:moveTo>
                      <a:pt x="346391" y="0"/>
                    </a:moveTo>
                    <a:lnTo>
                      <a:pt x="572456" y="226159"/>
                    </a:lnTo>
                    <a:lnTo>
                      <a:pt x="279501" y="293049"/>
                    </a:lnTo>
                    <a:lnTo>
                      <a:pt x="0" y="488700"/>
                    </a:lnTo>
                    <a:lnTo>
                      <a:pt x="58269" y="74470"/>
                    </a:lnTo>
                    <a:lnTo>
                      <a:pt x="346391" y="0"/>
                    </a:lnTo>
                    <a:close/>
                  </a:path>
                </a:pathLst>
              </a:custGeom>
              <a:noFill/>
              <a:ln w="12700" cap="flat">
                <a:solidFill>
                  <a:schemeClr val="accent3">
                    <a:lumMod val="60000"/>
                    <a:lumOff val="40000"/>
                  </a:schemeClr>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1" i="0" u="none" strike="noStrike" kern="1200" cap="none" spc="0" normalizeH="0" baseline="0" noProof="0">
                  <a:ln>
                    <a:noFill/>
                  </a:ln>
                  <a:solidFill>
                    <a:srgbClr val="333333"/>
                  </a:solidFill>
                  <a:effectLst/>
                  <a:uLnTx/>
                  <a:uFillTx/>
                  <a:latin typeface="Arial" panose="020B0604020202020204"/>
                  <a:ea typeface="+mn-ea"/>
                  <a:cs typeface="+mn-cs"/>
                </a:endParaRPr>
              </a:p>
            </p:txBody>
          </p:sp>
        </p:grpSp>
      </p:grpSp>
      <p:pic>
        <p:nvPicPr>
          <p:cNvPr id="30" name="Picture 4">
            <a:extLst>
              <a:ext uri="{FF2B5EF4-FFF2-40B4-BE49-F238E27FC236}">
                <a16:creationId xmlns:a16="http://schemas.microsoft.com/office/drawing/2014/main" id="{2114B0B1-AA08-85E1-10E2-61E77C1AA88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11714" y="5725224"/>
            <a:ext cx="370155" cy="362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36524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E12BE-CD3C-59CB-1B6E-4E85D05637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338937D-ACF7-71A6-62A9-23C84CFEE3D7}"/>
              </a:ext>
            </a:extLst>
          </p:cNvPr>
          <p:cNvSpPr>
            <a:spLocks noGrp="1"/>
          </p:cNvSpPr>
          <p:nvPr>
            <p:ph type="title"/>
          </p:nvPr>
        </p:nvSpPr>
        <p:spPr>
          <a:xfrm>
            <a:off x="458788" y="457974"/>
            <a:ext cx="11282438" cy="890356"/>
          </a:xfrm>
        </p:spPr>
        <p:txBody>
          <a:bodyPr>
            <a:normAutofit/>
          </a:bodyPr>
          <a:lstStyle/>
          <a:p>
            <a:r>
              <a:rPr lang="en-US"/>
              <a:t>The Preventing Harm Exception – § 171.201</a:t>
            </a:r>
            <a:br>
              <a:rPr lang="en-US"/>
            </a:br>
            <a:endParaRPr lang="en-US"/>
          </a:p>
        </p:txBody>
      </p:sp>
      <p:sp>
        <p:nvSpPr>
          <p:cNvPr id="9" name="Text Placeholder 8">
            <a:extLst>
              <a:ext uri="{FF2B5EF4-FFF2-40B4-BE49-F238E27FC236}">
                <a16:creationId xmlns:a16="http://schemas.microsoft.com/office/drawing/2014/main" id="{0E644E87-EFFE-801C-C47E-B10A90A30DF9}"/>
              </a:ext>
            </a:extLst>
          </p:cNvPr>
          <p:cNvSpPr>
            <a:spLocks noGrp="1"/>
          </p:cNvSpPr>
          <p:nvPr>
            <p:ph type="body" sz="quarter" idx="17"/>
          </p:nvPr>
        </p:nvSpPr>
        <p:spPr>
          <a:xfrm>
            <a:off x="457319" y="1161964"/>
            <a:ext cx="10760029" cy="1638397"/>
          </a:xfrm>
        </p:spPr>
        <p:txBody>
          <a:bodyPr/>
          <a:lstStyle/>
          <a:p>
            <a:r>
              <a:rPr lang="en-US" sz="1800"/>
              <a:t>§ 171.201 Preventing harm exception—when will an actor's practice that is likely to interfere with the access, exchange, or use of electronic health information in order to prevent harm not be considered information blocking?</a:t>
            </a:r>
          </a:p>
        </p:txBody>
      </p:sp>
      <p:sp>
        <p:nvSpPr>
          <p:cNvPr id="3" name="TextBox 2">
            <a:extLst>
              <a:ext uri="{FF2B5EF4-FFF2-40B4-BE49-F238E27FC236}">
                <a16:creationId xmlns:a16="http://schemas.microsoft.com/office/drawing/2014/main" id="{3BBCAC5A-8B6E-8B8D-6208-389EAA37B28E}"/>
              </a:ext>
            </a:extLst>
          </p:cNvPr>
          <p:cNvSpPr txBox="1"/>
          <p:nvPr/>
        </p:nvSpPr>
        <p:spPr bwMode="gray">
          <a:xfrm>
            <a:off x="457319" y="2332878"/>
            <a:ext cx="10515480" cy="3347840"/>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panose="020B0604020202020204"/>
                <a:ea typeface="+mn-ea"/>
                <a:cs typeface="+mn-cs"/>
              </a:rPr>
              <a:t>An actor's practice that is likely to interfere with the access, exchange, or use of electronic health information in order to prevent harm will not be considered information blocking when the practice meets the conditions in </a:t>
            </a:r>
            <a:r>
              <a:rPr kumimoji="0" lang="en-US" sz="2400" b="0" i="0" u="none" strike="noStrike" kern="1200" cap="none" spc="0" normalizeH="0" baseline="0" noProof="0">
                <a:ln>
                  <a:noFill/>
                </a:ln>
                <a:solidFill>
                  <a:srgbClr val="000000"/>
                </a:solidFill>
                <a:effectLst/>
                <a:uLnTx/>
                <a:uFillTx/>
                <a:latin typeface="Arial" panose="020B0604020202020204"/>
                <a:ea typeface="+mn-ea"/>
                <a:cs typeface="+mn-cs"/>
                <a:hlinkClick r:id="rId2"/>
              </a:rPr>
              <a:t>paragraphs (a)</a:t>
            </a:r>
            <a:r>
              <a:rPr kumimoji="0" lang="en-US" sz="2400" b="0" i="0" u="none" strike="noStrike" kern="1200" cap="none" spc="0" normalizeH="0" baseline="0" noProof="0">
                <a:ln>
                  <a:noFill/>
                </a:ln>
                <a:solidFill>
                  <a:srgbClr val="000000"/>
                </a:solidFill>
                <a:effectLst/>
                <a:uLnTx/>
                <a:uFillTx/>
                <a:latin typeface="Arial" panose="020B0604020202020204"/>
                <a:ea typeface="+mn-ea"/>
                <a:cs typeface="+mn-cs"/>
              </a:rPr>
              <a:t> and </a:t>
            </a:r>
            <a:r>
              <a:rPr kumimoji="0" lang="en-US" sz="2400" b="0" i="0" u="none" strike="noStrike" kern="1200" cap="none" spc="0" normalizeH="0" baseline="0" noProof="0">
                <a:ln>
                  <a:noFill/>
                </a:ln>
                <a:solidFill>
                  <a:srgbClr val="000000"/>
                </a:solidFill>
                <a:effectLst/>
                <a:uLnTx/>
                <a:uFillTx/>
                <a:latin typeface="Arial" panose="020B0604020202020204"/>
                <a:ea typeface="+mn-ea"/>
                <a:cs typeface="+mn-cs"/>
                <a:hlinkClick r:id="rId3"/>
              </a:rPr>
              <a:t>(b)</a:t>
            </a:r>
            <a:r>
              <a:rPr kumimoji="0" lang="en-US" sz="2400" b="0" i="0" u="none" strike="noStrike" kern="1200" cap="none" spc="0" normalizeH="0" baseline="0" noProof="0">
                <a:ln>
                  <a:noFill/>
                </a:ln>
                <a:solidFill>
                  <a:srgbClr val="000000"/>
                </a:solidFill>
                <a:effectLst/>
                <a:uLnTx/>
                <a:uFillTx/>
                <a:latin typeface="Arial" panose="020B0604020202020204"/>
                <a:ea typeface="+mn-ea"/>
                <a:cs typeface="+mn-cs"/>
              </a:rPr>
              <a:t> of this section, satisfies at least one condition from each of </a:t>
            </a:r>
            <a:r>
              <a:rPr kumimoji="0" lang="en-US" sz="2400" b="0" i="0" u="none" strike="noStrike" kern="1200" cap="none" spc="0" normalizeH="0" baseline="0" noProof="0">
                <a:ln>
                  <a:noFill/>
                </a:ln>
                <a:solidFill>
                  <a:srgbClr val="000000"/>
                </a:solidFill>
                <a:effectLst/>
                <a:uLnTx/>
                <a:uFillTx/>
                <a:latin typeface="Arial" panose="020B0604020202020204"/>
                <a:ea typeface="+mn-ea"/>
                <a:cs typeface="+mn-cs"/>
                <a:hlinkClick r:id="rId4"/>
              </a:rPr>
              <a:t>paragraphs (c)</a:t>
            </a:r>
            <a:r>
              <a:rPr kumimoji="0" lang="en-US" sz="2400" b="0" i="0" u="none" strike="noStrike" kern="1200" cap="none" spc="0" normalizeH="0" baseline="0" noProof="0">
                <a:ln>
                  <a:noFill/>
                </a:ln>
                <a:solidFill>
                  <a:srgbClr val="000000"/>
                </a:solidFill>
                <a:effectLst/>
                <a:uLnTx/>
                <a:uFillTx/>
                <a:latin typeface="Arial" panose="020B0604020202020204"/>
                <a:ea typeface="+mn-ea"/>
                <a:cs typeface="+mn-cs"/>
              </a:rPr>
              <a:t>, </a:t>
            </a:r>
            <a:r>
              <a:rPr kumimoji="0" lang="en-US" sz="2400" b="0" i="0" u="none" strike="noStrike" kern="1200" cap="none" spc="0" normalizeH="0" baseline="0" noProof="0">
                <a:ln>
                  <a:noFill/>
                </a:ln>
                <a:solidFill>
                  <a:srgbClr val="000000"/>
                </a:solidFill>
                <a:effectLst/>
                <a:uLnTx/>
                <a:uFillTx/>
                <a:latin typeface="Arial" panose="020B0604020202020204"/>
                <a:ea typeface="+mn-ea"/>
                <a:cs typeface="+mn-cs"/>
                <a:hlinkClick r:id="rId5"/>
              </a:rPr>
              <a:t>(d)</a:t>
            </a:r>
            <a:r>
              <a:rPr kumimoji="0" lang="en-US" sz="2400" b="0" i="0" u="none" strike="noStrike" kern="1200" cap="none" spc="0" normalizeH="0" baseline="0" noProof="0">
                <a:ln>
                  <a:noFill/>
                </a:ln>
                <a:solidFill>
                  <a:srgbClr val="000000"/>
                </a:solidFill>
                <a:effectLst/>
                <a:uLnTx/>
                <a:uFillTx/>
                <a:latin typeface="Arial" panose="020B0604020202020204"/>
                <a:ea typeface="+mn-ea"/>
                <a:cs typeface="+mn-cs"/>
              </a:rPr>
              <a:t>, and </a:t>
            </a:r>
            <a:r>
              <a:rPr kumimoji="0" lang="en-US" sz="2400" b="0" i="0" u="none" strike="noStrike" kern="1200" cap="none" spc="0" normalizeH="0" baseline="0" noProof="0">
                <a:ln>
                  <a:noFill/>
                </a:ln>
                <a:solidFill>
                  <a:srgbClr val="000000"/>
                </a:solidFill>
                <a:effectLst/>
                <a:uLnTx/>
                <a:uFillTx/>
                <a:latin typeface="Arial" panose="020B0604020202020204"/>
                <a:ea typeface="+mn-ea"/>
                <a:cs typeface="+mn-cs"/>
                <a:hlinkClick r:id="rId6"/>
              </a:rPr>
              <a:t>(f)</a:t>
            </a:r>
            <a:r>
              <a:rPr kumimoji="0" lang="en-US" sz="2400" b="0" i="0" u="none" strike="noStrike" kern="1200" cap="none" spc="0" normalizeH="0" baseline="0" noProof="0">
                <a:ln>
                  <a:noFill/>
                </a:ln>
                <a:solidFill>
                  <a:srgbClr val="000000"/>
                </a:solidFill>
                <a:effectLst/>
                <a:uLnTx/>
                <a:uFillTx/>
                <a:latin typeface="Arial" panose="020B0604020202020204"/>
                <a:ea typeface="+mn-ea"/>
                <a:cs typeface="+mn-cs"/>
              </a:rPr>
              <a:t> of this section, and also meets the condition in </a:t>
            </a:r>
            <a:r>
              <a:rPr kumimoji="0" lang="en-US" sz="2400" b="0" i="0" u="none" strike="noStrike" kern="1200" cap="none" spc="0" normalizeH="0" baseline="0" noProof="0">
                <a:ln>
                  <a:noFill/>
                </a:ln>
                <a:solidFill>
                  <a:srgbClr val="000000"/>
                </a:solidFill>
                <a:effectLst/>
                <a:uLnTx/>
                <a:uFillTx/>
                <a:latin typeface="Arial" panose="020B0604020202020204"/>
                <a:ea typeface="+mn-ea"/>
                <a:cs typeface="+mn-cs"/>
                <a:hlinkClick r:id="rId7"/>
              </a:rPr>
              <a:t>paragraph (e)</a:t>
            </a:r>
            <a:r>
              <a:rPr kumimoji="0" lang="en-US" sz="2400" b="0" i="0" u="none" strike="noStrike" kern="1200" cap="none" spc="0" normalizeH="0" baseline="0" noProof="0">
                <a:ln>
                  <a:noFill/>
                </a:ln>
                <a:solidFill>
                  <a:srgbClr val="000000"/>
                </a:solidFill>
                <a:effectLst/>
                <a:uLnTx/>
                <a:uFillTx/>
                <a:latin typeface="Arial" panose="020B0604020202020204"/>
                <a:ea typeface="+mn-ea"/>
                <a:cs typeface="+mn-cs"/>
              </a:rPr>
              <a:t> of this section when applicable.</a:t>
            </a:r>
          </a:p>
        </p:txBody>
      </p:sp>
    </p:spTree>
    <p:extLst>
      <p:ext uri="{BB962C8B-B14F-4D97-AF65-F5344CB8AC3E}">
        <p14:creationId xmlns:p14="http://schemas.microsoft.com/office/powerpoint/2010/main" val="22271685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855A0D-0557-2B55-B993-71E926309B0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9B678CA-6072-A209-6571-96BF6608A722}"/>
              </a:ext>
            </a:extLst>
          </p:cNvPr>
          <p:cNvSpPr>
            <a:spLocks noGrp="1"/>
          </p:cNvSpPr>
          <p:nvPr>
            <p:ph type="title"/>
          </p:nvPr>
        </p:nvSpPr>
        <p:spPr>
          <a:xfrm>
            <a:off x="458788" y="457974"/>
            <a:ext cx="11282438" cy="890356"/>
          </a:xfrm>
        </p:spPr>
        <p:txBody>
          <a:bodyPr>
            <a:normAutofit/>
          </a:bodyPr>
          <a:lstStyle/>
          <a:p>
            <a:r>
              <a:rPr lang="en-US"/>
              <a:t>The Preventing Harm Exception – § 171.201</a:t>
            </a:r>
            <a:br>
              <a:rPr lang="en-US"/>
            </a:br>
            <a:endParaRPr lang="en-US"/>
          </a:p>
        </p:txBody>
      </p:sp>
      <p:sp>
        <p:nvSpPr>
          <p:cNvPr id="9" name="Text Placeholder 8">
            <a:extLst>
              <a:ext uri="{FF2B5EF4-FFF2-40B4-BE49-F238E27FC236}">
                <a16:creationId xmlns:a16="http://schemas.microsoft.com/office/drawing/2014/main" id="{EC53BF46-265A-09F6-1FB7-CB2437970357}"/>
              </a:ext>
            </a:extLst>
          </p:cNvPr>
          <p:cNvSpPr>
            <a:spLocks noGrp="1"/>
          </p:cNvSpPr>
          <p:nvPr>
            <p:ph type="body" sz="quarter" idx="17"/>
          </p:nvPr>
        </p:nvSpPr>
        <p:spPr>
          <a:xfrm>
            <a:off x="457319" y="1161964"/>
            <a:ext cx="10760029" cy="419602"/>
          </a:xfrm>
        </p:spPr>
        <p:txBody>
          <a:bodyPr/>
          <a:lstStyle/>
          <a:p>
            <a:r>
              <a:rPr lang="en-US" sz="1800"/>
              <a:t>Paragraphs (a) and (b) – must always be met in their entirety for exception to cover a practice</a:t>
            </a:r>
          </a:p>
        </p:txBody>
      </p:sp>
      <p:sp>
        <p:nvSpPr>
          <p:cNvPr id="3" name="TextBox 2">
            <a:extLst>
              <a:ext uri="{FF2B5EF4-FFF2-40B4-BE49-F238E27FC236}">
                <a16:creationId xmlns:a16="http://schemas.microsoft.com/office/drawing/2014/main" id="{3A304B3A-502B-B85A-F47D-6450777C6D36}"/>
              </a:ext>
            </a:extLst>
          </p:cNvPr>
          <p:cNvSpPr txBox="1"/>
          <p:nvPr/>
        </p:nvSpPr>
        <p:spPr bwMode="gray">
          <a:xfrm>
            <a:off x="367672" y="1850411"/>
            <a:ext cx="10600541" cy="440120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lphaLcParenBoth"/>
              <a:tabLst/>
              <a:defRPr/>
            </a:pPr>
            <a:r>
              <a:rPr kumimoji="0" lang="en-US" sz="2400" b="1" i="1" u="none" strike="noStrike" kern="1200" cap="none" spc="0" normalizeH="0" baseline="0" noProof="0">
                <a:ln>
                  <a:noFill/>
                </a:ln>
                <a:solidFill>
                  <a:srgbClr val="000000"/>
                </a:solidFill>
                <a:effectLst/>
                <a:uLnTx/>
                <a:uFillTx/>
                <a:latin typeface="Arial" panose="020B0604020202020204"/>
                <a:ea typeface="+mn-ea"/>
                <a:cs typeface="+mn-cs"/>
              </a:rPr>
              <a:t> Reasonable belief.</a:t>
            </a:r>
            <a:r>
              <a:rPr kumimoji="0" lang="en-US" sz="2400" b="0" i="0" u="none" strike="noStrike" kern="1200" cap="none" spc="0" normalizeH="0" baseline="0" noProof="0">
                <a:ln>
                  <a:noFill/>
                </a:ln>
                <a:solidFill>
                  <a:srgbClr val="000000"/>
                </a:solidFill>
                <a:effectLst/>
                <a:uLnTx/>
                <a:uFillTx/>
                <a:latin typeface="Arial" panose="020B0604020202020204"/>
                <a:ea typeface="+mn-ea"/>
                <a:cs typeface="+mn-cs"/>
              </a:rPr>
              <a:t> The actor engaging in the practice must hold a reasonable belief that the practice will substantially reduce a risk of harm to a patient or another natural person that would otherwise arise from the access, exchange, or use of electronic health information affected by the practice. For purposes of this section, “patient” means a natural person who is the subject of the electronic health information affected by the practice.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a:ea typeface="+mn-ea"/>
                <a:cs typeface="+mn-cs"/>
              </a:rPr>
              <a:t>(b) </a:t>
            </a:r>
            <a:r>
              <a:rPr kumimoji="0" lang="en-US" sz="2400" b="1" i="1" u="none" strike="noStrike" kern="1200" cap="none" spc="0" normalizeH="0" baseline="0" noProof="0">
                <a:ln>
                  <a:noFill/>
                </a:ln>
                <a:solidFill>
                  <a:srgbClr val="000000"/>
                </a:solidFill>
                <a:effectLst/>
                <a:uLnTx/>
                <a:uFillTx/>
                <a:latin typeface="Arial" panose="020B0604020202020204"/>
                <a:ea typeface="+mn-ea"/>
                <a:cs typeface="+mn-cs"/>
              </a:rPr>
              <a:t>Practice breadth.</a:t>
            </a:r>
            <a:r>
              <a:rPr kumimoji="0" lang="en-US" sz="2400" b="0" i="0" u="none" strike="noStrike" kern="1200" cap="none" spc="0" normalizeH="0" baseline="0" noProof="0">
                <a:ln>
                  <a:noFill/>
                </a:ln>
                <a:solidFill>
                  <a:srgbClr val="000000"/>
                </a:solidFill>
                <a:effectLst/>
                <a:uLnTx/>
                <a:uFillTx/>
                <a:latin typeface="Arial" panose="020B0604020202020204"/>
                <a:ea typeface="+mn-ea"/>
                <a:cs typeface="+mn-cs"/>
              </a:rPr>
              <a:t> The practice must be no broader than necessary to substantially reduce the risk of harm that the practice is implemented to reduce.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662743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3E8F4-FE8A-98B8-DAD9-1C830EE7BB1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E3861D4-C6C5-FAB3-85F2-268112AE508D}"/>
              </a:ext>
            </a:extLst>
          </p:cNvPr>
          <p:cNvSpPr>
            <a:spLocks noGrp="1"/>
          </p:cNvSpPr>
          <p:nvPr>
            <p:ph type="title"/>
          </p:nvPr>
        </p:nvSpPr>
        <p:spPr>
          <a:xfrm>
            <a:off x="458788" y="457974"/>
            <a:ext cx="11282438" cy="890356"/>
          </a:xfrm>
        </p:spPr>
        <p:txBody>
          <a:bodyPr>
            <a:normAutofit/>
          </a:bodyPr>
          <a:lstStyle/>
          <a:p>
            <a:r>
              <a:rPr lang="en-US"/>
              <a:t>The Preventing Harm Exception – § 171.201</a:t>
            </a:r>
            <a:br>
              <a:rPr lang="en-US"/>
            </a:br>
            <a:endParaRPr lang="en-US"/>
          </a:p>
        </p:txBody>
      </p:sp>
      <p:sp>
        <p:nvSpPr>
          <p:cNvPr id="9" name="Text Placeholder 8">
            <a:extLst>
              <a:ext uri="{FF2B5EF4-FFF2-40B4-BE49-F238E27FC236}">
                <a16:creationId xmlns:a16="http://schemas.microsoft.com/office/drawing/2014/main" id="{A94D25F0-C13F-ADB2-2355-DE844EF315EC}"/>
              </a:ext>
            </a:extLst>
          </p:cNvPr>
          <p:cNvSpPr>
            <a:spLocks noGrp="1"/>
          </p:cNvSpPr>
          <p:nvPr>
            <p:ph type="body" sz="quarter" idx="17"/>
          </p:nvPr>
        </p:nvSpPr>
        <p:spPr>
          <a:xfrm>
            <a:off x="457319" y="1161964"/>
            <a:ext cx="11160940" cy="419602"/>
          </a:xfrm>
        </p:spPr>
        <p:txBody>
          <a:bodyPr/>
          <a:lstStyle/>
          <a:p>
            <a:r>
              <a:rPr lang="en-US" sz="1800"/>
              <a:t>Paragraph (c) – a practice must satisfy one of these </a:t>
            </a:r>
            <a:r>
              <a:rPr lang="en-US" sz="1800" i="1"/>
              <a:t>type of risk</a:t>
            </a:r>
            <a:r>
              <a:rPr lang="en-US" sz="1800"/>
              <a:t> conditions for the exception to apply</a:t>
            </a:r>
            <a:endParaRPr lang="en-US" sz="1800" i="1"/>
          </a:p>
        </p:txBody>
      </p:sp>
      <p:sp>
        <p:nvSpPr>
          <p:cNvPr id="3" name="TextBox 2">
            <a:extLst>
              <a:ext uri="{FF2B5EF4-FFF2-40B4-BE49-F238E27FC236}">
                <a16:creationId xmlns:a16="http://schemas.microsoft.com/office/drawing/2014/main" id="{54E2607B-6167-A122-7E2B-16364DA2DDA5}"/>
              </a:ext>
            </a:extLst>
          </p:cNvPr>
          <p:cNvSpPr txBox="1"/>
          <p:nvPr/>
        </p:nvSpPr>
        <p:spPr bwMode="gray">
          <a:xfrm>
            <a:off x="457319" y="2052320"/>
            <a:ext cx="10600541" cy="42165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a:ea typeface="+mn-ea"/>
                <a:cs typeface="+mn-cs"/>
              </a:rPr>
              <a:t>(c) </a:t>
            </a:r>
            <a:r>
              <a:rPr kumimoji="0" lang="en-US" sz="2400" b="1" i="1" u="none" strike="noStrike" kern="1200" cap="none" spc="0" normalizeH="0" baseline="0" noProof="0">
                <a:ln>
                  <a:noFill/>
                </a:ln>
                <a:solidFill>
                  <a:srgbClr val="000000"/>
                </a:solidFill>
                <a:effectLst/>
                <a:uLnTx/>
                <a:uFillTx/>
                <a:latin typeface="Arial" panose="020B0604020202020204"/>
                <a:ea typeface="+mn-ea"/>
                <a:cs typeface="+mn-cs"/>
              </a:rPr>
              <a:t>Type of risk.</a:t>
            </a:r>
            <a:r>
              <a:rPr kumimoji="0" lang="en-US" sz="2400" b="0" i="0" u="none" strike="noStrike" kern="1200" cap="none" spc="0" normalizeH="0" baseline="0" noProof="0">
                <a:ln>
                  <a:noFill/>
                </a:ln>
                <a:solidFill>
                  <a:srgbClr val="000000"/>
                </a:solidFill>
                <a:effectLst/>
                <a:uLnTx/>
                <a:uFillTx/>
                <a:latin typeface="Arial" panose="020B0604020202020204"/>
                <a:ea typeface="+mn-ea"/>
                <a:cs typeface="+mn-cs"/>
              </a:rPr>
              <a:t> The risk of harm must: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Both"/>
              <a:tabLst/>
              <a:defRPr/>
            </a:pPr>
            <a:r>
              <a:rPr kumimoji="0" lang="en-US" sz="2400" b="0" i="0" u="none" strike="noStrike" kern="1200" cap="none" spc="0" normalizeH="0" baseline="0" noProof="0">
                <a:ln>
                  <a:noFill/>
                </a:ln>
                <a:solidFill>
                  <a:srgbClr val="000000"/>
                </a:solidFill>
                <a:effectLst/>
                <a:uLnTx/>
                <a:uFillTx/>
                <a:latin typeface="Arial" panose="020B0604020202020204"/>
                <a:ea typeface="+mn-ea"/>
                <a:cs typeface="+mn-cs"/>
              </a:rPr>
              <a:t>Be determined on an individualized basis in the exercise of professional judgment by a licensed health care professional who has a current or prior clinician-patient relationship with the patient whose electronic health information is affected by the determination;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a:ln>
                  <a:noFill/>
                </a:ln>
                <a:solidFill>
                  <a:srgbClr val="000000"/>
                </a:solidFill>
                <a:effectLst/>
                <a:highlight>
                  <a:srgbClr val="FFFF00"/>
                </a:highlight>
                <a:uLnTx/>
                <a:uFillTx/>
                <a:latin typeface="Arial" panose="020B0604020202020204"/>
                <a:ea typeface="+mn-ea"/>
                <a:cs typeface="+mn-cs"/>
              </a:rPr>
              <a:t>or</a:t>
            </a:r>
            <a:endParaRPr kumimoji="0" lang="en-US" sz="3600" b="1" i="0" u="none" strike="noStrike" kern="1200" cap="none" spc="0" normalizeH="0" baseline="0" noProof="0">
              <a:ln>
                <a:noFill/>
              </a:ln>
              <a:solidFill>
                <a:srgbClr val="000000"/>
              </a:solidFill>
              <a:effectLst/>
              <a:highlight>
                <a:srgbClr val="FFFF00"/>
              </a:highligh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panose="020B0604020202020204"/>
                <a:ea typeface="+mn-ea"/>
                <a:cs typeface="+mn-cs"/>
              </a:rPr>
              <a:t>(2) Arise from data that is known or reasonably suspected to be misidentified or mismatched, corrupt due to technical failure, or erroneous for another reason.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152619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E0231-CE9A-CCAD-9202-2B237F257F9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C5B7DA3-9BD9-2ACD-1942-14B91BF15323}"/>
              </a:ext>
            </a:extLst>
          </p:cNvPr>
          <p:cNvSpPr>
            <a:spLocks noGrp="1"/>
          </p:cNvSpPr>
          <p:nvPr>
            <p:ph type="title"/>
          </p:nvPr>
        </p:nvSpPr>
        <p:spPr>
          <a:xfrm>
            <a:off x="457319" y="117315"/>
            <a:ext cx="11282438" cy="890356"/>
          </a:xfrm>
        </p:spPr>
        <p:txBody>
          <a:bodyPr>
            <a:normAutofit/>
          </a:bodyPr>
          <a:lstStyle/>
          <a:p>
            <a:r>
              <a:rPr lang="en-US"/>
              <a:t>The Preventing Harm Exception – § 171.201</a:t>
            </a:r>
            <a:br>
              <a:rPr lang="en-US"/>
            </a:br>
            <a:endParaRPr lang="en-US"/>
          </a:p>
        </p:txBody>
      </p:sp>
      <p:sp>
        <p:nvSpPr>
          <p:cNvPr id="9" name="Text Placeholder 8">
            <a:extLst>
              <a:ext uri="{FF2B5EF4-FFF2-40B4-BE49-F238E27FC236}">
                <a16:creationId xmlns:a16="http://schemas.microsoft.com/office/drawing/2014/main" id="{C33DC109-AC1A-B698-7C50-842EA7DE2E80}"/>
              </a:ext>
            </a:extLst>
          </p:cNvPr>
          <p:cNvSpPr>
            <a:spLocks noGrp="1"/>
          </p:cNvSpPr>
          <p:nvPr>
            <p:ph type="body" sz="quarter" idx="17"/>
          </p:nvPr>
        </p:nvSpPr>
        <p:spPr>
          <a:xfrm>
            <a:off x="538001" y="645520"/>
            <a:ext cx="10760029" cy="724301"/>
          </a:xfrm>
        </p:spPr>
        <p:txBody>
          <a:bodyPr/>
          <a:lstStyle/>
          <a:p>
            <a:r>
              <a:rPr lang="en-US" sz="1800"/>
              <a:t>Paragraph (d) – which </a:t>
            </a:r>
            <a:r>
              <a:rPr lang="en-US" sz="1800" i="1"/>
              <a:t>type of harm</a:t>
            </a:r>
            <a:r>
              <a:rPr lang="en-US" sz="1800"/>
              <a:t> must be met turns on the </a:t>
            </a:r>
            <a:r>
              <a:rPr lang="en-US" sz="1800" i="1"/>
              <a:t>type of risk;  </a:t>
            </a:r>
          </a:p>
          <a:p>
            <a:r>
              <a:rPr lang="en-US" sz="1800"/>
              <a:t>and where the risk is determined on individualized basis on who is seeking whose information  </a:t>
            </a:r>
          </a:p>
        </p:txBody>
      </p:sp>
      <p:sp>
        <p:nvSpPr>
          <p:cNvPr id="3" name="TextBox 2">
            <a:extLst>
              <a:ext uri="{FF2B5EF4-FFF2-40B4-BE49-F238E27FC236}">
                <a16:creationId xmlns:a16="http://schemas.microsoft.com/office/drawing/2014/main" id="{2B1332D4-5651-E636-17D0-02F7AE9EDB0C}"/>
              </a:ext>
            </a:extLst>
          </p:cNvPr>
          <p:cNvSpPr txBox="1"/>
          <p:nvPr/>
        </p:nvSpPr>
        <p:spPr bwMode="gray">
          <a:xfrm>
            <a:off x="457319" y="1535876"/>
            <a:ext cx="10536747" cy="461664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(d) </a:t>
            </a:r>
            <a:r>
              <a:rPr kumimoji="0" lang="en-US" sz="1400" b="1" i="1" u="none" strike="noStrike" kern="1200" cap="none" spc="0" normalizeH="0" baseline="0" noProof="0">
                <a:ln>
                  <a:noFill/>
                </a:ln>
                <a:solidFill>
                  <a:srgbClr val="000000"/>
                </a:solidFill>
                <a:effectLst/>
                <a:uLnTx/>
                <a:uFillTx/>
                <a:latin typeface="Arial" panose="020B0604020202020204"/>
                <a:ea typeface="+mn-ea"/>
                <a:cs typeface="+mn-cs"/>
              </a:rPr>
              <a:t>Type of harm.</a:t>
            </a: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 The type of harm must be one that could serve as grounds for a covered entity (as defined in </a:t>
            </a: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hlinkClick r:id="rId2"/>
              </a:rPr>
              <a:t>§ 160.103 of this title</a:t>
            </a: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 to deny access (as the term “access” is used in </a:t>
            </a: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hlinkClick r:id="rId3"/>
              </a:rPr>
              <a:t>part 164 of this title</a:t>
            </a: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 to an individual's protected health information under: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(1) Section 164.524(a)(3)(iii) of this title where the practice is likely to, or in fact does, interfere with access, exchange, or use (as these terms are defined in </a:t>
            </a: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hlinkClick r:id="rId4"/>
              </a:rPr>
              <a:t>§ 171.102</a:t>
            </a: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 of the patient's electronic health information by their legal representative (including but not limited to personal representatives recognized pursuant to </a:t>
            </a: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hlinkClick r:id="rId5"/>
              </a:rPr>
              <a:t>45 CFR 164.502</a:t>
            </a: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 and the practice is implemented pursuant to an individualized determination of risk of harm consistent with </a:t>
            </a: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hlinkClick r:id="rId6"/>
              </a:rPr>
              <a:t>paragraph (c)(1)</a:t>
            </a: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 of this section;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(2) Section 164.524(a)(3)(ii) of this title where the practice is likely to, or in fact does, interfere with the patient's or their legal representative's access to, use or exchange (as these terms are defined in </a:t>
            </a: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hlinkClick r:id="rId4"/>
              </a:rPr>
              <a:t>§ 171.102</a:t>
            </a: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 of information that references another natural person and the practice is implemented pursuant to an individualized determination of risk of harm consistent with </a:t>
            </a: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hlinkClick r:id="rId6"/>
              </a:rPr>
              <a:t>paragraph (c)(1)</a:t>
            </a: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 of this section;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(3) Section 164.524(a)(3)(</a:t>
            </a:r>
            <a:r>
              <a:rPr kumimoji="0" lang="en-US" sz="1400" b="0" i="0" u="none" strike="noStrike" kern="1200" cap="none" spc="0" normalizeH="0" baseline="0" noProof="0" err="1">
                <a:ln>
                  <a:noFill/>
                </a:ln>
                <a:solidFill>
                  <a:srgbClr val="000000"/>
                </a:solidFill>
                <a:effectLst/>
                <a:uLnTx/>
                <a:uFillTx/>
                <a:latin typeface="Arial" panose="020B0604020202020204"/>
                <a:ea typeface="+mn-ea"/>
                <a:cs typeface="+mn-cs"/>
              </a:rPr>
              <a:t>i</a:t>
            </a: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 of this title where the practice is likely to, or in fact does, interfere with the patient's access, exchange, or use (as these terms are defined in </a:t>
            </a: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hlinkClick r:id="rId4"/>
              </a:rPr>
              <a:t>§ 171.102</a:t>
            </a: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 of their own electronic health information, regardless of whether the risk of harm that the practice is implemented to substantially reduce is consistent with </a:t>
            </a: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hlinkClick r:id="rId6"/>
              </a:rPr>
              <a:t>paragraph (c)(1)</a:t>
            </a: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 or </a:t>
            </a: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hlinkClick r:id="rId7"/>
              </a:rPr>
              <a:t>(2)</a:t>
            </a: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 of this section; 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(4) Section 164.524(a)(3)(</a:t>
            </a:r>
            <a:r>
              <a:rPr kumimoji="0" lang="en-US" sz="1400" b="0" i="0" u="none" strike="noStrike" kern="1200" cap="none" spc="0" normalizeH="0" baseline="0" noProof="0" err="1">
                <a:ln>
                  <a:noFill/>
                </a:ln>
                <a:solidFill>
                  <a:srgbClr val="000000"/>
                </a:solidFill>
                <a:effectLst/>
                <a:uLnTx/>
                <a:uFillTx/>
                <a:latin typeface="Arial" panose="020B0604020202020204"/>
                <a:ea typeface="+mn-ea"/>
                <a:cs typeface="+mn-cs"/>
              </a:rPr>
              <a:t>i</a:t>
            </a: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 of this title where the practice is likely to, or in fact does, interfere with a legally permissible access, exchange, or use (as these terms are defined in </a:t>
            </a: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hlinkClick r:id="rId4"/>
              </a:rPr>
              <a:t>§ 171.102</a:t>
            </a: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 of electronic health information not described in </a:t>
            </a: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hlinkClick r:id="rId8"/>
              </a:rPr>
              <a:t>paragraph (d)(1)</a:t>
            </a: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 </a:t>
            </a: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hlinkClick r:id="rId9"/>
              </a:rPr>
              <a:t>(2)</a:t>
            </a: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 or </a:t>
            </a: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hlinkClick r:id="rId10"/>
              </a:rPr>
              <a:t>(3)</a:t>
            </a: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 of this section, and regardless of whether the risk of harm the practice is implemented to substantially reduce is consistent with </a:t>
            </a: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hlinkClick r:id="rId6"/>
              </a:rPr>
              <a:t>paragraph (c)(1)</a:t>
            </a: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 or </a:t>
            </a: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hlinkClick r:id="rId7"/>
              </a:rPr>
              <a:t>(2)</a:t>
            </a: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 of this section.</a:t>
            </a:r>
          </a:p>
        </p:txBody>
      </p:sp>
    </p:spTree>
    <p:extLst>
      <p:ext uri="{BB962C8B-B14F-4D97-AF65-F5344CB8AC3E}">
        <p14:creationId xmlns:p14="http://schemas.microsoft.com/office/powerpoint/2010/main" val="6750988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CED26-4917-6BD0-595F-99A56BBE45A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B41574D-2984-A0F0-D6A1-CDC6E9010AEB}"/>
              </a:ext>
            </a:extLst>
          </p:cNvPr>
          <p:cNvSpPr>
            <a:spLocks noGrp="1"/>
          </p:cNvSpPr>
          <p:nvPr>
            <p:ph type="title"/>
          </p:nvPr>
        </p:nvSpPr>
        <p:spPr>
          <a:xfrm>
            <a:off x="458788" y="457974"/>
            <a:ext cx="11282438" cy="890356"/>
          </a:xfrm>
        </p:spPr>
        <p:txBody>
          <a:bodyPr>
            <a:normAutofit/>
          </a:bodyPr>
          <a:lstStyle/>
          <a:p>
            <a:r>
              <a:rPr lang="en-US"/>
              <a:t>The Preventing Harm Exception – § 171.201</a:t>
            </a:r>
            <a:br>
              <a:rPr lang="en-US"/>
            </a:br>
            <a:endParaRPr lang="en-US"/>
          </a:p>
        </p:txBody>
      </p:sp>
      <p:sp>
        <p:nvSpPr>
          <p:cNvPr id="9" name="Text Placeholder 8">
            <a:extLst>
              <a:ext uri="{FF2B5EF4-FFF2-40B4-BE49-F238E27FC236}">
                <a16:creationId xmlns:a16="http://schemas.microsoft.com/office/drawing/2014/main" id="{8AB4EC86-117B-91CF-E02A-363DB5A59817}"/>
              </a:ext>
            </a:extLst>
          </p:cNvPr>
          <p:cNvSpPr>
            <a:spLocks noGrp="1"/>
          </p:cNvSpPr>
          <p:nvPr>
            <p:ph type="body" sz="quarter" idx="17"/>
          </p:nvPr>
        </p:nvSpPr>
        <p:spPr>
          <a:xfrm>
            <a:off x="457319" y="1161964"/>
            <a:ext cx="10760029" cy="419602"/>
          </a:xfrm>
        </p:spPr>
        <p:txBody>
          <a:bodyPr/>
          <a:lstStyle/>
          <a:p>
            <a:r>
              <a:rPr lang="en-US" sz="1800"/>
              <a:t>Paragraph (e) – applies and must be met when the </a:t>
            </a:r>
            <a:r>
              <a:rPr lang="en-US" sz="1800" i="1"/>
              <a:t>type of risk</a:t>
            </a:r>
            <a:r>
              <a:rPr lang="en-US" sz="1800"/>
              <a:t> is determined on individualized basis</a:t>
            </a:r>
          </a:p>
        </p:txBody>
      </p:sp>
      <p:sp>
        <p:nvSpPr>
          <p:cNvPr id="3" name="TextBox 2">
            <a:extLst>
              <a:ext uri="{FF2B5EF4-FFF2-40B4-BE49-F238E27FC236}">
                <a16:creationId xmlns:a16="http://schemas.microsoft.com/office/drawing/2014/main" id="{2DB89C9C-A009-9FF7-7BF0-5F1D38E5DDFB}"/>
              </a:ext>
            </a:extLst>
          </p:cNvPr>
          <p:cNvSpPr txBox="1"/>
          <p:nvPr/>
        </p:nvSpPr>
        <p:spPr bwMode="gray">
          <a:xfrm>
            <a:off x="457319" y="1847322"/>
            <a:ext cx="10579276" cy="42165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panose="020B0604020202020204"/>
                <a:ea typeface="+mn-ea"/>
                <a:cs typeface="+mn-cs"/>
              </a:rPr>
              <a:t>(e) </a:t>
            </a:r>
            <a:r>
              <a:rPr kumimoji="0" lang="en-US" sz="3200" b="1" i="1" u="none" strike="noStrike" kern="1200" cap="none" spc="0" normalizeH="0" baseline="0" noProof="0">
                <a:ln>
                  <a:noFill/>
                </a:ln>
                <a:solidFill>
                  <a:srgbClr val="000000"/>
                </a:solidFill>
                <a:effectLst/>
                <a:uLnTx/>
                <a:uFillTx/>
                <a:latin typeface="Arial" panose="020B0604020202020204"/>
                <a:ea typeface="+mn-ea"/>
                <a:cs typeface="+mn-cs"/>
              </a:rPr>
              <a:t>Patient right to request review of individualized determination of risk of harm.</a:t>
            </a:r>
            <a:r>
              <a:rPr kumimoji="0" lang="en-US" sz="3200" b="0" i="0" u="none" strike="noStrike" kern="1200" cap="none" spc="0" normalizeH="0" baseline="0" noProof="0">
                <a:ln>
                  <a:noFill/>
                </a:ln>
                <a:solidFill>
                  <a:srgbClr val="000000"/>
                </a:solidFill>
                <a:effectLst/>
                <a:uLnTx/>
                <a:uFillTx/>
                <a:latin typeface="Arial" panose="020B0604020202020204"/>
                <a:ea typeface="+mn-ea"/>
                <a:cs typeface="+mn-cs"/>
              </a:rPr>
              <a:t> Where the risk of harm is consistent with </a:t>
            </a:r>
            <a:r>
              <a:rPr kumimoji="0" lang="en-US" sz="3200" b="0" i="0" u="none" strike="noStrike" kern="1200" cap="none" spc="0" normalizeH="0" baseline="0" noProof="0">
                <a:ln>
                  <a:noFill/>
                </a:ln>
                <a:solidFill>
                  <a:srgbClr val="000000"/>
                </a:solidFill>
                <a:effectLst/>
                <a:uLnTx/>
                <a:uFillTx/>
                <a:latin typeface="Arial" panose="020B0604020202020204"/>
                <a:ea typeface="+mn-ea"/>
                <a:cs typeface="+mn-cs"/>
                <a:hlinkClick r:id="rId2"/>
              </a:rPr>
              <a:t>paragraph (c)(1)</a:t>
            </a:r>
            <a:r>
              <a:rPr kumimoji="0" lang="en-US" sz="3200" b="0" i="0" u="none" strike="noStrike" kern="1200" cap="none" spc="0" normalizeH="0" baseline="0" noProof="0">
                <a:ln>
                  <a:noFill/>
                </a:ln>
                <a:solidFill>
                  <a:srgbClr val="000000"/>
                </a:solidFill>
                <a:effectLst/>
                <a:uLnTx/>
                <a:uFillTx/>
                <a:latin typeface="Arial" panose="020B0604020202020204"/>
                <a:ea typeface="+mn-ea"/>
                <a:cs typeface="+mn-cs"/>
              </a:rPr>
              <a:t> of this section, the actor must implement the practice in a manner consistent with any rights the individual patient whose electronic health information is affected may have under </a:t>
            </a:r>
            <a:r>
              <a:rPr kumimoji="0" lang="en-US" sz="3200" b="0" i="0" u="none" strike="noStrike" kern="1200" cap="none" spc="0" normalizeH="0" baseline="0" noProof="0">
                <a:ln>
                  <a:noFill/>
                </a:ln>
                <a:solidFill>
                  <a:srgbClr val="000000"/>
                </a:solidFill>
                <a:effectLst/>
                <a:uLnTx/>
                <a:uFillTx/>
                <a:latin typeface="Arial" panose="020B0604020202020204"/>
                <a:ea typeface="+mn-ea"/>
                <a:cs typeface="+mn-cs"/>
                <a:hlinkClick r:id="rId3"/>
              </a:rPr>
              <a:t>§ 164.524(a)(4) of this title</a:t>
            </a:r>
            <a:r>
              <a:rPr kumimoji="0" lang="en-US" sz="3200" b="0" i="0" u="none" strike="noStrike" kern="1200" cap="none" spc="0" normalizeH="0" baseline="0" noProof="0">
                <a:ln>
                  <a:noFill/>
                </a:ln>
                <a:solidFill>
                  <a:srgbClr val="000000"/>
                </a:solidFill>
                <a:effectLst/>
                <a:uLnTx/>
                <a:uFillTx/>
                <a:latin typeface="Arial" panose="020B0604020202020204"/>
                <a:ea typeface="+mn-ea"/>
                <a:cs typeface="+mn-cs"/>
              </a:rPr>
              <a:t>, or any Federal, State, or tribal law, to have the determination reviewed and potentially reversed.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687910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0B0B88-34B7-21F9-F242-A5BA4551800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D3C63B1-F59F-B594-50C6-399F9A732EE3}"/>
              </a:ext>
            </a:extLst>
          </p:cNvPr>
          <p:cNvSpPr>
            <a:spLocks noGrp="1"/>
          </p:cNvSpPr>
          <p:nvPr>
            <p:ph type="title"/>
          </p:nvPr>
        </p:nvSpPr>
        <p:spPr>
          <a:xfrm>
            <a:off x="387070" y="180068"/>
            <a:ext cx="11282438" cy="890356"/>
          </a:xfrm>
        </p:spPr>
        <p:txBody>
          <a:bodyPr>
            <a:normAutofit/>
          </a:bodyPr>
          <a:lstStyle/>
          <a:p>
            <a:r>
              <a:rPr lang="en-US"/>
              <a:t>The Preventing Harm Exception – § 171.201</a:t>
            </a:r>
            <a:br>
              <a:rPr lang="en-US"/>
            </a:br>
            <a:endParaRPr lang="en-US"/>
          </a:p>
        </p:txBody>
      </p:sp>
      <p:sp>
        <p:nvSpPr>
          <p:cNvPr id="9" name="Text Placeholder 8">
            <a:extLst>
              <a:ext uri="{FF2B5EF4-FFF2-40B4-BE49-F238E27FC236}">
                <a16:creationId xmlns:a16="http://schemas.microsoft.com/office/drawing/2014/main" id="{5078C31C-A2FB-0952-1B87-9B690E939C71}"/>
              </a:ext>
            </a:extLst>
          </p:cNvPr>
          <p:cNvSpPr>
            <a:spLocks noGrp="1"/>
          </p:cNvSpPr>
          <p:nvPr>
            <p:ph type="body" sz="quarter" idx="17"/>
          </p:nvPr>
        </p:nvSpPr>
        <p:spPr>
          <a:xfrm>
            <a:off x="457319" y="731658"/>
            <a:ext cx="10760029" cy="450829"/>
          </a:xfrm>
        </p:spPr>
        <p:txBody>
          <a:bodyPr/>
          <a:lstStyle/>
          <a:p>
            <a:r>
              <a:rPr lang="en-US" sz="2000"/>
              <a:t>Paragraph (f) – a practice must satisfy one of these conditions for exception to apply</a:t>
            </a:r>
          </a:p>
        </p:txBody>
      </p:sp>
      <p:sp>
        <p:nvSpPr>
          <p:cNvPr id="3" name="TextBox 2">
            <a:extLst>
              <a:ext uri="{FF2B5EF4-FFF2-40B4-BE49-F238E27FC236}">
                <a16:creationId xmlns:a16="http://schemas.microsoft.com/office/drawing/2014/main" id="{86B8FB9D-F503-1EC6-D84D-2C1081095367}"/>
              </a:ext>
            </a:extLst>
          </p:cNvPr>
          <p:cNvSpPr txBox="1"/>
          <p:nvPr/>
        </p:nvSpPr>
        <p:spPr bwMode="gray">
          <a:xfrm>
            <a:off x="322849" y="1070424"/>
            <a:ext cx="10579276" cy="47089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(f) </a:t>
            </a:r>
            <a:r>
              <a:rPr kumimoji="0" lang="en-US" sz="1600" b="1" i="1" u="none" strike="noStrike" kern="1200" cap="none" spc="0" normalizeH="0" baseline="0" noProof="0">
                <a:ln>
                  <a:noFill/>
                </a:ln>
                <a:solidFill>
                  <a:srgbClr val="000000"/>
                </a:solidFill>
                <a:effectLst/>
                <a:uLnTx/>
                <a:uFillTx/>
                <a:latin typeface="Arial" panose="020B0604020202020204"/>
                <a:ea typeface="+mn-ea"/>
                <a:cs typeface="+mn-cs"/>
              </a:rPr>
              <a:t>Practice implemented based on an organizational policy or a determination specific to the facts and circumstances.</a:t>
            </a: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 The practice must be consistent with an organizational policy that meets </a:t>
            </a: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hlinkClick r:id="rId2"/>
              </a:rPr>
              <a:t>paragraph (f)(1)</a:t>
            </a: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 of this section </a:t>
            </a:r>
            <a:r>
              <a:rPr kumimoji="0" lang="en-US" sz="1600" b="0" i="0" u="none" strike="noStrike" kern="1200" cap="none" spc="0" normalizeH="0" baseline="0" noProof="0">
                <a:ln>
                  <a:noFill/>
                </a:ln>
                <a:solidFill>
                  <a:srgbClr val="000000"/>
                </a:solidFill>
                <a:effectLst/>
                <a:highlight>
                  <a:srgbClr val="FFFF00"/>
                </a:highlight>
                <a:uLnTx/>
                <a:uFillTx/>
                <a:latin typeface="Arial" panose="020B0604020202020204"/>
                <a:ea typeface="+mn-ea"/>
                <a:cs typeface="+mn-cs"/>
              </a:rPr>
              <a:t>or, in the absence of an organizational policy applicable to the practice or to its use in particular circumstances, </a:t>
            </a: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the practice must be based on a determination that meets </a:t>
            </a: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hlinkClick r:id="rId3"/>
              </a:rPr>
              <a:t>paragraph (f)(2)</a:t>
            </a: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 of this section.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 An organizational policy must: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	(</a:t>
            </a:r>
            <a:r>
              <a:rPr kumimoji="0" lang="en-US" sz="1600" b="0" i="0" u="none" strike="noStrike" kern="1200" cap="none" spc="0" normalizeH="0" baseline="0" noProof="0" err="1">
                <a:ln>
                  <a:noFill/>
                </a:ln>
                <a:solidFill>
                  <a:srgbClr val="000000"/>
                </a:solidFill>
                <a:effectLst/>
                <a:uLnTx/>
                <a:uFillTx/>
                <a:latin typeface="Arial" panose="020B0604020202020204"/>
                <a:ea typeface="+mn-ea"/>
                <a:cs typeface="+mn-cs"/>
              </a:rPr>
              <a:t>i</a:t>
            </a: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 Be in writing;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	(ii) Be based on relevant clinical, technical, and other appropriate expertise;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	(iii) Be implemented in a consistent and non-discriminatory manner; 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	(iv) Conform each practice to the conditions in </a:t>
            </a: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hlinkClick r:id="rId4"/>
              </a:rPr>
              <a:t>paragraphs (a)</a:t>
            </a: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 and </a:t>
            </a: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hlinkClick r:id="rId5"/>
              </a:rPr>
              <a:t>(b)</a:t>
            </a: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 of this section, as well as the conditions in </a:t>
            </a: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hlinkClick r:id="rId6"/>
              </a:rPr>
              <a:t>paragraphs (c)</a:t>
            </a: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 through </a:t>
            </a: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hlinkClick r:id="rId7"/>
              </a:rPr>
              <a:t>(e)</a:t>
            </a: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 	of this section that are applicable to the practice and its use.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(2) A determination must: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	(</a:t>
            </a:r>
            <a:r>
              <a:rPr kumimoji="0" lang="en-US" sz="1600" b="0" i="0" u="none" strike="noStrike" kern="1200" cap="none" spc="0" normalizeH="0" baseline="0" noProof="0" err="1">
                <a:ln>
                  <a:noFill/>
                </a:ln>
                <a:solidFill>
                  <a:srgbClr val="000000"/>
                </a:solidFill>
                <a:effectLst/>
                <a:uLnTx/>
                <a:uFillTx/>
                <a:latin typeface="Arial" panose="020B0604020202020204"/>
                <a:ea typeface="+mn-ea"/>
                <a:cs typeface="+mn-cs"/>
              </a:rPr>
              <a:t>i</a:t>
            </a: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 Be based on facts and circumstances known or reasonably believed by the actor at the time the determination was made and while the 	practice remains in use; 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	(ii) Be based on expertise relevant to implementing the practice consistent with the conditions in </a:t>
            </a: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hlinkClick r:id="rId4"/>
              </a:rPr>
              <a:t>paragraphs (a)</a:t>
            </a: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 and </a:t>
            </a: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hlinkClick r:id="rId5"/>
              </a:rPr>
              <a:t>(b)</a:t>
            </a: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 of this section, as 	well as the conditions in </a:t>
            </a: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hlinkClick r:id="rId6"/>
              </a:rPr>
              <a:t>paragraphs (c)</a:t>
            </a: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 through </a:t>
            </a: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hlinkClick r:id="rId7"/>
              </a:rPr>
              <a:t>(e)</a:t>
            </a: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 of this section that are applicable to the practice and its use in particular circumstances.</a:t>
            </a:r>
          </a:p>
        </p:txBody>
      </p:sp>
    </p:spTree>
    <p:extLst>
      <p:ext uri="{BB962C8B-B14F-4D97-AF65-F5344CB8AC3E}">
        <p14:creationId xmlns:p14="http://schemas.microsoft.com/office/powerpoint/2010/main" val="996276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60858C-E904-461D-AE98-D9B7A00EA2E9}"/>
              </a:ext>
            </a:extLst>
          </p:cNvPr>
          <p:cNvSpPr>
            <a:spLocks noGrp="1"/>
          </p:cNvSpPr>
          <p:nvPr>
            <p:ph type="title"/>
          </p:nvPr>
        </p:nvSpPr>
        <p:spPr>
          <a:xfrm>
            <a:off x="572478" y="85327"/>
            <a:ext cx="10834332" cy="655397"/>
          </a:xfrm>
        </p:spPr>
        <p:txBody>
          <a:bodyPr lIns="91440" tIns="45720" rIns="91440" bIns="45720" anchor="ctr" anchorCtr="0">
            <a:noAutofit/>
          </a:bodyPr>
          <a:lstStyle/>
          <a:p>
            <a:r>
              <a:rPr lang="en-US">
                <a:solidFill>
                  <a:srgbClr val="0C538A"/>
                </a:solidFill>
              </a:rPr>
              <a:t>Using the Preventing Harm Exception</a:t>
            </a:r>
          </a:p>
        </p:txBody>
      </p:sp>
      <p:sp>
        <p:nvSpPr>
          <p:cNvPr id="4" name="TextBox 3">
            <a:extLst>
              <a:ext uri="{FF2B5EF4-FFF2-40B4-BE49-F238E27FC236}">
                <a16:creationId xmlns:a16="http://schemas.microsoft.com/office/drawing/2014/main" id="{1E2F4EDB-A285-43C4-A87A-6568DFEF5BB2}"/>
              </a:ext>
            </a:extLst>
          </p:cNvPr>
          <p:cNvSpPr txBox="1"/>
          <p:nvPr/>
        </p:nvSpPr>
        <p:spPr>
          <a:xfrm>
            <a:off x="572479" y="740724"/>
            <a:ext cx="7476148" cy="38779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000" b="1" i="0" u="none" strike="noStrike" kern="1200" cap="none" spc="0" normalizeH="0" baseline="0" noProof="0" dirty="0">
                <a:ln>
                  <a:noFill/>
                </a:ln>
                <a:solidFill>
                  <a:srgbClr val="0F34BA"/>
                </a:solidFill>
                <a:effectLst/>
                <a:uLnTx/>
                <a:uFillTx/>
                <a:latin typeface="Arial" panose="020B0604020202020204"/>
                <a:ea typeface="+mn-ea"/>
                <a:cs typeface="+mn-cs"/>
              </a:rPr>
              <a:t>Question</a:t>
            </a:r>
            <a:r>
              <a:rPr kumimoji="0" lang="en-US" sz="2000" b="0" i="0" u="none" strike="noStrike" kern="1200" cap="none" spc="0" normalizeH="0" baseline="0" noProof="0" dirty="0">
                <a:ln>
                  <a:noFill/>
                </a:ln>
                <a:solidFill>
                  <a:srgbClr val="0F34BA"/>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400" b="0" i="0" u="none" strike="noStrike" kern="1200" cap="none" spc="0" normalizeH="0" baseline="0" noProof="0" dirty="0">
                <a:ln>
                  <a:noFill/>
                </a:ln>
                <a:solidFill>
                  <a:srgbClr val="0F34BA"/>
                </a:solidFill>
                <a:effectLst/>
                <a:uLnTx/>
                <a:uFillTx/>
                <a:latin typeface="Arial" panose="020B0604020202020204"/>
                <a:ea typeface="+mn-ea"/>
                <a:cs typeface="+mn-cs"/>
              </a:rPr>
              <a:t>My ICU patient dies while their spouse is not at the hospital with them. In my professional judgment, it is reasonably likely that patient’s spouse will suffer substantial psychological or emotional harm from first learning via a portal or app that their spouse has died. Can the Preventing Harm Exception cover delaying availability of patient death information in the portal or API until I or a fellow clinician can break the news to them in real time?  </a:t>
            </a:r>
          </a:p>
        </p:txBody>
      </p:sp>
      <p:sp>
        <p:nvSpPr>
          <p:cNvPr id="7" name="TextBox 6">
            <a:extLst>
              <a:ext uri="{FF2B5EF4-FFF2-40B4-BE49-F238E27FC236}">
                <a16:creationId xmlns:a16="http://schemas.microsoft.com/office/drawing/2014/main" id="{695DA4CC-1D91-43CC-9651-F42F38CFFBD8}"/>
              </a:ext>
            </a:extLst>
          </p:cNvPr>
          <p:cNvSpPr txBox="1"/>
          <p:nvPr/>
        </p:nvSpPr>
        <p:spPr>
          <a:xfrm>
            <a:off x="572478" y="4651997"/>
            <a:ext cx="747614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Arial" panose="020B0604020202020204"/>
                <a:ea typeface="+mn-ea"/>
                <a:cs typeface="+mn-cs"/>
              </a:rPr>
              <a:t>*</a:t>
            </a: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“Practices” will be evaluated on a case-by-case basis to determine whether information blocking has occurred. A practice likely to be an interference may not be information blocking if the actor’s practice is required by law, satisfies the conditions of an exception, or is done without the knowledge required on the part of the actor by the information blocking definition. </a:t>
            </a:r>
          </a:p>
        </p:txBody>
      </p:sp>
      <p:sp>
        <p:nvSpPr>
          <p:cNvPr id="9" name="Rectangle 8">
            <a:extLst>
              <a:ext uri="{FF2B5EF4-FFF2-40B4-BE49-F238E27FC236}">
                <a16:creationId xmlns:a16="http://schemas.microsoft.com/office/drawing/2014/main" id="{35128176-57DD-4C21-A24E-329C0CB30C6F}"/>
              </a:ext>
            </a:extLst>
          </p:cNvPr>
          <p:cNvSpPr/>
          <p:nvPr/>
        </p:nvSpPr>
        <p:spPr>
          <a:xfrm>
            <a:off x="8212021" y="4926368"/>
            <a:ext cx="3979980" cy="461665"/>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a:ea typeface="+mn-ea"/>
                <a:cs typeface="+mn-cs"/>
              </a:rPr>
              <a:t>Additional Resources: </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ONC’s </a:t>
            </a:r>
            <a:r>
              <a:rPr kumimoji="0" lang="en-US" sz="1200" b="0" i="0" u="none" strike="noStrike" kern="1200" cap="none" spc="0" normalizeH="0" baseline="0" noProof="0">
                <a:ln>
                  <a:noFill/>
                </a:ln>
                <a:solidFill>
                  <a:srgbClr val="0070C0"/>
                </a:solidFill>
                <a:effectLst/>
                <a:uLnTx/>
                <a:uFillTx/>
                <a:latin typeface="Arial" panose="020B0604020202020204"/>
                <a:ea typeface="+mn-ea"/>
                <a:cs typeface="+mn-cs"/>
                <a:hlinkClick r:id="rId3">
                  <a:extLst>
                    <a:ext uri="{A12FA001-AC4F-418D-AE19-62706E023703}">
                      <ahyp:hlinkClr xmlns:ahyp="http://schemas.microsoft.com/office/drawing/2018/hyperlinkcolor" val="tx"/>
                    </a:ext>
                  </a:extLst>
                </a:hlinkClick>
              </a:rPr>
              <a:t>Information Blocking FAQs</a:t>
            </a:r>
            <a:r>
              <a:rPr kumimoji="0" lang="en-US" sz="1200" b="0" i="0" u="none" strike="noStrike" kern="1200" cap="none" spc="0" normalizeH="0" baseline="0" noProof="0">
                <a:ln>
                  <a:noFill/>
                </a:ln>
                <a:solidFill>
                  <a:srgbClr val="0070C0"/>
                </a:solidFill>
                <a:effectLst/>
                <a:uLnTx/>
                <a:uFillTx/>
                <a:latin typeface="Arial" panose="020B0604020202020204"/>
                <a:ea typeface="+mn-ea"/>
                <a:cs typeface="+mn-cs"/>
              </a:rPr>
              <a:t> </a:t>
            </a: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on HealthIT.gov</a:t>
            </a:r>
          </a:p>
        </p:txBody>
      </p:sp>
      <p:sp>
        <p:nvSpPr>
          <p:cNvPr id="10" name="TextBox 9">
            <a:extLst>
              <a:ext uri="{FF2B5EF4-FFF2-40B4-BE49-F238E27FC236}">
                <a16:creationId xmlns:a16="http://schemas.microsoft.com/office/drawing/2014/main" id="{CB0D3AA4-8AE4-4188-BC7D-9AFF3A8371EA}"/>
              </a:ext>
            </a:extLst>
          </p:cNvPr>
          <p:cNvSpPr txBox="1"/>
          <p:nvPr/>
        </p:nvSpPr>
        <p:spPr>
          <a:xfrm>
            <a:off x="8450883" y="247909"/>
            <a:ext cx="3598578" cy="4278094"/>
          </a:xfrm>
          <a:prstGeom prst="rect">
            <a:avLst/>
          </a:prstGeom>
          <a:solidFill>
            <a:schemeClr val="accent4">
              <a:lumMod val="20000"/>
              <a:lumOff val="80000"/>
            </a:schemeClr>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0F34BA"/>
                </a:solidFill>
                <a:effectLst/>
                <a:uLnTx/>
                <a:uFillTx/>
                <a:latin typeface="Arial" panose="020B0604020202020204"/>
                <a:ea typeface="+mn-ea"/>
                <a:cs typeface="+mn-cs"/>
              </a:rPr>
              <a:t>Preventing Harm Exception: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sng" strike="noStrike" kern="1200" cap="none" spc="0" normalizeH="0" baseline="0" noProof="0">
              <a:ln>
                <a:noFill/>
              </a:ln>
              <a:solidFill>
                <a:srgbClr val="0F34BA"/>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F34BA"/>
                </a:solidFill>
                <a:effectLst/>
                <a:uLnTx/>
                <a:uFillTx/>
                <a:latin typeface="Arial" panose="020B0604020202020204"/>
                <a:ea typeface="+mn-ea"/>
                <a:cs typeface="+mn-cs"/>
              </a:rPr>
              <a:t>Where </a:t>
            </a:r>
            <a:r>
              <a:rPr kumimoji="0" lang="en-US" sz="1600" b="0" i="1" u="none" strike="noStrike" kern="1200" cap="none" spc="0" normalizeH="0" baseline="0" noProof="0">
                <a:ln>
                  <a:noFill/>
                </a:ln>
                <a:solidFill>
                  <a:srgbClr val="0F34BA"/>
                </a:solidFill>
                <a:effectLst/>
                <a:uLnTx/>
                <a:uFillTx/>
                <a:latin typeface="Arial" panose="020B0604020202020204"/>
                <a:ea typeface="+mn-ea"/>
                <a:cs typeface="+mn-cs"/>
              </a:rPr>
              <a:t>type of risk </a:t>
            </a:r>
            <a:r>
              <a:rPr kumimoji="0" lang="en-US" sz="1600" b="0" i="0" u="none" strike="noStrike" kern="1200" cap="none" spc="0" normalizeH="0" baseline="0" noProof="0">
                <a:ln>
                  <a:noFill/>
                </a:ln>
                <a:solidFill>
                  <a:srgbClr val="0F34BA"/>
                </a:solidFill>
                <a:effectLst/>
                <a:uLnTx/>
                <a:uFillTx/>
                <a:latin typeface="Arial" panose="020B0604020202020204"/>
                <a:ea typeface="+mn-ea"/>
                <a:cs typeface="+mn-cs"/>
              </a:rPr>
              <a:t>is </a:t>
            </a:r>
            <a:r>
              <a:rPr kumimoji="0" lang="en-US" sz="1600" b="1" i="0" u="none" strike="noStrike" kern="1200" cap="none" spc="0" normalizeH="0" baseline="0" noProof="0">
                <a:ln>
                  <a:noFill/>
                </a:ln>
                <a:solidFill>
                  <a:srgbClr val="0F34BA"/>
                </a:solidFill>
                <a:effectLst/>
                <a:uLnTx/>
                <a:uFillTx/>
                <a:latin typeface="Arial" panose="020B0604020202020204"/>
                <a:ea typeface="+mn-ea"/>
                <a:cs typeface="+mn-cs"/>
              </a:rPr>
              <a:t>individually determined</a:t>
            </a:r>
            <a:r>
              <a:rPr kumimoji="0" lang="en-US" sz="1600" b="0" i="0" u="none" strike="noStrike" kern="1200" cap="none" spc="0" normalizeH="0" baseline="0" noProof="0">
                <a:ln>
                  <a:noFill/>
                </a:ln>
                <a:solidFill>
                  <a:srgbClr val="0F34BA"/>
                </a:solidFill>
                <a:effectLst/>
                <a:uLnTx/>
                <a:uFillTx/>
                <a:latin typeface="Arial" panose="020B0604020202020204"/>
                <a:ea typeface="+mn-ea"/>
                <a:cs typeface="+mn-cs"/>
              </a:rPr>
              <a:t>, the actor must meet six conditions:</a:t>
            </a:r>
          </a:p>
          <a:p>
            <a:pPr marL="742939"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1" u="none" strike="noStrike" kern="1200" cap="none" spc="0" normalizeH="0" baseline="0" noProof="0">
                <a:ln>
                  <a:noFill/>
                </a:ln>
                <a:solidFill>
                  <a:srgbClr val="000000"/>
                </a:solidFill>
                <a:effectLst/>
                <a:uLnTx/>
                <a:uFillTx/>
                <a:latin typeface="Arial" panose="020B0604020202020204"/>
                <a:ea typeface="+mn-ea"/>
                <a:cs typeface="+mn-cs"/>
              </a:rPr>
              <a:t>Reasonable belief</a:t>
            </a: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a:t>
            </a:r>
          </a:p>
          <a:p>
            <a:pPr marL="742939"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1" u="none" strike="noStrike" kern="1200" cap="none" spc="0" normalizeH="0" baseline="0" noProof="0">
                <a:ln>
                  <a:noFill/>
                </a:ln>
                <a:solidFill>
                  <a:srgbClr val="000000"/>
                </a:solidFill>
                <a:effectLst/>
                <a:uLnTx/>
                <a:uFillTx/>
                <a:latin typeface="Arial" panose="020B0604020202020204"/>
                <a:ea typeface="+mn-ea"/>
                <a:cs typeface="+mn-cs"/>
              </a:rPr>
              <a:t>Practice breadth;</a:t>
            </a:r>
          </a:p>
          <a:p>
            <a:pPr marL="742939"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1" u="none" strike="noStrike" kern="1200" cap="none" spc="0" normalizeH="0" baseline="0" noProof="0">
                <a:ln>
                  <a:noFill/>
                </a:ln>
                <a:solidFill>
                  <a:srgbClr val="000000"/>
                </a:solidFill>
                <a:effectLst/>
                <a:uLnTx/>
                <a:uFillTx/>
                <a:latin typeface="Arial" panose="020B0604020202020204"/>
                <a:ea typeface="+mn-ea"/>
                <a:cs typeface="+mn-cs"/>
              </a:rPr>
              <a:t>Type of risk;</a:t>
            </a:r>
          </a:p>
          <a:p>
            <a:pPr marL="742939"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1" u="none" strike="noStrike" kern="1200" cap="none" spc="0" normalizeH="0" baseline="0" noProof="0">
                <a:ln>
                  <a:noFill/>
                </a:ln>
                <a:solidFill>
                  <a:srgbClr val="000000"/>
                </a:solidFill>
                <a:effectLst/>
                <a:uLnTx/>
                <a:uFillTx/>
                <a:latin typeface="Arial" panose="020B0604020202020204"/>
                <a:ea typeface="+mn-ea"/>
                <a:cs typeface="+mn-cs"/>
              </a:rPr>
              <a:t>Type of Harm;</a:t>
            </a:r>
          </a:p>
          <a:p>
            <a:pPr marL="742939"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1" u="none" strike="noStrike" kern="1200" cap="none" spc="0" normalizeH="0" baseline="0" noProof="0">
                <a:ln>
                  <a:noFill/>
                </a:ln>
                <a:solidFill>
                  <a:srgbClr val="000000"/>
                </a:solidFill>
                <a:effectLst/>
                <a:uLnTx/>
                <a:uFillTx/>
                <a:latin typeface="Arial" panose="020B0604020202020204"/>
                <a:ea typeface="+mn-ea"/>
                <a:cs typeface="+mn-cs"/>
              </a:rPr>
              <a:t>Practice implemented based on an organizational policy or a determination specific to the facts and circumstances;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&amp;</a:t>
            </a:r>
          </a:p>
          <a:p>
            <a:pPr marL="742939"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1" u="none" strike="noStrike" kern="1200" cap="none" spc="0" normalizeH="0" baseline="0" noProof="0">
                <a:ln>
                  <a:noFill/>
                </a:ln>
                <a:solidFill>
                  <a:srgbClr val="000000"/>
                </a:solidFill>
                <a:effectLst/>
                <a:uLnTx/>
                <a:uFillTx/>
                <a:latin typeface="Arial" panose="020B0604020202020204"/>
                <a:ea typeface="+mn-ea"/>
                <a:cs typeface="+mn-cs"/>
              </a:rPr>
              <a:t>Patient right to request review of individualized determination of risk of harm.</a:t>
            </a:r>
          </a:p>
        </p:txBody>
      </p:sp>
      <p:sp>
        <p:nvSpPr>
          <p:cNvPr id="2" name="TextBox 1">
            <a:extLst>
              <a:ext uri="{FF2B5EF4-FFF2-40B4-BE49-F238E27FC236}">
                <a16:creationId xmlns:a16="http://schemas.microsoft.com/office/drawing/2014/main" id="{CF58E206-91A9-E328-2595-2AB8DBAC7176}"/>
              </a:ext>
            </a:extLst>
          </p:cNvPr>
          <p:cNvSpPr txBox="1"/>
          <p:nvPr/>
        </p:nvSpPr>
        <p:spPr bwMode="gray">
          <a:xfrm>
            <a:off x="3944471" y="6202603"/>
            <a:ext cx="8104990" cy="555812"/>
          </a:xfrm>
          <a:prstGeom prst="rect">
            <a:avLst/>
          </a:prstGeom>
          <a:ln w="38100">
            <a:solidFill>
              <a:srgbClr val="C00000"/>
            </a:solidFill>
          </a:ln>
        </p:spPr>
        <p:txBody>
          <a:bodyPr wrap="none" lIns="45720" tIns="45720" rIns="45720" bIns="45720" rtlCol="0">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Arial" panose="020B0604020202020204"/>
                <a:ea typeface="+mn-ea"/>
                <a:cs typeface="+mn-cs"/>
              </a:rPr>
              <a:t>This scenario was presented 2/2/2022, </a:t>
            </a: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“What Healthcare Providers Need to Know…” </a:t>
            </a:r>
            <a:r>
              <a:rPr kumimoji="0" lang="en-US" sz="1200" b="0" i="1" u="none" strike="noStrike" kern="1200" cap="none" spc="0" normalizeH="0" baseline="0" noProof="0" dirty="0">
                <a:ln>
                  <a:noFill/>
                </a:ln>
                <a:solidFill>
                  <a:srgbClr val="000000"/>
                </a:solidFill>
                <a:effectLst/>
                <a:uLnTx/>
                <a:uFillTx/>
                <a:latin typeface="Arial" panose="020B0604020202020204"/>
                <a:ea typeface="+mn-ea"/>
                <a:cs typeface="+mn-cs"/>
              </a:rPr>
              <a:t>(Webinar 3) </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Recording &amp; Slide deck links available at: </a:t>
            </a: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hlinkClick r:id="rId4"/>
              </a:rPr>
              <a:t>https://healthit.gov/information-blocking/#webinars-presentations</a:t>
            </a: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 </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65471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36CB4-A326-B02F-3BDD-414ED9B2E18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87474DD-261A-4375-7377-CD9F2E849208}"/>
              </a:ext>
            </a:extLst>
          </p:cNvPr>
          <p:cNvSpPr>
            <a:spLocks noGrp="1"/>
          </p:cNvSpPr>
          <p:nvPr>
            <p:ph type="title"/>
          </p:nvPr>
        </p:nvSpPr>
        <p:spPr>
          <a:xfrm>
            <a:off x="454781" y="197998"/>
            <a:ext cx="11282438" cy="890356"/>
          </a:xfrm>
        </p:spPr>
        <p:txBody>
          <a:bodyPr>
            <a:normAutofit fontScale="90000"/>
          </a:bodyPr>
          <a:lstStyle/>
          <a:p>
            <a:r>
              <a:rPr lang="en-US"/>
              <a:t>FAQ: </a:t>
            </a:r>
            <a:r>
              <a:rPr lang="en-US" sz="2800"/>
              <a:t>In which patient access cases does the Preventing Harm Exception recognize “substantial harm” ?</a:t>
            </a:r>
            <a:br>
              <a:rPr lang="en-US" sz="2800"/>
            </a:br>
            <a:br>
              <a:rPr lang="en-US"/>
            </a:br>
            <a:endParaRPr lang="en-US"/>
          </a:p>
        </p:txBody>
      </p:sp>
      <p:sp>
        <p:nvSpPr>
          <p:cNvPr id="5" name="TextBox 4">
            <a:extLst>
              <a:ext uri="{FF2B5EF4-FFF2-40B4-BE49-F238E27FC236}">
                <a16:creationId xmlns:a16="http://schemas.microsoft.com/office/drawing/2014/main" id="{C39F5D26-1964-45BA-CC3F-2B339F485263}"/>
              </a:ext>
            </a:extLst>
          </p:cNvPr>
          <p:cNvSpPr txBox="1"/>
          <p:nvPr/>
        </p:nvSpPr>
        <p:spPr bwMode="gray">
          <a:xfrm>
            <a:off x="457319" y="6146110"/>
            <a:ext cx="7889239"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a:ea typeface="+mn-ea"/>
                <a:cs typeface="+mn-cs"/>
                <a:hlinkClick r:id="rId2"/>
              </a:rPr>
              <a:t>https://www.healthit.gov/faq/which-patient-access-cases-does-preventing-harm-exception-recognize-substantial-harm</a:t>
            </a:r>
            <a:r>
              <a:rPr kumimoji="0" lang="en-US" sz="1050" b="0" i="0" u="none" strike="noStrike" kern="1200" cap="none" spc="0" normalizeH="0" baseline="0" noProof="0">
                <a:ln>
                  <a:noFill/>
                </a:ln>
                <a:solidFill>
                  <a:srgbClr val="000000"/>
                </a:solidFill>
                <a:effectLst/>
                <a:uLnTx/>
                <a:uFillTx/>
                <a:latin typeface="Arial" panose="020B0604020202020204"/>
                <a:ea typeface="+mn-ea"/>
                <a:cs typeface="+mn-cs"/>
              </a:rPr>
              <a:t> </a:t>
            </a:r>
          </a:p>
        </p:txBody>
      </p:sp>
      <p:sp>
        <p:nvSpPr>
          <p:cNvPr id="10" name="TextBox 9">
            <a:extLst>
              <a:ext uri="{FF2B5EF4-FFF2-40B4-BE49-F238E27FC236}">
                <a16:creationId xmlns:a16="http://schemas.microsoft.com/office/drawing/2014/main" id="{8451C0F5-4E55-A3A8-8E82-B3F8D7695E3E}"/>
              </a:ext>
            </a:extLst>
          </p:cNvPr>
          <p:cNvSpPr txBox="1"/>
          <p:nvPr/>
        </p:nvSpPr>
        <p:spPr bwMode="gray">
          <a:xfrm>
            <a:off x="206307" y="1088354"/>
            <a:ext cx="2357599" cy="489364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33333"/>
                </a:solidFill>
                <a:effectLst/>
                <a:uLnTx/>
                <a:uFillTx/>
                <a:latin typeface="Arial" panose="020B0604020202020204"/>
                <a:ea typeface="+mn-ea"/>
                <a:cs typeface="+mn-cs"/>
              </a:rPr>
              <a:t>The Preventing Harm Exception at </a:t>
            </a:r>
            <a:r>
              <a:rPr kumimoji="0" lang="en-US" sz="1200" b="0" i="0" u="none" strike="noStrike" kern="1200" cap="none" spc="0" normalizeH="0" baseline="0" noProof="0">
                <a:ln>
                  <a:noFill/>
                </a:ln>
                <a:solidFill>
                  <a:srgbClr val="046DB1"/>
                </a:solidFill>
                <a:effectLst/>
                <a:uLnTx/>
                <a:uFillTx/>
                <a:latin typeface="Arial" panose="020B0604020202020204"/>
                <a:ea typeface="+mn-ea"/>
                <a:cs typeface="+mn-cs"/>
                <a:hlinkClick r:id="rId3"/>
              </a:rPr>
              <a:t>45 CFR 171.201</a:t>
            </a:r>
            <a:r>
              <a:rPr kumimoji="0" lang="en-US" sz="1200" b="0" i="0" u="none" strike="noStrike" kern="1200" cap="none" spc="0" normalizeH="0" baseline="0" noProof="0">
                <a:ln>
                  <a:noFill/>
                </a:ln>
                <a:solidFill>
                  <a:srgbClr val="333333"/>
                </a:solidFill>
                <a:effectLst/>
                <a:uLnTx/>
                <a:uFillTx/>
                <a:latin typeface="Arial" panose="020B0604020202020204"/>
                <a:ea typeface="+mn-ea"/>
                <a:cs typeface="+mn-cs"/>
              </a:rPr>
              <a:t> relies on the same types of harm as apply for a covered entity to deny </a:t>
            </a:r>
            <a:r>
              <a:rPr kumimoji="0" lang="en-US" sz="1200" b="0" i="0" u="none" strike="noStrike" kern="1200" cap="none" spc="0" normalizeH="0" baseline="0" noProof="0">
                <a:ln>
                  <a:noFill/>
                </a:ln>
                <a:solidFill>
                  <a:srgbClr val="046DB1"/>
                </a:solidFill>
                <a:effectLst/>
                <a:uLnTx/>
                <a:uFillTx/>
                <a:latin typeface="Arial" panose="020B0604020202020204"/>
                <a:ea typeface="+mn-ea"/>
                <a:cs typeface="+mn-cs"/>
                <a:hlinkClick r:id="rId4"/>
              </a:rPr>
              <a:t>access to protected health information</a:t>
            </a:r>
            <a:r>
              <a:rPr kumimoji="0" lang="en-US" sz="1200" b="0" i="0" u="none" strike="noStrike" kern="1200" cap="none" spc="0" normalizeH="0" baseline="0" noProof="0">
                <a:ln>
                  <a:noFill/>
                </a:ln>
                <a:solidFill>
                  <a:srgbClr val="333333"/>
                </a:solidFill>
                <a:effectLst/>
                <a:uLnTx/>
                <a:uFillTx/>
                <a:latin typeface="Arial" panose="020B0604020202020204"/>
                <a:ea typeface="+mn-ea"/>
                <a:cs typeface="+mn-cs"/>
              </a:rPr>
              <a:t> under the HIPAA Privacy Rule (see </a:t>
            </a:r>
            <a:r>
              <a:rPr kumimoji="0" lang="en-US" sz="1200" b="0" i="0" u="none" strike="noStrike" kern="1200" cap="none" spc="0" normalizeH="0" baseline="0" noProof="0">
                <a:ln>
                  <a:noFill/>
                </a:ln>
                <a:solidFill>
                  <a:srgbClr val="046DB1"/>
                </a:solidFill>
                <a:effectLst/>
                <a:uLnTx/>
                <a:uFillTx/>
                <a:latin typeface="Arial" panose="020B0604020202020204"/>
                <a:ea typeface="+mn-ea"/>
                <a:cs typeface="+mn-cs"/>
                <a:hlinkClick r:id="rId5"/>
              </a:rPr>
              <a:t>45 CFR 164.524(a)(3)</a:t>
            </a:r>
            <a:r>
              <a:rPr kumimoji="0" lang="en-US" sz="1200" b="0" i="0" u="none" strike="noStrike" kern="1200" cap="none" spc="0" normalizeH="0" baseline="0" noProof="0">
                <a:ln>
                  <a:noFill/>
                </a:ln>
                <a:solidFill>
                  <a:srgbClr val="333333"/>
                </a:solidFill>
                <a:effectLst/>
                <a:uLnTx/>
                <a:uFillTx/>
                <a:latin typeface="Arial" panose="020B0604020202020204"/>
                <a:ea typeface="+mn-ea"/>
                <a:cs typeface="+mn-cs"/>
              </a:rPr>
              <a:t>). Where an actor's practice, based on an individualized (</a:t>
            </a:r>
            <a:r>
              <a:rPr kumimoji="0" lang="en-US" sz="1200" b="0" i="0" u="none" strike="noStrike" kern="1200" cap="none" spc="0" normalizeH="0" baseline="0" noProof="0">
                <a:ln>
                  <a:noFill/>
                </a:ln>
                <a:solidFill>
                  <a:srgbClr val="046DB1"/>
                </a:solidFill>
                <a:effectLst/>
                <a:uLnTx/>
                <a:uFillTx/>
                <a:latin typeface="Arial" panose="020B0604020202020204"/>
                <a:ea typeface="+mn-ea"/>
                <a:cs typeface="+mn-cs"/>
                <a:hlinkClick r:id="rId6"/>
              </a:rPr>
              <a:t>45 CFR 171.201(c)(1)</a:t>
            </a:r>
            <a:r>
              <a:rPr kumimoji="0" lang="en-US" sz="1200" b="0" i="0" u="none" strike="noStrike" kern="1200" cap="none" spc="0" normalizeH="0" baseline="0" noProof="0">
                <a:ln>
                  <a:noFill/>
                </a:ln>
                <a:solidFill>
                  <a:srgbClr val="333333"/>
                </a:solidFill>
                <a:effectLst/>
                <a:uLnTx/>
                <a:uFillTx/>
                <a:latin typeface="Arial" panose="020B0604020202020204"/>
                <a:ea typeface="+mn-ea"/>
                <a:cs typeface="+mn-cs"/>
              </a:rPr>
              <a:t>) determination of </a:t>
            </a:r>
            <a:r>
              <a:rPr kumimoji="0" lang="en-US" sz="1200" b="0" i="0" u="none" strike="noStrike" kern="1200" cap="none" spc="0" normalizeH="0" baseline="0" noProof="0">
                <a:ln>
                  <a:noFill/>
                </a:ln>
                <a:solidFill>
                  <a:srgbClr val="046DB1"/>
                </a:solidFill>
                <a:effectLst/>
                <a:uLnTx/>
                <a:uFillTx/>
                <a:latin typeface="Arial" panose="020B0604020202020204"/>
                <a:ea typeface="+mn-ea"/>
                <a:cs typeface="+mn-cs"/>
                <a:hlinkClick r:id="rId7"/>
              </a:rPr>
              <a:t>risk</a:t>
            </a:r>
            <a:r>
              <a:rPr kumimoji="0" lang="en-US" sz="1200" b="0" i="0" u="none" strike="noStrike" kern="1200" cap="none" spc="0" normalizeH="0" baseline="0" noProof="0">
                <a:ln>
                  <a:noFill/>
                </a:ln>
                <a:solidFill>
                  <a:srgbClr val="333333"/>
                </a:solidFill>
                <a:effectLst/>
                <a:uLnTx/>
                <a:uFillTx/>
                <a:latin typeface="Arial" panose="020B0604020202020204"/>
                <a:ea typeface="+mn-ea"/>
                <a:cs typeface="+mn-cs"/>
              </a:rPr>
              <a:t>, is likely to interfere with a patient's or patient representative's access, exchange, or use of the patient's EHI, the type of harm (</a:t>
            </a:r>
            <a:r>
              <a:rPr kumimoji="0" lang="en-US" sz="1200" b="0" i="0" u="none" strike="noStrike" kern="1200" cap="none" spc="0" normalizeH="0" baseline="0" noProof="0">
                <a:ln>
                  <a:noFill/>
                </a:ln>
                <a:solidFill>
                  <a:srgbClr val="046DB1"/>
                </a:solidFill>
                <a:effectLst/>
                <a:uLnTx/>
                <a:uFillTx/>
                <a:latin typeface="Arial" panose="020B0604020202020204"/>
                <a:ea typeface="+mn-ea"/>
                <a:cs typeface="+mn-cs"/>
                <a:hlinkClick r:id="rId8"/>
              </a:rPr>
              <a:t>45 CFR 171.201(d)</a:t>
            </a:r>
            <a:r>
              <a:rPr kumimoji="0" lang="en-US" sz="1200" b="0" i="0" u="none" strike="noStrike" kern="1200" cap="none" spc="0" normalizeH="0" baseline="0" noProof="0">
                <a:ln>
                  <a:noFill/>
                </a:ln>
                <a:solidFill>
                  <a:srgbClr val="333333"/>
                </a:solidFill>
                <a:effectLst/>
                <a:uLnTx/>
                <a:uFillTx/>
                <a:latin typeface="Arial" panose="020B0604020202020204"/>
                <a:ea typeface="+mn-ea"/>
                <a:cs typeface="+mn-cs"/>
              </a:rPr>
              <a:t>) needed for the exception to apply depends on who is seeking access to the EHI, and what EHI they are seeking to access.</a:t>
            </a:r>
            <a:r>
              <a:rPr kumimoji="0" lang="en-US" sz="1200" b="0" i="0" u="none" strike="noStrike" kern="1200" cap="none" spc="0" normalizeH="0" baseline="30000" noProof="0">
                <a:ln>
                  <a:noFill/>
                </a:ln>
                <a:solidFill>
                  <a:srgbClr val="333333"/>
                </a:solidFill>
                <a:effectLst/>
                <a:uLnTx/>
                <a:uFillTx/>
                <a:latin typeface="Arial" panose="020B0604020202020204"/>
                <a:ea typeface="+mn-ea"/>
                <a:cs typeface="+mn-cs"/>
              </a:rPr>
              <a:t>4</a:t>
            </a:r>
            <a:endParaRPr kumimoji="0" lang="en-US" sz="1200" b="0" i="0" u="none" strike="noStrike" kern="1200" cap="none" spc="0" normalizeH="0" baseline="0" noProof="0">
              <a:ln>
                <a:noFill/>
              </a:ln>
              <a:solidFill>
                <a:srgbClr val="333333"/>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33333"/>
                </a:solidFill>
                <a:effectLst/>
                <a:uLnTx/>
                <a:uFillTx/>
                <a:latin typeface="Arial" panose="020B0604020202020204"/>
                <a:ea typeface="+mn-ea"/>
                <a:cs typeface="+mn-cs"/>
              </a:rPr>
              <a:t>The table below shows the </a:t>
            </a:r>
            <a:r>
              <a:rPr kumimoji="0" lang="en-US" sz="1200" b="0" i="1" u="none" strike="noStrike" kern="1200" cap="none" spc="0" normalizeH="0" baseline="0" noProof="0">
                <a:ln>
                  <a:noFill/>
                </a:ln>
                <a:solidFill>
                  <a:srgbClr val="046DB1"/>
                </a:solidFill>
                <a:effectLst/>
                <a:uLnTx/>
                <a:uFillTx/>
                <a:latin typeface="Arial" panose="020B0604020202020204"/>
                <a:ea typeface="+mn-ea"/>
                <a:cs typeface="+mn-cs"/>
                <a:hlinkClick r:id="rId8"/>
              </a:rPr>
              <a:t>type of harm</a:t>
            </a:r>
            <a:r>
              <a:rPr kumimoji="0" lang="en-US" sz="1200" b="0" i="0" u="none" strike="noStrike" kern="1200" cap="none" spc="0" normalizeH="0" baseline="0" noProof="0">
                <a:ln>
                  <a:noFill/>
                </a:ln>
                <a:solidFill>
                  <a:srgbClr val="333333"/>
                </a:solidFill>
                <a:effectLst/>
                <a:uLnTx/>
                <a:uFillTx/>
                <a:latin typeface="Arial" panose="020B0604020202020204"/>
                <a:ea typeface="+mn-ea"/>
                <a:cs typeface="+mn-cs"/>
              </a:rPr>
              <a:t> recognized under the Preventing Harm Exception for several commonly encountered patient access scenarios.</a:t>
            </a:r>
            <a:r>
              <a:rPr kumimoji="0" lang="en-US" sz="1200" b="0" i="0" u="none" strike="noStrike" kern="1200" cap="none" spc="0" normalizeH="0" baseline="30000" noProof="0">
                <a:ln>
                  <a:noFill/>
                </a:ln>
                <a:solidFill>
                  <a:srgbClr val="333333"/>
                </a:solidFill>
                <a:effectLst/>
                <a:uLnTx/>
                <a:uFillTx/>
                <a:latin typeface="Arial" panose="020B0604020202020204"/>
                <a:ea typeface="+mn-ea"/>
                <a:cs typeface="+mn-cs"/>
              </a:rPr>
              <a:t>1</a:t>
            </a:r>
            <a:endParaRPr kumimoji="0" lang="en-US" sz="1200" b="0" i="0" u="none" strike="noStrike" kern="1200" cap="none" spc="0" normalizeH="0" baseline="0" noProof="0">
              <a:ln>
                <a:noFill/>
              </a:ln>
              <a:solidFill>
                <a:srgbClr val="333333"/>
              </a:solidFill>
              <a:effectLst/>
              <a:uLnTx/>
              <a:uFillTx/>
              <a:latin typeface="Arial" panose="020B0604020202020204"/>
              <a:ea typeface="+mn-ea"/>
              <a:cs typeface="+mn-cs"/>
            </a:endParaRPr>
          </a:p>
        </p:txBody>
      </p:sp>
      <p:pic>
        <p:nvPicPr>
          <p:cNvPr id="12" name="Picture 11">
            <a:extLst>
              <a:ext uri="{FF2B5EF4-FFF2-40B4-BE49-F238E27FC236}">
                <a16:creationId xmlns:a16="http://schemas.microsoft.com/office/drawing/2014/main" id="{19BF316A-955C-A0D1-8D7C-549506F1E8A5}"/>
              </a:ext>
            </a:extLst>
          </p:cNvPr>
          <p:cNvPicPr>
            <a:picLocks noChangeAspect="1"/>
          </p:cNvPicPr>
          <p:nvPr/>
        </p:nvPicPr>
        <p:blipFill>
          <a:blip r:embed="rId9"/>
          <a:stretch>
            <a:fillRect/>
          </a:stretch>
        </p:blipFill>
        <p:spPr>
          <a:xfrm>
            <a:off x="2812380" y="1037334"/>
            <a:ext cx="8570719" cy="5066247"/>
          </a:xfrm>
          <a:prstGeom prst="rect">
            <a:avLst/>
          </a:prstGeom>
        </p:spPr>
      </p:pic>
      <p:sp>
        <p:nvSpPr>
          <p:cNvPr id="3" name="TextBox 2">
            <a:extLst>
              <a:ext uri="{FF2B5EF4-FFF2-40B4-BE49-F238E27FC236}">
                <a16:creationId xmlns:a16="http://schemas.microsoft.com/office/drawing/2014/main" id="{82BBBABA-EA0D-A4E6-F29C-6236AD0EC140}"/>
              </a:ext>
            </a:extLst>
          </p:cNvPr>
          <p:cNvSpPr txBox="1"/>
          <p:nvPr/>
        </p:nvSpPr>
        <p:spPr bwMode="gray">
          <a:xfrm>
            <a:off x="9760912" y="6184391"/>
            <a:ext cx="170098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a:ea typeface="+mn-ea"/>
                <a:cs typeface="+mn-cs"/>
              </a:rPr>
              <a:t>ID:IB.FAQ42.1.2022FEB</a:t>
            </a:r>
          </a:p>
        </p:txBody>
      </p:sp>
    </p:spTree>
    <p:extLst>
      <p:ext uri="{BB962C8B-B14F-4D97-AF65-F5344CB8AC3E}">
        <p14:creationId xmlns:p14="http://schemas.microsoft.com/office/powerpoint/2010/main" val="13052069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7882A4-D07D-BE48-AD5C-359AEE60A86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913F890-B0E6-4A1D-F87B-869CC16470E6}"/>
              </a:ext>
            </a:extLst>
          </p:cNvPr>
          <p:cNvSpPr>
            <a:spLocks noGrp="1"/>
          </p:cNvSpPr>
          <p:nvPr>
            <p:ph type="title"/>
          </p:nvPr>
        </p:nvSpPr>
        <p:spPr>
          <a:xfrm>
            <a:off x="454781" y="163809"/>
            <a:ext cx="11282438" cy="890356"/>
          </a:xfrm>
        </p:spPr>
        <p:txBody>
          <a:bodyPr>
            <a:normAutofit fontScale="90000"/>
          </a:bodyPr>
          <a:lstStyle/>
          <a:p>
            <a:r>
              <a:rPr lang="en-US"/>
              <a:t>FAQ: </a:t>
            </a:r>
            <a:r>
              <a:rPr lang="en-US" sz="2800"/>
              <a:t>Do the Preventing Harm Exception requirements for the type of harm align with the HIPAA Rules?</a:t>
            </a:r>
            <a:br>
              <a:rPr lang="en-US" sz="2800"/>
            </a:br>
            <a:br>
              <a:rPr lang="en-US"/>
            </a:br>
            <a:endParaRPr lang="en-US"/>
          </a:p>
        </p:txBody>
      </p:sp>
      <p:sp>
        <p:nvSpPr>
          <p:cNvPr id="14" name="TextBox 13">
            <a:extLst>
              <a:ext uri="{FF2B5EF4-FFF2-40B4-BE49-F238E27FC236}">
                <a16:creationId xmlns:a16="http://schemas.microsoft.com/office/drawing/2014/main" id="{A972E25E-5A3A-3715-73F6-00E73E3CB92D}"/>
              </a:ext>
            </a:extLst>
          </p:cNvPr>
          <p:cNvSpPr txBox="1"/>
          <p:nvPr/>
        </p:nvSpPr>
        <p:spPr bwMode="gray">
          <a:xfrm>
            <a:off x="454781" y="1305341"/>
            <a:ext cx="10090297" cy="424731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Arial" panose="020B0604020202020204"/>
                <a:ea typeface="+mn-ea"/>
                <a:cs typeface="+mn-cs"/>
              </a:rPr>
              <a:t>Yes. The Preventing Harm Exception’s </a:t>
            </a:r>
            <a:r>
              <a:rPr kumimoji="0" lang="en-US" sz="1800" b="0" i="1" u="none" strike="noStrike" kern="1200" cap="none" spc="0" normalizeH="0" baseline="0" noProof="0" dirty="0">
                <a:ln>
                  <a:noFill/>
                </a:ln>
                <a:solidFill>
                  <a:srgbClr val="333333"/>
                </a:solidFill>
                <a:effectLst/>
                <a:uLnTx/>
                <a:uFillTx/>
                <a:latin typeface="Arial" panose="020B0604020202020204"/>
                <a:ea typeface="+mn-ea"/>
                <a:cs typeface="+mn-cs"/>
              </a:rPr>
              <a:t>type of harm</a:t>
            </a:r>
            <a:r>
              <a:rPr kumimoji="0" lang="en-US" sz="1800" b="0" i="0" u="none" strike="noStrike" kern="1200" cap="none" spc="0" normalizeH="0" baseline="0" noProof="0" dirty="0">
                <a:ln>
                  <a:noFill/>
                </a:ln>
                <a:solidFill>
                  <a:srgbClr val="333333"/>
                </a:solidFill>
                <a:effectLst/>
                <a:uLnTx/>
                <a:uFillTx/>
                <a:latin typeface="Arial" panose="020B0604020202020204"/>
                <a:ea typeface="+mn-ea"/>
                <a:cs typeface="+mn-cs"/>
              </a:rPr>
              <a:t> condition relies on the same types of harm that serve as grounds for reviewable denial of an individual’s right of access under the Privacy Rule (</a:t>
            </a:r>
            <a:r>
              <a:rPr kumimoji="0" lang="en-US" sz="1800" b="0" i="0" u="none" strike="noStrike" kern="1200" cap="none" spc="0" normalizeH="0" baseline="0" noProof="0" dirty="0">
                <a:ln>
                  <a:noFill/>
                </a:ln>
                <a:solidFill>
                  <a:srgbClr val="046DB1"/>
                </a:solidFill>
                <a:effectLst/>
                <a:uLnTx/>
                <a:uFillTx/>
                <a:latin typeface="Arial" panose="020B0604020202020204"/>
                <a:ea typeface="+mn-ea"/>
                <a:cs typeface="+mn-cs"/>
                <a:hlinkClick r:id="rId2"/>
              </a:rPr>
              <a:t>45 CFR 164.524</a:t>
            </a:r>
            <a:r>
              <a:rPr kumimoji="0" lang="en-US" sz="1800" b="0" i="0" u="none" strike="noStrike" kern="1200" cap="none" spc="0" normalizeH="0" baseline="0" noProof="0" dirty="0">
                <a:ln>
                  <a:noFill/>
                </a:ln>
                <a:solidFill>
                  <a:srgbClr val="333333"/>
                </a:solidFill>
                <a:effectLst/>
                <a:uLnTx/>
                <a:uFillTx/>
                <a:latin typeface="Arial" panose="020B0604020202020204"/>
                <a:ea typeface="+mn-ea"/>
                <a:cs typeface="+mn-cs"/>
              </a:rPr>
              <a:t>). (</a:t>
            </a:r>
            <a:r>
              <a:rPr kumimoji="0" lang="en-US" sz="1800" b="0" i="1" u="none" strike="noStrike" kern="1200" cap="none" spc="0" normalizeH="0" baseline="0" noProof="0" dirty="0">
                <a:ln>
                  <a:noFill/>
                </a:ln>
                <a:solidFill>
                  <a:srgbClr val="333333"/>
                </a:solidFill>
                <a:effectLst/>
                <a:uLnTx/>
                <a:uFillTx/>
                <a:latin typeface="Arial" panose="020B0604020202020204"/>
                <a:ea typeface="+mn-ea"/>
                <a:cs typeface="+mn-cs"/>
              </a:rPr>
              <a:t>See </a:t>
            </a:r>
            <a:r>
              <a:rPr kumimoji="0" lang="en-US" sz="1800" b="0" i="0" u="none" strike="noStrike" kern="1200" cap="none" spc="0" normalizeH="0" baseline="0" noProof="0" dirty="0">
                <a:ln>
                  <a:noFill/>
                </a:ln>
                <a:solidFill>
                  <a:srgbClr val="333333"/>
                </a:solidFill>
                <a:effectLst/>
                <a:uLnTx/>
                <a:uFillTx/>
                <a:latin typeface="Arial" panose="020B0604020202020204"/>
                <a:ea typeface="+mn-ea"/>
                <a:cs typeface="+mn-cs"/>
              </a:rPr>
              <a:t>ONC Cures Act Final Rule preamble </a:t>
            </a:r>
            <a:r>
              <a:rPr kumimoji="0" lang="en-US" sz="1800" b="0" i="0" u="none" strike="noStrike" kern="1200" cap="none" spc="0" normalizeH="0" baseline="0" noProof="0" dirty="0">
                <a:ln>
                  <a:noFill/>
                </a:ln>
                <a:solidFill>
                  <a:srgbClr val="046DB1"/>
                </a:solidFill>
                <a:effectLst/>
                <a:uLnTx/>
                <a:uFillTx/>
                <a:latin typeface="Arial" panose="020B0604020202020204"/>
                <a:ea typeface="+mn-ea"/>
                <a:cs typeface="+mn-cs"/>
                <a:hlinkClick r:id="rId3"/>
              </a:rPr>
              <a:t>Table 3—Mapping of Circumstances Under § 171.201(d) to Applicable Harm Standards</a:t>
            </a:r>
            <a:r>
              <a:rPr kumimoji="0" lang="en-US" sz="1800" b="0" i="0" u="none" strike="noStrike" kern="1200" cap="none" spc="0" normalizeH="0" baseline="0" noProof="0" dirty="0">
                <a:ln>
                  <a:noFill/>
                </a:ln>
                <a:solidFill>
                  <a:srgbClr val="333333"/>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Arial" panose="020B0604020202020204"/>
                <a:ea typeface="+mn-ea"/>
                <a:cs typeface="+mn-cs"/>
              </a:rPr>
              <a:t>In most instances, including where a practice interferes with a patient’s own or the patient’s other health care providers’ legally permissible access, exchange, or use of the patient’s electronic health information (EHI), coverage under the Preventing Harm Exception requires that the risk be of physical harm. (</a:t>
            </a:r>
            <a:r>
              <a:rPr kumimoji="0" lang="en-US" sz="1800" b="0" i="1" u="none" strike="noStrike" kern="1200" cap="none" spc="0" normalizeH="0" baseline="0" noProof="0" dirty="0">
                <a:ln>
                  <a:noFill/>
                </a:ln>
                <a:solidFill>
                  <a:srgbClr val="333333"/>
                </a:solidFill>
                <a:effectLst/>
                <a:uLnTx/>
                <a:uFillTx/>
                <a:latin typeface="Arial" panose="020B0604020202020204"/>
                <a:ea typeface="+mn-ea"/>
                <a:cs typeface="+mn-cs"/>
              </a:rPr>
              <a:t>See </a:t>
            </a:r>
            <a:r>
              <a:rPr kumimoji="0" lang="en-US" sz="1800" b="0" i="0" u="none" strike="noStrike" kern="1200" cap="none" spc="0" normalizeH="0" baseline="0" noProof="0" dirty="0">
                <a:ln>
                  <a:noFill/>
                </a:ln>
                <a:solidFill>
                  <a:srgbClr val="333333"/>
                </a:solidFill>
                <a:effectLst/>
                <a:uLnTx/>
                <a:uFillTx/>
                <a:latin typeface="Arial" panose="020B0604020202020204"/>
                <a:ea typeface="+mn-ea"/>
                <a:cs typeface="+mn-cs"/>
              </a:rPr>
              <a:t>45 CFR 171.201(d)(3) and (4).)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Arial" panose="020B0604020202020204"/>
                <a:ea typeface="+mn-ea"/>
                <a:cs typeface="+mn-cs"/>
              </a:rPr>
              <a:t>However, the Preventing Harm Exception’s </a:t>
            </a:r>
            <a:r>
              <a:rPr kumimoji="0" lang="en-US" sz="1800" b="0" i="1" u="none" strike="noStrike" kern="1200" cap="none" spc="0" normalizeH="0" baseline="0" noProof="0" dirty="0">
                <a:ln>
                  <a:noFill/>
                </a:ln>
                <a:solidFill>
                  <a:srgbClr val="333333"/>
                </a:solidFill>
                <a:effectLst/>
                <a:uLnTx/>
                <a:uFillTx/>
                <a:latin typeface="Arial" panose="020B0604020202020204"/>
                <a:ea typeface="+mn-ea"/>
                <a:cs typeface="+mn-cs"/>
              </a:rPr>
              <a:t>type of harm</a:t>
            </a:r>
            <a:r>
              <a:rPr kumimoji="0" lang="en-US" sz="1800" b="0" i="0" u="none" strike="noStrike" kern="1200" cap="none" spc="0" normalizeH="0" baseline="0" noProof="0" dirty="0">
                <a:ln>
                  <a:noFill/>
                </a:ln>
                <a:solidFill>
                  <a:srgbClr val="333333"/>
                </a:solidFill>
                <a:effectLst/>
                <a:uLnTx/>
                <a:uFillTx/>
                <a:latin typeface="Arial" panose="020B0604020202020204"/>
                <a:ea typeface="+mn-ea"/>
                <a:cs typeface="+mn-cs"/>
              </a:rPr>
              <a:t> condition applies a “substantial harm” standard for practices interfering with a patient’s </a:t>
            </a:r>
            <a:r>
              <a:rPr kumimoji="0" lang="en-US" sz="1800" b="1" i="1" u="none" strike="noStrike" kern="1200" cap="none" spc="0" normalizeH="0" baseline="0" noProof="0" dirty="0">
                <a:ln>
                  <a:noFill/>
                </a:ln>
                <a:solidFill>
                  <a:srgbClr val="333333"/>
                </a:solidFill>
                <a:effectLst/>
                <a:uLnTx/>
                <a:uFillTx/>
                <a:latin typeface="Arial" panose="020B0604020202020204"/>
                <a:ea typeface="+mn-ea"/>
                <a:cs typeface="+mn-cs"/>
              </a:rPr>
              <a:t>representative’s</a:t>
            </a:r>
            <a:r>
              <a:rPr kumimoji="0" lang="en-US" sz="1800" b="0" i="0" u="none" strike="noStrike" kern="1200" cap="none" spc="0" normalizeH="0" baseline="0" noProof="0" dirty="0">
                <a:ln>
                  <a:noFill/>
                </a:ln>
                <a:solidFill>
                  <a:srgbClr val="333333"/>
                </a:solidFill>
                <a:effectLst/>
                <a:uLnTx/>
                <a:uFillTx/>
                <a:latin typeface="Arial" panose="020B0604020202020204"/>
                <a:ea typeface="+mn-ea"/>
                <a:cs typeface="+mn-cs"/>
              </a:rPr>
              <a:t> requested access, exchange, or use of the patient’s EHI and to the patient’s or their representative’s access to other persons’ individually identifiable information within the patient’s EHI in some circumstances. (</a:t>
            </a:r>
            <a:r>
              <a:rPr kumimoji="0" lang="en-US" sz="1800" b="0" i="1" u="none" strike="noStrike" kern="1200" cap="none" spc="0" normalizeH="0" baseline="0" noProof="0" dirty="0">
                <a:ln>
                  <a:noFill/>
                </a:ln>
                <a:solidFill>
                  <a:srgbClr val="333333"/>
                </a:solidFill>
                <a:effectLst/>
                <a:uLnTx/>
                <a:uFillTx/>
                <a:latin typeface="Arial" panose="020B0604020202020204"/>
                <a:ea typeface="+mn-ea"/>
                <a:cs typeface="+mn-cs"/>
              </a:rPr>
              <a:t>See </a:t>
            </a:r>
            <a:r>
              <a:rPr kumimoji="0" lang="en-US" sz="1800" b="0" i="0" u="none" strike="noStrike" kern="1200" cap="none" spc="0" normalizeH="0" baseline="0" noProof="0" dirty="0">
                <a:ln>
                  <a:noFill/>
                </a:ln>
                <a:solidFill>
                  <a:srgbClr val="333333"/>
                </a:solidFill>
                <a:effectLst/>
                <a:uLnTx/>
                <a:uFillTx/>
                <a:latin typeface="Arial" panose="020B0604020202020204"/>
                <a:ea typeface="+mn-ea"/>
                <a:cs typeface="+mn-cs"/>
              </a:rPr>
              <a:t>45 CFR 171.201(d)(1) and (2)).</a:t>
            </a:r>
          </a:p>
        </p:txBody>
      </p:sp>
      <p:sp>
        <p:nvSpPr>
          <p:cNvPr id="16" name="TextBox 15">
            <a:extLst>
              <a:ext uri="{FF2B5EF4-FFF2-40B4-BE49-F238E27FC236}">
                <a16:creationId xmlns:a16="http://schemas.microsoft.com/office/drawing/2014/main" id="{B5A1AA07-3CB1-5D56-6CC9-C25B420B0730}"/>
              </a:ext>
            </a:extLst>
          </p:cNvPr>
          <p:cNvSpPr txBox="1"/>
          <p:nvPr/>
        </p:nvSpPr>
        <p:spPr bwMode="gray">
          <a:xfrm>
            <a:off x="457319" y="6030694"/>
            <a:ext cx="3192426"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ID:IB.FAQ32.1.2021JAN</a:t>
            </a:r>
          </a:p>
        </p:txBody>
      </p:sp>
      <p:sp>
        <p:nvSpPr>
          <p:cNvPr id="18" name="TextBox 17">
            <a:extLst>
              <a:ext uri="{FF2B5EF4-FFF2-40B4-BE49-F238E27FC236}">
                <a16:creationId xmlns:a16="http://schemas.microsoft.com/office/drawing/2014/main" id="{08EED3CD-5ABC-B5FB-1D27-AB8327304BED}"/>
              </a:ext>
            </a:extLst>
          </p:cNvPr>
          <p:cNvSpPr txBox="1"/>
          <p:nvPr/>
        </p:nvSpPr>
        <p:spPr bwMode="gray">
          <a:xfrm>
            <a:off x="2398528" y="6020061"/>
            <a:ext cx="6511557"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hlinkClick r:id="rId4"/>
              </a:rPr>
              <a:t>https://www.healthit.gov/faq/do-preventing-harm-exception-requirements-type-harm-align-hipaa-rules</a:t>
            </a: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 </a:t>
            </a:r>
          </a:p>
        </p:txBody>
      </p:sp>
    </p:spTree>
    <p:extLst>
      <p:ext uri="{BB962C8B-B14F-4D97-AF65-F5344CB8AC3E}">
        <p14:creationId xmlns:p14="http://schemas.microsoft.com/office/powerpoint/2010/main" val="6208949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30319F-F85F-4830-9C6B-E7B5AE51E2D4}"/>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64FDB59B-5DD2-0F50-FA7D-5010CF8146F1}"/>
              </a:ext>
            </a:extLst>
          </p:cNvPr>
          <p:cNvSpPr>
            <a:spLocks noGrp="1"/>
          </p:cNvSpPr>
          <p:nvPr>
            <p:ph type="title"/>
          </p:nvPr>
        </p:nvSpPr>
        <p:spPr>
          <a:xfrm>
            <a:off x="457319" y="308113"/>
            <a:ext cx="10910887" cy="566530"/>
          </a:xfrm>
        </p:spPr>
        <p:txBody>
          <a:bodyPr/>
          <a:lstStyle/>
          <a:p>
            <a:r>
              <a:rPr lang="en-US"/>
              <a:t>Third Party Submitting IB Claim – New – June 2025</a:t>
            </a:r>
          </a:p>
        </p:txBody>
      </p:sp>
      <p:sp>
        <p:nvSpPr>
          <p:cNvPr id="6" name="Text Placeholder 2">
            <a:extLst>
              <a:ext uri="{FF2B5EF4-FFF2-40B4-BE49-F238E27FC236}">
                <a16:creationId xmlns:a16="http://schemas.microsoft.com/office/drawing/2014/main" id="{B5E5757E-5E90-5451-C54D-8A1A67297381}"/>
              </a:ext>
            </a:extLst>
          </p:cNvPr>
          <p:cNvSpPr>
            <a:spLocks noGrp="1"/>
          </p:cNvSpPr>
          <p:nvPr>
            <p:ph type="body" sz="quarter" idx="17"/>
          </p:nvPr>
        </p:nvSpPr>
        <p:spPr>
          <a:xfrm>
            <a:off x="457319" y="1185863"/>
            <a:ext cx="10465237" cy="387798"/>
          </a:xfrm>
        </p:spPr>
        <p:txBody>
          <a:bodyPr/>
          <a:lstStyle/>
          <a:p>
            <a:r>
              <a:rPr lang="en-US" sz="1800"/>
              <a:t>Can I have a third party submit an information blocking claim on my behalf?</a:t>
            </a:r>
          </a:p>
        </p:txBody>
      </p:sp>
      <p:sp>
        <p:nvSpPr>
          <p:cNvPr id="7" name="Content Placeholder 3">
            <a:extLst>
              <a:ext uri="{FF2B5EF4-FFF2-40B4-BE49-F238E27FC236}">
                <a16:creationId xmlns:a16="http://schemas.microsoft.com/office/drawing/2014/main" id="{D9769E3D-04EE-2D35-F87B-1C2C4C83A0A7}"/>
              </a:ext>
            </a:extLst>
          </p:cNvPr>
          <p:cNvSpPr>
            <a:spLocks noGrp="1"/>
          </p:cNvSpPr>
          <p:nvPr>
            <p:ph sz="quarter" idx="18"/>
          </p:nvPr>
        </p:nvSpPr>
        <p:spPr>
          <a:xfrm>
            <a:off x="457319" y="1943051"/>
            <a:ext cx="10575771" cy="1485949"/>
          </a:xfrm>
        </p:spPr>
        <p:txBody>
          <a:bodyPr/>
          <a:lstStyle/>
          <a:p>
            <a:pPr marL="0" indent="0">
              <a:lnSpc>
                <a:spcPct val="100000"/>
              </a:lnSpc>
              <a:buNone/>
            </a:pPr>
            <a:r>
              <a:rPr lang="en-US" sz="1800">
                <a:solidFill>
                  <a:schemeClr val="tx1"/>
                </a:solidFill>
              </a:rPr>
              <a:t>Yes. Anyone, individually or as a group, can have a third party of their choosing submit a claim of possible information blocking to HHS on their behalf.</a:t>
            </a:r>
            <a:endParaRPr lang="en-US"/>
          </a:p>
          <a:p>
            <a:pPr marL="0" indent="0">
              <a:lnSpc>
                <a:spcPct val="150000"/>
              </a:lnSpc>
              <a:buNone/>
            </a:pPr>
            <a:r>
              <a:rPr lang="en-US"/>
              <a:t>ID:IB.FAQ52.1.2025JUN</a:t>
            </a:r>
          </a:p>
        </p:txBody>
      </p:sp>
      <p:sp>
        <p:nvSpPr>
          <p:cNvPr id="8" name="TextBox 7">
            <a:extLst>
              <a:ext uri="{FF2B5EF4-FFF2-40B4-BE49-F238E27FC236}">
                <a16:creationId xmlns:a16="http://schemas.microsoft.com/office/drawing/2014/main" id="{95AEF452-3BE5-208E-B1B2-274458095477}"/>
              </a:ext>
            </a:extLst>
          </p:cNvPr>
          <p:cNvSpPr txBox="1"/>
          <p:nvPr/>
        </p:nvSpPr>
        <p:spPr>
          <a:xfrm>
            <a:off x="5375028" y="6458838"/>
            <a:ext cx="6013056" cy="261610"/>
          </a:xfrm>
          <a:prstGeom prst="rect">
            <a:avLst/>
          </a:prstGeom>
          <a:noFill/>
        </p:spPr>
        <p:txBody>
          <a:bodyPr wrap="square">
            <a:spAutoFit/>
          </a:bodyPr>
          <a:lstStyle/>
          <a:p>
            <a:r>
              <a:rPr lang="en-US" sz="1050">
                <a:hlinkClick r:id="rId2"/>
              </a:rPr>
              <a:t>https://healthit.gov/faq/can-i-have-a-third-party-submit-an-information-blocking-claim-on-my-behalf/</a:t>
            </a:r>
            <a:r>
              <a:rPr lang="en-US" sz="1050"/>
              <a:t> </a:t>
            </a:r>
          </a:p>
        </p:txBody>
      </p:sp>
    </p:spTree>
    <p:extLst>
      <p:ext uri="{BB962C8B-B14F-4D97-AF65-F5344CB8AC3E}">
        <p14:creationId xmlns:p14="http://schemas.microsoft.com/office/powerpoint/2010/main" val="19906205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49DD5-3B49-1E2B-8A44-F92322909D3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1641196-1962-A625-B01F-60E215C2934C}"/>
              </a:ext>
            </a:extLst>
          </p:cNvPr>
          <p:cNvSpPr>
            <a:spLocks noGrp="1"/>
          </p:cNvSpPr>
          <p:nvPr>
            <p:ph type="title"/>
          </p:nvPr>
        </p:nvSpPr>
        <p:spPr>
          <a:xfrm>
            <a:off x="458788" y="457974"/>
            <a:ext cx="11282438" cy="890356"/>
          </a:xfrm>
        </p:spPr>
        <p:txBody>
          <a:bodyPr>
            <a:normAutofit fontScale="90000"/>
          </a:bodyPr>
          <a:lstStyle/>
          <a:p>
            <a:r>
              <a:rPr lang="en-US"/>
              <a:t>FAQ: </a:t>
            </a:r>
            <a:r>
              <a:rPr lang="en-US" sz="2800"/>
              <a:t>Will the Preventing Harm Exception cover practices interfering with a patient’s access, exchange, or use of their EHI only for the purposes of reducing an imminent or immediate risk of harm? </a:t>
            </a:r>
            <a:br>
              <a:rPr lang="en-US" sz="2800"/>
            </a:br>
            <a:br>
              <a:rPr lang="en-US"/>
            </a:br>
            <a:endParaRPr lang="en-US"/>
          </a:p>
        </p:txBody>
      </p:sp>
      <p:sp>
        <p:nvSpPr>
          <p:cNvPr id="14" name="TextBox 13">
            <a:extLst>
              <a:ext uri="{FF2B5EF4-FFF2-40B4-BE49-F238E27FC236}">
                <a16:creationId xmlns:a16="http://schemas.microsoft.com/office/drawing/2014/main" id="{39561EB3-4603-73F1-E7D2-B406457434B4}"/>
              </a:ext>
            </a:extLst>
          </p:cNvPr>
          <p:cNvSpPr txBox="1"/>
          <p:nvPr/>
        </p:nvSpPr>
        <p:spPr bwMode="gray">
          <a:xfrm>
            <a:off x="457319" y="1875454"/>
            <a:ext cx="10515481" cy="3266985"/>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panose="020B0604020202020204"/>
                <a:ea typeface="+mn-ea"/>
                <a:cs typeface="+mn-cs"/>
              </a:rPr>
              <a:t>No. The </a:t>
            </a:r>
            <a:r>
              <a:rPr kumimoji="0" lang="en-US" sz="2000" b="0" i="1" u="none" strike="noStrike" kern="1200" cap="none" spc="0" normalizeH="0" baseline="0" noProof="0">
                <a:ln>
                  <a:noFill/>
                </a:ln>
                <a:solidFill>
                  <a:srgbClr val="000000"/>
                </a:solidFill>
                <a:effectLst/>
                <a:uLnTx/>
                <a:uFillTx/>
                <a:latin typeface="Arial" panose="020B0604020202020204"/>
                <a:ea typeface="+mn-ea"/>
                <a:cs typeface="+mn-cs"/>
              </a:rPr>
              <a:t>reasonable belief </a:t>
            </a:r>
            <a:r>
              <a:rPr kumimoji="0" lang="en-US" sz="2000" b="0" i="0" u="none" strike="noStrike" kern="1200" cap="none" spc="0" normalizeH="0" baseline="0" noProof="0">
                <a:ln>
                  <a:noFill/>
                </a:ln>
                <a:solidFill>
                  <a:srgbClr val="000000"/>
                </a:solidFill>
                <a:effectLst/>
                <a:uLnTx/>
                <a:uFillTx/>
                <a:latin typeface="Arial" panose="020B0604020202020204"/>
                <a:ea typeface="+mn-ea"/>
                <a:cs typeface="+mn-cs"/>
              </a:rPr>
              <a:t>condition does not include a requirement that the harm be expected to occur within a particular time period or that the likelihood of the harm be high enough to be considered “imminent.” (</a:t>
            </a:r>
            <a:r>
              <a:rPr kumimoji="0" lang="en-US" sz="2000" b="0" i="1" u="none" strike="noStrike" kern="1200" cap="none" spc="0" normalizeH="0" baseline="0" noProof="0">
                <a:ln>
                  <a:noFill/>
                </a:ln>
                <a:solidFill>
                  <a:srgbClr val="000000"/>
                </a:solidFill>
                <a:effectLst/>
                <a:uLnTx/>
                <a:uFillTx/>
                <a:latin typeface="Arial" panose="020B0604020202020204"/>
                <a:ea typeface="+mn-ea"/>
                <a:cs typeface="+mn-cs"/>
              </a:rPr>
              <a:t>See </a:t>
            </a:r>
            <a:r>
              <a:rPr kumimoji="0" lang="en-US" sz="2000" b="0" i="0" u="sng" strike="noStrike" kern="1200" cap="none" spc="0" normalizeH="0" baseline="0" noProof="0">
                <a:ln>
                  <a:noFill/>
                </a:ln>
                <a:solidFill>
                  <a:srgbClr val="000000"/>
                </a:solidFill>
                <a:effectLst/>
                <a:uLnTx/>
                <a:uFillTx/>
                <a:latin typeface="Arial" panose="020B0604020202020204"/>
                <a:ea typeface="+mn-ea"/>
                <a:cs typeface="+mn-cs"/>
                <a:hlinkClick r:id="rId2"/>
              </a:rPr>
              <a:t>45 CFR 171.201</a:t>
            </a:r>
            <a:r>
              <a:rPr kumimoji="0" lang="en-US" sz="2000" b="0" i="0" u="none" strike="noStrike" kern="1200" cap="none" spc="0" normalizeH="0" baseline="0" noProof="0">
                <a:ln>
                  <a:noFill/>
                </a:ln>
                <a:solidFill>
                  <a:srgbClr val="000000"/>
                </a:solidFill>
                <a:effectLst/>
                <a:uLnTx/>
                <a:uFillTx/>
                <a:latin typeface="Arial" panose="020B0604020202020204"/>
                <a:ea typeface="+mn-ea"/>
                <a:cs typeface="+mn-cs"/>
              </a:rPr>
              <a:t>(a)). The Preventing Harm Exception’s </a:t>
            </a:r>
            <a:r>
              <a:rPr kumimoji="0" lang="en-US" sz="2000" b="0" i="1" u="none" strike="noStrike" kern="1200" cap="none" spc="0" normalizeH="0" baseline="0" noProof="0">
                <a:ln>
                  <a:noFill/>
                </a:ln>
                <a:solidFill>
                  <a:srgbClr val="000000"/>
                </a:solidFill>
                <a:effectLst/>
                <a:uLnTx/>
                <a:uFillTx/>
                <a:latin typeface="Arial" panose="020B0604020202020204"/>
                <a:ea typeface="+mn-ea"/>
                <a:cs typeface="+mn-cs"/>
              </a:rPr>
              <a:t>reasonable belief</a:t>
            </a:r>
            <a:r>
              <a:rPr kumimoji="0" lang="en-US" sz="2000" b="0" i="0" u="none" strike="noStrike" kern="1200" cap="none" spc="0" normalizeH="0" baseline="0" noProof="0">
                <a:ln>
                  <a:noFill/>
                </a:ln>
                <a:solidFill>
                  <a:srgbClr val="000000"/>
                </a:solidFill>
                <a:effectLst/>
                <a:uLnTx/>
                <a:uFillTx/>
                <a:latin typeface="Arial" panose="020B0604020202020204"/>
                <a:ea typeface="+mn-ea"/>
                <a:cs typeface="+mn-cs"/>
              </a:rPr>
              <a:t> condition requires an actor engaging in a practice likely to interfere with a patient’s access, exchange, or use of their own EHI to have a reasonable belief that the practice will substantially reduce a risk to life or physical safety of the patient or another person that would otherwise arise from the affected access, exchange, or use.</a:t>
            </a:r>
          </a:p>
        </p:txBody>
      </p:sp>
      <p:sp>
        <p:nvSpPr>
          <p:cNvPr id="5" name="TextBox 4">
            <a:extLst>
              <a:ext uri="{FF2B5EF4-FFF2-40B4-BE49-F238E27FC236}">
                <a16:creationId xmlns:a16="http://schemas.microsoft.com/office/drawing/2014/main" id="{0CD1B452-622F-3F15-520C-9D029BC27140}"/>
              </a:ext>
            </a:extLst>
          </p:cNvPr>
          <p:cNvSpPr txBox="1"/>
          <p:nvPr/>
        </p:nvSpPr>
        <p:spPr bwMode="gray">
          <a:xfrm>
            <a:off x="457319" y="6025677"/>
            <a:ext cx="7509245"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a:ea typeface="+mn-ea"/>
                <a:cs typeface="+mn-cs"/>
                <a:hlinkClick r:id="rId3"/>
              </a:rPr>
              <a:t>https://www.healthit.gov/faq/will-preventing-harm-exception-cover-practices-interfering-patients-access-exchange-or-use</a:t>
            </a:r>
            <a:r>
              <a:rPr kumimoji="0" lang="en-US" sz="1050" b="0" i="0" u="none" strike="noStrike" kern="1200" cap="none" spc="0" normalizeH="0" baseline="0" noProof="0">
                <a:ln>
                  <a:noFill/>
                </a:ln>
                <a:solidFill>
                  <a:srgbClr val="000000"/>
                </a:solidFill>
                <a:effectLst/>
                <a:uLnTx/>
                <a:uFillTx/>
                <a:latin typeface="Arial" panose="020B0604020202020204"/>
                <a:ea typeface="+mn-ea"/>
                <a:cs typeface="+mn-cs"/>
              </a:rPr>
              <a:t> </a:t>
            </a:r>
          </a:p>
        </p:txBody>
      </p:sp>
      <p:sp>
        <p:nvSpPr>
          <p:cNvPr id="8" name="TextBox 7">
            <a:extLst>
              <a:ext uri="{FF2B5EF4-FFF2-40B4-BE49-F238E27FC236}">
                <a16:creationId xmlns:a16="http://schemas.microsoft.com/office/drawing/2014/main" id="{C7604F25-998C-7912-8025-BEA574A035B5}"/>
              </a:ext>
            </a:extLst>
          </p:cNvPr>
          <p:cNvSpPr txBox="1"/>
          <p:nvPr/>
        </p:nvSpPr>
        <p:spPr bwMode="gray">
          <a:xfrm>
            <a:off x="9091063" y="6025677"/>
            <a:ext cx="1754147"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B1B1B"/>
                </a:solidFill>
                <a:effectLst/>
                <a:uLnTx/>
                <a:uFillTx/>
                <a:latin typeface="Source Sans Pro Web"/>
                <a:ea typeface="+mn-ea"/>
                <a:cs typeface="+mn-cs"/>
              </a:rPr>
              <a:t>ID:IB.FAQ34.1.2021JAN</a:t>
            </a:r>
            <a:endParaRPr kumimoji="0" lang="en-US" sz="105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365893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5EE59E-382F-11FA-6FA9-3C619155D05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E90BD62-162D-B93B-CA70-71FCD2802EF3}"/>
              </a:ext>
            </a:extLst>
          </p:cNvPr>
          <p:cNvSpPr>
            <a:spLocks noGrp="1"/>
          </p:cNvSpPr>
          <p:nvPr>
            <p:ph type="title"/>
          </p:nvPr>
        </p:nvSpPr>
        <p:spPr>
          <a:xfrm>
            <a:off x="394566" y="136737"/>
            <a:ext cx="11282438" cy="890356"/>
          </a:xfrm>
        </p:spPr>
        <p:txBody>
          <a:bodyPr>
            <a:normAutofit fontScale="90000"/>
          </a:bodyPr>
          <a:lstStyle/>
          <a:p>
            <a:r>
              <a:rPr lang="en-US"/>
              <a:t>FAQ: </a:t>
            </a:r>
            <a:r>
              <a:rPr lang="en-US" sz="2800"/>
              <a:t>Would the Preventing Harm Exception cover a “blanket” several day delay on the release of laboratory or other test results to patients so an ordering clinician can evaluate each result for potential risk of harm associated with the release?</a:t>
            </a:r>
            <a:br>
              <a:rPr lang="en-US" sz="2800"/>
            </a:br>
            <a:br>
              <a:rPr lang="en-US"/>
            </a:br>
            <a:endParaRPr lang="en-US"/>
          </a:p>
        </p:txBody>
      </p:sp>
      <p:sp>
        <p:nvSpPr>
          <p:cNvPr id="14" name="TextBox 13">
            <a:extLst>
              <a:ext uri="{FF2B5EF4-FFF2-40B4-BE49-F238E27FC236}">
                <a16:creationId xmlns:a16="http://schemas.microsoft.com/office/drawing/2014/main" id="{29BAE372-725D-083D-EDF7-A9C4BA269D64}"/>
              </a:ext>
            </a:extLst>
          </p:cNvPr>
          <p:cNvSpPr txBox="1"/>
          <p:nvPr/>
        </p:nvSpPr>
        <p:spPr bwMode="gray">
          <a:xfrm>
            <a:off x="394566" y="1348800"/>
            <a:ext cx="10664337" cy="461664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No. Blanket delays that affect a broad array of routine results do not qualify for the Preventing Harm Exception. The Preventing Harm Exception is designed to cover only those practices that are no broader than necessary to reduce a risk of harm to the patient or another person.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As we </a:t>
            </a: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hlinkClick r:id="rId2"/>
              </a:rPr>
              <a:t>discussed</a:t>
            </a: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 in the Cures Act Final Rule, a clinician generally orders tests in the context of a clinician-patient relationship. In the context of that relationship, the clinician ordering a particular test would know the range of results that could be returned and could prospectively formulate, in the exercise of their professional judgment, an individualized determination for the specific patient that: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withholding the results of the particular test(s) from the patient would substantially reduce a risk to the patient’s or another person’s life or physical safety</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br>
            <a:r>
              <a:rPr kumimoji="0" lang="en-US" sz="1400" b="1" i="1" u="none" strike="noStrike" kern="1200" cap="none" spc="0" normalizeH="0" baseline="0" noProof="0">
                <a:ln>
                  <a:noFill/>
                </a:ln>
                <a:solidFill>
                  <a:srgbClr val="000000"/>
                </a:solidFill>
                <a:effectLst/>
                <a:uLnTx/>
                <a:uFillTx/>
                <a:latin typeface="Arial" panose="020B0604020202020204"/>
                <a:ea typeface="+mn-ea"/>
                <a:cs typeface="+mn-cs"/>
              </a:rPr>
              <a:t>- or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that withholding the results of the particular test(s) from a representative of the patient would substantially reduce a risk of substantial harm to the patient or another person.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Such individualized determinations made in good faith by an ordering clinician, in the exercise of their professional judgment and in the context of the treatment relationship within which they order the test, would satisfy the </a:t>
            </a:r>
            <a:r>
              <a:rPr kumimoji="0" lang="en-US" sz="1400" b="0" i="1" u="none" strike="noStrike" kern="1200" cap="none" spc="0" normalizeH="0" baseline="0" noProof="0">
                <a:ln>
                  <a:noFill/>
                </a:ln>
                <a:solidFill>
                  <a:srgbClr val="000000"/>
                </a:solidFill>
                <a:effectLst/>
                <a:uLnTx/>
                <a:uFillTx/>
                <a:latin typeface="Arial" panose="020B0604020202020204"/>
                <a:ea typeface="+mn-ea"/>
                <a:cs typeface="+mn-cs"/>
              </a:rPr>
              <a:t>type of risk </a:t>
            </a: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and </a:t>
            </a:r>
            <a:r>
              <a:rPr kumimoji="0" lang="en-US" sz="1400" b="0" i="1" u="none" strike="noStrike" kern="1200" cap="none" spc="0" normalizeH="0" baseline="0" noProof="0">
                <a:ln>
                  <a:noFill/>
                </a:ln>
                <a:solidFill>
                  <a:srgbClr val="000000"/>
                </a:solidFill>
                <a:effectLst/>
                <a:uLnTx/>
                <a:uFillTx/>
                <a:latin typeface="Arial" panose="020B0604020202020204"/>
                <a:ea typeface="+mn-ea"/>
                <a:cs typeface="+mn-cs"/>
              </a:rPr>
              <a:t>type of harm</a:t>
            </a: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 conditions of the Preventing Harm Exception. Actors, including but not limited to the ordering clinician, could implement practices in reliance on such determinations and the Preventing Harm Exception would cover such practices so long as the practices also satisfy the other four conditions of the exception.</a:t>
            </a:r>
          </a:p>
        </p:txBody>
      </p:sp>
      <p:sp>
        <p:nvSpPr>
          <p:cNvPr id="3" name="TextBox 2">
            <a:extLst>
              <a:ext uri="{FF2B5EF4-FFF2-40B4-BE49-F238E27FC236}">
                <a16:creationId xmlns:a16="http://schemas.microsoft.com/office/drawing/2014/main" id="{4E38A7ED-FB2F-B7C9-2C46-0B94B3487FBE}"/>
              </a:ext>
            </a:extLst>
          </p:cNvPr>
          <p:cNvSpPr txBox="1"/>
          <p:nvPr/>
        </p:nvSpPr>
        <p:spPr bwMode="gray">
          <a:xfrm>
            <a:off x="9385891" y="6025677"/>
            <a:ext cx="187398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ID:IB.FAQ33.1.2021JAN</a:t>
            </a:r>
          </a:p>
        </p:txBody>
      </p:sp>
      <p:sp>
        <p:nvSpPr>
          <p:cNvPr id="6" name="TextBox 5">
            <a:extLst>
              <a:ext uri="{FF2B5EF4-FFF2-40B4-BE49-F238E27FC236}">
                <a16:creationId xmlns:a16="http://schemas.microsoft.com/office/drawing/2014/main" id="{C730D5F4-BB4E-04B3-D24F-F8A02EECC73E}"/>
              </a:ext>
            </a:extLst>
          </p:cNvPr>
          <p:cNvSpPr txBox="1"/>
          <p:nvPr/>
        </p:nvSpPr>
        <p:spPr bwMode="gray">
          <a:xfrm>
            <a:off x="457319" y="6022169"/>
            <a:ext cx="7615571"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a:ea typeface="+mn-ea"/>
                <a:cs typeface="+mn-cs"/>
                <a:hlinkClick r:id="rId3"/>
              </a:rPr>
              <a:t>https://www.healthit.gov/faq/would-preventing-harm-exception-cover-blanket-several-day-delay-release-laboratory-or-other</a:t>
            </a:r>
            <a:r>
              <a:rPr kumimoji="0" lang="en-US" sz="1050" b="0" i="0" u="none" strike="noStrike" kern="1200" cap="none" spc="0" normalizeH="0" baseline="0" noProof="0">
                <a:ln>
                  <a:noFill/>
                </a:ln>
                <a:solidFill>
                  <a:srgbClr val="000000"/>
                </a:solidFill>
                <a:effectLst/>
                <a:uLnTx/>
                <a:uFillTx/>
                <a:latin typeface="Arial" panose="020B0604020202020204"/>
                <a:ea typeface="+mn-ea"/>
                <a:cs typeface="+mn-cs"/>
              </a:rPr>
              <a:t> </a:t>
            </a:r>
          </a:p>
        </p:txBody>
      </p:sp>
    </p:spTree>
    <p:extLst>
      <p:ext uri="{BB962C8B-B14F-4D97-AF65-F5344CB8AC3E}">
        <p14:creationId xmlns:p14="http://schemas.microsoft.com/office/powerpoint/2010/main" val="11126656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C0B5B-7526-70E8-8D64-967CDF8DC49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ADE1727-BCA1-D3CA-585B-47F3736E5201}"/>
              </a:ext>
            </a:extLst>
          </p:cNvPr>
          <p:cNvSpPr>
            <a:spLocks noGrp="1"/>
          </p:cNvSpPr>
          <p:nvPr>
            <p:ph type="title"/>
          </p:nvPr>
        </p:nvSpPr>
        <p:spPr>
          <a:xfrm>
            <a:off x="394566" y="136737"/>
            <a:ext cx="11282438" cy="890356"/>
          </a:xfrm>
        </p:spPr>
        <p:txBody>
          <a:bodyPr>
            <a:normAutofit fontScale="90000"/>
          </a:bodyPr>
          <a:lstStyle/>
          <a:p>
            <a:r>
              <a:rPr lang="en-US" sz="2700"/>
              <a:t>FAQ: Where the patient is a minor and to avoid breaching the patient’s confidentiality and trust with the provider, will the Preventing Harm Exception cover an actor’s practices that interfere with a parent or legal representative’s access, exchange, or use of the minor’s EHI?</a:t>
            </a:r>
            <a:br>
              <a:rPr lang="en-US" sz="2700"/>
            </a:br>
            <a:br>
              <a:rPr lang="en-US"/>
            </a:br>
            <a:endParaRPr lang="en-US"/>
          </a:p>
        </p:txBody>
      </p:sp>
      <p:sp>
        <p:nvSpPr>
          <p:cNvPr id="14" name="TextBox 13">
            <a:extLst>
              <a:ext uri="{FF2B5EF4-FFF2-40B4-BE49-F238E27FC236}">
                <a16:creationId xmlns:a16="http://schemas.microsoft.com/office/drawing/2014/main" id="{A9B6A5AD-A027-D53B-5DD9-F026D9F9240F}"/>
              </a:ext>
            </a:extLst>
          </p:cNvPr>
          <p:cNvSpPr txBox="1"/>
          <p:nvPr/>
        </p:nvSpPr>
        <p:spPr bwMode="gray">
          <a:xfrm>
            <a:off x="322849" y="1698424"/>
            <a:ext cx="10664337" cy="34163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panose="020B0604020202020204"/>
                <a:ea typeface="+mn-ea"/>
                <a:cs typeface="+mn-cs"/>
              </a:rPr>
              <a:t>No. Unless an actor reasonably believes a practice that interferes with a parent or other legal representative’s requested access, exchange, or use of the minor’s electronic health information (EHI) will substantially reduce a risk of at least substantial harm to the patient or another person, the </a:t>
            </a:r>
            <a:r>
              <a:rPr kumimoji="0" lang="en-US" sz="2400" b="1" i="0" u="sng" strike="noStrike" kern="1200" cap="none" spc="0" normalizeH="0" baseline="0" noProof="0">
                <a:ln>
                  <a:noFill/>
                </a:ln>
                <a:solidFill>
                  <a:srgbClr val="000000"/>
                </a:solidFill>
                <a:effectLst/>
                <a:uLnTx/>
                <a:uFillTx/>
                <a:latin typeface="Arial" panose="020B0604020202020204"/>
                <a:ea typeface="+mn-ea"/>
                <a:cs typeface="+mn-cs"/>
                <a:hlinkClick r:id="rId2"/>
              </a:rPr>
              <a:t>Preventing Harm Exception</a:t>
            </a:r>
            <a:r>
              <a:rPr kumimoji="0" lang="en-US" sz="2400" b="0" i="0" u="none" strike="noStrike" kern="1200" cap="none" spc="0" normalizeH="0" baseline="0" noProof="0">
                <a:ln>
                  <a:noFill/>
                </a:ln>
                <a:solidFill>
                  <a:srgbClr val="000000"/>
                </a:solidFill>
                <a:effectLst/>
                <a:uLnTx/>
                <a:uFillTx/>
                <a:latin typeface="Arial" panose="020B0604020202020204"/>
                <a:ea typeface="+mn-ea"/>
                <a:cs typeface="+mn-cs"/>
              </a:rPr>
              <a:t> is not designed to cover that practice.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panose="020B0604020202020204"/>
                <a:ea typeface="+mn-ea"/>
                <a:cs typeface="+mn-cs"/>
              </a:rPr>
              <a:t>The </a:t>
            </a:r>
            <a:r>
              <a:rPr kumimoji="0" lang="en-US" sz="2400" b="1" i="0" u="sng" strike="noStrike" kern="1200" cap="none" spc="0" normalizeH="0" baseline="0" noProof="0">
                <a:ln>
                  <a:noFill/>
                </a:ln>
                <a:solidFill>
                  <a:srgbClr val="000000"/>
                </a:solidFill>
                <a:effectLst/>
                <a:uLnTx/>
                <a:uFillTx/>
                <a:latin typeface="Arial" panose="020B0604020202020204"/>
                <a:ea typeface="+mn-ea"/>
                <a:cs typeface="+mn-cs"/>
                <a:hlinkClick r:id="rId3"/>
              </a:rPr>
              <a:t>Privacy Exception</a:t>
            </a:r>
            <a:r>
              <a:rPr kumimoji="0" lang="en-US" sz="2400" b="0" i="0" u="none" strike="noStrike" kern="1200" cap="none" spc="0" normalizeH="0" baseline="0" noProof="0">
                <a:ln>
                  <a:noFill/>
                </a:ln>
                <a:solidFill>
                  <a:srgbClr val="000000"/>
                </a:solidFill>
                <a:effectLst/>
                <a:uLnTx/>
                <a:uFillTx/>
                <a:latin typeface="Arial" panose="020B0604020202020204"/>
                <a:ea typeface="+mn-ea"/>
                <a:cs typeface="+mn-cs"/>
              </a:rPr>
              <a:t> contains a sub-exception (45 CFR 171.202(e)) that covers practices respecting an individual’s request not to share information, subject to certain conditions.</a:t>
            </a:r>
          </a:p>
        </p:txBody>
      </p:sp>
      <p:sp>
        <p:nvSpPr>
          <p:cNvPr id="3" name="TextBox 2">
            <a:extLst>
              <a:ext uri="{FF2B5EF4-FFF2-40B4-BE49-F238E27FC236}">
                <a16:creationId xmlns:a16="http://schemas.microsoft.com/office/drawing/2014/main" id="{E65AB0C0-327E-0060-63DB-4417650E12DC}"/>
              </a:ext>
            </a:extLst>
          </p:cNvPr>
          <p:cNvSpPr txBox="1"/>
          <p:nvPr/>
        </p:nvSpPr>
        <p:spPr bwMode="gray">
          <a:xfrm>
            <a:off x="9385891" y="6025677"/>
            <a:ext cx="187398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ID:IB.FAQ31.1.2021JAN</a:t>
            </a:r>
          </a:p>
        </p:txBody>
      </p:sp>
      <p:sp>
        <p:nvSpPr>
          <p:cNvPr id="6" name="TextBox 5">
            <a:extLst>
              <a:ext uri="{FF2B5EF4-FFF2-40B4-BE49-F238E27FC236}">
                <a16:creationId xmlns:a16="http://schemas.microsoft.com/office/drawing/2014/main" id="{D00C1064-0A20-7ACE-292A-81664A90822C}"/>
              </a:ext>
            </a:extLst>
          </p:cNvPr>
          <p:cNvSpPr txBox="1"/>
          <p:nvPr/>
        </p:nvSpPr>
        <p:spPr bwMode="gray">
          <a:xfrm>
            <a:off x="457319" y="6022169"/>
            <a:ext cx="7615571"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a:ea typeface="+mn-ea"/>
                <a:cs typeface="+mn-cs"/>
                <a:hlinkClick r:id="rId4"/>
              </a:rPr>
              <a:t>https://healthit.gov/faq/where-patient-minor-and-avoid-breaching-patients-confidentiality-and-trust-provider-will/</a:t>
            </a:r>
            <a:r>
              <a:rPr kumimoji="0" lang="en-US" sz="1050" b="0" i="0" u="none" strike="noStrike" kern="1200" cap="none" spc="0" normalizeH="0" baseline="0" noProof="0">
                <a:ln>
                  <a:noFill/>
                </a:ln>
                <a:solidFill>
                  <a:srgbClr val="000000"/>
                </a:solidFill>
                <a:effectLst/>
                <a:uLnTx/>
                <a:uFillTx/>
                <a:latin typeface="Arial" panose="020B0604020202020204"/>
                <a:ea typeface="+mn-ea"/>
                <a:cs typeface="+mn-cs"/>
              </a:rPr>
              <a:t> </a:t>
            </a:r>
          </a:p>
        </p:txBody>
      </p:sp>
    </p:spTree>
    <p:extLst>
      <p:ext uri="{BB962C8B-B14F-4D97-AF65-F5344CB8AC3E}">
        <p14:creationId xmlns:p14="http://schemas.microsoft.com/office/powerpoint/2010/main" val="41726022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EC041-457C-052A-53C9-AE7BCE5BBD2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ECC3EA-4E5E-B678-7BD0-58724F78AF9B}"/>
              </a:ext>
            </a:extLst>
          </p:cNvPr>
          <p:cNvSpPr>
            <a:spLocks noGrp="1"/>
          </p:cNvSpPr>
          <p:nvPr>
            <p:ph type="title"/>
          </p:nvPr>
        </p:nvSpPr>
        <p:spPr>
          <a:xfrm>
            <a:off x="394566" y="136737"/>
            <a:ext cx="11282438" cy="890356"/>
          </a:xfrm>
        </p:spPr>
        <p:txBody>
          <a:bodyPr>
            <a:normAutofit fontScale="90000"/>
          </a:bodyPr>
          <a:lstStyle/>
          <a:p>
            <a:r>
              <a:rPr lang="en-US" sz="2200"/>
              <a:t>FAQ: Where the patient is a minor and to reduce a risk of harm other than physical abuse, will the Preventing Harm Exception cover an actor’s practices that interfere with a parent or legal guardian’s access, exchange, or use of the minor’s EHI?</a:t>
            </a:r>
            <a:br>
              <a:rPr lang="en-US" b="1"/>
            </a:br>
            <a:r>
              <a:rPr lang="en-US"/>
              <a:t> </a:t>
            </a:r>
            <a:br>
              <a:rPr lang="en-US"/>
            </a:br>
            <a:endParaRPr lang="en-US"/>
          </a:p>
        </p:txBody>
      </p:sp>
      <p:sp>
        <p:nvSpPr>
          <p:cNvPr id="14" name="TextBox 13">
            <a:extLst>
              <a:ext uri="{FF2B5EF4-FFF2-40B4-BE49-F238E27FC236}">
                <a16:creationId xmlns:a16="http://schemas.microsoft.com/office/drawing/2014/main" id="{7A231DD3-D246-F686-3058-A08C7CCC3128}"/>
              </a:ext>
            </a:extLst>
          </p:cNvPr>
          <p:cNvSpPr txBox="1"/>
          <p:nvPr/>
        </p:nvSpPr>
        <p:spPr bwMode="gray">
          <a:xfrm>
            <a:off x="394566" y="1260720"/>
            <a:ext cx="10664337" cy="45243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Yes, where the </a:t>
            </a:r>
            <a:r>
              <a:rPr kumimoji="0" lang="en-US" sz="1800" b="0" i="1" u="none" strike="noStrike" kern="1200" cap="none" spc="0" normalizeH="0" baseline="0" noProof="0">
                <a:ln>
                  <a:noFill/>
                </a:ln>
                <a:solidFill>
                  <a:srgbClr val="000000"/>
                </a:solidFill>
                <a:effectLst/>
                <a:uLnTx/>
                <a:uFillTx/>
                <a:latin typeface="Arial" panose="020B0604020202020204"/>
                <a:ea typeface="+mn-ea"/>
                <a:cs typeface="+mn-cs"/>
              </a:rPr>
              <a:t>risk of harm</a:t>
            </a: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 has been determined on an individualized basis and all other conditions of the Preventing Harm Exception are met. For example, the practice must be no broader than necessary and the actor must reasonably believe the practice will substantially reduce the risk of harm. (For all the conditions of the Preventing Harm Exception, please see </a:t>
            </a:r>
            <a:r>
              <a:rPr kumimoji="0" lang="en-US" sz="1800" b="1" i="0" u="sng" strike="noStrike" kern="1200" cap="none" spc="0" normalizeH="0" baseline="0" noProof="0">
                <a:ln>
                  <a:noFill/>
                </a:ln>
                <a:solidFill>
                  <a:srgbClr val="000000"/>
                </a:solidFill>
                <a:effectLst/>
                <a:uLnTx/>
                <a:uFillTx/>
                <a:latin typeface="Arial" panose="020B0604020202020204"/>
                <a:ea typeface="+mn-ea"/>
                <a:cs typeface="+mn-cs"/>
                <a:hlinkClick r:id="rId2"/>
              </a:rPr>
              <a:t>45 CFR 171.201</a:t>
            </a: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For purposes of the Preventing Harm Exception, a parent or legal guardian would be considered a patient’s legal representative. The Preventing Harm Exception’s </a:t>
            </a:r>
            <a:r>
              <a:rPr kumimoji="0" lang="en-US" sz="1800" b="0" i="1" u="none" strike="noStrike" kern="1200" cap="none" spc="0" normalizeH="0" baseline="0" noProof="0">
                <a:ln>
                  <a:noFill/>
                </a:ln>
                <a:solidFill>
                  <a:srgbClr val="000000"/>
                </a:solidFill>
                <a:effectLst/>
                <a:uLnTx/>
                <a:uFillTx/>
                <a:latin typeface="Arial" panose="020B0604020202020204"/>
                <a:ea typeface="+mn-ea"/>
                <a:cs typeface="+mn-cs"/>
              </a:rPr>
              <a:t>type of harm</a:t>
            </a: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 condition applies a “substantial harm” standard for practices interfering with a patient’s </a:t>
            </a:r>
            <a:r>
              <a:rPr kumimoji="0" lang="en-US" sz="1800" b="1" i="1" u="none" strike="noStrike" kern="1200" cap="none" spc="0" normalizeH="0" baseline="0" noProof="0">
                <a:ln>
                  <a:noFill/>
                </a:ln>
                <a:solidFill>
                  <a:srgbClr val="000000"/>
                </a:solidFill>
                <a:effectLst/>
                <a:uLnTx/>
                <a:uFillTx/>
                <a:latin typeface="Arial" panose="020B0604020202020204"/>
                <a:ea typeface="+mn-ea"/>
                <a:cs typeface="+mn-cs"/>
              </a:rPr>
              <a:t>representative’s</a:t>
            </a: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 requested access, exchange, or use of the patient’s EHI. (</a:t>
            </a:r>
            <a:r>
              <a:rPr kumimoji="0" lang="en-US" sz="1800" b="0" i="1" u="none" strike="noStrike" kern="1200" cap="none" spc="0" normalizeH="0" baseline="0" noProof="0">
                <a:ln>
                  <a:noFill/>
                </a:ln>
                <a:solidFill>
                  <a:srgbClr val="000000"/>
                </a:solidFill>
                <a:effectLst/>
                <a:uLnTx/>
                <a:uFillTx/>
                <a:latin typeface="Arial" panose="020B0604020202020204"/>
                <a:ea typeface="+mn-ea"/>
                <a:cs typeface="+mn-cs"/>
              </a:rPr>
              <a:t>See </a:t>
            </a: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45 CFR 171.201(d)(1)).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The </a:t>
            </a:r>
            <a:r>
              <a:rPr kumimoji="0" lang="en-US" sz="1800" b="0" i="1" u="none" strike="noStrike" kern="1200" cap="none" spc="0" normalizeH="0" baseline="0" noProof="0">
                <a:ln>
                  <a:noFill/>
                </a:ln>
                <a:solidFill>
                  <a:srgbClr val="000000"/>
                </a:solidFill>
                <a:effectLst/>
                <a:uLnTx/>
                <a:uFillTx/>
                <a:latin typeface="Arial" panose="020B0604020202020204"/>
                <a:ea typeface="+mn-ea"/>
                <a:cs typeface="+mn-cs"/>
              </a:rPr>
              <a:t>type of harm</a:t>
            </a: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 conditions for Preventing Harm Exception coverage of practices interfering with patients’ and their representatives’ access to EHI on the basis of an individualized determination of risk are specifically aligned with the HIPAA Privacy Rule’s grounds for reviewable denial of an individual’s right of access under the Privacy Rule. (</a:t>
            </a:r>
            <a:r>
              <a:rPr kumimoji="0" lang="en-US" sz="1800" b="0" i="1" u="none" strike="noStrike" kern="1200" cap="none" spc="0" normalizeH="0" baseline="0" noProof="0">
                <a:ln>
                  <a:noFill/>
                </a:ln>
                <a:solidFill>
                  <a:srgbClr val="000000"/>
                </a:solidFill>
                <a:effectLst/>
                <a:uLnTx/>
                <a:uFillTx/>
                <a:latin typeface="Arial" panose="020B0604020202020204"/>
                <a:ea typeface="+mn-ea"/>
                <a:cs typeface="+mn-cs"/>
              </a:rPr>
              <a:t>See also</a:t>
            </a: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 ONC Cures Act Final Rule preamble </a:t>
            </a:r>
            <a:r>
              <a:rPr kumimoji="0" lang="en-US" sz="1800" b="1" i="0" u="sng" strike="noStrike" kern="1200" cap="none" spc="0" normalizeH="0" baseline="0" noProof="0">
                <a:ln>
                  <a:noFill/>
                </a:ln>
                <a:solidFill>
                  <a:srgbClr val="000000"/>
                </a:solidFill>
                <a:effectLst/>
                <a:uLnTx/>
                <a:uFillTx/>
                <a:latin typeface="Arial" panose="020B0604020202020204"/>
                <a:ea typeface="+mn-ea"/>
                <a:cs typeface="+mn-cs"/>
                <a:hlinkClick r:id="rId3"/>
              </a:rPr>
              <a:t>discussion</a:t>
            </a: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 and </a:t>
            </a:r>
            <a:r>
              <a:rPr kumimoji="0" lang="en-US" sz="1800" b="1" i="0" u="sng" strike="noStrike" kern="1200" cap="none" spc="0" normalizeH="0" baseline="0" noProof="0">
                <a:ln>
                  <a:noFill/>
                </a:ln>
                <a:solidFill>
                  <a:srgbClr val="000000"/>
                </a:solidFill>
                <a:effectLst/>
                <a:uLnTx/>
                <a:uFillTx/>
                <a:latin typeface="Arial" panose="020B0604020202020204"/>
                <a:ea typeface="+mn-ea"/>
                <a:cs typeface="+mn-cs"/>
                <a:hlinkClick r:id="rId4"/>
              </a:rPr>
              <a:t>Table 3—Mapping of Circumstances Under § 171.201(d) to Applicable Harm Standards</a:t>
            </a: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a:t>
            </a:r>
          </a:p>
        </p:txBody>
      </p:sp>
      <p:sp>
        <p:nvSpPr>
          <p:cNvPr id="3" name="TextBox 2">
            <a:extLst>
              <a:ext uri="{FF2B5EF4-FFF2-40B4-BE49-F238E27FC236}">
                <a16:creationId xmlns:a16="http://schemas.microsoft.com/office/drawing/2014/main" id="{960140F5-943A-0A23-02C9-064B68019D2A}"/>
              </a:ext>
            </a:extLst>
          </p:cNvPr>
          <p:cNvSpPr txBox="1"/>
          <p:nvPr/>
        </p:nvSpPr>
        <p:spPr bwMode="gray">
          <a:xfrm>
            <a:off x="9385891" y="6025677"/>
            <a:ext cx="187398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IB.FAQ35.1.2021JAN</a:t>
            </a:r>
          </a:p>
        </p:txBody>
      </p:sp>
      <p:sp>
        <p:nvSpPr>
          <p:cNvPr id="6" name="TextBox 5">
            <a:extLst>
              <a:ext uri="{FF2B5EF4-FFF2-40B4-BE49-F238E27FC236}">
                <a16:creationId xmlns:a16="http://schemas.microsoft.com/office/drawing/2014/main" id="{463395B0-2F2F-7872-EC97-FEDA929839D8}"/>
              </a:ext>
            </a:extLst>
          </p:cNvPr>
          <p:cNvSpPr txBox="1"/>
          <p:nvPr/>
        </p:nvSpPr>
        <p:spPr bwMode="gray">
          <a:xfrm>
            <a:off x="457319" y="6022169"/>
            <a:ext cx="7615571"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a:ea typeface="+mn-ea"/>
                <a:cs typeface="+mn-cs"/>
                <a:hlinkClick r:id="rId5"/>
              </a:rPr>
              <a:t>https://healthit.gov/faq/where-patient-minor-and-reduce-risk-harm-other-physical-abuse-will-preventing-harm-exception/</a:t>
            </a:r>
            <a:r>
              <a:rPr kumimoji="0" lang="en-US" sz="1050" b="0" i="0" u="none" strike="noStrike" kern="1200" cap="none" spc="0" normalizeH="0" baseline="0" noProof="0">
                <a:ln>
                  <a:noFill/>
                </a:ln>
                <a:solidFill>
                  <a:srgbClr val="000000"/>
                </a:solidFill>
                <a:effectLst/>
                <a:uLnTx/>
                <a:uFillTx/>
                <a:latin typeface="Arial" panose="020B0604020202020204"/>
                <a:ea typeface="+mn-ea"/>
                <a:cs typeface="+mn-cs"/>
              </a:rPr>
              <a:t>  </a:t>
            </a:r>
          </a:p>
        </p:txBody>
      </p:sp>
    </p:spTree>
    <p:extLst>
      <p:ext uri="{BB962C8B-B14F-4D97-AF65-F5344CB8AC3E}">
        <p14:creationId xmlns:p14="http://schemas.microsoft.com/office/powerpoint/2010/main" val="28077608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F8940-1B74-5059-54D2-CA07B030850B}"/>
              </a:ext>
            </a:extLst>
          </p:cNvPr>
          <p:cNvSpPr>
            <a:spLocks noGrp="1"/>
          </p:cNvSpPr>
          <p:nvPr>
            <p:ph type="title"/>
          </p:nvPr>
        </p:nvSpPr>
        <p:spPr/>
        <p:txBody>
          <a:bodyPr/>
          <a:lstStyle/>
          <a:p>
            <a:r>
              <a:rPr lang="en-US"/>
              <a:t>Where to Find More Information</a:t>
            </a:r>
          </a:p>
        </p:txBody>
      </p:sp>
      <p:sp>
        <p:nvSpPr>
          <p:cNvPr id="3" name="Text Placeholder 2">
            <a:extLst>
              <a:ext uri="{FF2B5EF4-FFF2-40B4-BE49-F238E27FC236}">
                <a16:creationId xmlns:a16="http://schemas.microsoft.com/office/drawing/2014/main" id="{9F3CCB35-09EF-8AD0-9CBF-DF66B2E16911}"/>
              </a:ext>
            </a:extLst>
          </p:cNvPr>
          <p:cNvSpPr>
            <a:spLocks noGrp="1"/>
          </p:cNvSpPr>
          <p:nvPr>
            <p:ph type="body" sz="quarter" idx="17"/>
          </p:nvPr>
        </p:nvSpPr>
        <p:spPr>
          <a:xfrm>
            <a:off x="457319" y="1161422"/>
            <a:ext cx="5467795" cy="372731"/>
          </a:xfrm>
        </p:spPr>
        <p:txBody>
          <a:bodyPr/>
          <a:lstStyle/>
          <a:p>
            <a:r>
              <a:rPr lang="en-US"/>
              <a:t>ASTP Website Resources</a:t>
            </a:r>
          </a:p>
        </p:txBody>
      </p:sp>
      <p:sp>
        <p:nvSpPr>
          <p:cNvPr id="4" name="Content Placeholder 3">
            <a:extLst>
              <a:ext uri="{FF2B5EF4-FFF2-40B4-BE49-F238E27FC236}">
                <a16:creationId xmlns:a16="http://schemas.microsoft.com/office/drawing/2014/main" id="{01BFFCC7-EC48-2427-2DB6-EA155562D697}"/>
              </a:ext>
            </a:extLst>
          </p:cNvPr>
          <p:cNvSpPr>
            <a:spLocks noGrp="1"/>
          </p:cNvSpPr>
          <p:nvPr>
            <p:ph sz="quarter" idx="18"/>
          </p:nvPr>
        </p:nvSpPr>
        <p:spPr>
          <a:xfrm>
            <a:off x="457319" y="1778374"/>
            <a:ext cx="4788449" cy="3918204"/>
          </a:xfrm>
        </p:spPr>
        <p:txBody>
          <a:bodyPr/>
          <a:lstStyle/>
          <a:p>
            <a:r>
              <a:rPr lang="en-US" sz="1600"/>
              <a:t>Information Blocking Webpage (Fact Sheets, FAQs, Blogs, Webinars &amp; Presentations, Press/Media): </a:t>
            </a:r>
            <a:r>
              <a:rPr lang="en-US" sz="1600">
                <a:hlinkClick r:id="rId2"/>
              </a:rPr>
              <a:t>https://www.healthit.gov/topic/information-blocking</a:t>
            </a:r>
            <a:r>
              <a:rPr lang="en-US" sz="1600"/>
              <a:t> </a:t>
            </a:r>
          </a:p>
          <a:p>
            <a:r>
              <a:rPr lang="en-US" sz="1600"/>
              <a:t>Information Blocking FAQs: </a:t>
            </a:r>
            <a:r>
              <a:rPr lang="en-US" sz="1600">
                <a:hlinkClick r:id="rId3"/>
              </a:rPr>
              <a:t>https://www.healthit.gov/faqs</a:t>
            </a:r>
            <a:r>
              <a:rPr lang="en-US" sz="1600"/>
              <a:t> </a:t>
            </a:r>
          </a:p>
          <a:p>
            <a:r>
              <a:rPr lang="en-US" sz="1600"/>
              <a:t>Health IT Buzz Blog: </a:t>
            </a:r>
            <a:r>
              <a:rPr lang="en-US" sz="1600">
                <a:hlinkClick r:id="rId4"/>
              </a:rPr>
              <a:t>https://www.healthit.gov/buzz-blog/</a:t>
            </a:r>
            <a:r>
              <a:rPr lang="en-US" sz="1600"/>
              <a:t> </a:t>
            </a:r>
          </a:p>
          <a:p>
            <a:r>
              <a:rPr lang="en-US" sz="1600"/>
              <a:t>ASTP Speaker Request Form: </a:t>
            </a:r>
            <a:r>
              <a:rPr lang="en-US" sz="1600">
                <a:hlinkClick r:id="rId5"/>
              </a:rPr>
              <a:t>https://www.healthit.gov/speaker-request-form</a:t>
            </a:r>
            <a:r>
              <a:rPr lang="en-US" sz="1600"/>
              <a:t> </a:t>
            </a:r>
          </a:p>
        </p:txBody>
      </p:sp>
      <p:pic>
        <p:nvPicPr>
          <p:cNvPr id="8" name="Picture 7" descr="Screenshot of the top of the HealthIT.gov information blocking topic page.">
            <a:extLst>
              <a:ext uri="{FF2B5EF4-FFF2-40B4-BE49-F238E27FC236}">
                <a16:creationId xmlns:a16="http://schemas.microsoft.com/office/drawing/2014/main" id="{F23F59EC-1000-150C-1E71-06CCDA76ED58}"/>
              </a:ext>
            </a:extLst>
          </p:cNvPr>
          <p:cNvPicPr>
            <a:picLocks noChangeAspect="1"/>
          </p:cNvPicPr>
          <p:nvPr/>
        </p:nvPicPr>
        <p:blipFill>
          <a:blip r:embed="rId6"/>
          <a:stretch>
            <a:fillRect/>
          </a:stretch>
        </p:blipFill>
        <p:spPr>
          <a:xfrm>
            <a:off x="5631841" y="133351"/>
            <a:ext cx="4788449" cy="3948154"/>
          </a:xfrm>
          <a:prstGeom prst="rect">
            <a:avLst/>
          </a:prstGeom>
        </p:spPr>
      </p:pic>
      <p:pic>
        <p:nvPicPr>
          <p:cNvPr id="10" name="Picture 9" descr="Screenshot of the &quot;Information blocking resources&quot; tabs on the HealthIT.gov information blocking topic page">
            <a:extLst>
              <a:ext uri="{FF2B5EF4-FFF2-40B4-BE49-F238E27FC236}">
                <a16:creationId xmlns:a16="http://schemas.microsoft.com/office/drawing/2014/main" id="{A38F3114-D3CE-1A8D-9356-CC890A162D34}"/>
              </a:ext>
            </a:extLst>
          </p:cNvPr>
          <p:cNvPicPr>
            <a:picLocks noChangeAspect="1"/>
          </p:cNvPicPr>
          <p:nvPr/>
        </p:nvPicPr>
        <p:blipFill>
          <a:blip r:embed="rId7"/>
          <a:stretch>
            <a:fillRect/>
          </a:stretch>
        </p:blipFill>
        <p:spPr>
          <a:xfrm>
            <a:off x="5324713" y="2867906"/>
            <a:ext cx="6867287" cy="3074895"/>
          </a:xfrm>
          <a:prstGeom prst="rect">
            <a:avLst/>
          </a:prstGeom>
        </p:spPr>
      </p:pic>
    </p:spTree>
    <p:extLst>
      <p:ext uri="{BB962C8B-B14F-4D97-AF65-F5344CB8AC3E}">
        <p14:creationId xmlns:p14="http://schemas.microsoft.com/office/powerpoint/2010/main" val="17482765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1DB60AA-AFA7-E190-BD2F-BD45103F9F6D}"/>
              </a:ext>
            </a:extLst>
          </p:cNvPr>
          <p:cNvSpPr/>
          <p:nvPr/>
        </p:nvSpPr>
        <p:spPr>
          <a:xfrm>
            <a:off x="5177466" y="6227239"/>
            <a:ext cx="6474924"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81F79"/>
                </a:solidFill>
                <a:effectLst/>
                <a:uLnTx/>
                <a:uFillTx/>
                <a:latin typeface="Arial" panose="020B0604020202020204" pitchFamily="34" charset="0"/>
                <a:ea typeface="+mn-ea"/>
                <a:cs typeface="Arial" panose="020B0604020202020204" pitchFamily="34" charset="0"/>
              </a:rPr>
              <a:t>Subscribe to our weekly eblast at </a:t>
            </a:r>
            <a:r>
              <a:rPr kumimoji="0" lang="en-US" sz="1400" b="0" i="0" u="none" strike="noStrike" kern="1200" cap="none" spc="0" normalizeH="0" baseline="0" noProof="0">
                <a:ln>
                  <a:noFill/>
                </a:ln>
                <a:solidFill>
                  <a:srgbClr val="0F34BA"/>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healthit.gov</a:t>
            </a:r>
            <a:r>
              <a:rPr kumimoji="0" lang="en-US" sz="1400" b="0" i="0" u="none" strike="noStrike" kern="1200" cap="none" spc="0" normalizeH="0" baseline="0" noProof="0">
                <a:ln>
                  <a:noFill/>
                </a:ln>
                <a:solidFill>
                  <a:srgbClr val="0F34BA"/>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a:ln>
                  <a:noFill/>
                </a:ln>
                <a:solidFill>
                  <a:srgbClr val="081F79"/>
                </a:solidFill>
                <a:effectLst/>
                <a:uLnTx/>
                <a:uFillTx/>
                <a:latin typeface="Arial" panose="020B0604020202020204" pitchFamily="34" charset="0"/>
                <a:ea typeface="+mn-ea"/>
                <a:cs typeface="Arial" panose="020B0604020202020204" pitchFamily="34" charset="0"/>
              </a:rPr>
              <a:t>for the latest updates!</a:t>
            </a:r>
          </a:p>
        </p:txBody>
      </p:sp>
      <p:grpSp>
        <p:nvGrpSpPr>
          <p:cNvPr id="11" name="Graphic 13" descr="HHS and ASTP logo">
            <a:extLst>
              <a:ext uri="{FF2B5EF4-FFF2-40B4-BE49-F238E27FC236}">
                <a16:creationId xmlns:a16="http://schemas.microsoft.com/office/drawing/2014/main" id="{7AE31E1F-DCAA-2FDA-8E07-2F0E04DCB915}"/>
              </a:ext>
            </a:extLst>
          </p:cNvPr>
          <p:cNvGrpSpPr/>
          <p:nvPr/>
        </p:nvGrpSpPr>
        <p:grpSpPr>
          <a:xfrm>
            <a:off x="665490" y="1074804"/>
            <a:ext cx="2607937" cy="439532"/>
            <a:chOff x="1078048" y="709974"/>
            <a:chExt cx="2161191" cy="364239"/>
          </a:xfrm>
          <a:solidFill>
            <a:schemeClr val="bg1"/>
          </a:solidFill>
        </p:grpSpPr>
        <p:grpSp>
          <p:nvGrpSpPr>
            <p:cNvPr id="12" name="Graphic 13">
              <a:extLst>
                <a:ext uri="{FF2B5EF4-FFF2-40B4-BE49-F238E27FC236}">
                  <a16:creationId xmlns:a16="http://schemas.microsoft.com/office/drawing/2014/main" id="{F5A42095-6F7B-9D9E-DC1D-EC24CF03B08E}"/>
                </a:ext>
              </a:extLst>
            </p:cNvPr>
            <p:cNvGrpSpPr/>
            <p:nvPr/>
          </p:nvGrpSpPr>
          <p:grpSpPr>
            <a:xfrm>
              <a:off x="1078048" y="709974"/>
              <a:ext cx="769159" cy="362403"/>
              <a:chOff x="1078048" y="709974"/>
              <a:chExt cx="769159" cy="362403"/>
            </a:xfrm>
            <a:grpFill/>
          </p:grpSpPr>
          <p:grpSp>
            <p:nvGrpSpPr>
              <p:cNvPr id="24" name="Graphic 13">
                <a:extLst>
                  <a:ext uri="{FF2B5EF4-FFF2-40B4-BE49-F238E27FC236}">
                    <a16:creationId xmlns:a16="http://schemas.microsoft.com/office/drawing/2014/main" id="{DB9D2686-3EAC-DA67-F824-477A23BD5161}"/>
                  </a:ext>
                </a:extLst>
              </p:cNvPr>
              <p:cNvGrpSpPr/>
              <p:nvPr/>
            </p:nvGrpSpPr>
            <p:grpSpPr>
              <a:xfrm>
                <a:off x="1078048" y="709974"/>
                <a:ext cx="320524" cy="362403"/>
                <a:chOff x="1078048" y="709974"/>
                <a:chExt cx="320524" cy="362403"/>
              </a:xfrm>
              <a:grpFill/>
            </p:grpSpPr>
            <p:sp>
              <p:nvSpPr>
                <p:cNvPr id="29" name="Freeform 28">
                  <a:extLst>
                    <a:ext uri="{FF2B5EF4-FFF2-40B4-BE49-F238E27FC236}">
                      <a16:creationId xmlns:a16="http://schemas.microsoft.com/office/drawing/2014/main" id="{4356D10C-A18D-E6D8-8ECB-4A047911B4E0}"/>
                    </a:ext>
                  </a:extLst>
                </p:cNvPr>
                <p:cNvSpPr/>
                <p:nvPr/>
              </p:nvSpPr>
              <p:spPr>
                <a:xfrm>
                  <a:off x="1109737" y="709974"/>
                  <a:ext cx="265845" cy="201148"/>
                </a:xfrm>
                <a:custGeom>
                  <a:avLst/>
                  <a:gdLst>
                    <a:gd name="connsiteX0" fmla="*/ 265819 w 265845"/>
                    <a:gd name="connsiteY0" fmla="*/ 16337 h 201148"/>
                    <a:gd name="connsiteX1" fmla="*/ 241661 w 265845"/>
                    <a:gd name="connsiteY1" fmla="*/ 45801 h 201148"/>
                    <a:gd name="connsiteX2" fmla="*/ 141035 w 265845"/>
                    <a:gd name="connsiteY2" fmla="*/ 109073 h 201148"/>
                    <a:gd name="connsiteX3" fmla="*/ 113167 w 265845"/>
                    <a:gd name="connsiteY3" fmla="*/ 130699 h 201148"/>
                    <a:gd name="connsiteX4" fmla="*/ 95762 w 265845"/>
                    <a:gd name="connsiteY4" fmla="*/ 177067 h 201148"/>
                    <a:gd name="connsiteX5" fmla="*/ 69131 w 265845"/>
                    <a:gd name="connsiteY5" fmla="*/ 200393 h 201148"/>
                    <a:gd name="connsiteX6" fmla="*/ 42310 w 265845"/>
                    <a:gd name="connsiteY6" fmla="*/ 198976 h 201148"/>
                    <a:gd name="connsiteX7" fmla="*/ 10829 w 265845"/>
                    <a:gd name="connsiteY7" fmla="*/ 194916 h 201148"/>
                    <a:gd name="connsiteX8" fmla="*/ 3886 w 265845"/>
                    <a:gd name="connsiteY8" fmla="*/ 198221 h 201148"/>
                    <a:gd name="connsiteX9" fmla="*/ 2269 w 265845"/>
                    <a:gd name="connsiteY9" fmla="*/ 201148 h 201148"/>
                    <a:gd name="connsiteX10" fmla="*/ 177 w 265845"/>
                    <a:gd name="connsiteY10" fmla="*/ 196332 h 201148"/>
                    <a:gd name="connsiteX11" fmla="*/ 9402 w 265845"/>
                    <a:gd name="connsiteY11" fmla="*/ 179145 h 201148"/>
                    <a:gd name="connsiteX12" fmla="*/ 20340 w 265845"/>
                    <a:gd name="connsiteY12" fmla="*/ 176501 h 201148"/>
                    <a:gd name="connsiteX13" fmla="*/ 66373 w 265845"/>
                    <a:gd name="connsiteY13" fmla="*/ 182072 h 201148"/>
                    <a:gd name="connsiteX14" fmla="*/ 73126 w 265845"/>
                    <a:gd name="connsiteY14" fmla="*/ 179995 h 201148"/>
                    <a:gd name="connsiteX15" fmla="*/ 75504 w 265845"/>
                    <a:gd name="connsiteY15" fmla="*/ 176690 h 201148"/>
                    <a:gd name="connsiteX16" fmla="*/ 101659 w 265845"/>
                    <a:gd name="connsiteY16" fmla="*/ 113512 h 201148"/>
                    <a:gd name="connsiteX17" fmla="*/ 141605 w 265845"/>
                    <a:gd name="connsiteY17" fmla="*/ 86881 h 201148"/>
                    <a:gd name="connsiteX18" fmla="*/ 233482 w 265845"/>
                    <a:gd name="connsiteY18" fmla="*/ 28425 h 201148"/>
                    <a:gd name="connsiteX19" fmla="*/ 254881 w 265845"/>
                    <a:gd name="connsiteY19" fmla="*/ 2928 h 201148"/>
                    <a:gd name="connsiteX20" fmla="*/ 256308 w 265845"/>
                    <a:gd name="connsiteY20" fmla="*/ 0 h 201148"/>
                    <a:gd name="connsiteX21" fmla="*/ 265819 w 265845"/>
                    <a:gd name="connsiteY21" fmla="*/ 16432 h 201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5845" h="201148">
                      <a:moveTo>
                        <a:pt x="265819" y="16337"/>
                      </a:moveTo>
                      <a:cubicBezTo>
                        <a:pt x="264488" y="30975"/>
                        <a:pt x="251648" y="38435"/>
                        <a:pt x="241661" y="45801"/>
                      </a:cubicBezTo>
                      <a:lnTo>
                        <a:pt x="141035" y="109073"/>
                      </a:lnTo>
                      <a:cubicBezTo>
                        <a:pt x="131904" y="115495"/>
                        <a:pt x="119350" y="120122"/>
                        <a:pt x="113167" y="130699"/>
                      </a:cubicBezTo>
                      <a:cubicBezTo>
                        <a:pt x="105654" y="145431"/>
                        <a:pt x="99852" y="161013"/>
                        <a:pt x="95762" y="177067"/>
                      </a:cubicBezTo>
                      <a:cubicBezTo>
                        <a:pt x="91387" y="188777"/>
                        <a:pt x="81401" y="197465"/>
                        <a:pt x="69131" y="200393"/>
                      </a:cubicBezTo>
                      <a:cubicBezTo>
                        <a:pt x="60191" y="201054"/>
                        <a:pt x="51156" y="200487"/>
                        <a:pt x="42310" y="198976"/>
                      </a:cubicBezTo>
                      <a:lnTo>
                        <a:pt x="10829" y="194916"/>
                      </a:lnTo>
                      <a:cubicBezTo>
                        <a:pt x="8166" y="195010"/>
                        <a:pt x="5693" y="196238"/>
                        <a:pt x="3886" y="198221"/>
                      </a:cubicBezTo>
                      <a:lnTo>
                        <a:pt x="2269" y="201148"/>
                      </a:lnTo>
                      <a:cubicBezTo>
                        <a:pt x="-1155" y="201148"/>
                        <a:pt x="367" y="198410"/>
                        <a:pt x="177" y="196332"/>
                      </a:cubicBezTo>
                      <a:cubicBezTo>
                        <a:pt x="557" y="189533"/>
                        <a:pt x="3981" y="183206"/>
                        <a:pt x="9402" y="179145"/>
                      </a:cubicBezTo>
                      <a:cubicBezTo>
                        <a:pt x="12636" y="177162"/>
                        <a:pt x="16535" y="176217"/>
                        <a:pt x="20340" y="176501"/>
                      </a:cubicBezTo>
                      <a:lnTo>
                        <a:pt x="66373" y="182072"/>
                      </a:lnTo>
                      <a:cubicBezTo>
                        <a:pt x="68751" y="182072"/>
                        <a:pt x="71129" y="181317"/>
                        <a:pt x="73126" y="179995"/>
                      </a:cubicBezTo>
                      <a:lnTo>
                        <a:pt x="75504" y="176690"/>
                      </a:lnTo>
                      <a:cubicBezTo>
                        <a:pt x="82257" y="154497"/>
                        <a:pt x="87678" y="131171"/>
                        <a:pt x="101659" y="113512"/>
                      </a:cubicBezTo>
                      <a:cubicBezTo>
                        <a:pt x="114404" y="103879"/>
                        <a:pt x="127719" y="95003"/>
                        <a:pt x="141605" y="86881"/>
                      </a:cubicBezTo>
                      <a:cubicBezTo>
                        <a:pt x="172041" y="67616"/>
                        <a:pt x="203427" y="48068"/>
                        <a:pt x="233482" y="28425"/>
                      </a:cubicBezTo>
                      <a:cubicBezTo>
                        <a:pt x="243183" y="22381"/>
                        <a:pt x="250697" y="13410"/>
                        <a:pt x="254881" y="2928"/>
                      </a:cubicBezTo>
                      <a:lnTo>
                        <a:pt x="256308" y="0"/>
                      </a:lnTo>
                      <a:cubicBezTo>
                        <a:pt x="262395" y="3116"/>
                        <a:pt x="266200" y="9538"/>
                        <a:pt x="265819" y="16432"/>
                      </a:cubicBezTo>
                    </a:path>
                  </a:pathLst>
                </a:custGeom>
                <a:grpFill/>
                <a:ln w="948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0" name="Freeform 29">
                  <a:extLst>
                    <a:ext uri="{FF2B5EF4-FFF2-40B4-BE49-F238E27FC236}">
                      <a16:creationId xmlns:a16="http://schemas.microsoft.com/office/drawing/2014/main" id="{89979E71-482C-46C6-6269-633EEB59F5E7}"/>
                    </a:ext>
                  </a:extLst>
                </p:cNvPr>
                <p:cNvSpPr/>
                <p:nvPr/>
              </p:nvSpPr>
              <p:spPr>
                <a:xfrm>
                  <a:off x="1211422" y="749978"/>
                  <a:ext cx="185913" cy="301312"/>
                </a:xfrm>
                <a:custGeom>
                  <a:avLst/>
                  <a:gdLst>
                    <a:gd name="connsiteX0" fmla="*/ 185914 w 185913"/>
                    <a:gd name="connsiteY0" fmla="*/ 14958 h 301312"/>
                    <a:gd name="connsiteX1" fmla="*/ 163087 w 185913"/>
                    <a:gd name="connsiteY1" fmla="*/ 42061 h 301312"/>
                    <a:gd name="connsiteX2" fmla="*/ 121904 w 185913"/>
                    <a:gd name="connsiteY2" fmla="*/ 68503 h 301312"/>
                    <a:gd name="connsiteX3" fmla="*/ 48860 w 185913"/>
                    <a:gd name="connsiteY3" fmla="*/ 114871 h 301312"/>
                    <a:gd name="connsiteX4" fmla="*/ 31455 w 185913"/>
                    <a:gd name="connsiteY4" fmla="*/ 151701 h 301312"/>
                    <a:gd name="connsiteX5" fmla="*/ 33928 w 185913"/>
                    <a:gd name="connsiteY5" fmla="*/ 162939 h 301312"/>
                    <a:gd name="connsiteX6" fmla="*/ 22609 w 185913"/>
                    <a:gd name="connsiteY6" fmla="*/ 178048 h 301312"/>
                    <a:gd name="connsiteX7" fmla="*/ 32786 w 185913"/>
                    <a:gd name="connsiteY7" fmla="*/ 186359 h 301312"/>
                    <a:gd name="connsiteX8" fmla="*/ 32120 w 185913"/>
                    <a:gd name="connsiteY8" fmla="*/ 193630 h 301312"/>
                    <a:gd name="connsiteX9" fmla="*/ 35544 w 185913"/>
                    <a:gd name="connsiteY9" fmla="*/ 196936 h 301312"/>
                    <a:gd name="connsiteX10" fmla="*/ 34879 w 185913"/>
                    <a:gd name="connsiteY10" fmla="*/ 199674 h 301312"/>
                    <a:gd name="connsiteX11" fmla="*/ 37732 w 185913"/>
                    <a:gd name="connsiteY11" fmla="*/ 203829 h 301312"/>
                    <a:gd name="connsiteX12" fmla="*/ 37161 w 185913"/>
                    <a:gd name="connsiteY12" fmla="*/ 212801 h 301312"/>
                    <a:gd name="connsiteX13" fmla="*/ 78724 w 185913"/>
                    <a:gd name="connsiteY13" fmla="*/ 227155 h 301312"/>
                    <a:gd name="connsiteX14" fmla="*/ 79295 w 185913"/>
                    <a:gd name="connsiteY14" fmla="*/ 238582 h 301312"/>
                    <a:gd name="connsiteX15" fmla="*/ 42012 w 185913"/>
                    <a:gd name="connsiteY15" fmla="*/ 280322 h 301312"/>
                    <a:gd name="connsiteX16" fmla="*/ 53140 w 185913"/>
                    <a:gd name="connsiteY16" fmla="*/ 289483 h 301312"/>
                    <a:gd name="connsiteX17" fmla="*/ 64363 w 185913"/>
                    <a:gd name="connsiteY17" fmla="*/ 288822 h 301312"/>
                    <a:gd name="connsiteX18" fmla="*/ 65789 w 185913"/>
                    <a:gd name="connsiteY18" fmla="*/ 290710 h 301312"/>
                    <a:gd name="connsiteX19" fmla="*/ 65789 w 185913"/>
                    <a:gd name="connsiteY19" fmla="*/ 291371 h 301312"/>
                    <a:gd name="connsiteX20" fmla="*/ 25082 w 185913"/>
                    <a:gd name="connsiteY20" fmla="*/ 296849 h 301312"/>
                    <a:gd name="connsiteX21" fmla="*/ 19090 w 185913"/>
                    <a:gd name="connsiteY21" fmla="*/ 272673 h 301312"/>
                    <a:gd name="connsiteX22" fmla="*/ 52759 w 185913"/>
                    <a:gd name="connsiteY22" fmla="*/ 246420 h 301312"/>
                    <a:gd name="connsiteX23" fmla="*/ 53901 w 185913"/>
                    <a:gd name="connsiteY23" fmla="*/ 234710 h 301312"/>
                    <a:gd name="connsiteX24" fmla="*/ 40585 w 185913"/>
                    <a:gd name="connsiteY24" fmla="*/ 225833 h 301312"/>
                    <a:gd name="connsiteX25" fmla="*/ 14525 w 185913"/>
                    <a:gd name="connsiteY25" fmla="*/ 217145 h 301312"/>
                    <a:gd name="connsiteX26" fmla="*/ 12623 w 185913"/>
                    <a:gd name="connsiteY26" fmla="*/ 204679 h 301312"/>
                    <a:gd name="connsiteX27" fmla="*/ 11291 w 185913"/>
                    <a:gd name="connsiteY27" fmla="*/ 200524 h 301312"/>
                    <a:gd name="connsiteX28" fmla="*/ 12813 w 185913"/>
                    <a:gd name="connsiteY28" fmla="*/ 198163 h 301312"/>
                    <a:gd name="connsiteX29" fmla="*/ 9009 w 185913"/>
                    <a:gd name="connsiteY29" fmla="*/ 196463 h 301312"/>
                    <a:gd name="connsiteX30" fmla="*/ 10150 w 185913"/>
                    <a:gd name="connsiteY30" fmla="*/ 185414 h 301312"/>
                    <a:gd name="connsiteX31" fmla="*/ 68 w 185913"/>
                    <a:gd name="connsiteY31" fmla="*/ 182204 h 301312"/>
                    <a:gd name="connsiteX32" fmla="*/ 4348 w 185913"/>
                    <a:gd name="connsiteY32" fmla="*/ 173327 h 301312"/>
                    <a:gd name="connsiteX33" fmla="*/ 13764 w 185913"/>
                    <a:gd name="connsiteY33" fmla="*/ 159161 h 301312"/>
                    <a:gd name="connsiteX34" fmla="*/ 11196 w 185913"/>
                    <a:gd name="connsiteY34" fmla="*/ 153117 h 301312"/>
                    <a:gd name="connsiteX35" fmla="*/ 22990 w 185913"/>
                    <a:gd name="connsiteY35" fmla="*/ 115532 h 301312"/>
                    <a:gd name="connsiteX36" fmla="*/ 55422 w 185913"/>
                    <a:gd name="connsiteY36" fmla="*/ 88334 h 301312"/>
                    <a:gd name="connsiteX37" fmla="*/ 116673 w 185913"/>
                    <a:gd name="connsiteY37" fmla="*/ 49616 h 301312"/>
                    <a:gd name="connsiteX38" fmla="*/ 160234 w 185913"/>
                    <a:gd name="connsiteY38" fmla="*/ 20907 h 301312"/>
                    <a:gd name="connsiteX39" fmla="*/ 175737 w 185913"/>
                    <a:gd name="connsiteY39" fmla="*/ 37 h 301312"/>
                    <a:gd name="connsiteX40" fmla="*/ 180587 w 185913"/>
                    <a:gd name="connsiteY40" fmla="*/ 3247 h 301312"/>
                    <a:gd name="connsiteX41" fmla="*/ 185914 w 185913"/>
                    <a:gd name="connsiteY41" fmla="*/ 15146 h 30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85913" h="301312">
                      <a:moveTo>
                        <a:pt x="185914" y="14958"/>
                      </a:moveTo>
                      <a:cubicBezTo>
                        <a:pt x="185343" y="29312"/>
                        <a:pt x="173169" y="34506"/>
                        <a:pt x="163087" y="42061"/>
                      </a:cubicBezTo>
                      <a:lnTo>
                        <a:pt x="121904" y="68503"/>
                      </a:lnTo>
                      <a:lnTo>
                        <a:pt x="48860" y="114871"/>
                      </a:lnTo>
                      <a:cubicBezTo>
                        <a:pt x="38112" y="124031"/>
                        <a:pt x="35640" y="138669"/>
                        <a:pt x="31455" y="151701"/>
                      </a:cubicBezTo>
                      <a:cubicBezTo>
                        <a:pt x="31265" y="156045"/>
                        <a:pt x="35449" y="158500"/>
                        <a:pt x="33928" y="162939"/>
                      </a:cubicBezTo>
                      <a:lnTo>
                        <a:pt x="22609" y="178048"/>
                      </a:lnTo>
                      <a:cubicBezTo>
                        <a:pt x="22229" y="184564"/>
                        <a:pt x="30694" y="181920"/>
                        <a:pt x="32786" y="186359"/>
                      </a:cubicBezTo>
                      <a:cubicBezTo>
                        <a:pt x="32596" y="188720"/>
                        <a:pt x="30599" y="191364"/>
                        <a:pt x="32120" y="193630"/>
                      </a:cubicBezTo>
                      <a:cubicBezTo>
                        <a:pt x="33072" y="196086"/>
                        <a:pt x="38683" y="193725"/>
                        <a:pt x="35544" y="196936"/>
                      </a:cubicBezTo>
                      <a:cubicBezTo>
                        <a:pt x="34688" y="197408"/>
                        <a:pt x="34784" y="198919"/>
                        <a:pt x="34879" y="199674"/>
                      </a:cubicBezTo>
                      <a:cubicBezTo>
                        <a:pt x="35735" y="201280"/>
                        <a:pt x="37827" y="201657"/>
                        <a:pt x="37732" y="203829"/>
                      </a:cubicBezTo>
                      <a:cubicBezTo>
                        <a:pt x="36210" y="206568"/>
                        <a:pt x="36020" y="209873"/>
                        <a:pt x="37161" y="212801"/>
                      </a:cubicBezTo>
                      <a:cubicBezTo>
                        <a:pt x="46863" y="226683"/>
                        <a:pt x="68453" y="214028"/>
                        <a:pt x="78724" y="227155"/>
                      </a:cubicBezTo>
                      <a:cubicBezTo>
                        <a:pt x="80912" y="230649"/>
                        <a:pt x="81102" y="234899"/>
                        <a:pt x="79295" y="238582"/>
                      </a:cubicBezTo>
                      <a:cubicBezTo>
                        <a:pt x="70450" y="256147"/>
                        <a:pt x="32786" y="252464"/>
                        <a:pt x="42012" y="280322"/>
                      </a:cubicBezTo>
                      <a:cubicBezTo>
                        <a:pt x="43914" y="285044"/>
                        <a:pt x="48099" y="288538"/>
                        <a:pt x="53140" y="289483"/>
                      </a:cubicBezTo>
                      <a:cubicBezTo>
                        <a:pt x="56849" y="290238"/>
                        <a:pt x="60749" y="289955"/>
                        <a:pt x="64363" y="288822"/>
                      </a:cubicBezTo>
                      <a:cubicBezTo>
                        <a:pt x="65409" y="289011"/>
                        <a:pt x="65409" y="290049"/>
                        <a:pt x="65789" y="290710"/>
                      </a:cubicBezTo>
                      <a:lnTo>
                        <a:pt x="65789" y="291371"/>
                      </a:lnTo>
                      <a:cubicBezTo>
                        <a:pt x="53806" y="297604"/>
                        <a:pt x="38303" y="306953"/>
                        <a:pt x="25082" y="296849"/>
                      </a:cubicBezTo>
                      <a:cubicBezTo>
                        <a:pt x="18425" y="290710"/>
                        <a:pt x="16047" y="281172"/>
                        <a:pt x="19090" y="272673"/>
                      </a:cubicBezTo>
                      <a:cubicBezTo>
                        <a:pt x="25463" y="258791"/>
                        <a:pt x="42678" y="257374"/>
                        <a:pt x="52759" y="246420"/>
                      </a:cubicBezTo>
                      <a:cubicBezTo>
                        <a:pt x="55137" y="242926"/>
                        <a:pt x="55518" y="238582"/>
                        <a:pt x="53901" y="234710"/>
                      </a:cubicBezTo>
                      <a:cubicBezTo>
                        <a:pt x="50952" y="229988"/>
                        <a:pt x="46102" y="226683"/>
                        <a:pt x="40585" y="225833"/>
                      </a:cubicBezTo>
                      <a:cubicBezTo>
                        <a:pt x="31645" y="224416"/>
                        <a:pt x="17093" y="228194"/>
                        <a:pt x="14525" y="217145"/>
                      </a:cubicBezTo>
                      <a:cubicBezTo>
                        <a:pt x="13859" y="212990"/>
                        <a:pt x="18995" y="206474"/>
                        <a:pt x="12623" y="204679"/>
                      </a:cubicBezTo>
                      <a:cubicBezTo>
                        <a:pt x="11862" y="203452"/>
                        <a:pt x="9960" y="202129"/>
                        <a:pt x="11291" y="200524"/>
                      </a:cubicBezTo>
                      <a:cubicBezTo>
                        <a:pt x="11767" y="199485"/>
                        <a:pt x="13669" y="199580"/>
                        <a:pt x="12813" y="198163"/>
                      </a:cubicBezTo>
                      <a:cubicBezTo>
                        <a:pt x="11577" y="197597"/>
                        <a:pt x="9865" y="197691"/>
                        <a:pt x="9009" y="196463"/>
                      </a:cubicBezTo>
                      <a:cubicBezTo>
                        <a:pt x="5870" y="192025"/>
                        <a:pt x="16522" y="189097"/>
                        <a:pt x="10150" y="185414"/>
                      </a:cubicBezTo>
                      <a:cubicBezTo>
                        <a:pt x="6726" y="184470"/>
                        <a:pt x="1685" y="186359"/>
                        <a:pt x="68" y="182204"/>
                      </a:cubicBezTo>
                      <a:cubicBezTo>
                        <a:pt x="-502" y="178426"/>
                        <a:pt x="2636" y="176160"/>
                        <a:pt x="4348" y="173327"/>
                      </a:cubicBezTo>
                      <a:cubicBezTo>
                        <a:pt x="7392" y="168510"/>
                        <a:pt x="14620" y="166055"/>
                        <a:pt x="13764" y="159161"/>
                      </a:cubicBezTo>
                      <a:lnTo>
                        <a:pt x="11196" y="153117"/>
                      </a:lnTo>
                      <a:cubicBezTo>
                        <a:pt x="13954" y="140274"/>
                        <a:pt x="17949" y="127714"/>
                        <a:pt x="22990" y="115532"/>
                      </a:cubicBezTo>
                      <a:cubicBezTo>
                        <a:pt x="29362" y="102405"/>
                        <a:pt x="43819" y="96456"/>
                        <a:pt x="55422" y="88334"/>
                      </a:cubicBezTo>
                      <a:lnTo>
                        <a:pt x="116673" y="49616"/>
                      </a:lnTo>
                      <a:lnTo>
                        <a:pt x="160234" y="20907"/>
                      </a:lnTo>
                      <a:cubicBezTo>
                        <a:pt x="168223" y="16563"/>
                        <a:pt x="173930" y="8914"/>
                        <a:pt x="175737" y="37"/>
                      </a:cubicBezTo>
                      <a:cubicBezTo>
                        <a:pt x="177924" y="-341"/>
                        <a:pt x="178971" y="2303"/>
                        <a:pt x="180587" y="3247"/>
                      </a:cubicBezTo>
                      <a:cubicBezTo>
                        <a:pt x="183536" y="6553"/>
                        <a:pt x="185343" y="10708"/>
                        <a:pt x="185914" y="15146"/>
                      </a:cubicBezTo>
                    </a:path>
                  </a:pathLst>
                </a:custGeom>
                <a:grpFill/>
                <a:ln w="948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 name="Freeform 30">
                  <a:extLst>
                    <a:ext uri="{FF2B5EF4-FFF2-40B4-BE49-F238E27FC236}">
                      <a16:creationId xmlns:a16="http://schemas.microsoft.com/office/drawing/2014/main" id="{05C7C451-693B-1B17-4412-406F3AD055BD}"/>
                    </a:ext>
                  </a:extLst>
                </p:cNvPr>
                <p:cNvSpPr/>
                <p:nvPr/>
              </p:nvSpPr>
              <p:spPr>
                <a:xfrm>
                  <a:off x="1264370" y="806582"/>
                  <a:ext cx="134202" cy="171399"/>
                </a:xfrm>
                <a:custGeom>
                  <a:avLst/>
                  <a:gdLst>
                    <a:gd name="connsiteX0" fmla="*/ 118795 w 134202"/>
                    <a:gd name="connsiteY0" fmla="*/ 21626 h 171399"/>
                    <a:gd name="connsiteX1" fmla="*/ 84650 w 134202"/>
                    <a:gd name="connsiteY1" fmla="*/ 46746 h 171399"/>
                    <a:gd name="connsiteX2" fmla="*/ 37571 w 134202"/>
                    <a:gd name="connsiteY2" fmla="*/ 76115 h 171399"/>
                    <a:gd name="connsiteX3" fmla="*/ 27394 w 134202"/>
                    <a:gd name="connsiteY3" fmla="*/ 103691 h 171399"/>
                    <a:gd name="connsiteX4" fmla="*/ 21307 w 134202"/>
                    <a:gd name="connsiteY4" fmla="*/ 115023 h 171399"/>
                    <a:gd name="connsiteX5" fmla="*/ 22543 w 134202"/>
                    <a:gd name="connsiteY5" fmla="*/ 118517 h 171399"/>
                    <a:gd name="connsiteX6" fmla="*/ 27679 w 134202"/>
                    <a:gd name="connsiteY6" fmla="*/ 121445 h 171399"/>
                    <a:gd name="connsiteX7" fmla="*/ 28726 w 134202"/>
                    <a:gd name="connsiteY7" fmla="*/ 127772 h 171399"/>
                    <a:gd name="connsiteX8" fmla="*/ 31484 w 134202"/>
                    <a:gd name="connsiteY8" fmla="*/ 128811 h 171399"/>
                    <a:gd name="connsiteX9" fmla="*/ 30057 w 134202"/>
                    <a:gd name="connsiteY9" fmla="*/ 132210 h 171399"/>
                    <a:gd name="connsiteX10" fmla="*/ 35288 w 134202"/>
                    <a:gd name="connsiteY10" fmla="*/ 136082 h 171399"/>
                    <a:gd name="connsiteX11" fmla="*/ 37951 w 134202"/>
                    <a:gd name="connsiteY11" fmla="*/ 144298 h 171399"/>
                    <a:gd name="connsiteX12" fmla="*/ 68101 w 134202"/>
                    <a:gd name="connsiteY12" fmla="*/ 140521 h 171399"/>
                    <a:gd name="connsiteX13" fmla="*/ 112137 w 134202"/>
                    <a:gd name="connsiteY13" fmla="*/ 151947 h 171399"/>
                    <a:gd name="connsiteX14" fmla="*/ 133822 w 134202"/>
                    <a:gd name="connsiteY14" fmla="*/ 154875 h 171399"/>
                    <a:gd name="connsiteX15" fmla="*/ 134203 w 134202"/>
                    <a:gd name="connsiteY15" fmla="*/ 155347 h 171399"/>
                    <a:gd name="connsiteX16" fmla="*/ 96063 w 134202"/>
                    <a:gd name="connsiteY16" fmla="*/ 170740 h 171399"/>
                    <a:gd name="connsiteX17" fmla="*/ 53359 w 134202"/>
                    <a:gd name="connsiteY17" fmla="*/ 151947 h 171399"/>
                    <a:gd name="connsiteX18" fmla="*/ 16361 w 134202"/>
                    <a:gd name="connsiteY18" fmla="*/ 151664 h 171399"/>
                    <a:gd name="connsiteX19" fmla="*/ 14649 w 134202"/>
                    <a:gd name="connsiteY19" fmla="*/ 139387 h 171399"/>
                    <a:gd name="connsiteX20" fmla="*/ 12462 w 134202"/>
                    <a:gd name="connsiteY20" fmla="*/ 131833 h 171399"/>
                    <a:gd name="connsiteX21" fmla="*/ 8562 w 134202"/>
                    <a:gd name="connsiteY21" fmla="*/ 129283 h 171399"/>
                    <a:gd name="connsiteX22" fmla="*/ 8277 w 134202"/>
                    <a:gd name="connsiteY22" fmla="*/ 122106 h 171399"/>
                    <a:gd name="connsiteX23" fmla="*/ 478 w 134202"/>
                    <a:gd name="connsiteY23" fmla="*/ 119839 h 171399"/>
                    <a:gd name="connsiteX24" fmla="*/ 668 w 134202"/>
                    <a:gd name="connsiteY24" fmla="*/ 114928 h 171399"/>
                    <a:gd name="connsiteX25" fmla="*/ 8372 w 134202"/>
                    <a:gd name="connsiteY25" fmla="*/ 102463 h 171399"/>
                    <a:gd name="connsiteX26" fmla="*/ 8372 w 134202"/>
                    <a:gd name="connsiteY26" fmla="*/ 89147 h 171399"/>
                    <a:gd name="connsiteX27" fmla="*/ 24541 w 134202"/>
                    <a:gd name="connsiteY27" fmla="*/ 62894 h 171399"/>
                    <a:gd name="connsiteX28" fmla="*/ 82463 w 134202"/>
                    <a:gd name="connsiteY28" fmla="*/ 26348 h 171399"/>
                    <a:gd name="connsiteX29" fmla="*/ 119080 w 134202"/>
                    <a:gd name="connsiteY29" fmla="*/ 0 h 171399"/>
                    <a:gd name="connsiteX30" fmla="*/ 118985 w 134202"/>
                    <a:gd name="connsiteY30" fmla="*/ 21815 h 171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4202" h="171399">
                      <a:moveTo>
                        <a:pt x="118795" y="21626"/>
                      </a:moveTo>
                      <a:cubicBezTo>
                        <a:pt x="108713" y="31636"/>
                        <a:pt x="97300" y="40135"/>
                        <a:pt x="84650" y="46746"/>
                      </a:cubicBezTo>
                      <a:lnTo>
                        <a:pt x="37571" y="76115"/>
                      </a:lnTo>
                      <a:cubicBezTo>
                        <a:pt x="29011" y="82537"/>
                        <a:pt x="25016" y="93303"/>
                        <a:pt x="27394" y="103691"/>
                      </a:cubicBezTo>
                      <a:cubicBezTo>
                        <a:pt x="27109" y="108507"/>
                        <a:pt x="23019" y="110962"/>
                        <a:pt x="21307" y="115023"/>
                      </a:cubicBezTo>
                      <a:cubicBezTo>
                        <a:pt x="21307" y="116251"/>
                        <a:pt x="21307" y="117856"/>
                        <a:pt x="22543" y="118517"/>
                      </a:cubicBezTo>
                      <a:cubicBezTo>
                        <a:pt x="24255" y="119461"/>
                        <a:pt x="27014" y="118895"/>
                        <a:pt x="27679" y="121445"/>
                      </a:cubicBezTo>
                      <a:cubicBezTo>
                        <a:pt x="27679" y="123900"/>
                        <a:pt x="26158" y="126450"/>
                        <a:pt x="28726" y="127772"/>
                      </a:cubicBezTo>
                      <a:cubicBezTo>
                        <a:pt x="29772" y="128527"/>
                        <a:pt x="31579" y="126827"/>
                        <a:pt x="31484" y="128811"/>
                      </a:cubicBezTo>
                      <a:cubicBezTo>
                        <a:pt x="30628" y="129755"/>
                        <a:pt x="30057" y="130888"/>
                        <a:pt x="30057" y="132210"/>
                      </a:cubicBezTo>
                      <a:cubicBezTo>
                        <a:pt x="31103" y="134854"/>
                        <a:pt x="34337" y="133910"/>
                        <a:pt x="35288" y="136082"/>
                      </a:cubicBezTo>
                      <a:cubicBezTo>
                        <a:pt x="35478" y="139010"/>
                        <a:pt x="34908" y="142598"/>
                        <a:pt x="37951" y="144298"/>
                      </a:cubicBezTo>
                      <a:cubicBezTo>
                        <a:pt x="48699" y="147603"/>
                        <a:pt x="58019" y="141371"/>
                        <a:pt x="68101" y="140521"/>
                      </a:cubicBezTo>
                      <a:cubicBezTo>
                        <a:pt x="84460" y="137782"/>
                        <a:pt x="98727" y="145903"/>
                        <a:pt x="112137" y="151947"/>
                      </a:cubicBezTo>
                      <a:cubicBezTo>
                        <a:pt x="119175" y="153931"/>
                        <a:pt x="126499" y="154969"/>
                        <a:pt x="133822" y="154875"/>
                      </a:cubicBezTo>
                      <a:lnTo>
                        <a:pt x="134203" y="155347"/>
                      </a:lnTo>
                      <a:cubicBezTo>
                        <a:pt x="123836" y="164885"/>
                        <a:pt x="111471" y="173951"/>
                        <a:pt x="96063" y="170740"/>
                      </a:cubicBezTo>
                      <a:cubicBezTo>
                        <a:pt x="79800" y="167907"/>
                        <a:pt x="71335" y="151381"/>
                        <a:pt x="53359" y="151947"/>
                      </a:cubicBezTo>
                      <a:cubicBezTo>
                        <a:pt x="41185" y="152703"/>
                        <a:pt x="28440" y="158180"/>
                        <a:pt x="16361" y="151664"/>
                      </a:cubicBezTo>
                      <a:cubicBezTo>
                        <a:pt x="13413" y="148264"/>
                        <a:pt x="12747" y="143448"/>
                        <a:pt x="14649" y="139387"/>
                      </a:cubicBezTo>
                      <a:cubicBezTo>
                        <a:pt x="14459" y="136554"/>
                        <a:pt x="7706" y="134854"/>
                        <a:pt x="12462" y="131833"/>
                      </a:cubicBezTo>
                      <a:cubicBezTo>
                        <a:pt x="11320" y="130794"/>
                        <a:pt x="8943" y="131360"/>
                        <a:pt x="8562" y="129283"/>
                      </a:cubicBezTo>
                      <a:cubicBezTo>
                        <a:pt x="7896" y="126922"/>
                        <a:pt x="11035" y="123994"/>
                        <a:pt x="8277" y="122106"/>
                      </a:cubicBezTo>
                      <a:cubicBezTo>
                        <a:pt x="5709" y="121350"/>
                        <a:pt x="2095" y="122389"/>
                        <a:pt x="478" y="119839"/>
                      </a:cubicBezTo>
                      <a:cubicBezTo>
                        <a:pt x="-188" y="118234"/>
                        <a:pt x="-188" y="116439"/>
                        <a:pt x="668" y="114928"/>
                      </a:cubicBezTo>
                      <a:cubicBezTo>
                        <a:pt x="3141" y="110679"/>
                        <a:pt x="8752" y="107846"/>
                        <a:pt x="8372" y="102463"/>
                      </a:cubicBezTo>
                      <a:cubicBezTo>
                        <a:pt x="5424" y="98780"/>
                        <a:pt x="7231" y="93586"/>
                        <a:pt x="8372" y="89147"/>
                      </a:cubicBezTo>
                      <a:cubicBezTo>
                        <a:pt x="11701" y="79137"/>
                        <a:pt x="13983" y="68372"/>
                        <a:pt x="24541" y="62894"/>
                      </a:cubicBezTo>
                      <a:lnTo>
                        <a:pt x="82463" y="26348"/>
                      </a:lnTo>
                      <a:cubicBezTo>
                        <a:pt x="94827" y="17471"/>
                        <a:pt x="109284" y="12560"/>
                        <a:pt x="119080" y="0"/>
                      </a:cubicBezTo>
                      <a:cubicBezTo>
                        <a:pt x="122789" y="6799"/>
                        <a:pt x="122694" y="15015"/>
                        <a:pt x="118985" y="21815"/>
                      </a:cubicBezTo>
                    </a:path>
                  </a:pathLst>
                </a:custGeom>
                <a:grpFill/>
                <a:ln w="948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2" name="Freeform 31">
                  <a:extLst>
                    <a:ext uri="{FF2B5EF4-FFF2-40B4-BE49-F238E27FC236}">
                      <a16:creationId xmlns:a16="http://schemas.microsoft.com/office/drawing/2014/main" id="{56AF881D-F1D5-4DCC-E411-216444459FF0}"/>
                    </a:ext>
                  </a:extLst>
                </p:cNvPr>
                <p:cNvSpPr/>
                <p:nvPr/>
              </p:nvSpPr>
              <p:spPr>
                <a:xfrm>
                  <a:off x="1078048" y="921310"/>
                  <a:ext cx="159971" cy="151066"/>
                </a:xfrm>
                <a:custGeom>
                  <a:avLst/>
                  <a:gdLst>
                    <a:gd name="connsiteX0" fmla="*/ 115277 w 159971"/>
                    <a:gd name="connsiteY0" fmla="*/ 41469 h 151066"/>
                    <a:gd name="connsiteX1" fmla="*/ 155699 w 159971"/>
                    <a:gd name="connsiteY1" fmla="*/ 68289 h 151066"/>
                    <a:gd name="connsiteX2" fmla="*/ 159693 w 159971"/>
                    <a:gd name="connsiteY2" fmla="*/ 80471 h 151066"/>
                    <a:gd name="connsiteX3" fmla="*/ 127166 w 159971"/>
                    <a:gd name="connsiteY3" fmla="*/ 119284 h 151066"/>
                    <a:gd name="connsiteX4" fmla="*/ 139340 w 159971"/>
                    <a:gd name="connsiteY4" fmla="*/ 138738 h 151066"/>
                    <a:gd name="connsiteX5" fmla="*/ 151419 w 159971"/>
                    <a:gd name="connsiteY5" fmla="*/ 140343 h 151066"/>
                    <a:gd name="connsiteX6" fmla="*/ 151133 w 159971"/>
                    <a:gd name="connsiteY6" fmla="*/ 144121 h 151066"/>
                    <a:gd name="connsiteX7" fmla="*/ 112709 w 159971"/>
                    <a:gd name="connsiteY7" fmla="*/ 146954 h 151066"/>
                    <a:gd name="connsiteX8" fmla="*/ 103198 w 159971"/>
                    <a:gd name="connsiteY8" fmla="*/ 129105 h 151066"/>
                    <a:gd name="connsiteX9" fmla="*/ 133919 w 159971"/>
                    <a:gd name="connsiteY9" fmla="*/ 93220 h 151066"/>
                    <a:gd name="connsiteX10" fmla="*/ 136582 w 159971"/>
                    <a:gd name="connsiteY10" fmla="*/ 84626 h 151066"/>
                    <a:gd name="connsiteX11" fmla="*/ 129734 w 159971"/>
                    <a:gd name="connsiteY11" fmla="*/ 75371 h 151066"/>
                    <a:gd name="connsiteX12" fmla="*/ 23496 w 159971"/>
                    <a:gd name="connsiteY12" fmla="*/ 17482 h 151066"/>
                    <a:gd name="connsiteX13" fmla="*/ 2191 w 159971"/>
                    <a:gd name="connsiteY13" fmla="*/ 17765 h 151066"/>
                    <a:gd name="connsiteX14" fmla="*/ 2191 w 159971"/>
                    <a:gd name="connsiteY14" fmla="*/ 18143 h 151066"/>
                    <a:gd name="connsiteX15" fmla="*/ 669 w 159971"/>
                    <a:gd name="connsiteY15" fmla="*/ 12571 h 151066"/>
                    <a:gd name="connsiteX16" fmla="*/ 13414 w 159971"/>
                    <a:gd name="connsiteY16" fmla="*/ 11 h 151066"/>
                    <a:gd name="connsiteX17" fmla="*/ 43849 w 159971"/>
                    <a:gd name="connsiteY17" fmla="*/ 6527 h 151066"/>
                    <a:gd name="connsiteX18" fmla="*/ 115087 w 159971"/>
                    <a:gd name="connsiteY18" fmla="*/ 41563 h 151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9971" h="151066">
                      <a:moveTo>
                        <a:pt x="115277" y="41469"/>
                      </a:moveTo>
                      <a:cubicBezTo>
                        <a:pt x="129543" y="49212"/>
                        <a:pt x="143049" y="58184"/>
                        <a:pt x="155699" y="68289"/>
                      </a:cubicBezTo>
                      <a:cubicBezTo>
                        <a:pt x="159123" y="71405"/>
                        <a:pt x="160644" y="75938"/>
                        <a:pt x="159693" y="80471"/>
                      </a:cubicBezTo>
                      <a:cubicBezTo>
                        <a:pt x="152655" y="98414"/>
                        <a:pt x="126405" y="96903"/>
                        <a:pt x="127166" y="119284"/>
                      </a:cubicBezTo>
                      <a:cubicBezTo>
                        <a:pt x="126975" y="127594"/>
                        <a:pt x="131731" y="135244"/>
                        <a:pt x="139340" y="138738"/>
                      </a:cubicBezTo>
                      <a:cubicBezTo>
                        <a:pt x="143144" y="140343"/>
                        <a:pt x="147329" y="140910"/>
                        <a:pt x="151419" y="140343"/>
                      </a:cubicBezTo>
                      <a:cubicBezTo>
                        <a:pt x="151799" y="141854"/>
                        <a:pt x="154177" y="143554"/>
                        <a:pt x="151133" y="144121"/>
                      </a:cubicBezTo>
                      <a:cubicBezTo>
                        <a:pt x="139625" y="149409"/>
                        <a:pt x="124883" y="155170"/>
                        <a:pt x="112709" y="146954"/>
                      </a:cubicBezTo>
                      <a:cubicBezTo>
                        <a:pt x="107002" y="142704"/>
                        <a:pt x="103578" y="136093"/>
                        <a:pt x="103198" y="129105"/>
                      </a:cubicBezTo>
                      <a:cubicBezTo>
                        <a:pt x="103198" y="108896"/>
                        <a:pt x="122696" y="105213"/>
                        <a:pt x="133919" y="93220"/>
                      </a:cubicBezTo>
                      <a:cubicBezTo>
                        <a:pt x="135821" y="90764"/>
                        <a:pt x="136772" y="87742"/>
                        <a:pt x="136582" y="84626"/>
                      </a:cubicBezTo>
                      <a:cubicBezTo>
                        <a:pt x="135250" y="80943"/>
                        <a:pt x="132872" y="77732"/>
                        <a:pt x="129734" y="75371"/>
                      </a:cubicBezTo>
                      <a:cubicBezTo>
                        <a:pt x="96921" y="51668"/>
                        <a:pt x="61254" y="32214"/>
                        <a:pt x="23496" y="17482"/>
                      </a:cubicBezTo>
                      <a:cubicBezTo>
                        <a:pt x="17123" y="15971"/>
                        <a:pt x="7517" y="10871"/>
                        <a:pt x="2191" y="17765"/>
                      </a:cubicBezTo>
                      <a:lnTo>
                        <a:pt x="2191" y="18143"/>
                      </a:lnTo>
                      <a:cubicBezTo>
                        <a:pt x="-1423" y="18426"/>
                        <a:pt x="479" y="14366"/>
                        <a:pt x="669" y="12571"/>
                      </a:cubicBezTo>
                      <a:cubicBezTo>
                        <a:pt x="2476" y="6433"/>
                        <a:pt x="7232" y="1711"/>
                        <a:pt x="13414" y="11"/>
                      </a:cubicBezTo>
                      <a:cubicBezTo>
                        <a:pt x="23971" y="-178"/>
                        <a:pt x="34338" y="1994"/>
                        <a:pt x="43849" y="6527"/>
                      </a:cubicBezTo>
                      <a:cubicBezTo>
                        <a:pt x="68293" y="16821"/>
                        <a:pt x="92070" y="28531"/>
                        <a:pt x="115087" y="41563"/>
                      </a:cubicBezTo>
                    </a:path>
                  </a:pathLst>
                </a:custGeom>
                <a:grpFill/>
                <a:ln w="948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25" name="Graphic 13">
                <a:extLst>
                  <a:ext uri="{FF2B5EF4-FFF2-40B4-BE49-F238E27FC236}">
                    <a16:creationId xmlns:a16="http://schemas.microsoft.com/office/drawing/2014/main" id="{62E4B702-0B61-163F-F3F9-A95D5519E1E9}"/>
                  </a:ext>
                </a:extLst>
              </p:cNvPr>
              <p:cNvGrpSpPr/>
              <p:nvPr/>
            </p:nvGrpSpPr>
            <p:grpSpPr>
              <a:xfrm>
                <a:off x="1476087" y="832363"/>
                <a:ext cx="371119" cy="147036"/>
                <a:chOff x="1476087" y="832363"/>
                <a:chExt cx="371119" cy="147036"/>
              </a:xfrm>
              <a:grpFill/>
            </p:grpSpPr>
            <p:sp>
              <p:nvSpPr>
                <p:cNvPr id="26" name="Freeform 25">
                  <a:extLst>
                    <a:ext uri="{FF2B5EF4-FFF2-40B4-BE49-F238E27FC236}">
                      <a16:creationId xmlns:a16="http://schemas.microsoft.com/office/drawing/2014/main" id="{2A75BFCB-E6D6-54A0-094B-06DD6820F77F}"/>
                    </a:ext>
                  </a:extLst>
                </p:cNvPr>
                <p:cNvSpPr/>
                <p:nvPr/>
              </p:nvSpPr>
              <p:spPr>
                <a:xfrm>
                  <a:off x="1476087" y="836235"/>
                  <a:ext cx="112990" cy="139387"/>
                </a:xfrm>
                <a:custGeom>
                  <a:avLst/>
                  <a:gdLst>
                    <a:gd name="connsiteX0" fmla="*/ 83887 w 112990"/>
                    <a:gd name="connsiteY0" fmla="*/ 139387 h 139387"/>
                    <a:gd name="connsiteX1" fmla="*/ 83887 w 112990"/>
                    <a:gd name="connsiteY1" fmla="*/ 77154 h 139387"/>
                    <a:gd name="connsiteX2" fmla="*/ 29009 w 112990"/>
                    <a:gd name="connsiteY2" fmla="*/ 77154 h 139387"/>
                    <a:gd name="connsiteX3" fmla="*/ 29009 w 112990"/>
                    <a:gd name="connsiteY3" fmla="*/ 139387 h 139387"/>
                    <a:gd name="connsiteX4" fmla="*/ 0 w 112990"/>
                    <a:gd name="connsiteY4" fmla="*/ 139387 h 139387"/>
                    <a:gd name="connsiteX5" fmla="*/ 0 w 112990"/>
                    <a:gd name="connsiteY5" fmla="*/ 0 h 139387"/>
                    <a:gd name="connsiteX6" fmla="*/ 29009 w 112990"/>
                    <a:gd name="connsiteY6" fmla="*/ 0 h 139387"/>
                    <a:gd name="connsiteX7" fmla="*/ 29009 w 112990"/>
                    <a:gd name="connsiteY7" fmla="*/ 53167 h 139387"/>
                    <a:gd name="connsiteX8" fmla="*/ 83887 w 112990"/>
                    <a:gd name="connsiteY8" fmla="*/ 53167 h 139387"/>
                    <a:gd name="connsiteX9" fmla="*/ 83887 w 112990"/>
                    <a:gd name="connsiteY9" fmla="*/ 0 h 139387"/>
                    <a:gd name="connsiteX10" fmla="*/ 112991 w 112990"/>
                    <a:gd name="connsiteY10" fmla="*/ 0 h 139387"/>
                    <a:gd name="connsiteX11" fmla="*/ 112991 w 112990"/>
                    <a:gd name="connsiteY11" fmla="*/ 139387 h 139387"/>
                    <a:gd name="connsiteX12" fmla="*/ 83887 w 112990"/>
                    <a:gd name="connsiteY12" fmla="*/ 139387 h 139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990" h="139387">
                      <a:moveTo>
                        <a:pt x="83887" y="139387"/>
                      </a:moveTo>
                      <a:lnTo>
                        <a:pt x="83887" y="77154"/>
                      </a:lnTo>
                      <a:lnTo>
                        <a:pt x="29009" y="77154"/>
                      </a:lnTo>
                      <a:lnTo>
                        <a:pt x="29009" y="139387"/>
                      </a:lnTo>
                      <a:lnTo>
                        <a:pt x="0" y="139387"/>
                      </a:lnTo>
                      <a:lnTo>
                        <a:pt x="0" y="0"/>
                      </a:lnTo>
                      <a:lnTo>
                        <a:pt x="29009" y="0"/>
                      </a:lnTo>
                      <a:lnTo>
                        <a:pt x="29009" y="53167"/>
                      </a:lnTo>
                      <a:lnTo>
                        <a:pt x="83887" y="53167"/>
                      </a:lnTo>
                      <a:lnTo>
                        <a:pt x="83887" y="0"/>
                      </a:lnTo>
                      <a:lnTo>
                        <a:pt x="112991" y="0"/>
                      </a:lnTo>
                      <a:lnTo>
                        <a:pt x="112991" y="139387"/>
                      </a:lnTo>
                      <a:lnTo>
                        <a:pt x="83887" y="139387"/>
                      </a:lnTo>
                      <a:close/>
                    </a:path>
                  </a:pathLst>
                </a:custGeom>
                <a:grpFill/>
                <a:ln w="948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7" name="Freeform 26">
                  <a:extLst>
                    <a:ext uri="{FF2B5EF4-FFF2-40B4-BE49-F238E27FC236}">
                      <a16:creationId xmlns:a16="http://schemas.microsoft.com/office/drawing/2014/main" id="{748C7744-21BE-1C4E-5AED-4B173603A4CA}"/>
                    </a:ext>
                  </a:extLst>
                </p:cNvPr>
                <p:cNvSpPr/>
                <p:nvPr/>
              </p:nvSpPr>
              <p:spPr>
                <a:xfrm>
                  <a:off x="1607434" y="836235"/>
                  <a:ext cx="112990" cy="139387"/>
                </a:xfrm>
                <a:custGeom>
                  <a:avLst/>
                  <a:gdLst>
                    <a:gd name="connsiteX0" fmla="*/ 83887 w 112990"/>
                    <a:gd name="connsiteY0" fmla="*/ 139387 h 139387"/>
                    <a:gd name="connsiteX1" fmla="*/ 83887 w 112990"/>
                    <a:gd name="connsiteY1" fmla="*/ 77154 h 139387"/>
                    <a:gd name="connsiteX2" fmla="*/ 29009 w 112990"/>
                    <a:gd name="connsiteY2" fmla="*/ 77154 h 139387"/>
                    <a:gd name="connsiteX3" fmla="*/ 29009 w 112990"/>
                    <a:gd name="connsiteY3" fmla="*/ 139387 h 139387"/>
                    <a:gd name="connsiteX4" fmla="*/ 0 w 112990"/>
                    <a:gd name="connsiteY4" fmla="*/ 139387 h 139387"/>
                    <a:gd name="connsiteX5" fmla="*/ 0 w 112990"/>
                    <a:gd name="connsiteY5" fmla="*/ 0 h 139387"/>
                    <a:gd name="connsiteX6" fmla="*/ 29009 w 112990"/>
                    <a:gd name="connsiteY6" fmla="*/ 0 h 139387"/>
                    <a:gd name="connsiteX7" fmla="*/ 29009 w 112990"/>
                    <a:gd name="connsiteY7" fmla="*/ 53167 h 139387"/>
                    <a:gd name="connsiteX8" fmla="*/ 83887 w 112990"/>
                    <a:gd name="connsiteY8" fmla="*/ 53167 h 139387"/>
                    <a:gd name="connsiteX9" fmla="*/ 83887 w 112990"/>
                    <a:gd name="connsiteY9" fmla="*/ 0 h 139387"/>
                    <a:gd name="connsiteX10" fmla="*/ 112991 w 112990"/>
                    <a:gd name="connsiteY10" fmla="*/ 0 h 139387"/>
                    <a:gd name="connsiteX11" fmla="*/ 112991 w 112990"/>
                    <a:gd name="connsiteY11" fmla="*/ 139387 h 139387"/>
                    <a:gd name="connsiteX12" fmla="*/ 83887 w 112990"/>
                    <a:gd name="connsiteY12" fmla="*/ 139387 h 139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990" h="139387">
                      <a:moveTo>
                        <a:pt x="83887" y="139387"/>
                      </a:moveTo>
                      <a:lnTo>
                        <a:pt x="83887" y="77154"/>
                      </a:lnTo>
                      <a:lnTo>
                        <a:pt x="29009" y="77154"/>
                      </a:lnTo>
                      <a:lnTo>
                        <a:pt x="29009" y="139387"/>
                      </a:lnTo>
                      <a:lnTo>
                        <a:pt x="0" y="139387"/>
                      </a:lnTo>
                      <a:lnTo>
                        <a:pt x="0" y="0"/>
                      </a:lnTo>
                      <a:lnTo>
                        <a:pt x="29009" y="0"/>
                      </a:lnTo>
                      <a:lnTo>
                        <a:pt x="29009" y="53167"/>
                      </a:lnTo>
                      <a:lnTo>
                        <a:pt x="83887" y="53167"/>
                      </a:lnTo>
                      <a:lnTo>
                        <a:pt x="83887" y="0"/>
                      </a:lnTo>
                      <a:lnTo>
                        <a:pt x="112991" y="0"/>
                      </a:lnTo>
                      <a:lnTo>
                        <a:pt x="112991" y="139387"/>
                      </a:lnTo>
                      <a:lnTo>
                        <a:pt x="83887" y="139387"/>
                      </a:lnTo>
                      <a:close/>
                    </a:path>
                  </a:pathLst>
                </a:custGeom>
                <a:grpFill/>
                <a:ln w="948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8" name="Freeform 27">
                  <a:extLst>
                    <a:ext uri="{FF2B5EF4-FFF2-40B4-BE49-F238E27FC236}">
                      <a16:creationId xmlns:a16="http://schemas.microsoft.com/office/drawing/2014/main" id="{6DFD9B20-1D6A-E30D-3ABC-26D1AE352C39}"/>
                    </a:ext>
                  </a:extLst>
                </p:cNvPr>
                <p:cNvSpPr/>
                <p:nvPr/>
              </p:nvSpPr>
              <p:spPr>
                <a:xfrm>
                  <a:off x="1732124" y="832363"/>
                  <a:ext cx="115083" cy="147036"/>
                </a:xfrm>
                <a:custGeom>
                  <a:avLst/>
                  <a:gdLst>
                    <a:gd name="connsiteX0" fmla="*/ 57637 w 115083"/>
                    <a:gd name="connsiteY0" fmla="*/ 123144 h 147036"/>
                    <a:gd name="connsiteX1" fmla="*/ 74471 w 115083"/>
                    <a:gd name="connsiteY1" fmla="*/ 120878 h 147036"/>
                    <a:gd name="connsiteX2" fmla="*/ 86740 w 115083"/>
                    <a:gd name="connsiteY2" fmla="*/ 104729 h 147036"/>
                    <a:gd name="connsiteX3" fmla="*/ 80653 w 115083"/>
                    <a:gd name="connsiteY3" fmla="*/ 94058 h 147036"/>
                    <a:gd name="connsiteX4" fmla="*/ 61536 w 115083"/>
                    <a:gd name="connsiteY4" fmla="*/ 87542 h 147036"/>
                    <a:gd name="connsiteX5" fmla="*/ 46699 w 115083"/>
                    <a:gd name="connsiteY5" fmla="*/ 84237 h 147036"/>
                    <a:gd name="connsiteX6" fmla="*/ 16454 w 115083"/>
                    <a:gd name="connsiteY6" fmla="*/ 73566 h 147036"/>
                    <a:gd name="connsiteX7" fmla="*/ 2283 w 115083"/>
                    <a:gd name="connsiteY7" fmla="*/ 43441 h 147036"/>
                    <a:gd name="connsiteX8" fmla="*/ 15979 w 115083"/>
                    <a:gd name="connsiteY8" fmla="*/ 12371 h 147036"/>
                    <a:gd name="connsiteX9" fmla="*/ 56210 w 115083"/>
                    <a:gd name="connsiteY9" fmla="*/ 0 h 147036"/>
                    <a:gd name="connsiteX10" fmla="*/ 94064 w 115083"/>
                    <a:gd name="connsiteY10" fmla="*/ 11710 h 147036"/>
                    <a:gd name="connsiteX11" fmla="*/ 110518 w 115083"/>
                    <a:gd name="connsiteY11" fmla="*/ 45613 h 147036"/>
                    <a:gd name="connsiteX12" fmla="*/ 82365 w 115083"/>
                    <a:gd name="connsiteY12" fmla="*/ 45613 h 147036"/>
                    <a:gd name="connsiteX13" fmla="*/ 71333 w 115083"/>
                    <a:gd name="connsiteY13" fmla="*/ 27764 h 147036"/>
                    <a:gd name="connsiteX14" fmla="*/ 54308 w 115083"/>
                    <a:gd name="connsiteY14" fmla="*/ 24270 h 147036"/>
                    <a:gd name="connsiteX15" fmla="*/ 36237 w 115083"/>
                    <a:gd name="connsiteY15" fmla="*/ 28803 h 147036"/>
                    <a:gd name="connsiteX16" fmla="*/ 29484 w 115083"/>
                    <a:gd name="connsiteY16" fmla="*/ 41457 h 147036"/>
                    <a:gd name="connsiteX17" fmla="*/ 36142 w 115083"/>
                    <a:gd name="connsiteY17" fmla="*/ 52601 h 147036"/>
                    <a:gd name="connsiteX18" fmla="*/ 54403 w 115083"/>
                    <a:gd name="connsiteY18" fmla="*/ 58361 h 147036"/>
                    <a:gd name="connsiteX19" fmla="*/ 78561 w 115083"/>
                    <a:gd name="connsiteY19" fmla="*/ 64122 h 147036"/>
                    <a:gd name="connsiteX20" fmla="*/ 102529 w 115083"/>
                    <a:gd name="connsiteY20" fmla="*/ 74227 h 147036"/>
                    <a:gd name="connsiteX21" fmla="*/ 115083 w 115083"/>
                    <a:gd name="connsiteY21" fmla="*/ 102652 h 147036"/>
                    <a:gd name="connsiteX22" fmla="*/ 100341 w 115083"/>
                    <a:gd name="connsiteY22" fmla="*/ 134382 h 147036"/>
                    <a:gd name="connsiteX23" fmla="*/ 58778 w 115083"/>
                    <a:gd name="connsiteY23" fmla="*/ 147037 h 147036"/>
                    <a:gd name="connsiteX24" fmla="*/ 15693 w 115083"/>
                    <a:gd name="connsiteY24" fmla="*/ 134571 h 147036"/>
                    <a:gd name="connsiteX25" fmla="*/ 0 w 115083"/>
                    <a:gd name="connsiteY25" fmla="*/ 100385 h 147036"/>
                    <a:gd name="connsiteX26" fmla="*/ 27962 w 115083"/>
                    <a:gd name="connsiteY26" fmla="*/ 100385 h 147036"/>
                    <a:gd name="connsiteX27" fmla="*/ 33193 w 115083"/>
                    <a:gd name="connsiteY27" fmla="*/ 114645 h 147036"/>
                    <a:gd name="connsiteX28" fmla="*/ 57637 w 115083"/>
                    <a:gd name="connsiteY28" fmla="*/ 123239 h 147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5083" h="147036">
                      <a:moveTo>
                        <a:pt x="57637" y="123144"/>
                      </a:moveTo>
                      <a:cubicBezTo>
                        <a:pt x="64580" y="123144"/>
                        <a:pt x="70191" y="122389"/>
                        <a:pt x="74471" y="120878"/>
                      </a:cubicBezTo>
                      <a:cubicBezTo>
                        <a:pt x="82651" y="117950"/>
                        <a:pt x="86740" y="112568"/>
                        <a:pt x="86740" y="104729"/>
                      </a:cubicBezTo>
                      <a:cubicBezTo>
                        <a:pt x="86740" y="100102"/>
                        <a:pt x="84743" y="96608"/>
                        <a:pt x="80653" y="94058"/>
                      </a:cubicBezTo>
                      <a:cubicBezTo>
                        <a:pt x="76564" y="91603"/>
                        <a:pt x="70191" y="89431"/>
                        <a:pt x="61536" y="87542"/>
                      </a:cubicBezTo>
                      <a:lnTo>
                        <a:pt x="46699" y="84237"/>
                      </a:lnTo>
                      <a:cubicBezTo>
                        <a:pt x="32052" y="80932"/>
                        <a:pt x="21970" y="77437"/>
                        <a:pt x="16454" y="73566"/>
                      </a:cubicBezTo>
                      <a:cubicBezTo>
                        <a:pt x="7038" y="67144"/>
                        <a:pt x="2283" y="57134"/>
                        <a:pt x="2283" y="43441"/>
                      </a:cubicBezTo>
                      <a:cubicBezTo>
                        <a:pt x="2283" y="30975"/>
                        <a:pt x="6848" y="20587"/>
                        <a:pt x="15979" y="12371"/>
                      </a:cubicBezTo>
                      <a:cubicBezTo>
                        <a:pt x="25109" y="4155"/>
                        <a:pt x="38520" y="0"/>
                        <a:pt x="56210" y="0"/>
                      </a:cubicBezTo>
                      <a:cubicBezTo>
                        <a:pt x="70952" y="0"/>
                        <a:pt x="83602" y="3872"/>
                        <a:pt x="94064" y="11710"/>
                      </a:cubicBezTo>
                      <a:cubicBezTo>
                        <a:pt x="104526" y="19548"/>
                        <a:pt x="109947" y="30786"/>
                        <a:pt x="110518" y="45613"/>
                      </a:cubicBezTo>
                      <a:lnTo>
                        <a:pt x="82365" y="45613"/>
                      </a:lnTo>
                      <a:cubicBezTo>
                        <a:pt x="81890" y="37208"/>
                        <a:pt x="78181" y="31258"/>
                        <a:pt x="71333" y="27764"/>
                      </a:cubicBezTo>
                      <a:cubicBezTo>
                        <a:pt x="66767" y="25403"/>
                        <a:pt x="61061" y="24270"/>
                        <a:pt x="54308" y="24270"/>
                      </a:cubicBezTo>
                      <a:cubicBezTo>
                        <a:pt x="46794" y="24270"/>
                        <a:pt x="40707" y="25781"/>
                        <a:pt x="36237" y="28803"/>
                      </a:cubicBezTo>
                      <a:cubicBezTo>
                        <a:pt x="31767" y="31825"/>
                        <a:pt x="29484" y="36075"/>
                        <a:pt x="29484" y="41457"/>
                      </a:cubicBezTo>
                      <a:cubicBezTo>
                        <a:pt x="29484" y="46462"/>
                        <a:pt x="31672" y="50145"/>
                        <a:pt x="36142" y="52601"/>
                      </a:cubicBezTo>
                      <a:cubicBezTo>
                        <a:pt x="38995" y="54206"/>
                        <a:pt x="45082" y="56189"/>
                        <a:pt x="54403" y="58361"/>
                      </a:cubicBezTo>
                      <a:lnTo>
                        <a:pt x="78561" y="64122"/>
                      </a:lnTo>
                      <a:cubicBezTo>
                        <a:pt x="89118" y="66672"/>
                        <a:pt x="97203" y="69977"/>
                        <a:pt x="102529" y="74227"/>
                      </a:cubicBezTo>
                      <a:cubicBezTo>
                        <a:pt x="110898" y="80743"/>
                        <a:pt x="115083" y="90281"/>
                        <a:pt x="115083" y="102652"/>
                      </a:cubicBezTo>
                      <a:cubicBezTo>
                        <a:pt x="115083" y="115023"/>
                        <a:pt x="110138" y="125977"/>
                        <a:pt x="100341" y="134382"/>
                      </a:cubicBezTo>
                      <a:cubicBezTo>
                        <a:pt x="90545" y="142787"/>
                        <a:pt x="76659" y="147037"/>
                        <a:pt x="58778" y="147037"/>
                      </a:cubicBezTo>
                      <a:cubicBezTo>
                        <a:pt x="40897" y="147037"/>
                        <a:pt x="26155" y="142882"/>
                        <a:pt x="15693" y="134571"/>
                      </a:cubicBezTo>
                      <a:cubicBezTo>
                        <a:pt x="5231" y="126261"/>
                        <a:pt x="0" y="114928"/>
                        <a:pt x="0" y="100385"/>
                      </a:cubicBezTo>
                      <a:lnTo>
                        <a:pt x="27962" y="100385"/>
                      </a:lnTo>
                      <a:cubicBezTo>
                        <a:pt x="28818" y="106713"/>
                        <a:pt x="30625" y="111529"/>
                        <a:pt x="33193" y="114645"/>
                      </a:cubicBezTo>
                      <a:cubicBezTo>
                        <a:pt x="37949" y="120406"/>
                        <a:pt x="46128" y="123239"/>
                        <a:pt x="57637" y="123239"/>
                      </a:cubicBezTo>
                      <a:close/>
                    </a:path>
                  </a:pathLst>
                </a:custGeom>
                <a:grpFill/>
                <a:ln w="948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grpSp>
          <p:nvGrpSpPr>
            <p:cNvPr id="13" name="Graphic 13">
              <a:extLst>
                <a:ext uri="{FF2B5EF4-FFF2-40B4-BE49-F238E27FC236}">
                  <a16:creationId xmlns:a16="http://schemas.microsoft.com/office/drawing/2014/main" id="{22106213-2C8A-C31F-FDEB-4814E58E5275}"/>
                </a:ext>
              </a:extLst>
            </p:cNvPr>
            <p:cNvGrpSpPr/>
            <p:nvPr/>
          </p:nvGrpSpPr>
          <p:grpSpPr>
            <a:xfrm>
              <a:off x="2186275" y="743971"/>
              <a:ext cx="1052964" cy="277263"/>
              <a:chOff x="2186275" y="743971"/>
              <a:chExt cx="1052964" cy="277263"/>
            </a:xfrm>
            <a:grpFill/>
          </p:grpSpPr>
          <p:grpSp>
            <p:nvGrpSpPr>
              <p:cNvPr id="15" name="Graphic 13">
                <a:extLst>
                  <a:ext uri="{FF2B5EF4-FFF2-40B4-BE49-F238E27FC236}">
                    <a16:creationId xmlns:a16="http://schemas.microsoft.com/office/drawing/2014/main" id="{2A6E63F1-8219-84E4-BB07-CE9879DC1A24}"/>
                  </a:ext>
                </a:extLst>
              </p:cNvPr>
              <p:cNvGrpSpPr/>
              <p:nvPr/>
            </p:nvGrpSpPr>
            <p:grpSpPr>
              <a:xfrm>
                <a:off x="2502801" y="836896"/>
                <a:ext cx="736437" cy="138537"/>
                <a:chOff x="2502801" y="836896"/>
                <a:chExt cx="736437" cy="138537"/>
              </a:xfrm>
              <a:grpFill/>
            </p:grpSpPr>
            <p:sp>
              <p:nvSpPr>
                <p:cNvPr id="20" name="Freeform 19">
                  <a:extLst>
                    <a:ext uri="{FF2B5EF4-FFF2-40B4-BE49-F238E27FC236}">
                      <a16:creationId xmlns:a16="http://schemas.microsoft.com/office/drawing/2014/main" id="{88F237A6-4540-9C9A-C771-612C2E24BB27}"/>
                    </a:ext>
                  </a:extLst>
                </p:cNvPr>
                <p:cNvSpPr/>
                <p:nvPr/>
              </p:nvSpPr>
              <p:spPr>
                <a:xfrm>
                  <a:off x="2502801" y="837935"/>
                  <a:ext cx="207530" cy="136365"/>
                </a:xfrm>
                <a:custGeom>
                  <a:avLst/>
                  <a:gdLst>
                    <a:gd name="connsiteX0" fmla="*/ 165397 w 207530"/>
                    <a:gd name="connsiteY0" fmla="*/ 136365 h 136365"/>
                    <a:gd name="connsiteX1" fmla="*/ 151415 w 207530"/>
                    <a:gd name="connsiteY1" fmla="*/ 111245 h 136365"/>
                    <a:gd name="connsiteX2" fmla="*/ 57351 w 207530"/>
                    <a:gd name="connsiteY2" fmla="*/ 111245 h 136365"/>
                    <a:gd name="connsiteX3" fmla="*/ 43751 w 207530"/>
                    <a:gd name="connsiteY3" fmla="*/ 136365 h 136365"/>
                    <a:gd name="connsiteX4" fmla="*/ 0 w 207530"/>
                    <a:gd name="connsiteY4" fmla="*/ 136365 h 136365"/>
                    <a:gd name="connsiteX5" fmla="*/ 77229 w 207530"/>
                    <a:gd name="connsiteY5" fmla="*/ 0 h 136365"/>
                    <a:gd name="connsiteX6" fmla="*/ 132393 w 207530"/>
                    <a:gd name="connsiteY6" fmla="*/ 0 h 136365"/>
                    <a:gd name="connsiteX7" fmla="*/ 207530 w 207530"/>
                    <a:gd name="connsiteY7" fmla="*/ 136365 h 136365"/>
                    <a:gd name="connsiteX8" fmla="*/ 165397 w 207530"/>
                    <a:gd name="connsiteY8" fmla="*/ 136365 h 136365"/>
                    <a:gd name="connsiteX9" fmla="*/ 70477 w 207530"/>
                    <a:gd name="connsiteY9" fmla="*/ 86314 h 136365"/>
                    <a:gd name="connsiteX10" fmla="*/ 138766 w 207530"/>
                    <a:gd name="connsiteY10" fmla="*/ 86314 h 136365"/>
                    <a:gd name="connsiteX11" fmla="*/ 104431 w 207530"/>
                    <a:gd name="connsiteY11" fmla="*/ 23231 h 136365"/>
                    <a:gd name="connsiteX12" fmla="*/ 70572 w 207530"/>
                    <a:gd name="connsiteY12" fmla="*/ 86314 h 13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530" h="136365">
                      <a:moveTo>
                        <a:pt x="165397" y="136365"/>
                      </a:moveTo>
                      <a:lnTo>
                        <a:pt x="151415" y="111245"/>
                      </a:lnTo>
                      <a:lnTo>
                        <a:pt x="57351" y="111245"/>
                      </a:lnTo>
                      <a:lnTo>
                        <a:pt x="43751" y="136365"/>
                      </a:lnTo>
                      <a:lnTo>
                        <a:pt x="0" y="136365"/>
                      </a:lnTo>
                      <a:lnTo>
                        <a:pt x="77229" y="0"/>
                      </a:lnTo>
                      <a:lnTo>
                        <a:pt x="132393" y="0"/>
                      </a:lnTo>
                      <a:lnTo>
                        <a:pt x="207530" y="136365"/>
                      </a:lnTo>
                      <a:lnTo>
                        <a:pt x="165397" y="136365"/>
                      </a:lnTo>
                      <a:close/>
                      <a:moveTo>
                        <a:pt x="70477" y="86314"/>
                      </a:moveTo>
                      <a:lnTo>
                        <a:pt x="138766" y="86314"/>
                      </a:lnTo>
                      <a:lnTo>
                        <a:pt x="104431" y="23231"/>
                      </a:lnTo>
                      <a:lnTo>
                        <a:pt x="70572" y="86314"/>
                      </a:lnTo>
                      <a:close/>
                    </a:path>
                  </a:pathLst>
                </a:custGeom>
                <a:grpFill/>
                <a:ln w="948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 name="Freeform 20">
                  <a:extLst>
                    <a:ext uri="{FF2B5EF4-FFF2-40B4-BE49-F238E27FC236}">
                      <a16:creationId xmlns:a16="http://schemas.microsoft.com/office/drawing/2014/main" id="{7D0BB773-D047-7C8F-8537-C464C0BFECDF}"/>
                    </a:ext>
                  </a:extLst>
                </p:cNvPr>
                <p:cNvSpPr/>
                <p:nvPr/>
              </p:nvSpPr>
              <p:spPr>
                <a:xfrm>
                  <a:off x="2713470" y="836896"/>
                  <a:ext cx="172529" cy="138537"/>
                </a:xfrm>
                <a:custGeom>
                  <a:avLst/>
                  <a:gdLst>
                    <a:gd name="connsiteX0" fmla="*/ 83982 w 172529"/>
                    <a:gd name="connsiteY0" fmla="*/ 138443 h 138537"/>
                    <a:gd name="connsiteX1" fmla="*/ 12555 w 172529"/>
                    <a:gd name="connsiteY1" fmla="*/ 131266 h 138537"/>
                    <a:gd name="connsiteX2" fmla="*/ 571 w 172529"/>
                    <a:gd name="connsiteY2" fmla="*/ 101613 h 138537"/>
                    <a:gd name="connsiteX3" fmla="*/ 571 w 172529"/>
                    <a:gd name="connsiteY3" fmla="*/ 96891 h 138537"/>
                    <a:gd name="connsiteX4" fmla="*/ 38615 w 172529"/>
                    <a:gd name="connsiteY4" fmla="*/ 96891 h 138537"/>
                    <a:gd name="connsiteX5" fmla="*/ 46509 w 172529"/>
                    <a:gd name="connsiteY5" fmla="*/ 110679 h 138537"/>
                    <a:gd name="connsiteX6" fmla="*/ 76183 w 172529"/>
                    <a:gd name="connsiteY6" fmla="*/ 112945 h 138537"/>
                    <a:gd name="connsiteX7" fmla="*/ 134296 w 172529"/>
                    <a:gd name="connsiteY7" fmla="*/ 97647 h 138537"/>
                    <a:gd name="connsiteX8" fmla="*/ 125545 w 172529"/>
                    <a:gd name="connsiteY8" fmla="*/ 84142 h 138537"/>
                    <a:gd name="connsiteX9" fmla="*/ 97868 w 172529"/>
                    <a:gd name="connsiteY9" fmla="*/ 82348 h 138537"/>
                    <a:gd name="connsiteX10" fmla="*/ 58778 w 172529"/>
                    <a:gd name="connsiteY10" fmla="*/ 82348 h 138537"/>
                    <a:gd name="connsiteX11" fmla="*/ 13696 w 172529"/>
                    <a:gd name="connsiteY11" fmla="*/ 76493 h 138537"/>
                    <a:gd name="connsiteX12" fmla="*/ 0 w 172529"/>
                    <a:gd name="connsiteY12" fmla="*/ 42779 h 138537"/>
                    <a:gd name="connsiteX13" fmla="*/ 25965 w 172529"/>
                    <a:gd name="connsiteY13" fmla="*/ 3966 h 138537"/>
                    <a:gd name="connsiteX14" fmla="*/ 84553 w 172529"/>
                    <a:gd name="connsiteY14" fmla="*/ 0 h 138537"/>
                    <a:gd name="connsiteX15" fmla="*/ 154744 w 172529"/>
                    <a:gd name="connsiteY15" fmla="*/ 7460 h 138537"/>
                    <a:gd name="connsiteX16" fmla="*/ 166633 w 172529"/>
                    <a:gd name="connsiteY16" fmla="*/ 39663 h 138537"/>
                    <a:gd name="connsiteX17" fmla="*/ 128969 w 172529"/>
                    <a:gd name="connsiteY17" fmla="*/ 39663 h 138537"/>
                    <a:gd name="connsiteX18" fmla="*/ 94730 w 172529"/>
                    <a:gd name="connsiteY18" fmla="*/ 25781 h 138537"/>
                    <a:gd name="connsiteX19" fmla="*/ 55449 w 172529"/>
                    <a:gd name="connsiteY19" fmla="*/ 26631 h 138537"/>
                    <a:gd name="connsiteX20" fmla="*/ 38044 w 172529"/>
                    <a:gd name="connsiteY20" fmla="*/ 40702 h 138537"/>
                    <a:gd name="connsiteX21" fmla="*/ 48887 w 172529"/>
                    <a:gd name="connsiteY21" fmla="*/ 54017 h 138537"/>
                    <a:gd name="connsiteX22" fmla="*/ 66767 w 172529"/>
                    <a:gd name="connsiteY22" fmla="*/ 55151 h 138537"/>
                    <a:gd name="connsiteX23" fmla="*/ 106999 w 172529"/>
                    <a:gd name="connsiteY23" fmla="*/ 55151 h 138537"/>
                    <a:gd name="connsiteX24" fmla="*/ 137054 w 172529"/>
                    <a:gd name="connsiteY24" fmla="*/ 56189 h 138537"/>
                    <a:gd name="connsiteX25" fmla="*/ 172530 w 172529"/>
                    <a:gd name="connsiteY25" fmla="*/ 95380 h 138537"/>
                    <a:gd name="connsiteX26" fmla="*/ 145804 w 172529"/>
                    <a:gd name="connsiteY26" fmla="*/ 135043 h 138537"/>
                    <a:gd name="connsiteX27" fmla="*/ 83792 w 172529"/>
                    <a:gd name="connsiteY27" fmla="*/ 138537 h 138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2529" h="138537">
                      <a:moveTo>
                        <a:pt x="83982" y="138443"/>
                      </a:moveTo>
                      <a:cubicBezTo>
                        <a:pt x="35286" y="138443"/>
                        <a:pt x="24538" y="137404"/>
                        <a:pt x="12555" y="131266"/>
                      </a:cubicBezTo>
                      <a:cubicBezTo>
                        <a:pt x="4565" y="127394"/>
                        <a:pt x="571" y="117478"/>
                        <a:pt x="571" y="101613"/>
                      </a:cubicBezTo>
                      <a:cubicBezTo>
                        <a:pt x="571" y="100669"/>
                        <a:pt x="571" y="98874"/>
                        <a:pt x="571" y="96891"/>
                      </a:cubicBezTo>
                      <a:lnTo>
                        <a:pt x="38615" y="96891"/>
                      </a:lnTo>
                      <a:cubicBezTo>
                        <a:pt x="39090" y="104541"/>
                        <a:pt x="40232" y="108318"/>
                        <a:pt x="46509" y="110679"/>
                      </a:cubicBezTo>
                      <a:cubicBezTo>
                        <a:pt x="50408" y="112190"/>
                        <a:pt x="64199" y="112945"/>
                        <a:pt x="76183" y="112945"/>
                      </a:cubicBezTo>
                      <a:cubicBezTo>
                        <a:pt x="125545" y="112945"/>
                        <a:pt x="134296" y="111812"/>
                        <a:pt x="134296" y="97647"/>
                      </a:cubicBezTo>
                      <a:cubicBezTo>
                        <a:pt x="134296" y="91036"/>
                        <a:pt x="131062" y="85937"/>
                        <a:pt x="125545" y="84142"/>
                      </a:cubicBezTo>
                      <a:cubicBezTo>
                        <a:pt x="122188" y="83072"/>
                        <a:pt x="112962" y="82474"/>
                        <a:pt x="97868" y="82348"/>
                      </a:cubicBezTo>
                      <a:lnTo>
                        <a:pt x="58778" y="82348"/>
                      </a:lnTo>
                      <a:cubicBezTo>
                        <a:pt x="33098" y="82348"/>
                        <a:pt x="22541" y="80932"/>
                        <a:pt x="13696" y="76493"/>
                      </a:cubicBezTo>
                      <a:cubicBezTo>
                        <a:pt x="4375" y="71677"/>
                        <a:pt x="0" y="61006"/>
                        <a:pt x="0" y="42779"/>
                      </a:cubicBezTo>
                      <a:cubicBezTo>
                        <a:pt x="0" y="18415"/>
                        <a:pt x="6563" y="8594"/>
                        <a:pt x="25965" y="3966"/>
                      </a:cubicBezTo>
                      <a:cubicBezTo>
                        <a:pt x="37188" y="1133"/>
                        <a:pt x="53071" y="0"/>
                        <a:pt x="84553" y="0"/>
                      </a:cubicBezTo>
                      <a:cubicBezTo>
                        <a:pt x="133820" y="0"/>
                        <a:pt x="144948" y="1228"/>
                        <a:pt x="154744" y="7460"/>
                      </a:cubicBezTo>
                      <a:cubicBezTo>
                        <a:pt x="163494" y="13315"/>
                        <a:pt x="166443" y="21248"/>
                        <a:pt x="166633" y="39663"/>
                      </a:cubicBezTo>
                      <a:lnTo>
                        <a:pt x="128969" y="39663"/>
                      </a:lnTo>
                      <a:cubicBezTo>
                        <a:pt x="128113" y="26442"/>
                        <a:pt x="119078" y="25781"/>
                        <a:pt x="94730" y="25781"/>
                      </a:cubicBezTo>
                      <a:cubicBezTo>
                        <a:pt x="81319" y="25781"/>
                        <a:pt x="62678" y="26159"/>
                        <a:pt x="55449" y="26631"/>
                      </a:cubicBezTo>
                      <a:cubicBezTo>
                        <a:pt x="44702" y="27386"/>
                        <a:pt x="38044" y="30031"/>
                        <a:pt x="38044" y="40702"/>
                      </a:cubicBezTo>
                      <a:cubicBezTo>
                        <a:pt x="38044" y="47690"/>
                        <a:pt x="41753" y="52317"/>
                        <a:pt x="48887" y="54017"/>
                      </a:cubicBezTo>
                      <a:cubicBezTo>
                        <a:pt x="51645" y="54678"/>
                        <a:pt x="52501" y="54962"/>
                        <a:pt x="66767" y="55151"/>
                      </a:cubicBezTo>
                      <a:lnTo>
                        <a:pt x="106999" y="55151"/>
                      </a:lnTo>
                      <a:cubicBezTo>
                        <a:pt x="110613" y="55151"/>
                        <a:pt x="129635" y="55812"/>
                        <a:pt x="137054" y="56189"/>
                      </a:cubicBezTo>
                      <a:cubicBezTo>
                        <a:pt x="162924" y="57417"/>
                        <a:pt x="172530" y="67994"/>
                        <a:pt x="172530" y="95380"/>
                      </a:cubicBezTo>
                      <a:cubicBezTo>
                        <a:pt x="172530" y="120406"/>
                        <a:pt x="165492" y="130794"/>
                        <a:pt x="145804" y="135043"/>
                      </a:cubicBezTo>
                      <a:cubicBezTo>
                        <a:pt x="135152" y="137404"/>
                        <a:pt x="113752" y="138537"/>
                        <a:pt x="83792" y="138537"/>
                      </a:cubicBezTo>
                      <a:close/>
                    </a:path>
                  </a:pathLst>
                </a:custGeom>
                <a:grpFill/>
                <a:ln w="948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 name="Freeform 21">
                  <a:extLst>
                    <a:ext uri="{FF2B5EF4-FFF2-40B4-BE49-F238E27FC236}">
                      <a16:creationId xmlns:a16="http://schemas.microsoft.com/office/drawing/2014/main" id="{ADCBA372-7AC1-5E7D-CCF7-5FDC9D64CC99}"/>
                    </a:ext>
                  </a:extLst>
                </p:cNvPr>
                <p:cNvSpPr/>
                <p:nvPr/>
              </p:nvSpPr>
              <p:spPr>
                <a:xfrm>
                  <a:off x="2892277" y="837935"/>
                  <a:ext cx="165016" cy="136365"/>
                </a:xfrm>
                <a:custGeom>
                  <a:avLst/>
                  <a:gdLst>
                    <a:gd name="connsiteX0" fmla="*/ 63153 w 165016"/>
                    <a:gd name="connsiteY0" fmla="*/ 136365 h 136365"/>
                    <a:gd name="connsiteX1" fmla="*/ 63153 w 165016"/>
                    <a:gd name="connsiteY1" fmla="*/ 30408 h 136365"/>
                    <a:gd name="connsiteX2" fmla="*/ 0 w 165016"/>
                    <a:gd name="connsiteY2" fmla="*/ 30408 h 136365"/>
                    <a:gd name="connsiteX3" fmla="*/ 0 w 165016"/>
                    <a:gd name="connsiteY3" fmla="*/ 0 h 136365"/>
                    <a:gd name="connsiteX4" fmla="*/ 165016 w 165016"/>
                    <a:gd name="connsiteY4" fmla="*/ 0 h 136365"/>
                    <a:gd name="connsiteX5" fmla="*/ 165016 w 165016"/>
                    <a:gd name="connsiteY5" fmla="*/ 30408 h 136365"/>
                    <a:gd name="connsiteX6" fmla="*/ 101863 w 165016"/>
                    <a:gd name="connsiteY6" fmla="*/ 30408 h 136365"/>
                    <a:gd name="connsiteX7" fmla="*/ 101863 w 165016"/>
                    <a:gd name="connsiteY7" fmla="*/ 136365 h 136365"/>
                    <a:gd name="connsiteX8" fmla="*/ 63153 w 165016"/>
                    <a:gd name="connsiteY8" fmla="*/ 136365 h 13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016" h="136365">
                      <a:moveTo>
                        <a:pt x="63153" y="136365"/>
                      </a:moveTo>
                      <a:lnTo>
                        <a:pt x="63153" y="30408"/>
                      </a:lnTo>
                      <a:lnTo>
                        <a:pt x="0" y="30408"/>
                      </a:lnTo>
                      <a:lnTo>
                        <a:pt x="0" y="0"/>
                      </a:lnTo>
                      <a:lnTo>
                        <a:pt x="165016" y="0"/>
                      </a:lnTo>
                      <a:lnTo>
                        <a:pt x="165016" y="30408"/>
                      </a:lnTo>
                      <a:lnTo>
                        <a:pt x="101863" y="30408"/>
                      </a:lnTo>
                      <a:lnTo>
                        <a:pt x="101863" y="136365"/>
                      </a:lnTo>
                      <a:lnTo>
                        <a:pt x="63153" y="136365"/>
                      </a:lnTo>
                      <a:close/>
                    </a:path>
                  </a:pathLst>
                </a:custGeom>
                <a:grpFill/>
                <a:ln w="948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3" name="Freeform 22">
                  <a:extLst>
                    <a:ext uri="{FF2B5EF4-FFF2-40B4-BE49-F238E27FC236}">
                      <a16:creationId xmlns:a16="http://schemas.microsoft.com/office/drawing/2014/main" id="{1DEA05DF-9BD4-2631-B022-D174C1C63F81}"/>
                    </a:ext>
                  </a:extLst>
                </p:cNvPr>
                <p:cNvSpPr/>
                <p:nvPr/>
              </p:nvSpPr>
              <p:spPr>
                <a:xfrm>
                  <a:off x="3072416" y="837935"/>
                  <a:ext cx="166823" cy="136365"/>
                </a:xfrm>
                <a:custGeom>
                  <a:avLst/>
                  <a:gdLst>
                    <a:gd name="connsiteX0" fmla="*/ 0 w 166823"/>
                    <a:gd name="connsiteY0" fmla="*/ 136365 h 136365"/>
                    <a:gd name="connsiteX1" fmla="*/ 0 w 166823"/>
                    <a:gd name="connsiteY1" fmla="*/ 0 h 136365"/>
                    <a:gd name="connsiteX2" fmla="*/ 106143 w 166823"/>
                    <a:gd name="connsiteY2" fmla="*/ 0 h 136365"/>
                    <a:gd name="connsiteX3" fmla="*/ 148467 w 166823"/>
                    <a:gd name="connsiteY3" fmla="*/ 5005 h 136365"/>
                    <a:gd name="connsiteX4" fmla="*/ 166823 w 166823"/>
                    <a:gd name="connsiteY4" fmla="*/ 49484 h 136365"/>
                    <a:gd name="connsiteX5" fmla="*/ 151320 w 166823"/>
                    <a:gd name="connsiteY5" fmla="*/ 95475 h 136365"/>
                    <a:gd name="connsiteX6" fmla="*/ 109947 w 166823"/>
                    <a:gd name="connsiteY6" fmla="*/ 101707 h 136365"/>
                    <a:gd name="connsiteX7" fmla="*/ 38425 w 166823"/>
                    <a:gd name="connsiteY7" fmla="*/ 101707 h 136365"/>
                    <a:gd name="connsiteX8" fmla="*/ 38425 w 166823"/>
                    <a:gd name="connsiteY8" fmla="*/ 136365 h 136365"/>
                    <a:gd name="connsiteX9" fmla="*/ 0 w 166823"/>
                    <a:gd name="connsiteY9" fmla="*/ 136365 h 136365"/>
                    <a:gd name="connsiteX10" fmla="*/ 38425 w 166823"/>
                    <a:gd name="connsiteY10" fmla="*/ 71960 h 136365"/>
                    <a:gd name="connsiteX11" fmla="*/ 103385 w 166823"/>
                    <a:gd name="connsiteY11" fmla="*/ 71960 h 136365"/>
                    <a:gd name="connsiteX12" fmla="*/ 122692 w 166823"/>
                    <a:gd name="connsiteY12" fmla="*/ 67994 h 136365"/>
                    <a:gd name="connsiteX13" fmla="*/ 128304 w 166823"/>
                    <a:gd name="connsiteY13" fmla="*/ 52695 h 136365"/>
                    <a:gd name="connsiteX14" fmla="*/ 123168 w 166823"/>
                    <a:gd name="connsiteY14" fmla="*/ 34375 h 136365"/>
                    <a:gd name="connsiteX15" fmla="*/ 103385 w 166823"/>
                    <a:gd name="connsiteY15" fmla="*/ 29747 h 136365"/>
                    <a:gd name="connsiteX16" fmla="*/ 38425 w 166823"/>
                    <a:gd name="connsiteY16" fmla="*/ 29747 h 136365"/>
                    <a:gd name="connsiteX17" fmla="*/ 38425 w 166823"/>
                    <a:gd name="connsiteY17" fmla="*/ 71960 h 13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6823" h="136365">
                      <a:moveTo>
                        <a:pt x="0" y="136365"/>
                      </a:moveTo>
                      <a:lnTo>
                        <a:pt x="0" y="0"/>
                      </a:lnTo>
                      <a:lnTo>
                        <a:pt x="106143" y="0"/>
                      </a:lnTo>
                      <a:cubicBezTo>
                        <a:pt x="133249" y="0"/>
                        <a:pt x="140002" y="755"/>
                        <a:pt x="148467" y="5005"/>
                      </a:cubicBezTo>
                      <a:cubicBezTo>
                        <a:pt x="161782" y="11521"/>
                        <a:pt x="166823" y="23609"/>
                        <a:pt x="166823" y="49484"/>
                      </a:cubicBezTo>
                      <a:cubicBezTo>
                        <a:pt x="166823" y="75360"/>
                        <a:pt x="162353" y="88770"/>
                        <a:pt x="151320" y="95475"/>
                      </a:cubicBezTo>
                      <a:cubicBezTo>
                        <a:pt x="143426" y="100291"/>
                        <a:pt x="134200" y="101707"/>
                        <a:pt x="109947" y="101707"/>
                      </a:cubicBezTo>
                      <a:lnTo>
                        <a:pt x="38425" y="101707"/>
                      </a:lnTo>
                      <a:lnTo>
                        <a:pt x="38425" y="136365"/>
                      </a:lnTo>
                      <a:lnTo>
                        <a:pt x="0" y="136365"/>
                      </a:lnTo>
                      <a:close/>
                      <a:moveTo>
                        <a:pt x="38425" y="71960"/>
                      </a:moveTo>
                      <a:lnTo>
                        <a:pt x="103385" y="71960"/>
                      </a:lnTo>
                      <a:cubicBezTo>
                        <a:pt x="113181" y="71960"/>
                        <a:pt x="118983" y="70732"/>
                        <a:pt x="122692" y="67994"/>
                      </a:cubicBezTo>
                      <a:cubicBezTo>
                        <a:pt x="126687" y="65066"/>
                        <a:pt x="128304" y="60439"/>
                        <a:pt x="128304" y="52695"/>
                      </a:cubicBezTo>
                      <a:cubicBezTo>
                        <a:pt x="128304" y="42874"/>
                        <a:pt x="126877" y="37774"/>
                        <a:pt x="123168" y="34375"/>
                      </a:cubicBezTo>
                      <a:cubicBezTo>
                        <a:pt x="119554" y="31069"/>
                        <a:pt x="113942" y="29747"/>
                        <a:pt x="103385" y="29747"/>
                      </a:cubicBezTo>
                      <a:lnTo>
                        <a:pt x="38425" y="29747"/>
                      </a:lnTo>
                      <a:lnTo>
                        <a:pt x="38425" y="71960"/>
                      </a:lnTo>
                      <a:close/>
                    </a:path>
                  </a:pathLst>
                </a:custGeom>
                <a:grpFill/>
                <a:ln w="948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6" name="Graphic 13">
                <a:extLst>
                  <a:ext uri="{FF2B5EF4-FFF2-40B4-BE49-F238E27FC236}">
                    <a16:creationId xmlns:a16="http://schemas.microsoft.com/office/drawing/2014/main" id="{4EC8140B-291C-D82C-DFAD-018D2550F638}"/>
                  </a:ext>
                </a:extLst>
              </p:cNvPr>
              <p:cNvGrpSpPr/>
              <p:nvPr/>
            </p:nvGrpSpPr>
            <p:grpSpPr>
              <a:xfrm>
                <a:off x="2186275" y="743971"/>
                <a:ext cx="279257" cy="277263"/>
                <a:chOff x="2186275" y="743971"/>
                <a:chExt cx="279257" cy="277263"/>
              </a:xfrm>
              <a:grpFill/>
            </p:grpSpPr>
            <p:sp>
              <p:nvSpPr>
                <p:cNvPr id="17" name="Freeform 16">
                  <a:extLst>
                    <a:ext uri="{FF2B5EF4-FFF2-40B4-BE49-F238E27FC236}">
                      <a16:creationId xmlns:a16="http://schemas.microsoft.com/office/drawing/2014/main" id="{1F7F3CEC-3012-8BDF-5A5D-54FE417517DB}"/>
                    </a:ext>
                  </a:extLst>
                </p:cNvPr>
                <p:cNvSpPr/>
                <p:nvPr/>
              </p:nvSpPr>
              <p:spPr>
                <a:xfrm>
                  <a:off x="2209006" y="743971"/>
                  <a:ext cx="191646" cy="84520"/>
                </a:xfrm>
                <a:custGeom>
                  <a:avLst/>
                  <a:gdLst>
                    <a:gd name="connsiteX0" fmla="*/ 0 w 191646"/>
                    <a:gd name="connsiteY0" fmla="*/ 84520 h 84520"/>
                    <a:gd name="connsiteX1" fmla="*/ 13030 w 191646"/>
                    <a:gd name="connsiteY1" fmla="*/ 65066 h 84520"/>
                    <a:gd name="connsiteX2" fmla="*/ 26821 w 191646"/>
                    <a:gd name="connsiteY2" fmla="*/ 49296 h 84520"/>
                    <a:gd name="connsiteX3" fmla="*/ 99295 w 191646"/>
                    <a:gd name="connsiteY3" fmla="*/ 6988 h 84520"/>
                    <a:gd name="connsiteX4" fmla="*/ 147135 w 191646"/>
                    <a:gd name="connsiteY4" fmla="*/ 0 h 84520"/>
                    <a:gd name="connsiteX5" fmla="*/ 148752 w 191646"/>
                    <a:gd name="connsiteY5" fmla="*/ 0 h 84520"/>
                    <a:gd name="connsiteX6" fmla="*/ 171198 w 191646"/>
                    <a:gd name="connsiteY6" fmla="*/ 2455 h 84520"/>
                    <a:gd name="connsiteX7" fmla="*/ 191647 w 191646"/>
                    <a:gd name="connsiteY7" fmla="*/ 8877 h 84520"/>
                    <a:gd name="connsiteX8" fmla="*/ 179758 w 191646"/>
                    <a:gd name="connsiteY8" fmla="*/ 19076 h 84520"/>
                    <a:gd name="connsiteX9" fmla="*/ 172149 w 191646"/>
                    <a:gd name="connsiteY9" fmla="*/ 16810 h 84520"/>
                    <a:gd name="connsiteX10" fmla="*/ 149038 w 191646"/>
                    <a:gd name="connsiteY10" fmla="*/ 13788 h 84520"/>
                    <a:gd name="connsiteX11" fmla="*/ 147230 w 191646"/>
                    <a:gd name="connsiteY11" fmla="*/ 13788 h 84520"/>
                    <a:gd name="connsiteX12" fmla="*/ 101387 w 191646"/>
                    <a:gd name="connsiteY12" fmla="*/ 20776 h 84520"/>
                    <a:gd name="connsiteX13" fmla="*/ 36713 w 191646"/>
                    <a:gd name="connsiteY13" fmla="*/ 58928 h 84520"/>
                    <a:gd name="connsiteX14" fmla="*/ 35476 w 191646"/>
                    <a:gd name="connsiteY14" fmla="*/ 60156 h 84520"/>
                    <a:gd name="connsiteX15" fmla="*/ 27677 w 191646"/>
                    <a:gd name="connsiteY15" fmla="*/ 68844 h 84520"/>
                    <a:gd name="connsiteX16" fmla="*/ 26155 w 191646"/>
                    <a:gd name="connsiteY16" fmla="*/ 70732 h 84520"/>
                    <a:gd name="connsiteX17" fmla="*/ 27962 w 191646"/>
                    <a:gd name="connsiteY17" fmla="*/ 72149 h 84520"/>
                    <a:gd name="connsiteX18" fmla="*/ 46699 w 191646"/>
                    <a:gd name="connsiteY18" fmla="*/ 77721 h 84520"/>
                    <a:gd name="connsiteX19" fmla="*/ 51645 w 191646"/>
                    <a:gd name="connsiteY19" fmla="*/ 78948 h 84520"/>
                    <a:gd name="connsiteX20" fmla="*/ 95 w 191646"/>
                    <a:gd name="connsiteY20" fmla="*/ 84520 h 8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1646" h="84520">
                      <a:moveTo>
                        <a:pt x="0" y="84520"/>
                      </a:moveTo>
                      <a:cubicBezTo>
                        <a:pt x="3900" y="77721"/>
                        <a:pt x="8275" y="71205"/>
                        <a:pt x="13030" y="65066"/>
                      </a:cubicBezTo>
                      <a:cubicBezTo>
                        <a:pt x="17500" y="59306"/>
                        <a:pt x="22066" y="54017"/>
                        <a:pt x="26821" y="49296"/>
                      </a:cubicBezTo>
                      <a:cubicBezTo>
                        <a:pt x="46984" y="29275"/>
                        <a:pt x="71333" y="15110"/>
                        <a:pt x="99295" y="6988"/>
                      </a:cubicBezTo>
                      <a:cubicBezTo>
                        <a:pt x="120505" y="850"/>
                        <a:pt x="138385" y="0"/>
                        <a:pt x="147135" y="0"/>
                      </a:cubicBezTo>
                      <a:lnTo>
                        <a:pt x="148752" y="0"/>
                      </a:lnTo>
                      <a:cubicBezTo>
                        <a:pt x="156076" y="0"/>
                        <a:pt x="163685" y="850"/>
                        <a:pt x="171198" y="2455"/>
                      </a:cubicBezTo>
                      <a:cubicBezTo>
                        <a:pt x="178236" y="3966"/>
                        <a:pt x="185179" y="6138"/>
                        <a:pt x="191647" y="8877"/>
                      </a:cubicBezTo>
                      <a:cubicBezTo>
                        <a:pt x="189079" y="13504"/>
                        <a:pt x="184799" y="17187"/>
                        <a:pt x="179758" y="19076"/>
                      </a:cubicBezTo>
                      <a:cubicBezTo>
                        <a:pt x="177285" y="18226"/>
                        <a:pt x="174717" y="17471"/>
                        <a:pt x="172149" y="16810"/>
                      </a:cubicBezTo>
                      <a:cubicBezTo>
                        <a:pt x="161782" y="14165"/>
                        <a:pt x="153222" y="13788"/>
                        <a:pt x="149038" y="13788"/>
                      </a:cubicBezTo>
                      <a:lnTo>
                        <a:pt x="147230" y="13788"/>
                      </a:lnTo>
                      <a:cubicBezTo>
                        <a:pt x="138766" y="13788"/>
                        <a:pt x="121646" y="14732"/>
                        <a:pt x="101387" y="20776"/>
                      </a:cubicBezTo>
                      <a:cubicBezTo>
                        <a:pt x="76469" y="28236"/>
                        <a:pt x="54688" y="41080"/>
                        <a:pt x="36713" y="58928"/>
                      </a:cubicBezTo>
                      <a:lnTo>
                        <a:pt x="35476" y="60156"/>
                      </a:lnTo>
                      <a:cubicBezTo>
                        <a:pt x="32908" y="62800"/>
                        <a:pt x="30245" y="65727"/>
                        <a:pt x="27677" y="68844"/>
                      </a:cubicBezTo>
                      <a:lnTo>
                        <a:pt x="26155" y="70732"/>
                      </a:lnTo>
                      <a:lnTo>
                        <a:pt x="27962" y="72149"/>
                      </a:lnTo>
                      <a:cubicBezTo>
                        <a:pt x="34620" y="74321"/>
                        <a:pt x="40707" y="76115"/>
                        <a:pt x="46699" y="77721"/>
                      </a:cubicBezTo>
                      <a:cubicBezTo>
                        <a:pt x="48316" y="78193"/>
                        <a:pt x="49933" y="78571"/>
                        <a:pt x="51645" y="78948"/>
                      </a:cubicBezTo>
                      <a:lnTo>
                        <a:pt x="95" y="84520"/>
                      </a:lnTo>
                      <a:close/>
                    </a:path>
                  </a:pathLst>
                </a:custGeom>
                <a:grpFill/>
                <a:ln w="948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 name="Freeform 17">
                  <a:extLst>
                    <a:ext uri="{FF2B5EF4-FFF2-40B4-BE49-F238E27FC236}">
                      <a16:creationId xmlns:a16="http://schemas.microsoft.com/office/drawing/2014/main" id="{212A3457-F93F-FD1F-046B-3A5979A9BB93}"/>
                    </a:ext>
                  </a:extLst>
                </p:cNvPr>
                <p:cNvSpPr/>
                <p:nvPr/>
              </p:nvSpPr>
              <p:spPr>
                <a:xfrm>
                  <a:off x="2186275" y="807998"/>
                  <a:ext cx="279257" cy="213236"/>
                </a:xfrm>
                <a:custGeom>
                  <a:avLst/>
                  <a:gdLst>
                    <a:gd name="connsiteX0" fmla="*/ 103765 w 279257"/>
                    <a:gd name="connsiteY0" fmla="*/ 213142 h 213236"/>
                    <a:gd name="connsiteX1" fmla="*/ 96632 w 279257"/>
                    <a:gd name="connsiteY1" fmla="*/ 212670 h 213236"/>
                    <a:gd name="connsiteX2" fmla="*/ 89974 w 279257"/>
                    <a:gd name="connsiteY2" fmla="*/ 211725 h 213236"/>
                    <a:gd name="connsiteX3" fmla="*/ 84172 w 279257"/>
                    <a:gd name="connsiteY3" fmla="*/ 210592 h 213236"/>
                    <a:gd name="connsiteX4" fmla="*/ 79417 w 279257"/>
                    <a:gd name="connsiteY4" fmla="*/ 209459 h 213236"/>
                    <a:gd name="connsiteX5" fmla="*/ 75232 w 279257"/>
                    <a:gd name="connsiteY5" fmla="*/ 208231 h 213236"/>
                    <a:gd name="connsiteX6" fmla="*/ 74471 w 279257"/>
                    <a:gd name="connsiteY6" fmla="*/ 208042 h 213236"/>
                    <a:gd name="connsiteX7" fmla="*/ 68670 w 279257"/>
                    <a:gd name="connsiteY7" fmla="*/ 205965 h 213236"/>
                    <a:gd name="connsiteX8" fmla="*/ 64770 w 279257"/>
                    <a:gd name="connsiteY8" fmla="*/ 204454 h 213236"/>
                    <a:gd name="connsiteX9" fmla="*/ 59254 w 279257"/>
                    <a:gd name="connsiteY9" fmla="*/ 201904 h 213236"/>
                    <a:gd name="connsiteX10" fmla="*/ 55735 w 279257"/>
                    <a:gd name="connsiteY10" fmla="*/ 200110 h 213236"/>
                    <a:gd name="connsiteX11" fmla="*/ 52501 w 279257"/>
                    <a:gd name="connsiteY11" fmla="*/ 198315 h 213236"/>
                    <a:gd name="connsiteX12" fmla="*/ 50123 w 279257"/>
                    <a:gd name="connsiteY12" fmla="*/ 196899 h 213236"/>
                    <a:gd name="connsiteX13" fmla="*/ 45177 w 279257"/>
                    <a:gd name="connsiteY13" fmla="*/ 193688 h 213236"/>
                    <a:gd name="connsiteX14" fmla="*/ 41278 w 279257"/>
                    <a:gd name="connsiteY14" fmla="*/ 190761 h 213236"/>
                    <a:gd name="connsiteX15" fmla="*/ 37378 w 279257"/>
                    <a:gd name="connsiteY15" fmla="*/ 187550 h 213236"/>
                    <a:gd name="connsiteX16" fmla="*/ 34145 w 279257"/>
                    <a:gd name="connsiteY16" fmla="*/ 184622 h 213236"/>
                    <a:gd name="connsiteX17" fmla="*/ 132869 w 279257"/>
                    <a:gd name="connsiteY17" fmla="*/ 73471 h 213236"/>
                    <a:gd name="connsiteX18" fmla="*/ 129825 w 279257"/>
                    <a:gd name="connsiteY18" fmla="*/ 70449 h 213236"/>
                    <a:gd name="connsiteX19" fmla="*/ 20354 w 279257"/>
                    <a:gd name="connsiteY19" fmla="*/ 169040 h 213236"/>
                    <a:gd name="connsiteX20" fmla="*/ 19212 w 279257"/>
                    <a:gd name="connsiteY20" fmla="*/ 167529 h 213236"/>
                    <a:gd name="connsiteX21" fmla="*/ 16549 w 279257"/>
                    <a:gd name="connsiteY21" fmla="*/ 163469 h 213236"/>
                    <a:gd name="connsiteX22" fmla="*/ 15598 w 279257"/>
                    <a:gd name="connsiteY22" fmla="*/ 161958 h 213236"/>
                    <a:gd name="connsiteX23" fmla="*/ 15598 w 279257"/>
                    <a:gd name="connsiteY23" fmla="*/ 161674 h 213236"/>
                    <a:gd name="connsiteX24" fmla="*/ 15122 w 279257"/>
                    <a:gd name="connsiteY24" fmla="*/ 161108 h 213236"/>
                    <a:gd name="connsiteX25" fmla="*/ 12364 w 279257"/>
                    <a:gd name="connsiteY25" fmla="*/ 156103 h 213236"/>
                    <a:gd name="connsiteX26" fmla="*/ 9796 w 279257"/>
                    <a:gd name="connsiteY26" fmla="*/ 150814 h 213236"/>
                    <a:gd name="connsiteX27" fmla="*/ 7323 w 279257"/>
                    <a:gd name="connsiteY27" fmla="*/ 144959 h 213236"/>
                    <a:gd name="connsiteX28" fmla="*/ 5802 w 279257"/>
                    <a:gd name="connsiteY28" fmla="*/ 140804 h 213236"/>
                    <a:gd name="connsiteX29" fmla="*/ 105097 w 279257"/>
                    <a:gd name="connsiteY29" fmla="*/ 74321 h 213236"/>
                    <a:gd name="connsiteX30" fmla="*/ 107094 w 279257"/>
                    <a:gd name="connsiteY30" fmla="*/ 72999 h 213236"/>
                    <a:gd name="connsiteX31" fmla="*/ 115939 w 279257"/>
                    <a:gd name="connsiteY31" fmla="*/ 61667 h 213236"/>
                    <a:gd name="connsiteX32" fmla="*/ 117271 w 279257"/>
                    <a:gd name="connsiteY32" fmla="*/ 55906 h 213236"/>
                    <a:gd name="connsiteX33" fmla="*/ 117461 w 279257"/>
                    <a:gd name="connsiteY33" fmla="*/ 51845 h 213236"/>
                    <a:gd name="connsiteX34" fmla="*/ 761 w 279257"/>
                    <a:gd name="connsiteY34" fmla="*/ 118423 h 213236"/>
                    <a:gd name="connsiteX35" fmla="*/ 190 w 279257"/>
                    <a:gd name="connsiteY35" fmla="*/ 112662 h 213236"/>
                    <a:gd name="connsiteX36" fmla="*/ 0 w 279257"/>
                    <a:gd name="connsiteY36" fmla="*/ 108129 h 213236"/>
                    <a:gd name="connsiteX37" fmla="*/ 0 w 279257"/>
                    <a:gd name="connsiteY37" fmla="*/ 106524 h 213236"/>
                    <a:gd name="connsiteX38" fmla="*/ 951 w 279257"/>
                    <a:gd name="connsiteY38" fmla="*/ 86975 h 213236"/>
                    <a:gd name="connsiteX39" fmla="*/ 112801 w 279257"/>
                    <a:gd name="connsiteY39" fmla="*/ 42779 h 213236"/>
                    <a:gd name="connsiteX40" fmla="*/ 109186 w 279257"/>
                    <a:gd name="connsiteY40" fmla="*/ 40419 h 213236"/>
                    <a:gd name="connsiteX41" fmla="*/ 106238 w 279257"/>
                    <a:gd name="connsiteY41" fmla="*/ 38908 h 213236"/>
                    <a:gd name="connsiteX42" fmla="*/ 95776 w 279257"/>
                    <a:gd name="connsiteY42" fmla="*/ 36830 h 213236"/>
                    <a:gd name="connsiteX43" fmla="*/ 89118 w 279257"/>
                    <a:gd name="connsiteY43" fmla="*/ 37680 h 213236"/>
                    <a:gd name="connsiteX44" fmla="*/ 87026 w 279257"/>
                    <a:gd name="connsiteY44" fmla="*/ 38341 h 213236"/>
                    <a:gd name="connsiteX45" fmla="*/ 5041 w 279257"/>
                    <a:gd name="connsiteY45" fmla="*/ 64028 h 213236"/>
                    <a:gd name="connsiteX46" fmla="*/ 15218 w 279257"/>
                    <a:gd name="connsiteY46" fmla="*/ 35413 h 213236"/>
                    <a:gd name="connsiteX47" fmla="*/ 101768 w 279257"/>
                    <a:gd name="connsiteY47" fmla="*/ 21815 h 213236"/>
                    <a:gd name="connsiteX48" fmla="*/ 106333 w 279257"/>
                    <a:gd name="connsiteY48" fmla="*/ 21531 h 213236"/>
                    <a:gd name="connsiteX49" fmla="*/ 110138 w 279257"/>
                    <a:gd name="connsiteY49" fmla="*/ 21720 h 213236"/>
                    <a:gd name="connsiteX50" fmla="*/ 112420 w 279257"/>
                    <a:gd name="connsiteY50" fmla="*/ 22004 h 213236"/>
                    <a:gd name="connsiteX51" fmla="*/ 122407 w 279257"/>
                    <a:gd name="connsiteY51" fmla="*/ 25026 h 213236"/>
                    <a:gd name="connsiteX52" fmla="*/ 128874 w 279257"/>
                    <a:gd name="connsiteY52" fmla="*/ 28897 h 213236"/>
                    <a:gd name="connsiteX53" fmla="*/ 133249 w 279257"/>
                    <a:gd name="connsiteY53" fmla="*/ 33053 h 213236"/>
                    <a:gd name="connsiteX54" fmla="*/ 138671 w 279257"/>
                    <a:gd name="connsiteY54" fmla="*/ 41930 h 213236"/>
                    <a:gd name="connsiteX55" fmla="*/ 140002 w 279257"/>
                    <a:gd name="connsiteY55" fmla="*/ 47124 h 213236"/>
                    <a:gd name="connsiteX56" fmla="*/ 140192 w 279257"/>
                    <a:gd name="connsiteY56" fmla="*/ 50523 h 213236"/>
                    <a:gd name="connsiteX57" fmla="*/ 136198 w 279257"/>
                    <a:gd name="connsiteY57" fmla="*/ 63650 h 213236"/>
                    <a:gd name="connsiteX58" fmla="*/ 135342 w 279257"/>
                    <a:gd name="connsiteY58" fmla="*/ 64972 h 213236"/>
                    <a:gd name="connsiteX59" fmla="*/ 138766 w 279257"/>
                    <a:gd name="connsiteY59" fmla="*/ 67427 h 213236"/>
                    <a:gd name="connsiteX60" fmla="*/ 139812 w 279257"/>
                    <a:gd name="connsiteY60" fmla="*/ 66200 h 213236"/>
                    <a:gd name="connsiteX61" fmla="*/ 143616 w 279257"/>
                    <a:gd name="connsiteY61" fmla="*/ 61383 h 213236"/>
                    <a:gd name="connsiteX62" fmla="*/ 150750 w 279257"/>
                    <a:gd name="connsiteY62" fmla="*/ 48351 h 213236"/>
                    <a:gd name="connsiteX63" fmla="*/ 151796 w 279257"/>
                    <a:gd name="connsiteY63" fmla="*/ 41835 h 213236"/>
                    <a:gd name="connsiteX64" fmla="*/ 151796 w 279257"/>
                    <a:gd name="connsiteY64" fmla="*/ 39569 h 213236"/>
                    <a:gd name="connsiteX65" fmla="*/ 151035 w 279257"/>
                    <a:gd name="connsiteY65" fmla="*/ 35791 h 213236"/>
                    <a:gd name="connsiteX66" fmla="*/ 147991 w 279257"/>
                    <a:gd name="connsiteY66" fmla="*/ 29653 h 213236"/>
                    <a:gd name="connsiteX67" fmla="*/ 145519 w 279257"/>
                    <a:gd name="connsiteY67" fmla="*/ 26536 h 213236"/>
                    <a:gd name="connsiteX68" fmla="*/ 143236 w 279257"/>
                    <a:gd name="connsiteY68" fmla="*/ 24459 h 213236"/>
                    <a:gd name="connsiteX69" fmla="*/ 145423 w 279257"/>
                    <a:gd name="connsiteY69" fmla="*/ 24459 h 213236"/>
                    <a:gd name="connsiteX70" fmla="*/ 157502 w 279257"/>
                    <a:gd name="connsiteY70" fmla="*/ 24837 h 213236"/>
                    <a:gd name="connsiteX71" fmla="*/ 168535 w 279257"/>
                    <a:gd name="connsiteY71" fmla="*/ 24837 h 213236"/>
                    <a:gd name="connsiteX72" fmla="*/ 178141 w 279257"/>
                    <a:gd name="connsiteY72" fmla="*/ 24837 h 213236"/>
                    <a:gd name="connsiteX73" fmla="*/ 210574 w 279257"/>
                    <a:gd name="connsiteY73" fmla="*/ 23420 h 213236"/>
                    <a:gd name="connsiteX74" fmla="*/ 210574 w 279257"/>
                    <a:gd name="connsiteY74" fmla="*/ 23420 h 213236"/>
                    <a:gd name="connsiteX75" fmla="*/ 213808 w 279257"/>
                    <a:gd name="connsiteY75" fmla="*/ 24459 h 213236"/>
                    <a:gd name="connsiteX76" fmla="*/ 214854 w 279257"/>
                    <a:gd name="connsiteY76" fmla="*/ 28897 h 213236"/>
                    <a:gd name="connsiteX77" fmla="*/ 214473 w 279257"/>
                    <a:gd name="connsiteY77" fmla="*/ 31069 h 213236"/>
                    <a:gd name="connsiteX78" fmla="*/ 216566 w 279257"/>
                    <a:gd name="connsiteY78" fmla="*/ 31542 h 213236"/>
                    <a:gd name="connsiteX79" fmla="*/ 223128 w 279257"/>
                    <a:gd name="connsiteY79" fmla="*/ 31164 h 213236"/>
                    <a:gd name="connsiteX80" fmla="*/ 223223 w 279257"/>
                    <a:gd name="connsiteY80" fmla="*/ 31164 h 213236"/>
                    <a:gd name="connsiteX81" fmla="*/ 230642 w 279257"/>
                    <a:gd name="connsiteY81" fmla="*/ 33053 h 213236"/>
                    <a:gd name="connsiteX82" fmla="*/ 234351 w 279257"/>
                    <a:gd name="connsiteY82" fmla="*/ 41552 h 213236"/>
                    <a:gd name="connsiteX83" fmla="*/ 234351 w 279257"/>
                    <a:gd name="connsiteY83" fmla="*/ 43724 h 213236"/>
                    <a:gd name="connsiteX84" fmla="*/ 234351 w 279257"/>
                    <a:gd name="connsiteY84" fmla="*/ 45235 h 213236"/>
                    <a:gd name="connsiteX85" fmla="*/ 230832 w 279257"/>
                    <a:gd name="connsiteY85" fmla="*/ 42968 h 213236"/>
                    <a:gd name="connsiteX86" fmla="*/ 224935 w 279257"/>
                    <a:gd name="connsiteY86" fmla="*/ 41741 h 213236"/>
                    <a:gd name="connsiteX87" fmla="*/ 222748 w 279257"/>
                    <a:gd name="connsiteY87" fmla="*/ 41930 h 213236"/>
                    <a:gd name="connsiteX88" fmla="*/ 221131 w 279257"/>
                    <a:gd name="connsiteY88" fmla="*/ 41930 h 213236"/>
                    <a:gd name="connsiteX89" fmla="*/ 221131 w 279257"/>
                    <a:gd name="connsiteY89" fmla="*/ 42213 h 213236"/>
                    <a:gd name="connsiteX90" fmla="*/ 219609 w 279257"/>
                    <a:gd name="connsiteY90" fmla="*/ 42685 h 213236"/>
                    <a:gd name="connsiteX91" fmla="*/ 139812 w 279257"/>
                    <a:gd name="connsiteY91" fmla="*/ 87542 h 213236"/>
                    <a:gd name="connsiteX92" fmla="*/ 113847 w 279257"/>
                    <a:gd name="connsiteY92" fmla="*/ 121067 h 213236"/>
                    <a:gd name="connsiteX93" fmla="*/ 89404 w 279257"/>
                    <a:gd name="connsiteY93" fmla="*/ 195482 h 213236"/>
                    <a:gd name="connsiteX94" fmla="*/ 89404 w 279257"/>
                    <a:gd name="connsiteY94" fmla="*/ 196993 h 213236"/>
                    <a:gd name="connsiteX95" fmla="*/ 90735 w 279257"/>
                    <a:gd name="connsiteY95" fmla="*/ 197749 h 213236"/>
                    <a:gd name="connsiteX96" fmla="*/ 106904 w 279257"/>
                    <a:gd name="connsiteY96" fmla="*/ 199354 h 213236"/>
                    <a:gd name="connsiteX97" fmla="*/ 108996 w 279257"/>
                    <a:gd name="connsiteY97" fmla="*/ 199354 h 213236"/>
                    <a:gd name="connsiteX98" fmla="*/ 154934 w 279257"/>
                    <a:gd name="connsiteY98" fmla="*/ 192271 h 213236"/>
                    <a:gd name="connsiteX99" fmla="*/ 219704 w 279257"/>
                    <a:gd name="connsiteY99" fmla="*/ 154025 h 213236"/>
                    <a:gd name="connsiteX100" fmla="*/ 265357 w 279257"/>
                    <a:gd name="connsiteY100" fmla="*/ 42874 h 213236"/>
                    <a:gd name="connsiteX101" fmla="*/ 265357 w 279257"/>
                    <a:gd name="connsiteY101" fmla="*/ 39002 h 213236"/>
                    <a:gd name="connsiteX102" fmla="*/ 262409 w 279257"/>
                    <a:gd name="connsiteY102" fmla="*/ 19359 h 213236"/>
                    <a:gd name="connsiteX103" fmla="*/ 261363 w 279257"/>
                    <a:gd name="connsiteY103" fmla="*/ 15676 h 213236"/>
                    <a:gd name="connsiteX104" fmla="*/ 260126 w 279257"/>
                    <a:gd name="connsiteY104" fmla="*/ 11804 h 213236"/>
                    <a:gd name="connsiteX105" fmla="*/ 270398 w 279257"/>
                    <a:gd name="connsiteY105" fmla="*/ 0 h 213236"/>
                    <a:gd name="connsiteX106" fmla="*/ 275344 w 279257"/>
                    <a:gd name="connsiteY106" fmla="*/ 14165 h 213236"/>
                    <a:gd name="connsiteX107" fmla="*/ 276866 w 279257"/>
                    <a:gd name="connsiteY107" fmla="*/ 20398 h 213236"/>
                    <a:gd name="connsiteX108" fmla="*/ 279243 w 279257"/>
                    <a:gd name="connsiteY108" fmla="*/ 40513 h 213236"/>
                    <a:gd name="connsiteX109" fmla="*/ 279243 w 279257"/>
                    <a:gd name="connsiteY109" fmla="*/ 42685 h 213236"/>
                    <a:gd name="connsiteX110" fmla="*/ 257653 w 279257"/>
                    <a:gd name="connsiteY110" fmla="*/ 126450 h 213236"/>
                    <a:gd name="connsiteX111" fmla="*/ 229596 w 279257"/>
                    <a:gd name="connsiteY111" fmla="*/ 163846 h 213236"/>
                    <a:gd name="connsiteX112" fmla="*/ 157122 w 279257"/>
                    <a:gd name="connsiteY112" fmla="*/ 206154 h 213236"/>
                    <a:gd name="connsiteX113" fmla="*/ 109282 w 279257"/>
                    <a:gd name="connsiteY113" fmla="*/ 213236 h 213236"/>
                    <a:gd name="connsiteX114" fmla="*/ 103860 w 279257"/>
                    <a:gd name="connsiteY114" fmla="*/ 213236 h 21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279257" h="213236">
                      <a:moveTo>
                        <a:pt x="103765" y="213142"/>
                      </a:moveTo>
                      <a:lnTo>
                        <a:pt x="96632" y="212670"/>
                      </a:lnTo>
                      <a:lnTo>
                        <a:pt x="89974" y="211725"/>
                      </a:lnTo>
                      <a:lnTo>
                        <a:pt x="84172" y="210592"/>
                      </a:lnTo>
                      <a:lnTo>
                        <a:pt x="79417" y="209459"/>
                      </a:lnTo>
                      <a:lnTo>
                        <a:pt x="75232" y="208231"/>
                      </a:lnTo>
                      <a:lnTo>
                        <a:pt x="74471" y="208042"/>
                      </a:lnTo>
                      <a:lnTo>
                        <a:pt x="68670" y="205965"/>
                      </a:lnTo>
                      <a:lnTo>
                        <a:pt x="64770" y="204454"/>
                      </a:lnTo>
                      <a:lnTo>
                        <a:pt x="59254" y="201904"/>
                      </a:lnTo>
                      <a:lnTo>
                        <a:pt x="55735" y="200110"/>
                      </a:lnTo>
                      <a:lnTo>
                        <a:pt x="52501" y="198315"/>
                      </a:lnTo>
                      <a:lnTo>
                        <a:pt x="50123" y="196899"/>
                      </a:lnTo>
                      <a:lnTo>
                        <a:pt x="45177" y="193688"/>
                      </a:lnTo>
                      <a:lnTo>
                        <a:pt x="41278" y="190761"/>
                      </a:lnTo>
                      <a:lnTo>
                        <a:pt x="37378" y="187550"/>
                      </a:lnTo>
                      <a:lnTo>
                        <a:pt x="34145" y="184622"/>
                      </a:lnTo>
                      <a:lnTo>
                        <a:pt x="132869" y="73471"/>
                      </a:lnTo>
                      <a:lnTo>
                        <a:pt x="129825" y="70449"/>
                      </a:lnTo>
                      <a:lnTo>
                        <a:pt x="20354" y="169040"/>
                      </a:lnTo>
                      <a:lnTo>
                        <a:pt x="19212" y="167529"/>
                      </a:lnTo>
                      <a:lnTo>
                        <a:pt x="16549" y="163469"/>
                      </a:lnTo>
                      <a:lnTo>
                        <a:pt x="15598" y="161958"/>
                      </a:lnTo>
                      <a:lnTo>
                        <a:pt x="15598" y="161674"/>
                      </a:lnTo>
                      <a:cubicBezTo>
                        <a:pt x="15598" y="161674"/>
                        <a:pt x="15122" y="161108"/>
                        <a:pt x="15122" y="161108"/>
                      </a:cubicBezTo>
                      <a:lnTo>
                        <a:pt x="12364" y="156103"/>
                      </a:lnTo>
                      <a:lnTo>
                        <a:pt x="9796" y="150814"/>
                      </a:lnTo>
                      <a:lnTo>
                        <a:pt x="7323" y="144959"/>
                      </a:lnTo>
                      <a:lnTo>
                        <a:pt x="5802" y="140804"/>
                      </a:lnTo>
                      <a:lnTo>
                        <a:pt x="105097" y="74321"/>
                      </a:lnTo>
                      <a:cubicBezTo>
                        <a:pt x="105762" y="73943"/>
                        <a:pt x="106428" y="73471"/>
                        <a:pt x="107094" y="72999"/>
                      </a:cubicBezTo>
                      <a:cubicBezTo>
                        <a:pt x="111184" y="69977"/>
                        <a:pt x="114132" y="66200"/>
                        <a:pt x="115939" y="61667"/>
                      </a:cubicBezTo>
                      <a:cubicBezTo>
                        <a:pt x="116320" y="60722"/>
                        <a:pt x="117081" y="58645"/>
                        <a:pt x="117271" y="55906"/>
                      </a:cubicBezTo>
                      <a:lnTo>
                        <a:pt x="117461" y="51845"/>
                      </a:lnTo>
                      <a:lnTo>
                        <a:pt x="761" y="118423"/>
                      </a:lnTo>
                      <a:lnTo>
                        <a:pt x="190" y="112662"/>
                      </a:lnTo>
                      <a:lnTo>
                        <a:pt x="0" y="108129"/>
                      </a:lnTo>
                      <a:lnTo>
                        <a:pt x="0" y="106524"/>
                      </a:lnTo>
                      <a:cubicBezTo>
                        <a:pt x="0" y="99913"/>
                        <a:pt x="190" y="93397"/>
                        <a:pt x="951" y="86975"/>
                      </a:cubicBezTo>
                      <a:lnTo>
                        <a:pt x="112801" y="42779"/>
                      </a:lnTo>
                      <a:lnTo>
                        <a:pt x="109186" y="40419"/>
                      </a:lnTo>
                      <a:cubicBezTo>
                        <a:pt x="107855" y="39569"/>
                        <a:pt x="106809" y="39096"/>
                        <a:pt x="106238" y="38908"/>
                      </a:cubicBezTo>
                      <a:cubicBezTo>
                        <a:pt x="104431" y="38152"/>
                        <a:pt x="100627" y="36830"/>
                        <a:pt x="95776" y="36830"/>
                      </a:cubicBezTo>
                      <a:cubicBezTo>
                        <a:pt x="93493" y="36830"/>
                        <a:pt x="91306" y="37113"/>
                        <a:pt x="89118" y="37680"/>
                      </a:cubicBezTo>
                      <a:cubicBezTo>
                        <a:pt x="88357" y="37869"/>
                        <a:pt x="87692" y="38058"/>
                        <a:pt x="87026" y="38341"/>
                      </a:cubicBezTo>
                      <a:lnTo>
                        <a:pt x="5041" y="64028"/>
                      </a:lnTo>
                      <a:cubicBezTo>
                        <a:pt x="7514" y="54301"/>
                        <a:pt x="10938" y="44668"/>
                        <a:pt x="15218" y="35413"/>
                      </a:cubicBezTo>
                      <a:lnTo>
                        <a:pt x="101768" y="21815"/>
                      </a:lnTo>
                      <a:cubicBezTo>
                        <a:pt x="103194" y="21626"/>
                        <a:pt x="104811" y="21531"/>
                        <a:pt x="106333" y="21531"/>
                      </a:cubicBezTo>
                      <a:cubicBezTo>
                        <a:pt x="107570" y="21531"/>
                        <a:pt x="108901" y="21531"/>
                        <a:pt x="110138" y="21720"/>
                      </a:cubicBezTo>
                      <a:cubicBezTo>
                        <a:pt x="110994" y="21720"/>
                        <a:pt x="111659" y="21909"/>
                        <a:pt x="112420" y="22004"/>
                      </a:cubicBezTo>
                      <a:cubicBezTo>
                        <a:pt x="115939" y="22570"/>
                        <a:pt x="119268" y="23609"/>
                        <a:pt x="122407" y="25026"/>
                      </a:cubicBezTo>
                      <a:cubicBezTo>
                        <a:pt x="123738" y="25687"/>
                        <a:pt x="126211" y="26820"/>
                        <a:pt x="128874" y="28897"/>
                      </a:cubicBezTo>
                      <a:cubicBezTo>
                        <a:pt x="130491" y="30125"/>
                        <a:pt x="131918" y="31542"/>
                        <a:pt x="133249" y="33053"/>
                      </a:cubicBezTo>
                      <a:cubicBezTo>
                        <a:pt x="134391" y="34375"/>
                        <a:pt x="136959" y="37491"/>
                        <a:pt x="138671" y="41930"/>
                      </a:cubicBezTo>
                      <a:cubicBezTo>
                        <a:pt x="139336" y="43629"/>
                        <a:pt x="139717" y="45329"/>
                        <a:pt x="140002" y="47124"/>
                      </a:cubicBezTo>
                      <a:cubicBezTo>
                        <a:pt x="140192" y="48257"/>
                        <a:pt x="140192" y="49390"/>
                        <a:pt x="140192" y="50523"/>
                      </a:cubicBezTo>
                      <a:cubicBezTo>
                        <a:pt x="140192" y="56284"/>
                        <a:pt x="138005" y="60817"/>
                        <a:pt x="136198" y="63650"/>
                      </a:cubicBezTo>
                      <a:lnTo>
                        <a:pt x="135342" y="64972"/>
                      </a:lnTo>
                      <a:lnTo>
                        <a:pt x="138766" y="67427"/>
                      </a:lnTo>
                      <a:lnTo>
                        <a:pt x="139812" y="66200"/>
                      </a:lnTo>
                      <a:cubicBezTo>
                        <a:pt x="141143" y="64594"/>
                        <a:pt x="142380" y="63083"/>
                        <a:pt x="143616" y="61383"/>
                      </a:cubicBezTo>
                      <a:cubicBezTo>
                        <a:pt x="148182" y="55339"/>
                        <a:pt x="149703" y="51751"/>
                        <a:pt x="150750" y="48351"/>
                      </a:cubicBezTo>
                      <a:cubicBezTo>
                        <a:pt x="151415" y="46085"/>
                        <a:pt x="151796" y="43913"/>
                        <a:pt x="151796" y="41835"/>
                      </a:cubicBezTo>
                      <a:cubicBezTo>
                        <a:pt x="151796" y="40702"/>
                        <a:pt x="151796" y="39852"/>
                        <a:pt x="151796" y="39569"/>
                      </a:cubicBezTo>
                      <a:cubicBezTo>
                        <a:pt x="151701" y="38341"/>
                        <a:pt x="151415" y="37019"/>
                        <a:pt x="151035" y="35791"/>
                      </a:cubicBezTo>
                      <a:cubicBezTo>
                        <a:pt x="150179" y="32958"/>
                        <a:pt x="148752" y="30881"/>
                        <a:pt x="147991" y="29653"/>
                      </a:cubicBezTo>
                      <a:cubicBezTo>
                        <a:pt x="147326" y="28614"/>
                        <a:pt x="146470" y="27575"/>
                        <a:pt x="145519" y="26536"/>
                      </a:cubicBezTo>
                      <a:cubicBezTo>
                        <a:pt x="144853" y="25781"/>
                        <a:pt x="144092" y="25120"/>
                        <a:pt x="143236" y="24459"/>
                      </a:cubicBezTo>
                      <a:cubicBezTo>
                        <a:pt x="143997" y="24459"/>
                        <a:pt x="144758" y="24459"/>
                        <a:pt x="145423" y="24459"/>
                      </a:cubicBezTo>
                      <a:cubicBezTo>
                        <a:pt x="149228" y="24648"/>
                        <a:pt x="153222" y="24742"/>
                        <a:pt x="157502" y="24837"/>
                      </a:cubicBezTo>
                      <a:cubicBezTo>
                        <a:pt x="160926" y="24837"/>
                        <a:pt x="164541" y="24837"/>
                        <a:pt x="168535" y="24837"/>
                      </a:cubicBezTo>
                      <a:lnTo>
                        <a:pt x="178141" y="24837"/>
                      </a:lnTo>
                      <a:cubicBezTo>
                        <a:pt x="188794" y="24553"/>
                        <a:pt x="199731" y="24176"/>
                        <a:pt x="210574" y="23420"/>
                      </a:cubicBezTo>
                      <a:lnTo>
                        <a:pt x="210574" y="23420"/>
                      </a:lnTo>
                      <a:cubicBezTo>
                        <a:pt x="212191" y="23420"/>
                        <a:pt x="213142" y="23798"/>
                        <a:pt x="213808" y="24459"/>
                      </a:cubicBezTo>
                      <a:cubicBezTo>
                        <a:pt x="214854" y="25403"/>
                        <a:pt x="215234" y="27009"/>
                        <a:pt x="214854" y="28897"/>
                      </a:cubicBezTo>
                      <a:lnTo>
                        <a:pt x="214473" y="31069"/>
                      </a:lnTo>
                      <a:lnTo>
                        <a:pt x="216566" y="31542"/>
                      </a:lnTo>
                      <a:cubicBezTo>
                        <a:pt x="219419" y="31258"/>
                        <a:pt x="221321" y="31164"/>
                        <a:pt x="223128" y="31164"/>
                      </a:cubicBezTo>
                      <a:lnTo>
                        <a:pt x="223223" y="31164"/>
                      </a:lnTo>
                      <a:cubicBezTo>
                        <a:pt x="225887" y="31164"/>
                        <a:pt x="228550" y="31447"/>
                        <a:pt x="230642" y="33053"/>
                      </a:cubicBezTo>
                      <a:cubicBezTo>
                        <a:pt x="233210" y="35225"/>
                        <a:pt x="234066" y="38908"/>
                        <a:pt x="234351" y="41552"/>
                      </a:cubicBezTo>
                      <a:cubicBezTo>
                        <a:pt x="234351" y="42591"/>
                        <a:pt x="234351" y="43346"/>
                        <a:pt x="234351" y="43724"/>
                      </a:cubicBezTo>
                      <a:cubicBezTo>
                        <a:pt x="234351" y="44196"/>
                        <a:pt x="234351" y="44763"/>
                        <a:pt x="234351" y="45235"/>
                      </a:cubicBezTo>
                      <a:cubicBezTo>
                        <a:pt x="233400" y="44385"/>
                        <a:pt x="232259" y="43629"/>
                        <a:pt x="230832" y="42968"/>
                      </a:cubicBezTo>
                      <a:cubicBezTo>
                        <a:pt x="228930" y="42118"/>
                        <a:pt x="226933" y="41741"/>
                        <a:pt x="224935" y="41741"/>
                      </a:cubicBezTo>
                      <a:cubicBezTo>
                        <a:pt x="224270" y="41741"/>
                        <a:pt x="223509" y="41741"/>
                        <a:pt x="222748" y="41930"/>
                      </a:cubicBezTo>
                      <a:lnTo>
                        <a:pt x="221131" y="41930"/>
                      </a:lnTo>
                      <a:lnTo>
                        <a:pt x="221131" y="42213"/>
                      </a:lnTo>
                      <a:cubicBezTo>
                        <a:pt x="220370" y="42402"/>
                        <a:pt x="219895" y="42591"/>
                        <a:pt x="219609" y="42685"/>
                      </a:cubicBezTo>
                      <a:cubicBezTo>
                        <a:pt x="188794" y="50523"/>
                        <a:pt x="161877" y="65633"/>
                        <a:pt x="139812" y="87542"/>
                      </a:cubicBezTo>
                      <a:cubicBezTo>
                        <a:pt x="133249" y="94058"/>
                        <a:pt x="123358" y="105202"/>
                        <a:pt x="113847" y="121067"/>
                      </a:cubicBezTo>
                      <a:cubicBezTo>
                        <a:pt x="99866" y="144298"/>
                        <a:pt x="91686" y="169418"/>
                        <a:pt x="89404" y="195482"/>
                      </a:cubicBezTo>
                      <a:lnTo>
                        <a:pt x="89404" y="196993"/>
                      </a:lnTo>
                      <a:cubicBezTo>
                        <a:pt x="89404" y="196993"/>
                        <a:pt x="90735" y="197749"/>
                        <a:pt x="90735" y="197749"/>
                      </a:cubicBezTo>
                      <a:cubicBezTo>
                        <a:pt x="98439" y="199165"/>
                        <a:pt x="104146" y="199354"/>
                        <a:pt x="106904" y="199354"/>
                      </a:cubicBezTo>
                      <a:lnTo>
                        <a:pt x="108996" y="199354"/>
                      </a:lnTo>
                      <a:cubicBezTo>
                        <a:pt x="117461" y="199354"/>
                        <a:pt x="134676" y="198410"/>
                        <a:pt x="154934" y="192271"/>
                      </a:cubicBezTo>
                      <a:cubicBezTo>
                        <a:pt x="179853" y="184717"/>
                        <a:pt x="201729" y="171873"/>
                        <a:pt x="219704" y="154025"/>
                      </a:cubicBezTo>
                      <a:cubicBezTo>
                        <a:pt x="230547" y="143259"/>
                        <a:pt x="266023" y="103313"/>
                        <a:pt x="265357" y="42874"/>
                      </a:cubicBezTo>
                      <a:cubicBezTo>
                        <a:pt x="265357" y="41363"/>
                        <a:pt x="265357" y="40230"/>
                        <a:pt x="265357" y="39002"/>
                      </a:cubicBezTo>
                      <a:cubicBezTo>
                        <a:pt x="265167" y="34564"/>
                        <a:pt x="264501" y="27575"/>
                        <a:pt x="262409" y="19359"/>
                      </a:cubicBezTo>
                      <a:cubicBezTo>
                        <a:pt x="262124" y="18132"/>
                        <a:pt x="261743" y="16904"/>
                        <a:pt x="261363" y="15676"/>
                      </a:cubicBezTo>
                      <a:cubicBezTo>
                        <a:pt x="260982" y="14354"/>
                        <a:pt x="260507" y="13032"/>
                        <a:pt x="260126" y="11804"/>
                      </a:cubicBezTo>
                      <a:cubicBezTo>
                        <a:pt x="262028" y="6799"/>
                        <a:pt x="265738" y="2644"/>
                        <a:pt x="270398" y="0"/>
                      </a:cubicBezTo>
                      <a:cubicBezTo>
                        <a:pt x="272395" y="4533"/>
                        <a:pt x="274012" y="9349"/>
                        <a:pt x="275344" y="14165"/>
                      </a:cubicBezTo>
                      <a:cubicBezTo>
                        <a:pt x="275914" y="16243"/>
                        <a:pt x="276390" y="18321"/>
                        <a:pt x="276866" y="20398"/>
                      </a:cubicBezTo>
                      <a:cubicBezTo>
                        <a:pt x="278673" y="28992"/>
                        <a:pt x="279243" y="36075"/>
                        <a:pt x="279243" y="40513"/>
                      </a:cubicBezTo>
                      <a:lnTo>
                        <a:pt x="279243" y="42685"/>
                      </a:lnTo>
                      <a:cubicBezTo>
                        <a:pt x="279624" y="72055"/>
                        <a:pt x="272300" y="100196"/>
                        <a:pt x="257653" y="126450"/>
                      </a:cubicBezTo>
                      <a:cubicBezTo>
                        <a:pt x="249854" y="140332"/>
                        <a:pt x="239963" y="153553"/>
                        <a:pt x="229596" y="163846"/>
                      </a:cubicBezTo>
                      <a:cubicBezTo>
                        <a:pt x="209433" y="183867"/>
                        <a:pt x="185084" y="198032"/>
                        <a:pt x="157122" y="206154"/>
                      </a:cubicBezTo>
                      <a:cubicBezTo>
                        <a:pt x="135912" y="212292"/>
                        <a:pt x="118032" y="213236"/>
                        <a:pt x="109282" y="213236"/>
                      </a:cubicBezTo>
                      <a:lnTo>
                        <a:pt x="103860" y="213236"/>
                      </a:lnTo>
                      <a:close/>
                    </a:path>
                  </a:pathLst>
                </a:custGeom>
                <a:grpFill/>
                <a:ln w="948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 name="Freeform 18">
                  <a:extLst>
                    <a:ext uri="{FF2B5EF4-FFF2-40B4-BE49-F238E27FC236}">
                      <a16:creationId xmlns:a16="http://schemas.microsoft.com/office/drawing/2014/main" id="{69A030BD-960B-5186-783F-0C9DF1BFDF62}"/>
                    </a:ext>
                  </a:extLst>
                </p:cNvPr>
                <p:cNvSpPr/>
                <p:nvPr/>
              </p:nvSpPr>
              <p:spPr>
                <a:xfrm>
                  <a:off x="2394946" y="755775"/>
                  <a:ext cx="58682" cy="58172"/>
                </a:xfrm>
                <a:custGeom>
                  <a:avLst/>
                  <a:gdLst>
                    <a:gd name="connsiteX0" fmla="*/ 29294 w 58682"/>
                    <a:gd name="connsiteY0" fmla="*/ 58173 h 58172"/>
                    <a:gd name="connsiteX1" fmla="*/ 18166 w 58682"/>
                    <a:gd name="connsiteY1" fmla="*/ 40135 h 58172"/>
                    <a:gd name="connsiteX2" fmla="*/ 0 w 58682"/>
                    <a:gd name="connsiteY2" fmla="*/ 29086 h 58172"/>
                    <a:gd name="connsiteX3" fmla="*/ 15027 w 58682"/>
                    <a:gd name="connsiteY3" fmla="*/ 20870 h 58172"/>
                    <a:gd name="connsiteX4" fmla="*/ 18166 w 58682"/>
                    <a:gd name="connsiteY4" fmla="*/ 18037 h 58172"/>
                    <a:gd name="connsiteX5" fmla="*/ 27011 w 58682"/>
                    <a:gd name="connsiteY5" fmla="*/ 5761 h 58172"/>
                    <a:gd name="connsiteX6" fmla="*/ 29389 w 58682"/>
                    <a:gd name="connsiteY6" fmla="*/ 0 h 58172"/>
                    <a:gd name="connsiteX7" fmla="*/ 40517 w 58682"/>
                    <a:gd name="connsiteY7" fmla="*/ 18037 h 58172"/>
                    <a:gd name="connsiteX8" fmla="*/ 58683 w 58682"/>
                    <a:gd name="connsiteY8" fmla="*/ 29086 h 58172"/>
                    <a:gd name="connsiteX9" fmla="*/ 52881 w 58682"/>
                    <a:gd name="connsiteY9" fmla="*/ 31447 h 58172"/>
                    <a:gd name="connsiteX10" fmla="*/ 37664 w 58682"/>
                    <a:gd name="connsiteY10" fmla="*/ 43252 h 58172"/>
                    <a:gd name="connsiteX11" fmla="*/ 29389 w 58682"/>
                    <a:gd name="connsiteY11" fmla="*/ 58173 h 5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682" h="58172">
                      <a:moveTo>
                        <a:pt x="29294" y="58173"/>
                      </a:moveTo>
                      <a:cubicBezTo>
                        <a:pt x="27106" y="51373"/>
                        <a:pt x="23302" y="45235"/>
                        <a:pt x="18166" y="40135"/>
                      </a:cubicBezTo>
                      <a:cubicBezTo>
                        <a:pt x="13030" y="35036"/>
                        <a:pt x="6848" y="31258"/>
                        <a:pt x="0" y="29086"/>
                      </a:cubicBezTo>
                      <a:cubicBezTo>
                        <a:pt x="5421" y="27292"/>
                        <a:pt x="10557" y="24553"/>
                        <a:pt x="15027" y="20870"/>
                      </a:cubicBezTo>
                      <a:cubicBezTo>
                        <a:pt x="16074" y="20020"/>
                        <a:pt x="17120" y="19076"/>
                        <a:pt x="18166" y="18037"/>
                      </a:cubicBezTo>
                      <a:cubicBezTo>
                        <a:pt x="21780" y="14449"/>
                        <a:pt x="24729" y="10294"/>
                        <a:pt x="27011" y="5761"/>
                      </a:cubicBezTo>
                      <a:cubicBezTo>
                        <a:pt x="27962" y="3872"/>
                        <a:pt x="28723" y="1983"/>
                        <a:pt x="29389" y="0"/>
                      </a:cubicBezTo>
                      <a:cubicBezTo>
                        <a:pt x="31576" y="6799"/>
                        <a:pt x="35381" y="12843"/>
                        <a:pt x="40517" y="18037"/>
                      </a:cubicBezTo>
                      <a:cubicBezTo>
                        <a:pt x="45653" y="23137"/>
                        <a:pt x="51835" y="26914"/>
                        <a:pt x="58683" y="29086"/>
                      </a:cubicBezTo>
                      <a:cubicBezTo>
                        <a:pt x="56686" y="29747"/>
                        <a:pt x="54783" y="30503"/>
                        <a:pt x="52881" y="31447"/>
                      </a:cubicBezTo>
                      <a:cubicBezTo>
                        <a:pt x="47079" y="34280"/>
                        <a:pt x="41848" y="38341"/>
                        <a:pt x="37664" y="43252"/>
                      </a:cubicBezTo>
                      <a:cubicBezTo>
                        <a:pt x="33954" y="47690"/>
                        <a:pt x="31101" y="52790"/>
                        <a:pt x="29389" y="58173"/>
                      </a:cubicBezTo>
                      <a:close/>
                    </a:path>
                  </a:pathLst>
                </a:custGeom>
                <a:grpFill/>
                <a:ln w="948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sp>
          <p:nvSpPr>
            <p:cNvPr id="14" name="Freeform 13">
              <a:extLst>
                <a:ext uri="{FF2B5EF4-FFF2-40B4-BE49-F238E27FC236}">
                  <a16:creationId xmlns:a16="http://schemas.microsoft.com/office/drawing/2014/main" id="{2D5F9790-6174-0F0B-C937-A20D6E17E829}"/>
                </a:ext>
              </a:extLst>
            </p:cNvPr>
            <p:cNvSpPr/>
            <p:nvPr/>
          </p:nvSpPr>
          <p:spPr>
            <a:xfrm>
              <a:off x="2013459" y="731316"/>
              <a:ext cx="6277" cy="342896"/>
            </a:xfrm>
            <a:custGeom>
              <a:avLst/>
              <a:gdLst>
                <a:gd name="connsiteX0" fmla="*/ 0 w 6277"/>
                <a:gd name="connsiteY0" fmla="*/ 0 h 342896"/>
                <a:gd name="connsiteX1" fmla="*/ 6277 w 6277"/>
                <a:gd name="connsiteY1" fmla="*/ 0 h 342896"/>
                <a:gd name="connsiteX2" fmla="*/ 6277 w 6277"/>
                <a:gd name="connsiteY2" fmla="*/ 342897 h 342896"/>
                <a:gd name="connsiteX3" fmla="*/ 0 w 6277"/>
                <a:gd name="connsiteY3" fmla="*/ 342897 h 342896"/>
              </a:gdLst>
              <a:ahLst/>
              <a:cxnLst>
                <a:cxn ang="0">
                  <a:pos x="connsiteX0" y="connsiteY0"/>
                </a:cxn>
                <a:cxn ang="0">
                  <a:pos x="connsiteX1" y="connsiteY1"/>
                </a:cxn>
                <a:cxn ang="0">
                  <a:pos x="connsiteX2" y="connsiteY2"/>
                </a:cxn>
                <a:cxn ang="0">
                  <a:pos x="connsiteX3" y="connsiteY3"/>
                </a:cxn>
              </a:cxnLst>
              <a:rect l="l" t="t" r="r" b="b"/>
              <a:pathLst>
                <a:path w="6277" h="342896">
                  <a:moveTo>
                    <a:pt x="0" y="0"/>
                  </a:moveTo>
                  <a:lnTo>
                    <a:pt x="6277" y="0"/>
                  </a:lnTo>
                  <a:lnTo>
                    <a:pt x="6277" y="342897"/>
                  </a:lnTo>
                  <a:lnTo>
                    <a:pt x="0" y="342897"/>
                  </a:lnTo>
                  <a:close/>
                </a:path>
              </a:pathLst>
            </a:custGeom>
            <a:grpFill/>
            <a:ln w="948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45" name="Text Placeholder 44">
            <a:extLst>
              <a:ext uri="{FF2B5EF4-FFF2-40B4-BE49-F238E27FC236}">
                <a16:creationId xmlns:a16="http://schemas.microsoft.com/office/drawing/2014/main" id="{6C4C2AD3-1095-95CE-353A-F12E48BF444A}"/>
              </a:ext>
            </a:extLst>
          </p:cNvPr>
          <p:cNvSpPr>
            <a:spLocks noGrp="1"/>
          </p:cNvSpPr>
          <p:nvPr>
            <p:ph type="body" sz="quarter" idx="10"/>
          </p:nvPr>
        </p:nvSpPr>
        <p:spPr>
          <a:xfrm>
            <a:off x="5143501" y="3423206"/>
            <a:ext cx="6589712" cy="366486"/>
          </a:xfrm>
          <a:solidFill>
            <a:schemeClr val="bg1"/>
          </a:solidFill>
          <a:effectLst>
            <a:outerShdw dist="12700" dir="16200000" rotWithShape="0">
              <a:schemeClr val="bg1">
                <a:lumMod val="75000"/>
              </a:schemeClr>
            </a:outerShdw>
          </a:effectLst>
        </p:spPr>
        <p:txBody>
          <a:bodyPr/>
          <a:lstStyle/>
          <a:p>
            <a:r>
              <a:rPr lang="en-US"/>
              <a:t>Stay connected, follow us on socials</a:t>
            </a:r>
          </a:p>
        </p:txBody>
      </p:sp>
      <p:sp>
        <p:nvSpPr>
          <p:cNvPr id="46" name="Text Placeholder 45">
            <a:extLst>
              <a:ext uri="{FF2B5EF4-FFF2-40B4-BE49-F238E27FC236}">
                <a16:creationId xmlns:a16="http://schemas.microsoft.com/office/drawing/2014/main" id="{6B606D7A-FF4B-C1DF-45AD-ABAB543800BF}"/>
              </a:ext>
            </a:extLst>
          </p:cNvPr>
          <p:cNvSpPr>
            <a:spLocks noGrp="1"/>
          </p:cNvSpPr>
          <p:nvPr>
            <p:ph type="body" sz="quarter" idx="11"/>
          </p:nvPr>
        </p:nvSpPr>
        <p:spPr>
          <a:xfrm>
            <a:off x="5143501" y="904299"/>
            <a:ext cx="6589712" cy="366486"/>
          </a:xfrm>
          <a:solidFill>
            <a:schemeClr val="bg1"/>
          </a:solidFill>
          <a:effectLst>
            <a:outerShdw dist="12700" dir="16200000" rotWithShape="0">
              <a:schemeClr val="bg1">
                <a:lumMod val="75000"/>
              </a:schemeClr>
            </a:outerShdw>
          </a:effectLst>
        </p:spPr>
        <p:txBody>
          <a:bodyPr/>
          <a:lstStyle/>
          <a:p>
            <a:r>
              <a:rPr lang="en-US"/>
              <a:t>Reach out via phone or web</a:t>
            </a:r>
          </a:p>
        </p:txBody>
      </p:sp>
      <p:grpSp>
        <p:nvGrpSpPr>
          <p:cNvPr id="67" name="Group 66">
            <a:extLst>
              <a:ext uri="{FF2B5EF4-FFF2-40B4-BE49-F238E27FC236}">
                <a16:creationId xmlns:a16="http://schemas.microsoft.com/office/drawing/2014/main" id="{C0150E99-82BD-E55A-8350-607795B079B8}"/>
              </a:ext>
              <a:ext uri="{C183D7F6-B498-43B3-948B-1728B52AA6E4}">
                <adec:decorative xmlns:adec="http://schemas.microsoft.com/office/drawing/2017/decorative" val="1"/>
              </a:ext>
            </a:extLst>
          </p:cNvPr>
          <p:cNvGrpSpPr/>
          <p:nvPr/>
        </p:nvGrpSpPr>
        <p:grpSpPr>
          <a:xfrm>
            <a:off x="5186174" y="1451542"/>
            <a:ext cx="289890" cy="289890"/>
            <a:chOff x="5562857" y="1979907"/>
            <a:chExt cx="289890" cy="289890"/>
          </a:xfrm>
        </p:grpSpPr>
        <p:sp>
          <p:nvSpPr>
            <p:cNvPr id="37" name="Graphic 35">
              <a:extLst>
                <a:ext uri="{FF2B5EF4-FFF2-40B4-BE49-F238E27FC236}">
                  <a16:creationId xmlns:a16="http://schemas.microsoft.com/office/drawing/2014/main" id="{94011DA6-C9A2-92A7-018F-D754F5770A95}"/>
                </a:ext>
                <a:ext uri="{C183D7F6-B498-43B3-948B-1728B52AA6E4}">
                  <adec:decorative xmlns:adec="http://schemas.microsoft.com/office/drawing/2017/decorative" val="1"/>
                </a:ext>
              </a:extLst>
            </p:cNvPr>
            <p:cNvSpPr/>
            <p:nvPr/>
          </p:nvSpPr>
          <p:spPr>
            <a:xfrm>
              <a:off x="5562857" y="1979907"/>
              <a:ext cx="289890" cy="289890"/>
            </a:xfrm>
            <a:custGeom>
              <a:avLst/>
              <a:gdLst>
                <a:gd name="connsiteX0" fmla="*/ 115763 w 231526"/>
                <a:gd name="connsiteY0" fmla="*/ 231526 h 231526"/>
                <a:gd name="connsiteX1" fmla="*/ 0 w 231526"/>
                <a:gd name="connsiteY1" fmla="*/ 115763 h 231526"/>
                <a:gd name="connsiteX2" fmla="*/ 115763 w 231526"/>
                <a:gd name="connsiteY2" fmla="*/ 0 h 231526"/>
                <a:gd name="connsiteX3" fmla="*/ 231526 w 231526"/>
                <a:gd name="connsiteY3" fmla="*/ 115763 h 231526"/>
                <a:gd name="connsiteX4" fmla="*/ 115763 w 231526"/>
                <a:gd name="connsiteY4" fmla="*/ 231526 h 231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26" h="231526">
                  <a:moveTo>
                    <a:pt x="115763" y="231526"/>
                  </a:moveTo>
                  <a:cubicBezTo>
                    <a:pt x="23134" y="231526"/>
                    <a:pt x="0" y="208392"/>
                    <a:pt x="0" y="115763"/>
                  </a:cubicBezTo>
                  <a:cubicBezTo>
                    <a:pt x="0" y="23134"/>
                    <a:pt x="23134" y="0"/>
                    <a:pt x="115763" y="0"/>
                  </a:cubicBezTo>
                  <a:cubicBezTo>
                    <a:pt x="208392" y="0"/>
                    <a:pt x="231526" y="23134"/>
                    <a:pt x="231526" y="115763"/>
                  </a:cubicBezTo>
                  <a:cubicBezTo>
                    <a:pt x="231526" y="208392"/>
                    <a:pt x="208392" y="231526"/>
                    <a:pt x="115763" y="231526"/>
                  </a:cubicBezTo>
                  <a:close/>
                </a:path>
              </a:pathLst>
            </a:custGeom>
            <a:solidFill>
              <a:schemeClr val="bg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41" name="Graphic 40">
              <a:extLst>
                <a:ext uri="{FF2B5EF4-FFF2-40B4-BE49-F238E27FC236}">
                  <a16:creationId xmlns:a16="http://schemas.microsoft.com/office/drawing/2014/main" id="{C2697522-2E3E-36AE-1AC5-FFB59FB2B9AD}"/>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688897">
              <a:off x="5607193" y="2024243"/>
              <a:ext cx="201218" cy="201218"/>
            </a:xfrm>
            <a:prstGeom prst="rect">
              <a:avLst/>
            </a:prstGeom>
          </p:spPr>
        </p:pic>
      </p:grpSp>
      <p:grpSp>
        <p:nvGrpSpPr>
          <p:cNvPr id="68" name="Group 67">
            <a:extLst>
              <a:ext uri="{FF2B5EF4-FFF2-40B4-BE49-F238E27FC236}">
                <a16:creationId xmlns:a16="http://schemas.microsoft.com/office/drawing/2014/main" id="{B389EE53-027F-9E2A-01A7-C82BF16E3E9A}"/>
              </a:ext>
              <a:ext uri="{C183D7F6-B498-43B3-948B-1728B52AA6E4}">
                <adec:decorative xmlns:adec="http://schemas.microsoft.com/office/drawing/2017/decorative" val="1"/>
              </a:ext>
            </a:extLst>
          </p:cNvPr>
          <p:cNvGrpSpPr/>
          <p:nvPr/>
        </p:nvGrpSpPr>
        <p:grpSpPr>
          <a:xfrm>
            <a:off x="5185261" y="1956009"/>
            <a:ext cx="289893" cy="289893"/>
            <a:chOff x="5561943" y="2493998"/>
            <a:chExt cx="289893" cy="289893"/>
          </a:xfrm>
        </p:grpSpPr>
        <p:sp>
          <p:nvSpPr>
            <p:cNvPr id="38" name="Graphic 35">
              <a:extLst>
                <a:ext uri="{FF2B5EF4-FFF2-40B4-BE49-F238E27FC236}">
                  <a16:creationId xmlns:a16="http://schemas.microsoft.com/office/drawing/2014/main" id="{87E5ED05-FFAD-B562-9840-FEE71452CB8D}"/>
                </a:ext>
                <a:ext uri="{C183D7F6-B498-43B3-948B-1728B52AA6E4}">
                  <adec:decorative xmlns:adec="http://schemas.microsoft.com/office/drawing/2017/decorative" val="1"/>
                </a:ext>
              </a:extLst>
            </p:cNvPr>
            <p:cNvSpPr/>
            <p:nvPr/>
          </p:nvSpPr>
          <p:spPr>
            <a:xfrm>
              <a:off x="5561943" y="2493998"/>
              <a:ext cx="289893" cy="289893"/>
            </a:xfrm>
            <a:custGeom>
              <a:avLst/>
              <a:gdLst>
                <a:gd name="connsiteX0" fmla="*/ 115763 w 231526"/>
                <a:gd name="connsiteY0" fmla="*/ 231526 h 231526"/>
                <a:gd name="connsiteX1" fmla="*/ 0 w 231526"/>
                <a:gd name="connsiteY1" fmla="*/ 115763 h 231526"/>
                <a:gd name="connsiteX2" fmla="*/ 115763 w 231526"/>
                <a:gd name="connsiteY2" fmla="*/ 0 h 231526"/>
                <a:gd name="connsiteX3" fmla="*/ 231526 w 231526"/>
                <a:gd name="connsiteY3" fmla="*/ 115763 h 231526"/>
                <a:gd name="connsiteX4" fmla="*/ 115763 w 231526"/>
                <a:gd name="connsiteY4" fmla="*/ 231526 h 231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26" h="231526">
                  <a:moveTo>
                    <a:pt x="115763" y="231526"/>
                  </a:moveTo>
                  <a:cubicBezTo>
                    <a:pt x="23134" y="231526"/>
                    <a:pt x="0" y="208392"/>
                    <a:pt x="0" y="115763"/>
                  </a:cubicBezTo>
                  <a:cubicBezTo>
                    <a:pt x="0" y="23134"/>
                    <a:pt x="23134" y="0"/>
                    <a:pt x="115763" y="0"/>
                  </a:cubicBezTo>
                  <a:cubicBezTo>
                    <a:pt x="208392" y="0"/>
                    <a:pt x="231526" y="23134"/>
                    <a:pt x="231526" y="115763"/>
                  </a:cubicBezTo>
                  <a:cubicBezTo>
                    <a:pt x="231526" y="208392"/>
                    <a:pt x="208392" y="231526"/>
                    <a:pt x="115763" y="231526"/>
                  </a:cubicBezTo>
                  <a:close/>
                </a:path>
              </a:pathLst>
            </a:custGeom>
            <a:solidFill>
              <a:schemeClr val="bg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5" name="Graphic 4">
              <a:hlinkClick r:id="rId6"/>
              <a:extLst>
                <a:ext uri="{FF2B5EF4-FFF2-40B4-BE49-F238E27FC236}">
                  <a16:creationId xmlns:a16="http://schemas.microsoft.com/office/drawing/2014/main" id="{0F450797-DF1B-32CA-0F06-3D9B7216E618}"/>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94416" y="2526471"/>
              <a:ext cx="231296" cy="231296"/>
            </a:xfrm>
            <a:prstGeom prst="rect">
              <a:avLst/>
            </a:prstGeom>
          </p:spPr>
        </p:pic>
      </p:grpSp>
      <p:sp>
        <p:nvSpPr>
          <p:cNvPr id="57" name="TextBox 47, chunk 1">
            <a:extLst>
              <a:ext uri="{FF2B5EF4-FFF2-40B4-BE49-F238E27FC236}">
                <a16:creationId xmlns:a16="http://schemas.microsoft.com/office/drawing/2014/main" id="{A958EF89-E80A-F053-C4CF-1014ED7316C0}"/>
              </a:ext>
            </a:extLst>
          </p:cNvPr>
          <p:cNvSpPr txBox="1"/>
          <p:nvPr/>
        </p:nvSpPr>
        <p:spPr bwMode="gray">
          <a:xfrm>
            <a:off x="5546279" y="4036761"/>
            <a:ext cx="1948186" cy="307777"/>
          </a:xfrm>
          <a:prstGeom prst="rect">
            <a:avLst/>
          </a:prstGeom>
          <a:noFill/>
        </p:spPr>
        <p:txBody>
          <a:bodyPr wrap="square" numCol="1">
            <a:spAutoFit/>
          </a:bodyPr>
          <a:lstStyle>
            <a:defPPr>
              <a:defRPr lang="en-US"/>
            </a:defPPr>
            <a:lvl2pPr marL="0" lvl="1">
              <a:lnSpc>
                <a:spcPct val="100000"/>
              </a:lnSpc>
              <a:spcBef>
                <a:spcPts val="0"/>
              </a:spcBef>
              <a:spcAft>
                <a:spcPts val="1800"/>
              </a:spcAft>
              <a:defRPr sz="1400">
                <a:solidFill>
                  <a:schemeClr val="accent1">
                    <a:lumMod val="75000"/>
                  </a:schemeClr>
                </a:solidFill>
              </a:defRPr>
            </a:lvl2pPr>
          </a:lstStyle>
          <a:p>
            <a:pPr marL="0" marR="0" lvl="1" indent="0" algn="l"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a:ln>
                  <a:noFill/>
                </a:ln>
                <a:solidFill>
                  <a:srgbClr val="0F34BA"/>
                </a:solidFill>
                <a:effectLst/>
                <a:uLnTx/>
                <a:uFillTx/>
                <a:latin typeface="Arial" panose="020B0604020202020204"/>
                <a:ea typeface="+mn-ea"/>
                <a:cs typeface="+mn-cs"/>
                <a:hlinkClick r:id="rId9"/>
              </a:rPr>
              <a:t>@HHS_TechPolicy</a:t>
            </a:r>
            <a:endParaRPr kumimoji="0" lang="en-US" sz="1400" b="0" i="0" u="none" strike="noStrike" kern="1200" cap="none" spc="0" normalizeH="0" baseline="0" noProof="0">
              <a:ln>
                <a:noFill/>
              </a:ln>
              <a:solidFill>
                <a:srgbClr val="0F34BA"/>
              </a:solidFill>
              <a:effectLst/>
              <a:uLnTx/>
              <a:uFillTx/>
              <a:latin typeface="Arial" panose="020B0604020202020204"/>
              <a:ea typeface="+mn-ea"/>
              <a:cs typeface="+mn-cs"/>
            </a:endParaRPr>
          </a:p>
        </p:txBody>
      </p:sp>
      <p:sp>
        <p:nvSpPr>
          <p:cNvPr id="58" name="TextBox 47, chunk 2">
            <a:extLst>
              <a:ext uri="{FF2B5EF4-FFF2-40B4-BE49-F238E27FC236}">
                <a16:creationId xmlns:a16="http://schemas.microsoft.com/office/drawing/2014/main" id="{558CC435-9DED-477D-BF48-7D891F23ED50}"/>
              </a:ext>
            </a:extLst>
          </p:cNvPr>
          <p:cNvSpPr txBox="1"/>
          <p:nvPr/>
        </p:nvSpPr>
        <p:spPr bwMode="gray">
          <a:xfrm>
            <a:off x="5546280" y="4571950"/>
            <a:ext cx="3610537" cy="307777"/>
          </a:xfrm>
          <a:prstGeom prst="rect">
            <a:avLst/>
          </a:prstGeom>
          <a:noFill/>
        </p:spPr>
        <p:txBody>
          <a:bodyPr wrap="square" numCol="1">
            <a:spAutoFit/>
          </a:bodyPr>
          <a:lstStyle>
            <a:defPPr>
              <a:defRPr lang="en-US"/>
            </a:defPPr>
            <a:lvl2pPr marL="0" lvl="1">
              <a:lnSpc>
                <a:spcPct val="100000"/>
              </a:lnSpc>
              <a:spcBef>
                <a:spcPts val="0"/>
              </a:spcBef>
              <a:spcAft>
                <a:spcPts val="1800"/>
              </a:spcAft>
              <a:defRPr sz="1400">
                <a:solidFill>
                  <a:schemeClr val="accent1">
                    <a:lumMod val="75000"/>
                  </a:schemeClr>
                </a:solidFill>
              </a:defRPr>
            </a:lvl2pPr>
          </a:lstStyle>
          <a:p>
            <a:pPr marL="0" marR="0" lvl="1" indent="0" algn="l"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a:ln>
                  <a:noFill/>
                </a:ln>
                <a:solidFill>
                  <a:srgbClr val="0F34BA"/>
                </a:solidFill>
                <a:effectLst/>
                <a:uLnTx/>
                <a:uFillTx/>
                <a:latin typeface="Arial" panose="020B0604020202020204"/>
                <a:ea typeface="+mn-ea"/>
                <a:cs typeface="+mn-cs"/>
                <a:hlinkClick r:id="rId10"/>
              </a:rPr>
              <a:t>Assistant Secretary for Technology Policy</a:t>
            </a:r>
            <a:endParaRPr kumimoji="0" lang="en-US" sz="1400" b="0" i="0" u="none" strike="noStrike" kern="1200" cap="none" spc="0" normalizeH="0" baseline="0" noProof="0">
              <a:ln>
                <a:noFill/>
              </a:ln>
              <a:solidFill>
                <a:srgbClr val="0F34BA"/>
              </a:solidFill>
              <a:effectLst/>
              <a:uLnTx/>
              <a:uFillTx/>
              <a:latin typeface="Arial" panose="020B0604020202020204"/>
              <a:ea typeface="+mn-ea"/>
              <a:cs typeface="+mn-cs"/>
            </a:endParaRPr>
          </a:p>
        </p:txBody>
      </p:sp>
      <p:sp>
        <p:nvSpPr>
          <p:cNvPr id="59" name="TextBox 47, chunk 3">
            <a:extLst>
              <a:ext uri="{FF2B5EF4-FFF2-40B4-BE49-F238E27FC236}">
                <a16:creationId xmlns:a16="http://schemas.microsoft.com/office/drawing/2014/main" id="{2FD0AE34-9CE7-2523-0CC9-04E77CD32D7F}"/>
              </a:ext>
            </a:extLst>
          </p:cNvPr>
          <p:cNvSpPr txBox="1"/>
          <p:nvPr/>
        </p:nvSpPr>
        <p:spPr bwMode="gray">
          <a:xfrm>
            <a:off x="5546280" y="5107139"/>
            <a:ext cx="3503514" cy="307777"/>
          </a:xfrm>
          <a:prstGeom prst="rect">
            <a:avLst/>
          </a:prstGeom>
          <a:noFill/>
        </p:spPr>
        <p:txBody>
          <a:bodyPr wrap="square" numCol="1">
            <a:spAutoFit/>
          </a:bodyPr>
          <a:lstStyle>
            <a:defPPr>
              <a:defRPr lang="en-US"/>
            </a:defPPr>
            <a:lvl2pPr marL="0" lvl="1">
              <a:lnSpc>
                <a:spcPct val="100000"/>
              </a:lnSpc>
              <a:spcBef>
                <a:spcPts val="0"/>
              </a:spcBef>
              <a:spcAft>
                <a:spcPts val="1800"/>
              </a:spcAft>
              <a:defRPr sz="1400">
                <a:solidFill>
                  <a:schemeClr val="accent1">
                    <a:lumMod val="75000"/>
                  </a:schemeClr>
                </a:solidFill>
              </a:defRPr>
            </a:lvl2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err="1">
                <a:ln>
                  <a:noFill/>
                </a:ln>
                <a:solidFill>
                  <a:srgbClr val="0F34BA"/>
                </a:solidFill>
                <a:effectLst/>
                <a:uLnTx/>
                <a:uFillTx/>
                <a:latin typeface="Arial" panose="020B0604020202020204"/>
                <a:ea typeface="+mn-ea"/>
                <a:cs typeface="+mn-cs"/>
                <a:hlinkClick r:id="rId11"/>
              </a:rPr>
              <a:t>www.youtube.com</a:t>
            </a:r>
            <a:r>
              <a:rPr kumimoji="0" lang="en-US" sz="1400" b="0" i="0" u="none" strike="noStrike" kern="1200" cap="none" spc="0" normalizeH="0" baseline="0" noProof="0">
                <a:ln>
                  <a:noFill/>
                </a:ln>
                <a:solidFill>
                  <a:srgbClr val="0F34BA"/>
                </a:solidFill>
                <a:effectLst/>
                <a:uLnTx/>
                <a:uFillTx/>
                <a:latin typeface="Arial" panose="020B0604020202020204"/>
                <a:ea typeface="+mn-ea"/>
                <a:cs typeface="+mn-cs"/>
                <a:hlinkClick r:id="rId11"/>
              </a:rPr>
              <a:t>/@</a:t>
            </a:r>
            <a:r>
              <a:rPr kumimoji="0" lang="en-US" sz="1400" b="0" i="0" u="none" strike="noStrike" kern="1200" cap="none" spc="0" normalizeH="0" baseline="0" noProof="0" err="1">
                <a:ln>
                  <a:noFill/>
                </a:ln>
                <a:solidFill>
                  <a:srgbClr val="0F34BA"/>
                </a:solidFill>
                <a:effectLst/>
                <a:uLnTx/>
                <a:uFillTx/>
                <a:latin typeface="Arial" panose="020B0604020202020204"/>
                <a:ea typeface="+mn-ea"/>
                <a:cs typeface="+mn-cs"/>
                <a:hlinkClick r:id="rId11"/>
              </a:rPr>
              <a:t>HHS_TechPolicy</a:t>
            </a:r>
            <a:endParaRPr kumimoji="0" lang="en-US" sz="1800" b="0" i="0" u="none" strike="noStrike" kern="1200" cap="none" spc="0" normalizeH="0" baseline="0" noProof="0" err="1">
              <a:ln>
                <a:noFill/>
              </a:ln>
              <a:solidFill>
                <a:srgbClr val="0F34BA"/>
              </a:solidFill>
              <a:effectLst/>
              <a:uLnTx/>
              <a:uFillTx/>
              <a:latin typeface="Arial" panose="020B0604020202020204"/>
              <a:ea typeface="+mn-ea"/>
              <a:cs typeface="+mn-cs"/>
            </a:endParaRPr>
          </a:p>
        </p:txBody>
      </p:sp>
      <p:sp>
        <p:nvSpPr>
          <p:cNvPr id="60" name="TextBox 46, chunk 1">
            <a:extLst>
              <a:ext uri="{FF2B5EF4-FFF2-40B4-BE49-F238E27FC236}">
                <a16:creationId xmlns:a16="http://schemas.microsoft.com/office/drawing/2014/main" id="{4B05E437-FC7B-07EF-D6F4-E9D9A1093E7F}"/>
              </a:ext>
            </a:extLst>
          </p:cNvPr>
          <p:cNvSpPr txBox="1"/>
          <p:nvPr/>
        </p:nvSpPr>
        <p:spPr bwMode="gray">
          <a:xfrm>
            <a:off x="5546280" y="1442835"/>
            <a:ext cx="1403961" cy="307777"/>
          </a:xfrm>
          <a:prstGeom prst="rect">
            <a:avLst/>
          </a:prstGeom>
          <a:noFill/>
        </p:spPr>
        <p:txBody>
          <a:bodyPr wrap="square" numCol="1" rtlCol="0">
            <a:spAutoFit/>
          </a:bodyPr>
          <a:lstStyle>
            <a:defPPr>
              <a:defRPr lang="en-US"/>
            </a:defPPr>
            <a:lvl2pPr marL="0" lvl="1">
              <a:lnSpc>
                <a:spcPct val="100000"/>
              </a:lnSpc>
              <a:spcBef>
                <a:spcPts val="0"/>
              </a:spcBef>
              <a:spcAft>
                <a:spcPts val="1800"/>
              </a:spcAft>
              <a:defRPr sz="1400"/>
            </a:lvl2pPr>
          </a:lstStyle>
          <a:p>
            <a:pPr marL="0" marR="0" lvl="1" indent="0" algn="l"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a:ln>
                  <a:noFill/>
                </a:ln>
                <a:solidFill>
                  <a:srgbClr val="081F79"/>
                </a:solidFill>
                <a:effectLst/>
                <a:uLnTx/>
                <a:uFillTx/>
                <a:latin typeface="Arial" panose="020B0604020202020204"/>
                <a:ea typeface="+mn-ea"/>
                <a:cs typeface="+mn-cs"/>
              </a:rPr>
              <a:t>202-690-7151</a:t>
            </a:r>
          </a:p>
        </p:txBody>
      </p:sp>
      <p:sp>
        <p:nvSpPr>
          <p:cNvPr id="61" name="TextBox 46, chunk 2">
            <a:extLst>
              <a:ext uri="{FF2B5EF4-FFF2-40B4-BE49-F238E27FC236}">
                <a16:creationId xmlns:a16="http://schemas.microsoft.com/office/drawing/2014/main" id="{FE46ED54-3B86-9828-9EB0-00D91BD40814}"/>
              </a:ext>
            </a:extLst>
          </p:cNvPr>
          <p:cNvSpPr txBox="1"/>
          <p:nvPr/>
        </p:nvSpPr>
        <p:spPr bwMode="gray">
          <a:xfrm>
            <a:off x="5546280" y="1962077"/>
            <a:ext cx="5808663" cy="307777"/>
          </a:xfrm>
          <a:prstGeom prst="rect">
            <a:avLst/>
          </a:prstGeom>
          <a:noFill/>
        </p:spPr>
        <p:txBody>
          <a:bodyPr wrap="square" numCol="1" rtlCol="0">
            <a:spAutoFit/>
          </a:bodyPr>
          <a:lstStyle>
            <a:defPPr>
              <a:defRPr lang="en-US"/>
            </a:defPPr>
            <a:lvl2pPr marL="0" lvl="1">
              <a:lnSpc>
                <a:spcPct val="100000"/>
              </a:lnSpc>
              <a:spcBef>
                <a:spcPts val="0"/>
              </a:spcBef>
              <a:spcAft>
                <a:spcPts val="1800"/>
              </a:spcAft>
              <a:defRPr sz="1400"/>
            </a:lvl2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81F79"/>
                </a:solidFill>
                <a:effectLst/>
                <a:uLnTx/>
                <a:uFillTx/>
                <a:latin typeface="Arial" panose="020B0604020202020204"/>
                <a:ea typeface="+mn-ea"/>
                <a:cs typeface="+mn-cs"/>
              </a:rPr>
              <a:t>Feedback &amp; Questions:</a:t>
            </a:r>
            <a:r>
              <a:rPr kumimoji="0" lang="en-US" sz="1400" b="1" i="0" u="none" strike="noStrike" kern="1200" cap="none" spc="0" normalizeH="0" baseline="0" noProof="0" dirty="0">
                <a:ln>
                  <a:noFill/>
                </a:ln>
                <a:solidFill>
                  <a:srgbClr val="081F79"/>
                </a:solidFill>
                <a:effectLst/>
                <a:uLnTx/>
                <a:uFillTx/>
                <a:latin typeface="Arial" panose="020B0604020202020204"/>
                <a:ea typeface="+mn-ea"/>
                <a:cs typeface="+mn-cs"/>
              </a:rPr>
              <a:t> </a:t>
            </a:r>
            <a:r>
              <a:rPr kumimoji="0" lang="en-US" sz="1400" b="0" i="0" u="none" strike="noStrike" kern="1200" cap="none" spc="0" normalizeH="0" baseline="0" noProof="0" dirty="0">
                <a:ln>
                  <a:noFill/>
                </a:ln>
                <a:solidFill>
                  <a:srgbClr val="0A41D3"/>
                </a:solidFill>
                <a:effectLst/>
                <a:uLnTx/>
                <a:uFillTx/>
                <a:latin typeface="Arial" panose="020B0604020202020204"/>
                <a:ea typeface="+mn-ea"/>
                <a:cs typeface="+mn-cs"/>
                <a:hlinkClick r:id="rId12"/>
              </a:rPr>
              <a:t>https://www.healthit.gov/feedback</a:t>
            </a:r>
            <a:endParaRPr kumimoji="0" lang="en-US" sz="1800" b="0" i="0" u="none" strike="noStrike" kern="1200" cap="none" spc="0" normalizeH="0" baseline="0" noProof="0" dirty="0">
              <a:ln>
                <a:noFill/>
              </a:ln>
              <a:solidFill>
                <a:srgbClr val="0A41D3"/>
              </a:solidFill>
              <a:effectLst/>
              <a:uLnTx/>
              <a:uFillTx/>
              <a:latin typeface="Arial" panose="020B0604020202020204"/>
              <a:ea typeface="+mn-ea"/>
              <a:cs typeface="+mn-cs"/>
            </a:endParaRPr>
          </a:p>
        </p:txBody>
      </p:sp>
      <p:grpSp>
        <p:nvGrpSpPr>
          <p:cNvPr id="69" name="Group 68">
            <a:extLst>
              <a:ext uri="{FF2B5EF4-FFF2-40B4-BE49-F238E27FC236}">
                <a16:creationId xmlns:a16="http://schemas.microsoft.com/office/drawing/2014/main" id="{C6E6C6C2-03B5-0186-636C-A956844C6016}"/>
              </a:ext>
              <a:ext uri="{C183D7F6-B498-43B3-948B-1728B52AA6E4}">
                <adec:decorative xmlns:adec="http://schemas.microsoft.com/office/drawing/2017/decorative" val="1"/>
              </a:ext>
            </a:extLst>
          </p:cNvPr>
          <p:cNvGrpSpPr/>
          <p:nvPr/>
        </p:nvGrpSpPr>
        <p:grpSpPr>
          <a:xfrm>
            <a:off x="5188772" y="4040763"/>
            <a:ext cx="289890" cy="289890"/>
            <a:chOff x="5565455" y="4028846"/>
            <a:chExt cx="289890" cy="289890"/>
          </a:xfrm>
        </p:grpSpPr>
        <p:sp>
          <p:nvSpPr>
            <p:cNvPr id="52" name="Graphic 35">
              <a:extLst>
                <a:ext uri="{FF2B5EF4-FFF2-40B4-BE49-F238E27FC236}">
                  <a16:creationId xmlns:a16="http://schemas.microsoft.com/office/drawing/2014/main" id="{15CA3BC0-B757-17DF-270E-33C376B7BB05}"/>
                </a:ext>
                <a:ext uri="{C183D7F6-B498-43B3-948B-1728B52AA6E4}">
                  <adec:decorative xmlns:adec="http://schemas.microsoft.com/office/drawing/2017/decorative" val="1"/>
                </a:ext>
              </a:extLst>
            </p:cNvPr>
            <p:cNvSpPr/>
            <p:nvPr/>
          </p:nvSpPr>
          <p:spPr>
            <a:xfrm>
              <a:off x="5565455" y="4028846"/>
              <a:ext cx="289890" cy="289890"/>
            </a:xfrm>
            <a:custGeom>
              <a:avLst/>
              <a:gdLst>
                <a:gd name="connsiteX0" fmla="*/ 115763 w 231526"/>
                <a:gd name="connsiteY0" fmla="*/ 231526 h 231526"/>
                <a:gd name="connsiteX1" fmla="*/ 0 w 231526"/>
                <a:gd name="connsiteY1" fmla="*/ 115763 h 231526"/>
                <a:gd name="connsiteX2" fmla="*/ 115763 w 231526"/>
                <a:gd name="connsiteY2" fmla="*/ 0 h 231526"/>
                <a:gd name="connsiteX3" fmla="*/ 231526 w 231526"/>
                <a:gd name="connsiteY3" fmla="*/ 115763 h 231526"/>
                <a:gd name="connsiteX4" fmla="*/ 115763 w 231526"/>
                <a:gd name="connsiteY4" fmla="*/ 231526 h 231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26" h="231526">
                  <a:moveTo>
                    <a:pt x="115763" y="231526"/>
                  </a:moveTo>
                  <a:cubicBezTo>
                    <a:pt x="23134" y="231526"/>
                    <a:pt x="0" y="208392"/>
                    <a:pt x="0" y="115763"/>
                  </a:cubicBezTo>
                  <a:cubicBezTo>
                    <a:pt x="0" y="23134"/>
                    <a:pt x="23134" y="0"/>
                    <a:pt x="115763" y="0"/>
                  </a:cubicBezTo>
                  <a:cubicBezTo>
                    <a:pt x="208392" y="0"/>
                    <a:pt x="231526" y="23134"/>
                    <a:pt x="231526" y="115763"/>
                  </a:cubicBezTo>
                  <a:cubicBezTo>
                    <a:pt x="231526" y="208392"/>
                    <a:pt x="208392" y="231526"/>
                    <a:pt x="115763" y="231526"/>
                  </a:cubicBezTo>
                  <a:close/>
                </a:path>
              </a:pathLst>
            </a:custGeom>
            <a:solidFill>
              <a:schemeClr val="bg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10" name="Graphic 9">
              <a:extLst>
                <a:ext uri="{FF2B5EF4-FFF2-40B4-BE49-F238E27FC236}">
                  <a16:creationId xmlns:a16="http://schemas.microsoft.com/office/drawing/2014/main" id="{9565BCED-7C1E-BE56-FACF-A3782405D5AA}"/>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610718" y="4074109"/>
              <a:ext cx="199365" cy="199365"/>
            </a:xfrm>
            <a:prstGeom prst="rect">
              <a:avLst/>
            </a:prstGeom>
          </p:spPr>
        </p:pic>
      </p:grpSp>
      <p:grpSp>
        <p:nvGrpSpPr>
          <p:cNvPr id="71" name="Group 70">
            <a:extLst>
              <a:ext uri="{FF2B5EF4-FFF2-40B4-BE49-F238E27FC236}">
                <a16:creationId xmlns:a16="http://schemas.microsoft.com/office/drawing/2014/main" id="{1DEA5DBE-677F-7255-A0FE-7134708638A4}"/>
              </a:ext>
              <a:ext uri="{C183D7F6-B498-43B3-948B-1728B52AA6E4}">
                <adec:decorative xmlns:adec="http://schemas.microsoft.com/office/drawing/2017/decorative" val="1"/>
              </a:ext>
            </a:extLst>
          </p:cNvPr>
          <p:cNvGrpSpPr/>
          <p:nvPr/>
        </p:nvGrpSpPr>
        <p:grpSpPr>
          <a:xfrm>
            <a:off x="5177466" y="5105294"/>
            <a:ext cx="289890" cy="289890"/>
            <a:chOff x="5554149" y="5093377"/>
            <a:chExt cx="289890" cy="289890"/>
          </a:xfrm>
        </p:grpSpPr>
        <p:sp>
          <p:nvSpPr>
            <p:cNvPr id="54" name="Graphic 35">
              <a:extLst>
                <a:ext uri="{FF2B5EF4-FFF2-40B4-BE49-F238E27FC236}">
                  <a16:creationId xmlns:a16="http://schemas.microsoft.com/office/drawing/2014/main" id="{FE033232-920C-8541-3E28-E50CF7134944}"/>
                </a:ext>
                <a:ext uri="{C183D7F6-B498-43B3-948B-1728B52AA6E4}">
                  <adec:decorative xmlns:adec="http://schemas.microsoft.com/office/drawing/2017/decorative" val="1"/>
                </a:ext>
              </a:extLst>
            </p:cNvPr>
            <p:cNvSpPr/>
            <p:nvPr/>
          </p:nvSpPr>
          <p:spPr>
            <a:xfrm>
              <a:off x="5554149" y="5093377"/>
              <a:ext cx="289890" cy="289890"/>
            </a:xfrm>
            <a:custGeom>
              <a:avLst/>
              <a:gdLst>
                <a:gd name="connsiteX0" fmla="*/ 115763 w 231526"/>
                <a:gd name="connsiteY0" fmla="*/ 231526 h 231526"/>
                <a:gd name="connsiteX1" fmla="*/ 0 w 231526"/>
                <a:gd name="connsiteY1" fmla="*/ 115763 h 231526"/>
                <a:gd name="connsiteX2" fmla="*/ 115763 w 231526"/>
                <a:gd name="connsiteY2" fmla="*/ 0 h 231526"/>
                <a:gd name="connsiteX3" fmla="*/ 231526 w 231526"/>
                <a:gd name="connsiteY3" fmla="*/ 115763 h 231526"/>
                <a:gd name="connsiteX4" fmla="*/ 115763 w 231526"/>
                <a:gd name="connsiteY4" fmla="*/ 231526 h 231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26" h="231526">
                  <a:moveTo>
                    <a:pt x="115763" y="231526"/>
                  </a:moveTo>
                  <a:cubicBezTo>
                    <a:pt x="23134" y="231526"/>
                    <a:pt x="0" y="208392"/>
                    <a:pt x="0" y="115763"/>
                  </a:cubicBezTo>
                  <a:cubicBezTo>
                    <a:pt x="0" y="23134"/>
                    <a:pt x="23134" y="0"/>
                    <a:pt x="115763" y="0"/>
                  </a:cubicBezTo>
                  <a:cubicBezTo>
                    <a:pt x="208392" y="0"/>
                    <a:pt x="231526" y="23134"/>
                    <a:pt x="231526" y="115763"/>
                  </a:cubicBezTo>
                  <a:cubicBezTo>
                    <a:pt x="231526" y="208392"/>
                    <a:pt x="208392" y="231526"/>
                    <a:pt x="115763" y="231526"/>
                  </a:cubicBezTo>
                  <a:close/>
                </a:path>
              </a:pathLst>
            </a:custGeom>
            <a:solidFill>
              <a:schemeClr val="bg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9" name="Graphic 8">
              <a:hlinkClick r:id="rId15"/>
              <a:extLst>
                <a:ext uri="{FF2B5EF4-FFF2-40B4-BE49-F238E27FC236}">
                  <a16:creationId xmlns:a16="http://schemas.microsoft.com/office/drawing/2014/main" id="{746464CF-5DD7-CF61-AE34-20A0989145BC}"/>
                </a:ext>
                <a:ext uri="{C183D7F6-B498-43B3-948B-1728B52AA6E4}">
                  <adec:decorative xmlns:adec="http://schemas.microsoft.com/office/drawing/2017/decorative" val="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600372" y="5170266"/>
              <a:ext cx="197445" cy="136113"/>
            </a:xfrm>
            <a:prstGeom prst="rect">
              <a:avLst/>
            </a:prstGeom>
          </p:spPr>
        </p:pic>
      </p:grpSp>
      <p:grpSp>
        <p:nvGrpSpPr>
          <p:cNvPr id="70" name="Group 69">
            <a:extLst>
              <a:ext uri="{FF2B5EF4-FFF2-40B4-BE49-F238E27FC236}">
                <a16:creationId xmlns:a16="http://schemas.microsoft.com/office/drawing/2014/main" id="{A0282980-C6C9-0AF8-97A1-0218BD0B7C9A}"/>
              </a:ext>
              <a:ext uri="{C183D7F6-B498-43B3-948B-1728B52AA6E4}">
                <adec:decorative xmlns:adec="http://schemas.microsoft.com/office/drawing/2017/decorative" val="1"/>
              </a:ext>
            </a:extLst>
          </p:cNvPr>
          <p:cNvGrpSpPr/>
          <p:nvPr/>
        </p:nvGrpSpPr>
        <p:grpSpPr>
          <a:xfrm>
            <a:off x="5187039" y="4572366"/>
            <a:ext cx="289890" cy="289890"/>
            <a:chOff x="5563722" y="4589830"/>
            <a:chExt cx="289890" cy="289890"/>
          </a:xfrm>
        </p:grpSpPr>
        <p:sp>
          <p:nvSpPr>
            <p:cNvPr id="53" name="Graphic 35">
              <a:extLst>
                <a:ext uri="{FF2B5EF4-FFF2-40B4-BE49-F238E27FC236}">
                  <a16:creationId xmlns:a16="http://schemas.microsoft.com/office/drawing/2014/main" id="{8FB79063-F0D1-BD49-0BE1-C88C1C0DCE18}"/>
                </a:ext>
                <a:ext uri="{C183D7F6-B498-43B3-948B-1728B52AA6E4}">
                  <adec:decorative xmlns:adec="http://schemas.microsoft.com/office/drawing/2017/decorative" val="1"/>
                </a:ext>
              </a:extLst>
            </p:cNvPr>
            <p:cNvSpPr/>
            <p:nvPr/>
          </p:nvSpPr>
          <p:spPr>
            <a:xfrm>
              <a:off x="5563722" y="4589830"/>
              <a:ext cx="289890" cy="289890"/>
            </a:xfrm>
            <a:custGeom>
              <a:avLst/>
              <a:gdLst>
                <a:gd name="connsiteX0" fmla="*/ 115763 w 231526"/>
                <a:gd name="connsiteY0" fmla="*/ 231526 h 231526"/>
                <a:gd name="connsiteX1" fmla="*/ 0 w 231526"/>
                <a:gd name="connsiteY1" fmla="*/ 115763 h 231526"/>
                <a:gd name="connsiteX2" fmla="*/ 115763 w 231526"/>
                <a:gd name="connsiteY2" fmla="*/ 0 h 231526"/>
                <a:gd name="connsiteX3" fmla="*/ 231526 w 231526"/>
                <a:gd name="connsiteY3" fmla="*/ 115763 h 231526"/>
                <a:gd name="connsiteX4" fmla="*/ 115763 w 231526"/>
                <a:gd name="connsiteY4" fmla="*/ 231526 h 231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26" h="231526">
                  <a:moveTo>
                    <a:pt x="115763" y="231526"/>
                  </a:moveTo>
                  <a:cubicBezTo>
                    <a:pt x="23134" y="231526"/>
                    <a:pt x="0" y="208392"/>
                    <a:pt x="0" y="115763"/>
                  </a:cubicBezTo>
                  <a:cubicBezTo>
                    <a:pt x="0" y="23134"/>
                    <a:pt x="23134" y="0"/>
                    <a:pt x="115763" y="0"/>
                  </a:cubicBezTo>
                  <a:cubicBezTo>
                    <a:pt x="208392" y="0"/>
                    <a:pt x="231526" y="23134"/>
                    <a:pt x="231526" y="115763"/>
                  </a:cubicBezTo>
                  <a:cubicBezTo>
                    <a:pt x="231526" y="208392"/>
                    <a:pt x="208392" y="231526"/>
                    <a:pt x="115763" y="231526"/>
                  </a:cubicBezTo>
                  <a:close/>
                </a:path>
              </a:pathLst>
            </a:custGeom>
            <a:solidFill>
              <a:schemeClr val="bg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63" name="Graphic 62">
              <a:extLst>
                <a:ext uri="{FF2B5EF4-FFF2-40B4-BE49-F238E27FC236}">
                  <a16:creationId xmlns:a16="http://schemas.microsoft.com/office/drawing/2014/main" id="{4E4F3C47-CB0C-F248-155B-6F459E135602}"/>
                </a:ext>
                <a:ext uri="{C183D7F6-B498-43B3-948B-1728B52AA6E4}">
                  <adec:decorative xmlns:adec="http://schemas.microsoft.com/office/drawing/2017/decorative" val="1"/>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616199" y="4638397"/>
              <a:ext cx="193884" cy="193884"/>
            </a:xfrm>
            <a:prstGeom prst="rect">
              <a:avLst/>
            </a:prstGeom>
          </p:spPr>
        </p:pic>
      </p:grpSp>
      <p:pic>
        <p:nvPicPr>
          <p:cNvPr id="4" name="Picture 3">
            <a:extLst>
              <a:ext uri="{FF2B5EF4-FFF2-40B4-BE49-F238E27FC236}">
                <a16:creationId xmlns:a16="http://schemas.microsoft.com/office/drawing/2014/main" id="{9EA8DCCC-83AC-100D-D29B-19D37DE4F223}"/>
              </a:ext>
            </a:extLst>
          </p:cNvPr>
          <p:cNvPicPr>
            <a:picLocks noChangeAspect="1"/>
          </p:cNvPicPr>
          <p:nvPr/>
        </p:nvPicPr>
        <p:blipFill>
          <a:blip r:embed="rId20"/>
          <a:stretch>
            <a:fillRect/>
          </a:stretch>
        </p:blipFill>
        <p:spPr>
          <a:xfrm>
            <a:off x="5132942" y="2370453"/>
            <a:ext cx="417477" cy="396860"/>
          </a:xfrm>
          <a:prstGeom prst="rect">
            <a:avLst/>
          </a:prstGeom>
        </p:spPr>
      </p:pic>
      <p:sp>
        <p:nvSpPr>
          <p:cNvPr id="6" name="TextBox 46, chunk 2">
            <a:extLst>
              <a:ext uri="{FF2B5EF4-FFF2-40B4-BE49-F238E27FC236}">
                <a16:creationId xmlns:a16="http://schemas.microsoft.com/office/drawing/2014/main" id="{7DD37707-F80D-1D0A-AF41-575DF14FDD5E}"/>
              </a:ext>
            </a:extLst>
          </p:cNvPr>
          <p:cNvSpPr txBox="1"/>
          <p:nvPr/>
        </p:nvSpPr>
        <p:spPr bwMode="gray">
          <a:xfrm>
            <a:off x="5546281" y="2392414"/>
            <a:ext cx="5808663" cy="523220"/>
          </a:xfrm>
          <a:prstGeom prst="rect">
            <a:avLst/>
          </a:prstGeom>
          <a:noFill/>
        </p:spPr>
        <p:txBody>
          <a:bodyPr wrap="square" numCol="1" rtlCol="0">
            <a:spAutoFit/>
          </a:bodyPr>
          <a:lstStyle>
            <a:defPPr>
              <a:defRPr lang="en-US"/>
            </a:defPPr>
            <a:lvl2pPr marL="0" lvl="1">
              <a:lnSpc>
                <a:spcPct val="100000"/>
              </a:lnSpc>
              <a:spcBef>
                <a:spcPts val="0"/>
              </a:spcBef>
              <a:spcAft>
                <a:spcPts val="1800"/>
              </a:spcAft>
              <a:defRPr sz="1400"/>
            </a:lvl2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81F79"/>
                </a:solidFill>
                <a:effectLst/>
                <a:uLnTx/>
                <a:uFillTx/>
                <a:latin typeface="Arial" panose="020B0604020202020204"/>
                <a:ea typeface="+mn-ea"/>
                <a:cs typeface="+mn-cs"/>
              </a:rPr>
              <a:t>Report Information Blocking Portal (direct link):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81F79"/>
                </a:solidFill>
                <a:effectLst/>
                <a:uLnTx/>
                <a:uFillTx/>
                <a:latin typeface="Arial" panose="020B0604020202020204"/>
                <a:ea typeface="+mn-ea"/>
                <a:cs typeface="+mn-cs"/>
                <a:hlinkClick r:id="rId21"/>
              </a:rPr>
              <a:t>https://healthit.gov/report-info-blocking</a:t>
            </a:r>
            <a:endParaRPr kumimoji="0" lang="en-US" sz="1400" b="0" i="0" u="none" strike="noStrike" kern="1200" cap="none" spc="0" normalizeH="0" baseline="0" noProof="0">
              <a:ln>
                <a:noFill/>
              </a:ln>
              <a:solidFill>
                <a:srgbClr val="0A41D3"/>
              </a:solidFill>
              <a:effectLst/>
              <a:uLnTx/>
              <a:uFillTx/>
              <a:latin typeface="Arial" panose="020B0604020202020204"/>
              <a:ea typeface="+mn-ea"/>
              <a:cs typeface="+mn-cs"/>
            </a:endParaRPr>
          </a:p>
        </p:txBody>
      </p:sp>
      <p:grpSp>
        <p:nvGrpSpPr>
          <p:cNvPr id="2" name="Group 1">
            <a:extLst>
              <a:ext uri="{FF2B5EF4-FFF2-40B4-BE49-F238E27FC236}">
                <a16:creationId xmlns:a16="http://schemas.microsoft.com/office/drawing/2014/main" id="{A179B18B-0035-83EA-66FB-9CDAE2868CA7}"/>
              </a:ext>
              <a:ext uri="{C183D7F6-B498-43B3-948B-1728B52AA6E4}">
                <adec:decorative xmlns:adec="http://schemas.microsoft.com/office/drawing/2017/decorative" val="1"/>
              </a:ext>
            </a:extLst>
          </p:cNvPr>
          <p:cNvGrpSpPr/>
          <p:nvPr/>
        </p:nvGrpSpPr>
        <p:grpSpPr>
          <a:xfrm>
            <a:off x="5185261" y="2993672"/>
            <a:ext cx="289893" cy="289893"/>
            <a:chOff x="5561943" y="2493998"/>
            <a:chExt cx="289893" cy="289893"/>
          </a:xfrm>
        </p:grpSpPr>
        <p:sp>
          <p:nvSpPr>
            <p:cNvPr id="7" name="Graphic 35">
              <a:extLst>
                <a:ext uri="{FF2B5EF4-FFF2-40B4-BE49-F238E27FC236}">
                  <a16:creationId xmlns:a16="http://schemas.microsoft.com/office/drawing/2014/main" id="{8227A5AF-C972-38A7-5F59-6E97819BC2BA}"/>
                </a:ext>
                <a:ext uri="{C183D7F6-B498-43B3-948B-1728B52AA6E4}">
                  <adec:decorative xmlns:adec="http://schemas.microsoft.com/office/drawing/2017/decorative" val="1"/>
                </a:ext>
              </a:extLst>
            </p:cNvPr>
            <p:cNvSpPr/>
            <p:nvPr/>
          </p:nvSpPr>
          <p:spPr>
            <a:xfrm>
              <a:off x="5561943" y="2493998"/>
              <a:ext cx="289893" cy="289893"/>
            </a:xfrm>
            <a:custGeom>
              <a:avLst/>
              <a:gdLst>
                <a:gd name="connsiteX0" fmla="*/ 115763 w 231526"/>
                <a:gd name="connsiteY0" fmla="*/ 231526 h 231526"/>
                <a:gd name="connsiteX1" fmla="*/ 0 w 231526"/>
                <a:gd name="connsiteY1" fmla="*/ 115763 h 231526"/>
                <a:gd name="connsiteX2" fmla="*/ 115763 w 231526"/>
                <a:gd name="connsiteY2" fmla="*/ 0 h 231526"/>
                <a:gd name="connsiteX3" fmla="*/ 231526 w 231526"/>
                <a:gd name="connsiteY3" fmla="*/ 115763 h 231526"/>
                <a:gd name="connsiteX4" fmla="*/ 115763 w 231526"/>
                <a:gd name="connsiteY4" fmla="*/ 231526 h 231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26" h="231526">
                  <a:moveTo>
                    <a:pt x="115763" y="231526"/>
                  </a:moveTo>
                  <a:cubicBezTo>
                    <a:pt x="23134" y="231526"/>
                    <a:pt x="0" y="208392"/>
                    <a:pt x="0" y="115763"/>
                  </a:cubicBezTo>
                  <a:cubicBezTo>
                    <a:pt x="0" y="23134"/>
                    <a:pt x="23134" y="0"/>
                    <a:pt x="115763" y="0"/>
                  </a:cubicBezTo>
                  <a:cubicBezTo>
                    <a:pt x="208392" y="0"/>
                    <a:pt x="231526" y="23134"/>
                    <a:pt x="231526" y="115763"/>
                  </a:cubicBezTo>
                  <a:cubicBezTo>
                    <a:pt x="231526" y="208392"/>
                    <a:pt x="208392" y="231526"/>
                    <a:pt x="115763" y="231526"/>
                  </a:cubicBezTo>
                  <a:close/>
                </a:path>
              </a:pathLst>
            </a:custGeom>
            <a:solidFill>
              <a:schemeClr val="bg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8" name="Graphic 7">
              <a:hlinkClick r:id="rId6"/>
              <a:extLst>
                <a:ext uri="{FF2B5EF4-FFF2-40B4-BE49-F238E27FC236}">
                  <a16:creationId xmlns:a16="http://schemas.microsoft.com/office/drawing/2014/main" id="{9406FD70-3BF4-CF06-0709-182B43D1E939}"/>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22"/>
                </a:ext>
              </a:extLst>
            </a:blip>
            <a:stretch>
              <a:fillRect/>
            </a:stretch>
          </p:blipFill>
          <p:spPr>
            <a:xfrm>
              <a:off x="5594416" y="2526471"/>
              <a:ext cx="231296" cy="231296"/>
            </a:xfrm>
            <a:prstGeom prst="rect">
              <a:avLst/>
            </a:prstGeom>
          </p:spPr>
        </p:pic>
      </p:grpSp>
      <p:sp>
        <p:nvSpPr>
          <p:cNvPr id="33" name="TextBox 46, chunk 2">
            <a:extLst>
              <a:ext uri="{FF2B5EF4-FFF2-40B4-BE49-F238E27FC236}">
                <a16:creationId xmlns:a16="http://schemas.microsoft.com/office/drawing/2014/main" id="{2163AE44-FF07-9170-813D-A4707AB2399A}"/>
              </a:ext>
            </a:extLst>
          </p:cNvPr>
          <p:cNvSpPr txBox="1"/>
          <p:nvPr/>
        </p:nvSpPr>
        <p:spPr bwMode="gray">
          <a:xfrm>
            <a:off x="5534025" y="3018246"/>
            <a:ext cx="6400800" cy="307777"/>
          </a:xfrm>
          <a:prstGeom prst="rect">
            <a:avLst/>
          </a:prstGeom>
          <a:noFill/>
        </p:spPr>
        <p:txBody>
          <a:bodyPr wrap="square" numCol="1" rtlCol="0">
            <a:spAutoFit/>
          </a:bodyPr>
          <a:lstStyle>
            <a:defPPr>
              <a:defRPr lang="en-US"/>
            </a:defPPr>
            <a:lvl2pPr marL="0" lvl="1">
              <a:lnSpc>
                <a:spcPct val="100000"/>
              </a:lnSpc>
              <a:spcBef>
                <a:spcPts val="0"/>
              </a:spcBef>
              <a:spcAft>
                <a:spcPts val="1800"/>
              </a:spcAft>
              <a:defRPr sz="1400"/>
            </a:lvl2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81F79"/>
                </a:solidFill>
                <a:effectLst/>
                <a:uLnTx/>
                <a:uFillTx/>
                <a:latin typeface="Arial" panose="020B0604020202020204"/>
                <a:ea typeface="+mn-ea"/>
                <a:cs typeface="+mn-cs"/>
              </a:rPr>
              <a:t>ASTP Speaker Request Form: </a:t>
            </a:r>
            <a:r>
              <a:rPr kumimoji="0" lang="en-US" sz="1400" b="0" i="0" u="none" strike="noStrike" kern="1200" cap="none" spc="0" normalizeH="0" baseline="0" noProof="0">
                <a:ln>
                  <a:noFill/>
                </a:ln>
                <a:solidFill>
                  <a:srgbClr val="081F79"/>
                </a:solidFill>
                <a:effectLst/>
                <a:uLnTx/>
                <a:uFillTx/>
                <a:latin typeface="Arial" panose="020B0604020202020204"/>
                <a:ea typeface="+mn-ea"/>
                <a:cs typeface="+mn-cs"/>
                <a:hlinkClick r:id="rId23"/>
              </a:rPr>
              <a:t>https://www.healthit.gov/speaker-request-form</a:t>
            </a:r>
            <a:r>
              <a:rPr kumimoji="0" lang="en-US" sz="1400" b="0" i="0" u="none" strike="noStrike" kern="1200" cap="none" spc="0" normalizeH="0" baseline="0" noProof="0">
                <a:ln>
                  <a:noFill/>
                </a:ln>
                <a:solidFill>
                  <a:srgbClr val="081F79"/>
                </a:solidFill>
                <a:effectLst/>
                <a:uLnTx/>
                <a:uFillTx/>
                <a:latin typeface="Arial" panose="020B0604020202020204"/>
                <a:ea typeface="+mn-ea"/>
                <a:cs typeface="+mn-cs"/>
              </a:rPr>
              <a:t> </a:t>
            </a:r>
            <a:r>
              <a:rPr kumimoji="0" lang="en-US" sz="1400" b="1" i="0" u="none" strike="noStrike" kern="1200" cap="none" spc="0" normalizeH="0" baseline="0" noProof="0">
                <a:ln>
                  <a:noFill/>
                </a:ln>
                <a:solidFill>
                  <a:srgbClr val="081F79"/>
                </a:solidFill>
                <a:effectLst/>
                <a:uLnTx/>
                <a:uFillTx/>
                <a:latin typeface="Arial" panose="020B0604020202020204"/>
                <a:ea typeface="+mn-ea"/>
                <a:cs typeface="+mn-cs"/>
              </a:rPr>
              <a:t> </a:t>
            </a:r>
            <a:endParaRPr kumimoji="0" lang="en-US" sz="1800" b="0" i="0" u="none" strike="noStrike" kern="1200" cap="none" spc="0" normalizeH="0" baseline="0" noProof="0">
              <a:ln>
                <a:noFill/>
              </a:ln>
              <a:solidFill>
                <a:srgbClr val="0A41D3"/>
              </a:solidFill>
              <a:effectLst/>
              <a:uLnTx/>
              <a:uFillTx/>
              <a:latin typeface="Arial" panose="020B0604020202020204"/>
              <a:ea typeface="+mn-ea"/>
              <a:cs typeface="+mn-cs"/>
            </a:endParaRPr>
          </a:p>
        </p:txBody>
      </p:sp>
    </p:spTree>
    <p:extLst>
      <p:ext uri="{BB962C8B-B14F-4D97-AF65-F5344CB8AC3E}">
        <p14:creationId xmlns:p14="http://schemas.microsoft.com/office/powerpoint/2010/main" val="6486247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E13C8-8BF5-1F43-6BFB-DF9F11482EF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E7BBEC1-5975-8486-8F3C-DD359225D0E3}"/>
              </a:ext>
            </a:extLst>
          </p:cNvPr>
          <p:cNvSpPr txBox="1"/>
          <p:nvPr/>
        </p:nvSpPr>
        <p:spPr bwMode="gray">
          <a:xfrm>
            <a:off x="819182" y="719306"/>
            <a:ext cx="10192947" cy="2849891"/>
          </a:xfrm>
          <a:prstGeom prst="rect">
            <a:avLst/>
          </a:prstGeom>
        </p:spPr>
        <p:txBody>
          <a:bodyPr wrap="square" lIns="45720" tIns="45720" rIns="45720" bIns="45720" rtlCol="0">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anose="020B0604020202020204"/>
                <a:ea typeface="+mn-ea"/>
                <a:cs typeface="+mn-cs"/>
              </a:rPr>
              <a:t>Information Blocking “Office Hours”</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36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anose="020B0604020202020204"/>
                <a:ea typeface="+mn-ea"/>
                <a:cs typeface="+mn-cs"/>
              </a:rPr>
              <a:t>Submit your IB questions to us – tell us what you’d like to know and how ASTP/ONC can support IB education and enforcement!</a:t>
            </a:r>
          </a:p>
          <a:p>
            <a:pPr marL="0" marR="0" lvl="0" indent="0" algn="ctr" defTabSz="914400" rtl="0" eaLnBrk="1" fontAlgn="auto" latinLnBrk="0" hangingPunct="1">
              <a:lnSpc>
                <a:spcPct val="90000"/>
              </a:lnSpc>
              <a:spcBef>
                <a:spcPts val="1000"/>
              </a:spcBef>
              <a:spcAft>
                <a:spcPts val="0"/>
              </a:spcAft>
              <a:buClrTx/>
              <a:buSzTx/>
              <a:buFontTx/>
              <a:buNone/>
              <a:tabLst/>
              <a:defRPr/>
            </a:pPr>
            <a:endParaRPr lang="en-US" sz="3600" b="1" dirty="0">
              <a:solidFill>
                <a:srgbClr val="000000"/>
              </a:solidFill>
              <a:latin typeface="Arial" panose="020B0604020202020204"/>
            </a:endParaRPr>
          </a:p>
          <a:p>
            <a:pPr marL="0" marR="0" lvl="0" indent="0" algn="ctr" defTabSz="914400" rtl="0" eaLnBrk="1" fontAlgn="auto" latinLnBrk="0" hangingPunct="1">
              <a:lnSpc>
                <a:spcPct val="90000"/>
              </a:lnSpc>
              <a:spcBef>
                <a:spcPts val="100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 name="TextBox 46, chunk 2">
            <a:extLst>
              <a:ext uri="{FF2B5EF4-FFF2-40B4-BE49-F238E27FC236}">
                <a16:creationId xmlns:a16="http://schemas.microsoft.com/office/drawing/2014/main" id="{27A0402B-D2E6-0CE3-A8CB-711DCC865156}"/>
              </a:ext>
            </a:extLst>
          </p:cNvPr>
          <p:cNvSpPr txBox="1"/>
          <p:nvPr/>
        </p:nvSpPr>
        <p:spPr bwMode="gray">
          <a:xfrm>
            <a:off x="2691222" y="4079820"/>
            <a:ext cx="6809555" cy="400110"/>
          </a:xfrm>
          <a:prstGeom prst="rect">
            <a:avLst/>
          </a:prstGeom>
          <a:noFill/>
        </p:spPr>
        <p:txBody>
          <a:bodyPr wrap="square" numCol="1" rtlCol="0">
            <a:spAutoFit/>
          </a:bodyPr>
          <a:lstStyle>
            <a:defPPr>
              <a:defRPr lang="en-US"/>
            </a:defPPr>
            <a:lvl2pPr marL="0" lvl="1">
              <a:lnSpc>
                <a:spcPct val="100000"/>
              </a:lnSpc>
              <a:spcBef>
                <a:spcPts val="0"/>
              </a:spcBef>
              <a:spcAft>
                <a:spcPts val="1800"/>
              </a:spcAft>
              <a:defRPr sz="1400"/>
            </a:lvl2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81F79"/>
                </a:solidFill>
                <a:effectLst/>
                <a:uLnTx/>
                <a:uFillTx/>
                <a:latin typeface="Arial" panose="020B0604020202020204"/>
                <a:ea typeface="+mn-ea"/>
                <a:cs typeface="+mn-cs"/>
              </a:rPr>
              <a:t>Feedback &amp; Questions:</a:t>
            </a:r>
            <a:r>
              <a:rPr kumimoji="0" lang="en-US" sz="2000" b="1" i="0" u="none" strike="noStrike" kern="1200" cap="none" spc="0" normalizeH="0" baseline="0" noProof="0" dirty="0">
                <a:ln>
                  <a:noFill/>
                </a:ln>
                <a:solidFill>
                  <a:srgbClr val="081F79"/>
                </a:solidFill>
                <a:effectLst/>
                <a:uLnTx/>
                <a:uFillTx/>
                <a:latin typeface="Arial" panose="020B0604020202020204"/>
                <a:ea typeface="+mn-ea"/>
                <a:cs typeface="+mn-cs"/>
              </a:rPr>
              <a:t> </a:t>
            </a:r>
            <a:r>
              <a:rPr kumimoji="0" lang="en-US" sz="2000" b="0" i="0" u="none" strike="noStrike" kern="1200" cap="none" spc="0" normalizeH="0" baseline="0" noProof="0" dirty="0">
                <a:ln>
                  <a:noFill/>
                </a:ln>
                <a:solidFill>
                  <a:srgbClr val="0A41D3"/>
                </a:solidFill>
                <a:effectLst/>
                <a:uLnTx/>
                <a:uFillTx/>
                <a:latin typeface="Arial" panose="020B0604020202020204"/>
                <a:ea typeface="+mn-ea"/>
                <a:cs typeface="+mn-cs"/>
                <a:hlinkClick r:id="rId2"/>
              </a:rPr>
              <a:t>https://www.healthit.gov/feedback</a:t>
            </a:r>
            <a:endParaRPr kumimoji="0" lang="en-US" sz="2800" b="0" i="0" u="none" strike="noStrike" kern="1200" cap="none" spc="0" normalizeH="0" baseline="0" noProof="0" dirty="0">
              <a:ln>
                <a:noFill/>
              </a:ln>
              <a:solidFill>
                <a:srgbClr val="0A41D3"/>
              </a:solidFill>
              <a:effectLst/>
              <a:uLnTx/>
              <a:uFillTx/>
              <a:latin typeface="Arial" panose="020B0604020202020204"/>
              <a:ea typeface="+mn-ea"/>
              <a:cs typeface="+mn-cs"/>
            </a:endParaRPr>
          </a:p>
        </p:txBody>
      </p:sp>
      <p:sp>
        <p:nvSpPr>
          <p:cNvPr id="4" name="TextBox 46, chunk 2">
            <a:extLst>
              <a:ext uri="{FF2B5EF4-FFF2-40B4-BE49-F238E27FC236}">
                <a16:creationId xmlns:a16="http://schemas.microsoft.com/office/drawing/2014/main" id="{35162163-2B55-8D4B-2A4E-F74CAB7F9682}"/>
              </a:ext>
            </a:extLst>
          </p:cNvPr>
          <p:cNvSpPr txBox="1"/>
          <p:nvPr/>
        </p:nvSpPr>
        <p:spPr bwMode="gray">
          <a:xfrm>
            <a:off x="2980114" y="4765963"/>
            <a:ext cx="6231769" cy="707886"/>
          </a:xfrm>
          <a:prstGeom prst="rect">
            <a:avLst/>
          </a:prstGeom>
          <a:noFill/>
        </p:spPr>
        <p:txBody>
          <a:bodyPr wrap="square" numCol="1" rtlCol="0">
            <a:spAutoFit/>
          </a:bodyPr>
          <a:lstStyle>
            <a:defPPr>
              <a:defRPr lang="en-US"/>
            </a:defPPr>
            <a:lvl2pPr marL="0" lvl="1">
              <a:lnSpc>
                <a:spcPct val="100000"/>
              </a:lnSpc>
              <a:spcBef>
                <a:spcPts val="0"/>
              </a:spcBef>
              <a:spcAft>
                <a:spcPts val="1800"/>
              </a:spcAft>
              <a:defRPr sz="1400"/>
            </a:lvl2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81F79"/>
                </a:solidFill>
                <a:effectLst/>
                <a:uLnTx/>
                <a:uFillTx/>
                <a:latin typeface="Arial" panose="020B0604020202020204"/>
                <a:ea typeface="+mn-ea"/>
                <a:cs typeface="+mn-cs"/>
              </a:rPr>
              <a:t>Report Information Blocking Portal (direct link):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81F79"/>
                </a:solidFill>
                <a:effectLst/>
                <a:uLnTx/>
                <a:uFillTx/>
                <a:latin typeface="Arial" panose="020B0604020202020204"/>
                <a:ea typeface="+mn-ea"/>
                <a:cs typeface="+mn-cs"/>
                <a:hlinkClick r:id="rId3"/>
              </a:rPr>
              <a:t>https://healthit.gov/report-info-blocking</a:t>
            </a:r>
            <a:endParaRPr kumimoji="0" lang="en-US" sz="2000" b="0" i="0" u="none" strike="noStrike" kern="1200" cap="none" spc="0" normalizeH="0" baseline="0" noProof="0" dirty="0">
              <a:ln>
                <a:noFill/>
              </a:ln>
              <a:solidFill>
                <a:srgbClr val="0A41D3"/>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423960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E576DC84-42DE-71F8-60CC-36682BC3BF97}"/>
              </a:ext>
            </a:extLst>
          </p:cNvPr>
          <p:cNvSpPr/>
          <p:nvPr/>
        </p:nvSpPr>
        <p:spPr>
          <a:xfrm>
            <a:off x="3619501" y="3276605"/>
            <a:ext cx="4953000" cy="749396"/>
          </a:xfrm>
          <a:prstGeom prst="roundRect">
            <a:avLst>
              <a:gd name="adj" fmla="val 50000"/>
            </a:avLst>
          </a:prstGeom>
          <a:gradFill>
            <a:gsLst>
              <a:gs pos="25000">
                <a:srgbClr val="0F34BA"/>
              </a:gs>
              <a:gs pos="0">
                <a:srgbClr val="246DF7"/>
              </a:gs>
            </a:gsLst>
            <a:lin ang="1800000" scaled="0"/>
          </a:gra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50000"/>
                  <a:lumOff val="50000"/>
                </a:srgbClr>
              </a:solidFill>
              <a:effectLst/>
              <a:uLnTx/>
              <a:uFillTx/>
              <a:latin typeface="Arial" panose="020B0604020202020204"/>
              <a:ea typeface="+mn-ea"/>
              <a:cs typeface="+mn-cs"/>
            </a:endParaRPr>
          </a:p>
        </p:txBody>
      </p:sp>
      <p:pic>
        <p:nvPicPr>
          <p:cNvPr id="8" name="Picture 4" descr="Free Social Media Icons Download | Logowik">
            <a:extLst>
              <a:ext uri="{FF2B5EF4-FFF2-40B4-BE49-F238E27FC236}">
                <a16:creationId xmlns:a16="http://schemas.microsoft.com/office/drawing/2014/main" id="{C8DEAF2B-D5A1-106B-FF75-67FE431CB11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Effect>
                      <a14:saturation sat="0"/>
                    </a14:imgEffect>
                    <a14:imgEffect>
                      <a14:brightnessContrast bright="100000" contrast="-40000"/>
                    </a14:imgEffect>
                  </a14:imgLayer>
                </a14:imgProps>
              </a:ext>
              <a:ext uri="{28A0092B-C50C-407E-A947-70E740481C1C}">
                <a14:useLocalDpi xmlns:a14="http://schemas.microsoft.com/office/drawing/2010/main" val="0"/>
              </a:ext>
            </a:extLst>
          </a:blip>
          <a:srcRect l="25612" t="16860" r="29371" b="21510"/>
          <a:stretch/>
        </p:blipFill>
        <p:spPr bwMode="auto">
          <a:xfrm>
            <a:off x="4138479" y="3377991"/>
            <a:ext cx="531590" cy="54343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1C05B47-A247-A937-0A84-DBA54C5C2A9C}"/>
              </a:ext>
            </a:extLst>
          </p:cNvPr>
          <p:cNvSpPr txBox="1"/>
          <p:nvPr/>
        </p:nvSpPr>
        <p:spPr>
          <a:xfrm>
            <a:off x="4670070" y="3276605"/>
            <a:ext cx="3605724" cy="749396"/>
          </a:xfrm>
          <a:prstGeom prst="rect">
            <a:avLst/>
          </a:prstGeom>
          <a:noFill/>
        </p:spPr>
        <p:txBody>
          <a:bodyPr wrap="square"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mn-cs"/>
              </a:rPr>
              <a:t>@HHS_TechPolicy</a:t>
            </a:r>
          </a:p>
        </p:txBody>
      </p:sp>
      <p:sp>
        <p:nvSpPr>
          <p:cNvPr id="10" name="TextBox 9">
            <a:extLst>
              <a:ext uri="{FF2B5EF4-FFF2-40B4-BE49-F238E27FC236}">
                <a16:creationId xmlns:a16="http://schemas.microsoft.com/office/drawing/2014/main" id="{84D0EE38-FA1D-7B02-4F23-9F2FC6DE5676}"/>
              </a:ext>
            </a:extLst>
          </p:cNvPr>
          <p:cNvSpPr txBox="1"/>
          <p:nvPr/>
        </p:nvSpPr>
        <p:spPr>
          <a:xfrm>
            <a:off x="3572928" y="4621059"/>
            <a:ext cx="5001161" cy="749396"/>
          </a:xfrm>
          <a:prstGeom prst="rect">
            <a:avLst/>
          </a:prstGeom>
          <a:noFill/>
        </p:spPr>
        <p:txBody>
          <a:bodyPr wrap="square" anchor="ctr" anchorCtr="0">
            <a:no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0F0F0">
                    <a:lumMod val="25000"/>
                  </a:srgbClr>
                </a:solidFill>
                <a:effectLst/>
                <a:uLnTx/>
                <a:uFillTx/>
                <a:latin typeface="Roboto" panose="02000000000000000000" pitchFamily="2" charset="0"/>
                <a:ea typeface="Roboto" panose="02000000000000000000" pitchFamily="2" charset="0"/>
                <a:cs typeface="+mn-cs"/>
              </a:rPr>
              <a:t>Share your content on X and don't forget to use the hashtag </a:t>
            </a:r>
            <a:r>
              <a:rPr kumimoji="0" lang="en-US" sz="1800" b="1" i="0" u="none" strike="noStrike" kern="1200" cap="none" spc="0" normalizeH="0" baseline="0" noProof="0">
                <a:ln>
                  <a:noFill/>
                </a:ln>
                <a:solidFill>
                  <a:srgbClr val="F0F0F0">
                    <a:lumMod val="25000"/>
                  </a:srgbClr>
                </a:solidFill>
                <a:effectLst/>
                <a:uLnTx/>
                <a:uFillTx/>
                <a:latin typeface="Roboto" panose="02000000000000000000" pitchFamily="2" charset="0"/>
                <a:ea typeface="Roboto" panose="02000000000000000000" pitchFamily="2" charset="0"/>
                <a:cs typeface="+mn-cs"/>
              </a:rPr>
              <a:t>#ASTP2026</a:t>
            </a:r>
            <a:endParaRPr kumimoji="0" lang="en-US" sz="1800" b="0" i="0" u="none" strike="noStrike" kern="1200" cap="none" spc="80" normalizeH="0" baseline="0" noProof="0">
              <a:ln>
                <a:noFill/>
              </a:ln>
              <a:solidFill>
                <a:srgbClr val="F0F0F0">
                  <a:lumMod val="25000"/>
                </a:srgbClr>
              </a:solidFill>
              <a:effectLst/>
              <a:uLnTx/>
              <a:uFillTx/>
              <a:latin typeface="Roboto" panose="02000000000000000000" pitchFamily="2" charset="0"/>
              <a:ea typeface="Roboto" panose="02000000000000000000" pitchFamily="2" charset="0"/>
              <a:cs typeface="Arial" panose="020B0604020202020204" pitchFamily="34" charset="0"/>
            </a:endParaRPr>
          </a:p>
        </p:txBody>
      </p:sp>
      <p:grpSp>
        <p:nvGrpSpPr>
          <p:cNvPr id="27" name="Graphic 5">
            <a:extLst>
              <a:ext uri="{FF2B5EF4-FFF2-40B4-BE49-F238E27FC236}">
                <a16:creationId xmlns:a16="http://schemas.microsoft.com/office/drawing/2014/main" id="{A63B5022-889C-99B2-9AEC-5837A2D31B5B}"/>
              </a:ext>
            </a:extLst>
          </p:cNvPr>
          <p:cNvGrpSpPr/>
          <p:nvPr/>
        </p:nvGrpSpPr>
        <p:grpSpPr>
          <a:xfrm>
            <a:off x="3572927" y="1487545"/>
            <a:ext cx="4994100" cy="935176"/>
            <a:chOff x="4608466" y="3149600"/>
            <a:chExt cx="2967961" cy="555769"/>
          </a:xfrm>
          <a:solidFill>
            <a:srgbClr val="0E34BB"/>
          </a:solidFill>
        </p:grpSpPr>
        <p:grpSp>
          <p:nvGrpSpPr>
            <p:cNvPr id="28" name="Graphic 5">
              <a:extLst>
                <a:ext uri="{FF2B5EF4-FFF2-40B4-BE49-F238E27FC236}">
                  <a16:creationId xmlns:a16="http://schemas.microsoft.com/office/drawing/2014/main" id="{D86B24B7-EEED-1AB3-3EA6-75F7F88B4214}"/>
                </a:ext>
              </a:extLst>
            </p:cNvPr>
            <p:cNvGrpSpPr/>
            <p:nvPr/>
          </p:nvGrpSpPr>
          <p:grpSpPr>
            <a:xfrm>
              <a:off x="4608466" y="3149600"/>
              <a:ext cx="640074" cy="555011"/>
              <a:chOff x="4608466" y="3149600"/>
              <a:chExt cx="640074" cy="555011"/>
            </a:xfrm>
            <a:grpFill/>
          </p:grpSpPr>
          <p:sp>
            <p:nvSpPr>
              <p:cNvPr id="43" name="Freeform 42">
                <a:extLst>
                  <a:ext uri="{FF2B5EF4-FFF2-40B4-BE49-F238E27FC236}">
                    <a16:creationId xmlns:a16="http://schemas.microsoft.com/office/drawing/2014/main" id="{806E70FD-7265-8D3E-C9ED-009EDCB6E48B}"/>
                  </a:ext>
                </a:extLst>
              </p:cNvPr>
              <p:cNvSpPr/>
              <p:nvPr/>
            </p:nvSpPr>
            <p:spPr>
              <a:xfrm>
                <a:off x="4608466" y="3150736"/>
                <a:ext cx="296750" cy="253543"/>
              </a:xfrm>
              <a:custGeom>
                <a:avLst/>
                <a:gdLst>
                  <a:gd name="csX0" fmla="*/ 296466 w 296750"/>
                  <a:gd name="csY0" fmla="*/ 253544 h 253543"/>
                  <a:gd name="csX1" fmla="*/ 46 w 296750"/>
                  <a:gd name="csY1" fmla="*/ 253544 h 253543"/>
                  <a:gd name="csX2" fmla="*/ 46 w 296750"/>
                  <a:gd name="csY2" fmla="*/ 180047 h 253543"/>
                  <a:gd name="csX3" fmla="*/ 27390 w 296750"/>
                  <a:gd name="csY3" fmla="*/ 127009 h 253543"/>
                  <a:gd name="csX4" fmla="*/ 85497 w 296750"/>
                  <a:gd name="csY4" fmla="*/ 116022 h 253543"/>
                  <a:gd name="csX5" fmla="*/ 181961 w 296750"/>
                  <a:gd name="csY5" fmla="*/ 108824 h 253543"/>
                  <a:gd name="csX6" fmla="*/ 212724 w 296750"/>
                  <a:gd name="csY6" fmla="*/ 103899 h 253543"/>
                  <a:gd name="csX7" fmla="*/ 225257 w 296750"/>
                  <a:gd name="csY7" fmla="*/ 79653 h 253543"/>
                  <a:gd name="csX8" fmla="*/ 215003 w 296750"/>
                  <a:gd name="csY8" fmla="*/ 55785 h 253543"/>
                  <a:gd name="csX9" fmla="*/ 148541 w 296750"/>
                  <a:gd name="csY9" fmla="*/ 51618 h 253543"/>
                  <a:gd name="csX10" fmla="*/ 85497 w 296750"/>
                  <a:gd name="csY10" fmla="*/ 56164 h 253543"/>
                  <a:gd name="csX11" fmla="*/ 69926 w 296750"/>
                  <a:gd name="csY11" fmla="*/ 86093 h 253543"/>
                  <a:gd name="csX12" fmla="*/ 69926 w 296750"/>
                  <a:gd name="csY12" fmla="*/ 92912 h 253543"/>
                  <a:gd name="csX13" fmla="*/ 46 w 296750"/>
                  <a:gd name="csY13" fmla="*/ 92912 h 253543"/>
                  <a:gd name="csX14" fmla="*/ 46 w 296750"/>
                  <a:gd name="csY14" fmla="*/ 72076 h 253543"/>
                  <a:gd name="csX15" fmla="*/ 4223 w 296750"/>
                  <a:gd name="csY15" fmla="*/ 36748 h 253543"/>
                  <a:gd name="csX16" fmla="*/ 56728 w 296750"/>
                  <a:gd name="csY16" fmla="*/ 3788 h 253543"/>
                  <a:gd name="csX17" fmla="*/ 152054 w 296750"/>
                  <a:gd name="csY17" fmla="*/ 0 h 253543"/>
                  <a:gd name="csX18" fmla="*/ 269786 w 296750"/>
                  <a:gd name="csY18" fmla="*/ 11744 h 253543"/>
                  <a:gd name="csX19" fmla="*/ 296751 w 296750"/>
                  <a:gd name="csY19" fmla="*/ 79179 h 253543"/>
                  <a:gd name="csX20" fmla="*/ 268267 w 296750"/>
                  <a:gd name="csY20" fmla="*/ 148887 h 253543"/>
                  <a:gd name="csX21" fmla="*/ 207502 w 296750"/>
                  <a:gd name="csY21" fmla="*/ 161010 h 253543"/>
                  <a:gd name="csX22" fmla="*/ 111797 w 296750"/>
                  <a:gd name="csY22" fmla="*/ 167451 h 253543"/>
                  <a:gd name="csX23" fmla="*/ 78755 w 296750"/>
                  <a:gd name="csY23" fmla="*/ 172754 h 253543"/>
                  <a:gd name="csX24" fmla="*/ 69641 w 296750"/>
                  <a:gd name="csY24" fmla="*/ 192833 h 253543"/>
                  <a:gd name="csX25" fmla="*/ 70020 w 296750"/>
                  <a:gd name="csY25" fmla="*/ 202305 h 253543"/>
                  <a:gd name="csX26" fmla="*/ 296466 w 296750"/>
                  <a:gd name="csY26" fmla="*/ 202305 h 253543"/>
                  <a:gd name="csX27" fmla="*/ 296466 w 296750"/>
                  <a:gd name="csY27" fmla="*/ 253449 h 25354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296750" h="253543">
                    <a:moveTo>
                      <a:pt x="296466" y="253544"/>
                    </a:moveTo>
                    <a:lnTo>
                      <a:pt x="46" y="253544"/>
                    </a:lnTo>
                    <a:lnTo>
                      <a:pt x="46" y="180047"/>
                    </a:lnTo>
                    <a:cubicBezTo>
                      <a:pt x="-714" y="154286"/>
                      <a:pt x="8021" y="137616"/>
                      <a:pt x="27390" y="127009"/>
                    </a:cubicBezTo>
                    <a:cubicBezTo>
                      <a:pt x="41442" y="120189"/>
                      <a:pt x="46759" y="119432"/>
                      <a:pt x="85497" y="116022"/>
                    </a:cubicBezTo>
                    <a:lnTo>
                      <a:pt x="181961" y="108824"/>
                    </a:lnTo>
                    <a:cubicBezTo>
                      <a:pt x="199811" y="107309"/>
                      <a:pt x="207027" y="106172"/>
                      <a:pt x="212724" y="103899"/>
                    </a:cubicBezTo>
                    <a:cubicBezTo>
                      <a:pt x="221079" y="100868"/>
                      <a:pt x="225257" y="92912"/>
                      <a:pt x="225257" y="79653"/>
                    </a:cubicBezTo>
                    <a:cubicBezTo>
                      <a:pt x="225257" y="67151"/>
                      <a:pt x="221459" y="58816"/>
                      <a:pt x="215003" y="55785"/>
                    </a:cubicBezTo>
                    <a:cubicBezTo>
                      <a:pt x="207027" y="51997"/>
                      <a:pt x="200571" y="51618"/>
                      <a:pt x="148541" y="51618"/>
                    </a:cubicBezTo>
                    <a:cubicBezTo>
                      <a:pt x="105625" y="51618"/>
                      <a:pt x="94611" y="52376"/>
                      <a:pt x="85497" y="56164"/>
                    </a:cubicBezTo>
                    <a:cubicBezTo>
                      <a:pt x="74103" y="60331"/>
                      <a:pt x="69926" y="68666"/>
                      <a:pt x="69926" y="86093"/>
                    </a:cubicBezTo>
                    <a:lnTo>
                      <a:pt x="69926" y="92912"/>
                    </a:lnTo>
                    <a:lnTo>
                      <a:pt x="46" y="92912"/>
                    </a:lnTo>
                    <a:lnTo>
                      <a:pt x="46" y="72076"/>
                    </a:lnTo>
                    <a:cubicBezTo>
                      <a:pt x="46" y="50766"/>
                      <a:pt x="425" y="47356"/>
                      <a:pt x="4223" y="36748"/>
                    </a:cubicBezTo>
                    <a:cubicBezTo>
                      <a:pt x="11154" y="17806"/>
                      <a:pt x="28624" y="6819"/>
                      <a:pt x="56728" y="3788"/>
                    </a:cubicBezTo>
                    <a:cubicBezTo>
                      <a:pt x="79515" y="1137"/>
                      <a:pt x="111417" y="0"/>
                      <a:pt x="152054" y="0"/>
                    </a:cubicBezTo>
                    <a:cubicBezTo>
                      <a:pt x="225731" y="0"/>
                      <a:pt x="251936" y="2652"/>
                      <a:pt x="269786" y="11744"/>
                    </a:cubicBezTo>
                    <a:cubicBezTo>
                      <a:pt x="289155" y="21594"/>
                      <a:pt x="296751" y="40158"/>
                      <a:pt x="296751" y="79179"/>
                    </a:cubicBezTo>
                    <a:cubicBezTo>
                      <a:pt x="296751" y="118200"/>
                      <a:pt x="289535" y="137143"/>
                      <a:pt x="268267" y="148887"/>
                    </a:cubicBezTo>
                    <a:cubicBezTo>
                      <a:pt x="256114" y="155706"/>
                      <a:pt x="239783" y="159116"/>
                      <a:pt x="207502" y="161010"/>
                    </a:cubicBezTo>
                    <a:lnTo>
                      <a:pt x="111797" y="167451"/>
                    </a:lnTo>
                    <a:cubicBezTo>
                      <a:pt x="85212" y="169724"/>
                      <a:pt x="83313" y="170103"/>
                      <a:pt x="78755" y="172754"/>
                    </a:cubicBezTo>
                    <a:cubicBezTo>
                      <a:pt x="72679" y="176922"/>
                      <a:pt x="69641" y="183362"/>
                      <a:pt x="69641" y="192833"/>
                    </a:cubicBezTo>
                    <a:cubicBezTo>
                      <a:pt x="69641" y="195106"/>
                      <a:pt x="69641" y="198895"/>
                      <a:pt x="70020" y="202305"/>
                    </a:cubicBezTo>
                    <a:lnTo>
                      <a:pt x="296466" y="202305"/>
                    </a:lnTo>
                    <a:lnTo>
                      <a:pt x="296466" y="253449"/>
                    </a:lnTo>
                    <a:close/>
                  </a:path>
                </a:pathLst>
              </a:custGeom>
              <a:grpFill/>
              <a:ln w="9495"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4" name="Freeform 43">
                <a:extLst>
                  <a:ext uri="{FF2B5EF4-FFF2-40B4-BE49-F238E27FC236}">
                    <a16:creationId xmlns:a16="http://schemas.microsoft.com/office/drawing/2014/main" id="{B0D96414-7139-7A91-83DC-28883C5924DB}"/>
                  </a:ext>
                </a:extLst>
              </p:cNvPr>
              <p:cNvSpPr/>
              <p:nvPr/>
            </p:nvSpPr>
            <p:spPr>
              <a:xfrm>
                <a:off x="4933606" y="3149600"/>
                <a:ext cx="314934" cy="256479"/>
              </a:xfrm>
              <a:custGeom>
                <a:avLst/>
                <a:gdLst>
                  <a:gd name="csX0" fmla="*/ 288730 w 314934"/>
                  <a:gd name="csY0" fmla="*/ 19700 h 256479"/>
                  <a:gd name="csX1" fmla="*/ 314935 w 314934"/>
                  <a:gd name="csY1" fmla="*/ 126914 h 256479"/>
                  <a:gd name="csX2" fmla="*/ 292148 w 314934"/>
                  <a:gd name="csY2" fmla="*/ 234885 h 256479"/>
                  <a:gd name="csX3" fmla="*/ 163022 w 314934"/>
                  <a:gd name="csY3" fmla="*/ 256480 h 256479"/>
                  <a:gd name="csX4" fmla="*/ 20128 w 314934"/>
                  <a:gd name="csY4" fmla="*/ 234128 h 256479"/>
                  <a:gd name="csX5" fmla="*/ 0 w 314934"/>
                  <a:gd name="csY5" fmla="*/ 127672 h 256479"/>
                  <a:gd name="csX6" fmla="*/ 28863 w 314934"/>
                  <a:gd name="csY6" fmla="*/ 18942 h 256479"/>
                  <a:gd name="csX7" fmla="*/ 159889 w 314934"/>
                  <a:gd name="csY7" fmla="*/ 0 h 256479"/>
                  <a:gd name="csX8" fmla="*/ 288635 w 314934"/>
                  <a:gd name="csY8" fmla="*/ 19700 h 256479"/>
                  <a:gd name="csX9" fmla="*/ 72539 w 314934"/>
                  <a:gd name="csY9" fmla="*/ 130702 h 256479"/>
                  <a:gd name="csX10" fmla="*/ 159509 w 314934"/>
                  <a:gd name="csY10" fmla="*/ 196622 h 256479"/>
                  <a:gd name="csX11" fmla="*/ 230528 w 314934"/>
                  <a:gd name="csY11" fmla="*/ 185635 h 256479"/>
                  <a:gd name="csX12" fmla="*/ 242301 w 314934"/>
                  <a:gd name="csY12" fmla="*/ 125399 h 256479"/>
                  <a:gd name="csX13" fmla="*/ 157230 w 314934"/>
                  <a:gd name="csY13" fmla="*/ 58721 h 256479"/>
                  <a:gd name="csX14" fmla="*/ 72539 w 314934"/>
                  <a:gd name="csY14" fmla="*/ 130702 h 2564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14934" h="256479">
                    <a:moveTo>
                      <a:pt x="288730" y="19700"/>
                    </a:moveTo>
                    <a:cubicBezTo>
                      <a:pt x="308479" y="35612"/>
                      <a:pt x="314935" y="62131"/>
                      <a:pt x="314935" y="126914"/>
                    </a:cubicBezTo>
                    <a:cubicBezTo>
                      <a:pt x="314935" y="191697"/>
                      <a:pt x="309618" y="218595"/>
                      <a:pt x="292148" y="234885"/>
                    </a:cubicBezTo>
                    <a:cubicBezTo>
                      <a:pt x="273918" y="251934"/>
                      <a:pt x="247334" y="256480"/>
                      <a:pt x="163022" y="256480"/>
                    </a:cubicBezTo>
                    <a:cubicBezTo>
                      <a:pt x="55543" y="256480"/>
                      <a:pt x="38073" y="253828"/>
                      <a:pt x="20128" y="234128"/>
                    </a:cubicBezTo>
                    <a:cubicBezTo>
                      <a:pt x="4557" y="216701"/>
                      <a:pt x="0" y="192833"/>
                      <a:pt x="0" y="127672"/>
                    </a:cubicBezTo>
                    <a:cubicBezTo>
                      <a:pt x="0" y="62510"/>
                      <a:pt x="7216" y="34854"/>
                      <a:pt x="28863" y="18942"/>
                    </a:cubicBezTo>
                    <a:cubicBezTo>
                      <a:pt x="47473" y="4925"/>
                      <a:pt x="82413" y="0"/>
                      <a:pt x="159889" y="0"/>
                    </a:cubicBezTo>
                    <a:cubicBezTo>
                      <a:pt x="237364" y="0"/>
                      <a:pt x="270026" y="4546"/>
                      <a:pt x="288635" y="19700"/>
                    </a:cubicBezTo>
                    <a:close/>
                    <a:moveTo>
                      <a:pt x="72539" y="130702"/>
                    </a:moveTo>
                    <a:cubicBezTo>
                      <a:pt x="72539" y="192833"/>
                      <a:pt x="77476" y="196622"/>
                      <a:pt x="159509" y="196622"/>
                    </a:cubicBezTo>
                    <a:cubicBezTo>
                      <a:pt x="201665" y="196622"/>
                      <a:pt x="221034" y="193591"/>
                      <a:pt x="230528" y="185635"/>
                    </a:cubicBezTo>
                    <a:cubicBezTo>
                      <a:pt x="240402" y="177301"/>
                      <a:pt x="242301" y="167072"/>
                      <a:pt x="242301" y="125399"/>
                    </a:cubicBezTo>
                    <a:cubicBezTo>
                      <a:pt x="242301" y="62510"/>
                      <a:pt x="237744" y="58721"/>
                      <a:pt x="157230" y="58721"/>
                    </a:cubicBezTo>
                    <a:cubicBezTo>
                      <a:pt x="76716" y="58721"/>
                      <a:pt x="72539" y="63268"/>
                      <a:pt x="72539" y="130702"/>
                    </a:cubicBezTo>
                    <a:close/>
                  </a:path>
                </a:pathLst>
              </a:custGeom>
              <a:grpFill/>
              <a:ln w="9495"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5" name="Freeform 44">
                <a:extLst>
                  <a:ext uri="{FF2B5EF4-FFF2-40B4-BE49-F238E27FC236}">
                    <a16:creationId xmlns:a16="http://schemas.microsoft.com/office/drawing/2014/main" id="{DB478746-AA8C-9CF8-812F-50236F6436E1}"/>
                  </a:ext>
                </a:extLst>
              </p:cNvPr>
              <p:cNvSpPr/>
              <p:nvPr/>
            </p:nvSpPr>
            <p:spPr>
              <a:xfrm>
                <a:off x="4608466" y="3450026"/>
                <a:ext cx="296655" cy="253448"/>
              </a:xfrm>
              <a:custGeom>
                <a:avLst/>
                <a:gdLst>
                  <a:gd name="csX0" fmla="*/ 296466 w 296655"/>
                  <a:gd name="csY0" fmla="*/ 253449 h 253448"/>
                  <a:gd name="csX1" fmla="*/ 46 w 296655"/>
                  <a:gd name="csY1" fmla="*/ 253449 h 253448"/>
                  <a:gd name="csX2" fmla="*/ 46 w 296655"/>
                  <a:gd name="csY2" fmla="*/ 179953 h 253448"/>
                  <a:gd name="csX3" fmla="*/ 27390 w 296655"/>
                  <a:gd name="csY3" fmla="*/ 126914 h 253448"/>
                  <a:gd name="csX4" fmla="*/ 85497 w 296655"/>
                  <a:gd name="csY4" fmla="*/ 115927 h 253448"/>
                  <a:gd name="csX5" fmla="*/ 181961 w 296655"/>
                  <a:gd name="csY5" fmla="*/ 108729 h 253448"/>
                  <a:gd name="csX6" fmla="*/ 212724 w 296655"/>
                  <a:gd name="csY6" fmla="*/ 103804 h 253448"/>
                  <a:gd name="csX7" fmla="*/ 225257 w 296655"/>
                  <a:gd name="csY7" fmla="*/ 79558 h 253448"/>
                  <a:gd name="csX8" fmla="*/ 215003 w 296655"/>
                  <a:gd name="csY8" fmla="*/ 55691 h 253448"/>
                  <a:gd name="csX9" fmla="*/ 148541 w 296655"/>
                  <a:gd name="csY9" fmla="*/ 51523 h 253448"/>
                  <a:gd name="csX10" fmla="*/ 85497 w 296655"/>
                  <a:gd name="csY10" fmla="*/ 56069 h 253448"/>
                  <a:gd name="csX11" fmla="*/ 69926 w 296655"/>
                  <a:gd name="csY11" fmla="*/ 85998 h 253448"/>
                  <a:gd name="csX12" fmla="*/ 69926 w 296655"/>
                  <a:gd name="csY12" fmla="*/ 92818 h 253448"/>
                  <a:gd name="csX13" fmla="*/ 46 w 296655"/>
                  <a:gd name="csY13" fmla="*/ 92818 h 253448"/>
                  <a:gd name="csX14" fmla="*/ 46 w 296655"/>
                  <a:gd name="csY14" fmla="*/ 71981 h 253448"/>
                  <a:gd name="csX15" fmla="*/ 4223 w 296655"/>
                  <a:gd name="csY15" fmla="*/ 36748 h 253448"/>
                  <a:gd name="csX16" fmla="*/ 56633 w 296655"/>
                  <a:gd name="csY16" fmla="*/ 3788 h 253448"/>
                  <a:gd name="csX17" fmla="*/ 151959 w 296655"/>
                  <a:gd name="csY17" fmla="*/ 0 h 253448"/>
                  <a:gd name="csX18" fmla="*/ 269691 w 296655"/>
                  <a:gd name="csY18" fmla="*/ 11744 h 253448"/>
                  <a:gd name="csX19" fmla="*/ 296656 w 296655"/>
                  <a:gd name="csY19" fmla="*/ 79179 h 253448"/>
                  <a:gd name="csX20" fmla="*/ 268172 w 296655"/>
                  <a:gd name="csY20" fmla="*/ 148887 h 253448"/>
                  <a:gd name="csX21" fmla="*/ 207407 w 296655"/>
                  <a:gd name="csY21" fmla="*/ 161010 h 253448"/>
                  <a:gd name="csX22" fmla="*/ 111702 w 296655"/>
                  <a:gd name="csY22" fmla="*/ 167451 h 253448"/>
                  <a:gd name="csX23" fmla="*/ 78661 w 296655"/>
                  <a:gd name="csY23" fmla="*/ 172754 h 253448"/>
                  <a:gd name="csX24" fmla="*/ 69546 w 296655"/>
                  <a:gd name="csY24" fmla="*/ 192833 h 253448"/>
                  <a:gd name="csX25" fmla="*/ 69926 w 296655"/>
                  <a:gd name="csY25" fmla="*/ 202305 h 253448"/>
                  <a:gd name="csX26" fmla="*/ 296371 w 296655"/>
                  <a:gd name="csY26" fmla="*/ 202305 h 253448"/>
                  <a:gd name="csX27" fmla="*/ 296371 w 296655"/>
                  <a:gd name="csY27" fmla="*/ 253449 h 25344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296655" h="253448">
                    <a:moveTo>
                      <a:pt x="296466" y="253449"/>
                    </a:moveTo>
                    <a:lnTo>
                      <a:pt x="46" y="253449"/>
                    </a:lnTo>
                    <a:lnTo>
                      <a:pt x="46" y="179953"/>
                    </a:lnTo>
                    <a:cubicBezTo>
                      <a:pt x="-714" y="154191"/>
                      <a:pt x="8021" y="137522"/>
                      <a:pt x="27390" y="126914"/>
                    </a:cubicBezTo>
                    <a:cubicBezTo>
                      <a:pt x="41442" y="120095"/>
                      <a:pt x="46759" y="119337"/>
                      <a:pt x="85497" y="115927"/>
                    </a:cubicBezTo>
                    <a:lnTo>
                      <a:pt x="181961" y="108729"/>
                    </a:lnTo>
                    <a:cubicBezTo>
                      <a:pt x="199811" y="107214"/>
                      <a:pt x="207027" y="106077"/>
                      <a:pt x="212724" y="103804"/>
                    </a:cubicBezTo>
                    <a:cubicBezTo>
                      <a:pt x="221079" y="100773"/>
                      <a:pt x="225257" y="92818"/>
                      <a:pt x="225257" y="79558"/>
                    </a:cubicBezTo>
                    <a:cubicBezTo>
                      <a:pt x="225257" y="67056"/>
                      <a:pt x="221459" y="58721"/>
                      <a:pt x="215003" y="55691"/>
                    </a:cubicBezTo>
                    <a:cubicBezTo>
                      <a:pt x="207027" y="51902"/>
                      <a:pt x="200571" y="51523"/>
                      <a:pt x="148541" y="51523"/>
                    </a:cubicBezTo>
                    <a:cubicBezTo>
                      <a:pt x="105625" y="51523"/>
                      <a:pt x="94611" y="52281"/>
                      <a:pt x="85497" y="56069"/>
                    </a:cubicBezTo>
                    <a:cubicBezTo>
                      <a:pt x="74103" y="60237"/>
                      <a:pt x="69926" y="68571"/>
                      <a:pt x="69926" y="85998"/>
                    </a:cubicBezTo>
                    <a:lnTo>
                      <a:pt x="69926" y="92818"/>
                    </a:lnTo>
                    <a:lnTo>
                      <a:pt x="46" y="92818"/>
                    </a:lnTo>
                    <a:lnTo>
                      <a:pt x="46" y="71981"/>
                    </a:lnTo>
                    <a:cubicBezTo>
                      <a:pt x="46" y="50766"/>
                      <a:pt x="425" y="47356"/>
                      <a:pt x="4223" y="36748"/>
                    </a:cubicBezTo>
                    <a:cubicBezTo>
                      <a:pt x="11059" y="17806"/>
                      <a:pt x="28529" y="6819"/>
                      <a:pt x="56633" y="3788"/>
                    </a:cubicBezTo>
                    <a:cubicBezTo>
                      <a:pt x="79420" y="1137"/>
                      <a:pt x="111322" y="0"/>
                      <a:pt x="151959" y="0"/>
                    </a:cubicBezTo>
                    <a:cubicBezTo>
                      <a:pt x="225636" y="0"/>
                      <a:pt x="251841" y="2652"/>
                      <a:pt x="269691" y="11744"/>
                    </a:cubicBezTo>
                    <a:cubicBezTo>
                      <a:pt x="289060" y="21594"/>
                      <a:pt x="296656" y="40158"/>
                      <a:pt x="296656" y="79179"/>
                    </a:cubicBezTo>
                    <a:cubicBezTo>
                      <a:pt x="296656" y="118200"/>
                      <a:pt x="289440" y="137143"/>
                      <a:pt x="268172" y="148887"/>
                    </a:cubicBezTo>
                    <a:cubicBezTo>
                      <a:pt x="256019" y="155706"/>
                      <a:pt x="239688" y="159116"/>
                      <a:pt x="207407" y="161010"/>
                    </a:cubicBezTo>
                    <a:lnTo>
                      <a:pt x="111702" y="167451"/>
                    </a:lnTo>
                    <a:cubicBezTo>
                      <a:pt x="85117" y="169724"/>
                      <a:pt x="83218" y="170103"/>
                      <a:pt x="78661" y="172754"/>
                    </a:cubicBezTo>
                    <a:cubicBezTo>
                      <a:pt x="72584" y="176922"/>
                      <a:pt x="69546" y="183362"/>
                      <a:pt x="69546" y="192833"/>
                    </a:cubicBezTo>
                    <a:cubicBezTo>
                      <a:pt x="69546" y="195106"/>
                      <a:pt x="69546" y="198895"/>
                      <a:pt x="69926" y="202305"/>
                    </a:cubicBezTo>
                    <a:lnTo>
                      <a:pt x="296371" y="202305"/>
                    </a:lnTo>
                    <a:lnTo>
                      <a:pt x="296371" y="253449"/>
                    </a:lnTo>
                    <a:close/>
                  </a:path>
                </a:pathLst>
              </a:custGeom>
              <a:grpFill/>
              <a:ln w="9495"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6" name="Freeform 45">
                <a:extLst>
                  <a:ext uri="{FF2B5EF4-FFF2-40B4-BE49-F238E27FC236}">
                    <a16:creationId xmlns:a16="http://schemas.microsoft.com/office/drawing/2014/main" id="{3EE60033-7684-66F5-EA75-25734B3F8257}"/>
                  </a:ext>
                </a:extLst>
              </p:cNvPr>
              <p:cNvSpPr/>
              <p:nvPr/>
            </p:nvSpPr>
            <p:spPr>
              <a:xfrm>
                <a:off x="4937973" y="3449268"/>
                <a:ext cx="296230" cy="255343"/>
              </a:xfrm>
              <a:custGeom>
                <a:avLst/>
                <a:gdLst>
                  <a:gd name="csX0" fmla="*/ 221793 w 296230"/>
                  <a:gd name="csY0" fmla="*/ 72360 h 255343"/>
                  <a:gd name="csX1" fmla="*/ 145837 w 296230"/>
                  <a:gd name="csY1" fmla="*/ 52281 h 255343"/>
                  <a:gd name="csX2" fmla="*/ 83552 w 296230"/>
                  <a:gd name="csY2" fmla="*/ 61373 h 255343"/>
                  <a:gd name="csX3" fmla="*/ 71399 w 296230"/>
                  <a:gd name="csY3" fmla="*/ 112139 h 255343"/>
                  <a:gd name="csX4" fmla="*/ 71399 w 296230"/>
                  <a:gd name="csY4" fmla="*/ 124262 h 255343"/>
                  <a:gd name="csX5" fmla="*/ 108998 w 296230"/>
                  <a:gd name="csY5" fmla="*/ 97743 h 255343"/>
                  <a:gd name="csX6" fmla="*/ 161787 w 296230"/>
                  <a:gd name="csY6" fmla="*/ 95470 h 255343"/>
                  <a:gd name="csX7" fmla="*/ 261291 w 296230"/>
                  <a:gd name="csY7" fmla="*/ 102668 h 255343"/>
                  <a:gd name="csX8" fmla="*/ 296231 w 296230"/>
                  <a:gd name="csY8" fmla="*/ 171239 h 255343"/>
                  <a:gd name="csX9" fmla="*/ 270026 w 296230"/>
                  <a:gd name="csY9" fmla="*/ 241705 h 255343"/>
                  <a:gd name="csX10" fmla="*/ 218375 w 296230"/>
                  <a:gd name="csY10" fmla="*/ 253449 h 255343"/>
                  <a:gd name="csX11" fmla="*/ 150014 w 296230"/>
                  <a:gd name="csY11" fmla="*/ 255343 h 255343"/>
                  <a:gd name="csX12" fmla="*/ 54689 w 296230"/>
                  <a:gd name="csY12" fmla="*/ 249660 h 255343"/>
                  <a:gd name="csX13" fmla="*/ 3038 w 296230"/>
                  <a:gd name="csY13" fmla="*/ 199653 h 255343"/>
                  <a:gd name="csX14" fmla="*/ 0 w 296230"/>
                  <a:gd name="csY14" fmla="*/ 116685 h 255343"/>
                  <a:gd name="csX15" fmla="*/ 24686 w 296230"/>
                  <a:gd name="csY15" fmla="*/ 20079 h 255343"/>
                  <a:gd name="csX16" fmla="*/ 142798 w 296230"/>
                  <a:gd name="csY16" fmla="*/ 0 h 255343"/>
                  <a:gd name="csX17" fmla="*/ 230148 w 296230"/>
                  <a:gd name="csY17" fmla="*/ 3410 h 255343"/>
                  <a:gd name="csX18" fmla="*/ 291673 w 296230"/>
                  <a:gd name="csY18" fmla="*/ 72360 h 255343"/>
                  <a:gd name="csX19" fmla="*/ 221793 w 296230"/>
                  <a:gd name="csY19" fmla="*/ 72360 h 255343"/>
                  <a:gd name="csX20" fmla="*/ 82793 w 296230"/>
                  <a:gd name="csY20" fmla="*/ 151160 h 255343"/>
                  <a:gd name="csX21" fmla="*/ 71399 w 296230"/>
                  <a:gd name="csY21" fmla="*/ 174649 h 255343"/>
                  <a:gd name="csX22" fmla="*/ 79754 w 296230"/>
                  <a:gd name="csY22" fmla="*/ 197001 h 255343"/>
                  <a:gd name="csX23" fmla="*/ 123429 w 296230"/>
                  <a:gd name="csY23" fmla="*/ 203441 h 255343"/>
                  <a:gd name="csX24" fmla="*/ 210020 w 296230"/>
                  <a:gd name="csY24" fmla="*/ 199653 h 255343"/>
                  <a:gd name="csX25" fmla="*/ 225971 w 296230"/>
                  <a:gd name="csY25" fmla="*/ 174649 h 255343"/>
                  <a:gd name="csX26" fmla="*/ 213438 w 296230"/>
                  <a:gd name="csY26" fmla="*/ 150024 h 255343"/>
                  <a:gd name="csX27" fmla="*/ 152293 w 296230"/>
                  <a:gd name="csY27" fmla="*/ 146235 h 255343"/>
                  <a:gd name="csX28" fmla="*/ 82793 w 296230"/>
                  <a:gd name="csY28" fmla="*/ 151160 h 25534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296230" h="255343">
                    <a:moveTo>
                      <a:pt x="221793" y="72360"/>
                    </a:moveTo>
                    <a:cubicBezTo>
                      <a:pt x="219894" y="54554"/>
                      <a:pt x="210779" y="52281"/>
                      <a:pt x="145837" y="52281"/>
                    </a:cubicBezTo>
                    <a:cubicBezTo>
                      <a:pt x="110517" y="52281"/>
                      <a:pt x="93427" y="54554"/>
                      <a:pt x="83552" y="61373"/>
                    </a:cubicBezTo>
                    <a:cubicBezTo>
                      <a:pt x="74437" y="67056"/>
                      <a:pt x="71399" y="79558"/>
                      <a:pt x="71399" y="112139"/>
                    </a:cubicBezTo>
                    <a:lnTo>
                      <a:pt x="71399" y="124262"/>
                    </a:lnTo>
                    <a:cubicBezTo>
                      <a:pt x="79754" y="107972"/>
                      <a:pt x="88869" y="101531"/>
                      <a:pt x="108998" y="97743"/>
                    </a:cubicBezTo>
                    <a:cubicBezTo>
                      <a:pt x="118112" y="95848"/>
                      <a:pt x="129886" y="95470"/>
                      <a:pt x="161787" y="95470"/>
                    </a:cubicBezTo>
                    <a:cubicBezTo>
                      <a:pt x="216476" y="95470"/>
                      <a:pt x="247618" y="97743"/>
                      <a:pt x="261291" y="102668"/>
                    </a:cubicBezTo>
                    <a:cubicBezTo>
                      <a:pt x="287496" y="111760"/>
                      <a:pt x="296231" y="128808"/>
                      <a:pt x="296231" y="171239"/>
                    </a:cubicBezTo>
                    <a:cubicBezTo>
                      <a:pt x="296231" y="213670"/>
                      <a:pt x="289394" y="230339"/>
                      <a:pt x="270026" y="241705"/>
                    </a:cubicBezTo>
                    <a:cubicBezTo>
                      <a:pt x="256353" y="249282"/>
                      <a:pt x="246479" y="251555"/>
                      <a:pt x="218375" y="253449"/>
                    </a:cubicBezTo>
                    <a:cubicBezTo>
                      <a:pt x="202044" y="254207"/>
                      <a:pt x="166725" y="255343"/>
                      <a:pt x="150014" y="255343"/>
                    </a:cubicBezTo>
                    <a:cubicBezTo>
                      <a:pt x="108238" y="255343"/>
                      <a:pt x="74817" y="253449"/>
                      <a:pt x="54689" y="249660"/>
                    </a:cubicBezTo>
                    <a:cubicBezTo>
                      <a:pt x="26965" y="244357"/>
                      <a:pt x="7216" y="225035"/>
                      <a:pt x="3038" y="199653"/>
                    </a:cubicBezTo>
                    <a:cubicBezTo>
                      <a:pt x="1139" y="186772"/>
                      <a:pt x="0" y="156843"/>
                      <a:pt x="0" y="116685"/>
                    </a:cubicBezTo>
                    <a:cubicBezTo>
                      <a:pt x="0" y="55312"/>
                      <a:pt x="5317" y="34096"/>
                      <a:pt x="24686" y="20079"/>
                    </a:cubicBezTo>
                    <a:cubicBezTo>
                      <a:pt x="45194" y="5683"/>
                      <a:pt x="78995" y="0"/>
                      <a:pt x="142798" y="0"/>
                    </a:cubicBezTo>
                    <a:cubicBezTo>
                      <a:pt x="169383" y="0"/>
                      <a:pt x="213818" y="1894"/>
                      <a:pt x="230148" y="3410"/>
                    </a:cubicBezTo>
                    <a:cubicBezTo>
                      <a:pt x="278381" y="8335"/>
                      <a:pt x="292053" y="23489"/>
                      <a:pt x="291673" y="72360"/>
                    </a:cubicBezTo>
                    <a:lnTo>
                      <a:pt x="221793" y="72360"/>
                    </a:lnTo>
                    <a:close/>
                    <a:moveTo>
                      <a:pt x="82793" y="151160"/>
                    </a:moveTo>
                    <a:cubicBezTo>
                      <a:pt x="75197" y="154570"/>
                      <a:pt x="71399" y="162526"/>
                      <a:pt x="71399" y="174649"/>
                    </a:cubicBezTo>
                    <a:cubicBezTo>
                      <a:pt x="71399" y="184878"/>
                      <a:pt x="74437" y="192455"/>
                      <a:pt x="79754" y="197001"/>
                    </a:cubicBezTo>
                    <a:cubicBezTo>
                      <a:pt x="86211" y="201926"/>
                      <a:pt x="95705" y="203441"/>
                      <a:pt x="123429" y="203441"/>
                    </a:cubicBezTo>
                    <a:cubicBezTo>
                      <a:pt x="189132" y="203441"/>
                      <a:pt x="199766" y="203062"/>
                      <a:pt x="210020" y="199653"/>
                    </a:cubicBezTo>
                    <a:cubicBezTo>
                      <a:pt x="221413" y="196243"/>
                      <a:pt x="225971" y="189045"/>
                      <a:pt x="225971" y="174649"/>
                    </a:cubicBezTo>
                    <a:cubicBezTo>
                      <a:pt x="225971" y="161389"/>
                      <a:pt x="221793" y="153433"/>
                      <a:pt x="213438" y="150024"/>
                    </a:cubicBezTo>
                    <a:cubicBezTo>
                      <a:pt x="205083" y="146614"/>
                      <a:pt x="196348" y="146235"/>
                      <a:pt x="152293" y="146235"/>
                    </a:cubicBezTo>
                    <a:cubicBezTo>
                      <a:pt x="103681" y="146235"/>
                      <a:pt x="91907" y="146993"/>
                      <a:pt x="82793" y="151160"/>
                    </a:cubicBezTo>
                    <a:close/>
                  </a:path>
                </a:pathLst>
              </a:custGeom>
              <a:grpFill/>
              <a:ln w="9495"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29" name="Graphic 5">
              <a:extLst>
                <a:ext uri="{FF2B5EF4-FFF2-40B4-BE49-F238E27FC236}">
                  <a16:creationId xmlns:a16="http://schemas.microsoft.com/office/drawing/2014/main" id="{7D4B6A64-AB9E-3D00-036C-883D2376B980}"/>
                </a:ext>
              </a:extLst>
            </p:cNvPr>
            <p:cNvGrpSpPr/>
            <p:nvPr/>
          </p:nvGrpSpPr>
          <p:grpSpPr>
            <a:xfrm>
              <a:off x="5332662" y="3151494"/>
              <a:ext cx="2243764" cy="553874"/>
              <a:chOff x="5332662" y="3151494"/>
              <a:chExt cx="2243764" cy="553874"/>
            </a:xfrm>
            <a:grpFill/>
          </p:grpSpPr>
          <p:sp>
            <p:nvSpPr>
              <p:cNvPr id="30" name="Freeform 29">
                <a:extLst>
                  <a:ext uri="{FF2B5EF4-FFF2-40B4-BE49-F238E27FC236}">
                    <a16:creationId xmlns:a16="http://schemas.microsoft.com/office/drawing/2014/main" id="{EEA93B7F-6BE2-D1D2-325C-65D6261CA497}"/>
                  </a:ext>
                </a:extLst>
              </p:cNvPr>
              <p:cNvSpPr/>
              <p:nvPr/>
            </p:nvSpPr>
            <p:spPr>
              <a:xfrm>
                <a:off x="5332662" y="3151494"/>
                <a:ext cx="384435" cy="252785"/>
              </a:xfrm>
              <a:custGeom>
                <a:avLst/>
                <a:gdLst>
                  <a:gd name="csX0" fmla="*/ 142419 w 384435"/>
                  <a:gd name="csY0" fmla="*/ 0 h 252785"/>
                  <a:gd name="csX1" fmla="*/ 245719 w 384435"/>
                  <a:gd name="csY1" fmla="*/ 0 h 252785"/>
                  <a:gd name="csX2" fmla="*/ 384435 w 384435"/>
                  <a:gd name="csY2" fmla="*/ 252786 h 252785"/>
                  <a:gd name="csX3" fmla="*/ 300123 w 384435"/>
                  <a:gd name="csY3" fmla="*/ 252786 h 252785"/>
                  <a:gd name="csX4" fmla="*/ 275058 w 384435"/>
                  <a:gd name="csY4" fmla="*/ 207703 h 252785"/>
                  <a:gd name="csX5" fmla="*/ 111656 w 384435"/>
                  <a:gd name="csY5" fmla="*/ 207703 h 252785"/>
                  <a:gd name="csX6" fmla="*/ 87350 w 384435"/>
                  <a:gd name="csY6" fmla="*/ 252786 h 252785"/>
                  <a:gd name="csX7" fmla="*/ 0 w 384435"/>
                  <a:gd name="csY7" fmla="*/ 252786 h 252785"/>
                  <a:gd name="csX8" fmla="*/ 142419 w 384435"/>
                  <a:gd name="csY8" fmla="*/ 0 h 252785"/>
                  <a:gd name="csX9" fmla="*/ 248093 w 384435"/>
                  <a:gd name="csY9" fmla="*/ 155043 h 252785"/>
                  <a:gd name="csX10" fmla="*/ 193404 w 384435"/>
                  <a:gd name="csY10" fmla="*/ 54270 h 252785"/>
                  <a:gd name="csX11" fmla="*/ 139475 w 384435"/>
                  <a:gd name="csY11" fmla="*/ 155043 h 252785"/>
                  <a:gd name="csX12" fmla="*/ 248093 w 384435"/>
                  <a:gd name="csY12" fmla="*/ 155043 h 2527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84435" h="252785">
                    <a:moveTo>
                      <a:pt x="142419" y="0"/>
                    </a:moveTo>
                    <a:lnTo>
                      <a:pt x="245719" y="0"/>
                    </a:lnTo>
                    <a:lnTo>
                      <a:pt x="384435" y="252786"/>
                    </a:lnTo>
                    <a:lnTo>
                      <a:pt x="300123" y="252786"/>
                    </a:lnTo>
                    <a:lnTo>
                      <a:pt x="275058" y="207703"/>
                    </a:lnTo>
                    <a:lnTo>
                      <a:pt x="111656" y="207703"/>
                    </a:lnTo>
                    <a:lnTo>
                      <a:pt x="87350" y="252786"/>
                    </a:lnTo>
                    <a:lnTo>
                      <a:pt x="0" y="252786"/>
                    </a:lnTo>
                    <a:lnTo>
                      <a:pt x="142419" y="0"/>
                    </a:lnTo>
                    <a:close/>
                    <a:moveTo>
                      <a:pt x="248093" y="155043"/>
                    </a:moveTo>
                    <a:lnTo>
                      <a:pt x="193404" y="54270"/>
                    </a:lnTo>
                    <a:lnTo>
                      <a:pt x="139475" y="155043"/>
                    </a:lnTo>
                    <a:lnTo>
                      <a:pt x="248093" y="155043"/>
                    </a:lnTo>
                    <a:close/>
                  </a:path>
                </a:pathLst>
              </a:custGeom>
              <a:grpFill/>
              <a:ln w="9495"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 name="Freeform 30">
                <a:extLst>
                  <a:ext uri="{FF2B5EF4-FFF2-40B4-BE49-F238E27FC236}">
                    <a16:creationId xmlns:a16="http://schemas.microsoft.com/office/drawing/2014/main" id="{B88B538C-3773-B243-665D-71B1B4774382}"/>
                  </a:ext>
                </a:extLst>
              </p:cNvPr>
              <p:cNvSpPr/>
              <p:nvPr/>
            </p:nvSpPr>
            <p:spPr>
              <a:xfrm>
                <a:off x="5737321" y="3151494"/>
                <a:ext cx="347216" cy="252785"/>
              </a:xfrm>
              <a:custGeom>
                <a:avLst/>
                <a:gdLst>
                  <a:gd name="csX0" fmla="*/ 0 w 347216"/>
                  <a:gd name="csY0" fmla="*/ 0 h 252785"/>
                  <a:gd name="csX1" fmla="*/ 122670 w 347216"/>
                  <a:gd name="csY1" fmla="*/ 0 h 252785"/>
                  <a:gd name="csX2" fmla="*/ 276197 w 347216"/>
                  <a:gd name="csY2" fmla="*/ 192170 h 252785"/>
                  <a:gd name="csX3" fmla="*/ 274298 w 347216"/>
                  <a:gd name="csY3" fmla="*/ 0 h 252785"/>
                  <a:gd name="csX4" fmla="*/ 347216 w 347216"/>
                  <a:gd name="csY4" fmla="*/ 0 h 252785"/>
                  <a:gd name="csX5" fmla="*/ 347216 w 347216"/>
                  <a:gd name="csY5" fmla="*/ 252786 h 252785"/>
                  <a:gd name="csX6" fmla="*/ 223407 w 347216"/>
                  <a:gd name="csY6" fmla="*/ 252786 h 252785"/>
                  <a:gd name="csX7" fmla="*/ 72159 w 347216"/>
                  <a:gd name="csY7" fmla="*/ 62510 h 252785"/>
                  <a:gd name="csX8" fmla="*/ 74058 w 347216"/>
                  <a:gd name="csY8" fmla="*/ 252786 h 252785"/>
                  <a:gd name="csX9" fmla="*/ 0 w 347216"/>
                  <a:gd name="csY9" fmla="*/ 252786 h 252785"/>
                  <a:gd name="csX10" fmla="*/ 0 w 347216"/>
                  <a:gd name="csY10" fmla="*/ 0 h 2527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347216" h="252785">
                    <a:moveTo>
                      <a:pt x="0" y="0"/>
                    </a:moveTo>
                    <a:lnTo>
                      <a:pt x="122670" y="0"/>
                    </a:lnTo>
                    <a:lnTo>
                      <a:pt x="276197" y="192170"/>
                    </a:lnTo>
                    <a:lnTo>
                      <a:pt x="274298" y="0"/>
                    </a:lnTo>
                    <a:lnTo>
                      <a:pt x="347216" y="0"/>
                    </a:lnTo>
                    <a:lnTo>
                      <a:pt x="347216" y="252786"/>
                    </a:lnTo>
                    <a:lnTo>
                      <a:pt x="223407" y="252786"/>
                    </a:lnTo>
                    <a:lnTo>
                      <a:pt x="72159" y="62510"/>
                    </a:lnTo>
                    <a:lnTo>
                      <a:pt x="74058" y="252786"/>
                    </a:lnTo>
                    <a:lnTo>
                      <a:pt x="0" y="252786"/>
                    </a:lnTo>
                    <a:lnTo>
                      <a:pt x="0" y="0"/>
                    </a:lnTo>
                    <a:close/>
                  </a:path>
                </a:pathLst>
              </a:custGeom>
              <a:grpFill/>
              <a:ln w="9495"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2" name="Freeform 31">
                <a:extLst>
                  <a:ext uri="{FF2B5EF4-FFF2-40B4-BE49-F238E27FC236}">
                    <a16:creationId xmlns:a16="http://schemas.microsoft.com/office/drawing/2014/main" id="{D289CE92-790C-D100-3995-E466585FA2F0}"/>
                  </a:ext>
                </a:extLst>
              </p:cNvPr>
              <p:cNvSpPr/>
              <p:nvPr/>
            </p:nvSpPr>
            <p:spPr>
              <a:xfrm>
                <a:off x="6123845" y="3151494"/>
                <a:ext cx="347216" cy="252785"/>
              </a:xfrm>
              <a:custGeom>
                <a:avLst/>
                <a:gdLst>
                  <a:gd name="csX0" fmla="*/ 0 w 347216"/>
                  <a:gd name="csY0" fmla="*/ 0 h 252785"/>
                  <a:gd name="csX1" fmla="*/ 122670 w 347216"/>
                  <a:gd name="csY1" fmla="*/ 0 h 252785"/>
                  <a:gd name="csX2" fmla="*/ 276197 w 347216"/>
                  <a:gd name="csY2" fmla="*/ 192170 h 252785"/>
                  <a:gd name="csX3" fmla="*/ 274298 w 347216"/>
                  <a:gd name="csY3" fmla="*/ 0 h 252785"/>
                  <a:gd name="csX4" fmla="*/ 347216 w 347216"/>
                  <a:gd name="csY4" fmla="*/ 0 h 252785"/>
                  <a:gd name="csX5" fmla="*/ 347216 w 347216"/>
                  <a:gd name="csY5" fmla="*/ 252786 h 252785"/>
                  <a:gd name="csX6" fmla="*/ 223407 w 347216"/>
                  <a:gd name="csY6" fmla="*/ 252786 h 252785"/>
                  <a:gd name="csX7" fmla="*/ 72159 w 347216"/>
                  <a:gd name="csY7" fmla="*/ 62510 h 252785"/>
                  <a:gd name="csX8" fmla="*/ 74058 w 347216"/>
                  <a:gd name="csY8" fmla="*/ 252786 h 252785"/>
                  <a:gd name="csX9" fmla="*/ 0 w 347216"/>
                  <a:gd name="csY9" fmla="*/ 252786 h 252785"/>
                  <a:gd name="csX10" fmla="*/ 0 w 347216"/>
                  <a:gd name="csY10" fmla="*/ 0 h 2527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347216" h="252785">
                    <a:moveTo>
                      <a:pt x="0" y="0"/>
                    </a:moveTo>
                    <a:lnTo>
                      <a:pt x="122670" y="0"/>
                    </a:lnTo>
                    <a:lnTo>
                      <a:pt x="276197" y="192170"/>
                    </a:lnTo>
                    <a:lnTo>
                      <a:pt x="274298" y="0"/>
                    </a:lnTo>
                    <a:lnTo>
                      <a:pt x="347216" y="0"/>
                    </a:lnTo>
                    <a:lnTo>
                      <a:pt x="347216" y="252786"/>
                    </a:lnTo>
                    <a:lnTo>
                      <a:pt x="223407" y="252786"/>
                    </a:lnTo>
                    <a:lnTo>
                      <a:pt x="72159" y="62510"/>
                    </a:lnTo>
                    <a:lnTo>
                      <a:pt x="74058" y="252786"/>
                    </a:lnTo>
                    <a:lnTo>
                      <a:pt x="0" y="252786"/>
                    </a:lnTo>
                    <a:lnTo>
                      <a:pt x="0" y="0"/>
                    </a:lnTo>
                    <a:close/>
                  </a:path>
                </a:pathLst>
              </a:custGeom>
              <a:grpFill/>
              <a:ln w="9495"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 name="Freeform 32">
                <a:extLst>
                  <a:ext uri="{FF2B5EF4-FFF2-40B4-BE49-F238E27FC236}">
                    <a16:creationId xmlns:a16="http://schemas.microsoft.com/office/drawing/2014/main" id="{1102DB6B-F894-95FB-AC2A-182579A9ACCA}"/>
                  </a:ext>
                </a:extLst>
              </p:cNvPr>
              <p:cNvSpPr/>
              <p:nvPr/>
            </p:nvSpPr>
            <p:spPr>
              <a:xfrm>
                <a:off x="6509062" y="3151494"/>
                <a:ext cx="324854" cy="254964"/>
              </a:xfrm>
              <a:custGeom>
                <a:avLst/>
                <a:gdLst>
                  <a:gd name="csX0" fmla="*/ 77168 w 324854"/>
                  <a:gd name="csY0" fmla="*/ 0 h 254964"/>
                  <a:gd name="csX1" fmla="*/ 77168 w 324854"/>
                  <a:gd name="csY1" fmla="*/ 125020 h 254964"/>
                  <a:gd name="csX2" fmla="*/ 78307 w 324854"/>
                  <a:gd name="csY2" fmla="*/ 160252 h 254964"/>
                  <a:gd name="csX3" fmla="*/ 152365 w 324854"/>
                  <a:gd name="csY3" fmla="*/ 194349 h 254964"/>
                  <a:gd name="csX4" fmla="*/ 235537 w 324854"/>
                  <a:gd name="csY4" fmla="*/ 185635 h 254964"/>
                  <a:gd name="csX5" fmla="*/ 247310 w 324854"/>
                  <a:gd name="csY5" fmla="*/ 149645 h 254964"/>
                  <a:gd name="csX6" fmla="*/ 247690 w 324854"/>
                  <a:gd name="csY6" fmla="*/ 115927 h 254964"/>
                  <a:gd name="csX7" fmla="*/ 247690 w 324854"/>
                  <a:gd name="csY7" fmla="*/ 0 h 254964"/>
                  <a:gd name="csX8" fmla="*/ 324786 w 324854"/>
                  <a:gd name="csY8" fmla="*/ 0 h 254964"/>
                  <a:gd name="csX9" fmla="*/ 324786 w 324854"/>
                  <a:gd name="csY9" fmla="*/ 132597 h 254964"/>
                  <a:gd name="csX10" fmla="*/ 297821 w 324854"/>
                  <a:gd name="csY10" fmla="*/ 233749 h 254964"/>
                  <a:gd name="csX11" fmla="*/ 223764 w 324854"/>
                  <a:gd name="csY11" fmla="*/ 254207 h 254964"/>
                  <a:gd name="csX12" fmla="*/ 189963 w 324854"/>
                  <a:gd name="csY12" fmla="*/ 254585 h 254964"/>
                  <a:gd name="csX13" fmla="*/ 161100 w 324854"/>
                  <a:gd name="csY13" fmla="*/ 254964 h 254964"/>
                  <a:gd name="csX14" fmla="*/ 57039 w 324854"/>
                  <a:gd name="csY14" fmla="*/ 248903 h 254964"/>
                  <a:gd name="csX15" fmla="*/ 72 w 324854"/>
                  <a:gd name="csY15" fmla="*/ 136006 h 254964"/>
                  <a:gd name="csX16" fmla="*/ 72 w 324854"/>
                  <a:gd name="csY16" fmla="*/ 0 h 254964"/>
                  <a:gd name="csX17" fmla="*/ 77168 w 324854"/>
                  <a:gd name="csY17" fmla="*/ 0 h 2549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324854" h="254964">
                    <a:moveTo>
                      <a:pt x="77168" y="0"/>
                    </a:moveTo>
                    <a:lnTo>
                      <a:pt x="77168" y="125020"/>
                    </a:lnTo>
                    <a:cubicBezTo>
                      <a:pt x="77168" y="152676"/>
                      <a:pt x="77168" y="153433"/>
                      <a:pt x="78307" y="160252"/>
                    </a:cubicBezTo>
                    <a:cubicBezTo>
                      <a:pt x="82105" y="188666"/>
                      <a:pt x="94638" y="194349"/>
                      <a:pt x="152365" y="194349"/>
                    </a:cubicBezTo>
                    <a:cubicBezTo>
                      <a:pt x="210092" y="194349"/>
                      <a:pt x="226042" y="192833"/>
                      <a:pt x="235537" y="185635"/>
                    </a:cubicBezTo>
                    <a:cubicBezTo>
                      <a:pt x="243133" y="179953"/>
                      <a:pt x="246930" y="168966"/>
                      <a:pt x="247310" y="149645"/>
                    </a:cubicBezTo>
                    <a:cubicBezTo>
                      <a:pt x="247564" y="145856"/>
                      <a:pt x="247690" y="134617"/>
                      <a:pt x="247690" y="115927"/>
                    </a:cubicBezTo>
                    <a:lnTo>
                      <a:pt x="247690" y="0"/>
                    </a:lnTo>
                    <a:lnTo>
                      <a:pt x="324786" y="0"/>
                    </a:lnTo>
                    <a:lnTo>
                      <a:pt x="324786" y="132597"/>
                    </a:lnTo>
                    <a:cubicBezTo>
                      <a:pt x="325546" y="195106"/>
                      <a:pt x="320229" y="213670"/>
                      <a:pt x="297821" y="233749"/>
                    </a:cubicBezTo>
                    <a:cubicBezTo>
                      <a:pt x="279592" y="247766"/>
                      <a:pt x="256805" y="253828"/>
                      <a:pt x="223764" y="254207"/>
                    </a:cubicBezTo>
                    <a:cubicBezTo>
                      <a:pt x="211991" y="254585"/>
                      <a:pt x="205154" y="254585"/>
                      <a:pt x="189963" y="254585"/>
                    </a:cubicBezTo>
                    <a:lnTo>
                      <a:pt x="161100" y="254964"/>
                    </a:lnTo>
                    <a:cubicBezTo>
                      <a:pt x="89700" y="254585"/>
                      <a:pt x="75649" y="253828"/>
                      <a:pt x="57039" y="248903"/>
                    </a:cubicBezTo>
                    <a:cubicBezTo>
                      <a:pt x="11085" y="234885"/>
                      <a:pt x="-1068" y="211018"/>
                      <a:pt x="72" y="136006"/>
                    </a:cubicBezTo>
                    <a:lnTo>
                      <a:pt x="72" y="0"/>
                    </a:lnTo>
                    <a:lnTo>
                      <a:pt x="77168" y="0"/>
                    </a:lnTo>
                    <a:close/>
                  </a:path>
                </a:pathLst>
              </a:custGeom>
              <a:grpFill/>
              <a:ln w="9495"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4" name="Freeform 33">
                <a:extLst>
                  <a:ext uri="{FF2B5EF4-FFF2-40B4-BE49-F238E27FC236}">
                    <a16:creationId xmlns:a16="http://schemas.microsoft.com/office/drawing/2014/main" id="{16CC1650-ED1B-3DA7-CBA1-53B28EFC4295}"/>
                  </a:ext>
                </a:extLst>
              </p:cNvPr>
              <p:cNvSpPr/>
              <p:nvPr/>
            </p:nvSpPr>
            <p:spPr>
              <a:xfrm>
                <a:off x="6837741" y="3151494"/>
                <a:ext cx="384435" cy="252785"/>
              </a:xfrm>
              <a:custGeom>
                <a:avLst/>
                <a:gdLst>
                  <a:gd name="csX0" fmla="*/ 142419 w 384435"/>
                  <a:gd name="csY0" fmla="*/ 0 h 252785"/>
                  <a:gd name="csX1" fmla="*/ 245720 w 384435"/>
                  <a:gd name="csY1" fmla="*/ 0 h 252785"/>
                  <a:gd name="csX2" fmla="*/ 384435 w 384435"/>
                  <a:gd name="csY2" fmla="*/ 252786 h 252785"/>
                  <a:gd name="csX3" fmla="*/ 300123 w 384435"/>
                  <a:gd name="csY3" fmla="*/ 252786 h 252785"/>
                  <a:gd name="csX4" fmla="*/ 275058 w 384435"/>
                  <a:gd name="csY4" fmla="*/ 207703 h 252785"/>
                  <a:gd name="csX5" fmla="*/ 111656 w 384435"/>
                  <a:gd name="csY5" fmla="*/ 207703 h 252785"/>
                  <a:gd name="csX6" fmla="*/ 87350 w 384435"/>
                  <a:gd name="csY6" fmla="*/ 252786 h 252785"/>
                  <a:gd name="csX7" fmla="*/ 0 w 384435"/>
                  <a:gd name="csY7" fmla="*/ 252786 h 252785"/>
                  <a:gd name="csX8" fmla="*/ 142419 w 384435"/>
                  <a:gd name="csY8" fmla="*/ 0 h 252785"/>
                  <a:gd name="csX9" fmla="*/ 247998 w 384435"/>
                  <a:gd name="csY9" fmla="*/ 155043 h 252785"/>
                  <a:gd name="csX10" fmla="*/ 193309 w 384435"/>
                  <a:gd name="csY10" fmla="*/ 54270 h 252785"/>
                  <a:gd name="csX11" fmla="*/ 139380 w 384435"/>
                  <a:gd name="csY11" fmla="*/ 155043 h 252785"/>
                  <a:gd name="csX12" fmla="*/ 247998 w 384435"/>
                  <a:gd name="csY12" fmla="*/ 155043 h 2527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84435" h="252785">
                    <a:moveTo>
                      <a:pt x="142419" y="0"/>
                    </a:moveTo>
                    <a:lnTo>
                      <a:pt x="245720" y="0"/>
                    </a:lnTo>
                    <a:lnTo>
                      <a:pt x="384435" y="252786"/>
                    </a:lnTo>
                    <a:lnTo>
                      <a:pt x="300123" y="252786"/>
                    </a:lnTo>
                    <a:lnTo>
                      <a:pt x="275058" y="207703"/>
                    </a:lnTo>
                    <a:lnTo>
                      <a:pt x="111656" y="207703"/>
                    </a:lnTo>
                    <a:lnTo>
                      <a:pt x="87350" y="252786"/>
                    </a:lnTo>
                    <a:lnTo>
                      <a:pt x="0" y="252786"/>
                    </a:lnTo>
                    <a:lnTo>
                      <a:pt x="142419" y="0"/>
                    </a:lnTo>
                    <a:close/>
                    <a:moveTo>
                      <a:pt x="247998" y="155043"/>
                    </a:moveTo>
                    <a:lnTo>
                      <a:pt x="193309" y="54270"/>
                    </a:lnTo>
                    <a:lnTo>
                      <a:pt x="139380" y="155043"/>
                    </a:lnTo>
                    <a:lnTo>
                      <a:pt x="247998" y="155043"/>
                    </a:lnTo>
                    <a:close/>
                  </a:path>
                </a:pathLst>
              </a:custGeom>
              <a:grpFill/>
              <a:ln w="9495"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5" name="Freeform 34">
                <a:extLst>
                  <a:ext uri="{FF2B5EF4-FFF2-40B4-BE49-F238E27FC236}">
                    <a16:creationId xmlns:a16="http://schemas.microsoft.com/office/drawing/2014/main" id="{A4E7C063-DDED-A898-ED33-A82ADB6EC7C7}"/>
                  </a:ext>
                </a:extLst>
              </p:cNvPr>
              <p:cNvSpPr/>
              <p:nvPr/>
            </p:nvSpPr>
            <p:spPr>
              <a:xfrm>
                <a:off x="7242400" y="3151494"/>
                <a:ext cx="251511" cy="252785"/>
              </a:xfrm>
              <a:custGeom>
                <a:avLst/>
                <a:gdLst>
                  <a:gd name="csX0" fmla="*/ 0 w 251511"/>
                  <a:gd name="csY0" fmla="*/ 0 h 252785"/>
                  <a:gd name="csX1" fmla="*/ 77096 w 251511"/>
                  <a:gd name="csY1" fmla="*/ 0 h 252785"/>
                  <a:gd name="csX2" fmla="*/ 77096 w 251511"/>
                  <a:gd name="csY2" fmla="*/ 190276 h 252785"/>
                  <a:gd name="csX3" fmla="*/ 251511 w 251511"/>
                  <a:gd name="csY3" fmla="*/ 190276 h 252785"/>
                  <a:gd name="csX4" fmla="*/ 251511 w 251511"/>
                  <a:gd name="csY4" fmla="*/ 252786 h 252785"/>
                  <a:gd name="csX5" fmla="*/ 0 w 251511"/>
                  <a:gd name="csY5" fmla="*/ 252786 h 252785"/>
                  <a:gd name="csX6" fmla="*/ 0 w 251511"/>
                  <a:gd name="csY6" fmla="*/ 0 h 252785"/>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51511" h="252785">
                    <a:moveTo>
                      <a:pt x="0" y="0"/>
                    </a:moveTo>
                    <a:lnTo>
                      <a:pt x="77096" y="0"/>
                    </a:lnTo>
                    <a:lnTo>
                      <a:pt x="77096" y="190276"/>
                    </a:lnTo>
                    <a:lnTo>
                      <a:pt x="251511" y="190276"/>
                    </a:lnTo>
                    <a:lnTo>
                      <a:pt x="251511" y="252786"/>
                    </a:lnTo>
                    <a:lnTo>
                      <a:pt x="0" y="252786"/>
                    </a:lnTo>
                    <a:lnTo>
                      <a:pt x="0" y="0"/>
                    </a:lnTo>
                    <a:close/>
                  </a:path>
                </a:pathLst>
              </a:custGeom>
              <a:grpFill/>
              <a:ln w="9495"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6" name="Freeform 35">
                <a:extLst>
                  <a:ext uri="{FF2B5EF4-FFF2-40B4-BE49-F238E27FC236}">
                    <a16:creationId xmlns:a16="http://schemas.microsoft.com/office/drawing/2014/main" id="{42794AEA-8E23-D68F-3408-9FF5264D8D89}"/>
                  </a:ext>
                </a:extLst>
              </p:cNvPr>
              <p:cNvSpPr/>
              <p:nvPr/>
            </p:nvSpPr>
            <p:spPr>
              <a:xfrm>
                <a:off x="5339308" y="3450689"/>
                <a:ext cx="428015" cy="252785"/>
              </a:xfrm>
              <a:custGeom>
                <a:avLst/>
                <a:gdLst>
                  <a:gd name="csX0" fmla="*/ 0 w 428015"/>
                  <a:gd name="csY0" fmla="*/ 0 h 252785"/>
                  <a:gd name="csX1" fmla="*/ 122290 w 428015"/>
                  <a:gd name="csY1" fmla="*/ 0 h 252785"/>
                  <a:gd name="csX2" fmla="*/ 214577 w 428015"/>
                  <a:gd name="csY2" fmla="*/ 167924 h 252785"/>
                  <a:gd name="csX3" fmla="*/ 306485 w 428015"/>
                  <a:gd name="csY3" fmla="*/ 0 h 252785"/>
                  <a:gd name="csX4" fmla="*/ 428015 w 428015"/>
                  <a:gd name="csY4" fmla="*/ 0 h 252785"/>
                  <a:gd name="csX5" fmla="*/ 428015 w 428015"/>
                  <a:gd name="csY5" fmla="*/ 252786 h 252785"/>
                  <a:gd name="csX6" fmla="*/ 352818 w 428015"/>
                  <a:gd name="csY6" fmla="*/ 252786 h 252785"/>
                  <a:gd name="csX7" fmla="*/ 356616 w 428015"/>
                  <a:gd name="csY7" fmla="*/ 57585 h 252785"/>
                  <a:gd name="csX8" fmla="*/ 244200 w 428015"/>
                  <a:gd name="csY8" fmla="*/ 252786 h 252785"/>
                  <a:gd name="csX9" fmla="*/ 182675 w 428015"/>
                  <a:gd name="csY9" fmla="*/ 252786 h 252785"/>
                  <a:gd name="csX10" fmla="*/ 72159 w 428015"/>
                  <a:gd name="csY10" fmla="*/ 57585 h 252785"/>
                  <a:gd name="csX11" fmla="*/ 74437 w 428015"/>
                  <a:gd name="csY11" fmla="*/ 252786 h 252785"/>
                  <a:gd name="csX12" fmla="*/ 0 w 428015"/>
                  <a:gd name="csY12" fmla="*/ 252786 h 252785"/>
                  <a:gd name="csX13" fmla="*/ 0 w 428015"/>
                  <a:gd name="csY13" fmla="*/ 0 h 2527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428015" h="252785">
                    <a:moveTo>
                      <a:pt x="0" y="0"/>
                    </a:moveTo>
                    <a:lnTo>
                      <a:pt x="122290" y="0"/>
                    </a:lnTo>
                    <a:lnTo>
                      <a:pt x="214577" y="167924"/>
                    </a:lnTo>
                    <a:lnTo>
                      <a:pt x="306485" y="0"/>
                    </a:lnTo>
                    <a:lnTo>
                      <a:pt x="428015" y="0"/>
                    </a:lnTo>
                    <a:lnTo>
                      <a:pt x="428015" y="252786"/>
                    </a:lnTo>
                    <a:lnTo>
                      <a:pt x="352818" y="252786"/>
                    </a:lnTo>
                    <a:lnTo>
                      <a:pt x="356616" y="57585"/>
                    </a:lnTo>
                    <a:lnTo>
                      <a:pt x="244200" y="252786"/>
                    </a:lnTo>
                    <a:lnTo>
                      <a:pt x="182675" y="252786"/>
                    </a:lnTo>
                    <a:lnTo>
                      <a:pt x="72159" y="57585"/>
                    </a:lnTo>
                    <a:lnTo>
                      <a:pt x="74437" y="252786"/>
                    </a:lnTo>
                    <a:lnTo>
                      <a:pt x="0" y="252786"/>
                    </a:lnTo>
                    <a:lnTo>
                      <a:pt x="0" y="0"/>
                    </a:lnTo>
                    <a:close/>
                  </a:path>
                </a:pathLst>
              </a:custGeom>
              <a:grpFill/>
              <a:ln w="9495"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7" name="Freeform 36">
                <a:extLst>
                  <a:ext uri="{FF2B5EF4-FFF2-40B4-BE49-F238E27FC236}">
                    <a16:creationId xmlns:a16="http://schemas.microsoft.com/office/drawing/2014/main" id="{6EDD8240-BF46-9E65-26DE-7F8F84650D36}"/>
                  </a:ext>
                </a:extLst>
              </p:cNvPr>
              <p:cNvSpPr/>
              <p:nvPr/>
            </p:nvSpPr>
            <p:spPr>
              <a:xfrm>
                <a:off x="5807106" y="3450594"/>
                <a:ext cx="283412" cy="252785"/>
              </a:xfrm>
              <a:custGeom>
                <a:avLst/>
                <a:gdLst>
                  <a:gd name="csX0" fmla="*/ 280754 w 283412"/>
                  <a:gd name="csY0" fmla="*/ 95 h 252785"/>
                  <a:gd name="csX1" fmla="*/ 280754 w 283412"/>
                  <a:gd name="csY1" fmla="*/ 57301 h 252785"/>
                  <a:gd name="csX2" fmla="*/ 75957 w 283412"/>
                  <a:gd name="csY2" fmla="*/ 57301 h 252785"/>
                  <a:gd name="csX3" fmla="*/ 75957 w 283412"/>
                  <a:gd name="csY3" fmla="*/ 100868 h 252785"/>
                  <a:gd name="csX4" fmla="*/ 268981 w 283412"/>
                  <a:gd name="csY4" fmla="*/ 100868 h 252785"/>
                  <a:gd name="csX5" fmla="*/ 268981 w 283412"/>
                  <a:gd name="csY5" fmla="*/ 150876 h 252785"/>
                  <a:gd name="csX6" fmla="*/ 75957 w 283412"/>
                  <a:gd name="csY6" fmla="*/ 150876 h 252785"/>
                  <a:gd name="csX7" fmla="*/ 75957 w 283412"/>
                  <a:gd name="csY7" fmla="*/ 195580 h 252785"/>
                  <a:gd name="csX8" fmla="*/ 283413 w 283412"/>
                  <a:gd name="csY8" fmla="*/ 195580 h 252785"/>
                  <a:gd name="csX9" fmla="*/ 283413 w 283412"/>
                  <a:gd name="csY9" fmla="*/ 252786 h 252785"/>
                  <a:gd name="csX10" fmla="*/ 0 w 283412"/>
                  <a:gd name="csY10" fmla="*/ 252786 h 252785"/>
                  <a:gd name="csX11" fmla="*/ 0 w 283412"/>
                  <a:gd name="csY11" fmla="*/ 0 h 252785"/>
                  <a:gd name="csX12" fmla="*/ 280754 w 283412"/>
                  <a:gd name="csY12" fmla="*/ 0 h 2527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83412" h="252785">
                    <a:moveTo>
                      <a:pt x="280754" y="95"/>
                    </a:moveTo>
                    <a:lnTo>
                      <a:pt x="280754" y="57301"/>
                    </a:lnTo>
                    <a:lnTo>
                      <a:pt x="75957" y="57301"/>
                    </a:lnTo>
                    <a:lnTo>
                      <a:pt x="75957" y="100868"/>
                    </a:lnTo>
                    <a:lnTo>
                      <a:pt x="268981" y="100868"/>
                    </a:lnTo>
                    <a:lnTo>
                      <a:pt x="268981" y="150876"/>
                    </a:lnTo>
                    <a:lnTo>
                      <a:pt x="75957" y="150876"/>
                    </a:lnTo>
                    <a:lnTo>
                      <a:pt x="75957" y="195580"/>
                    </a:lnTo>
                    <a:lnTo>
                      <a:pt x="283413" y="195580"/>
                    </a:lnTo>
                    <a:lnTo>
                      <a:pt x="283413" y="252786"/>
                    </a:lnTo>
                    <a:lnTo>
                      <a:pt x="0" y="252786"/>
                    </a:lnTo>
                    <a:lnTo>
                      <a:pt x="0" y="0"/>
                    </a:lnTo>
                    <a:lnTo>
                      <a:pt x="280754" y="0"/>
                    </a:lnTo>
                    <a:close/>
                  </a:path>
                </a:pathLst>
              </a:custGeom>
              <a:grpFill/>
              <a:ln w="9495"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8" name="Freeform 37">
                <a:extLst>
                  <a:ext uri="{FF2B5EF4-FFF2-40B4-BE49-F238E27FC236}">
                    <a16:creationId xmlns:a16="http://schemas.microsoft.com/office/drawing/2014/main" id="{5A7D5300-0697-833A-CA8F-A4E36494177C}"/>
                  </a:ext>
                </a:extLst>
              </p:cNvPr>
              <p:cNvSpPr/>
              <p:nvPr/>
            </p:nvSpPr>
            <p:spPr>
              <a:xfrm>
                <a:off x="6122420" y="3450594"/>
                <a:ext cx="283412" cy="252785"/>
              </a:xfrm>
              <a:custGeom>
                <a:avLst/>
                <a:gdLst>
                  <a:gd name="csX0" fmla="*/ 280754 w 283412"/>
                  <a:gd name="csY0" fmla="*/ 95 h 252785"/>
                  <a:gd name="csX1" fmla="*/ 280754 w 283412"/>
                  <a:gd name="csY1" fmla="*/ 57301 h 252785"/>
                  <a:gd name="csX2" fmla="*/ 75957 w 283412"/>
                  <a:gd name="csY2" fmla="*/ 57301 h 252785"/>
                  <a:gd name="csX3" fmla="*/ 75957 w 283412"/>
                  <a:gd name="csY3" fmla="*/ 100868 h 252785"/>
                  <a:gd name="csX4" fmla="*/ 268981 w 283412"/>
                  <a:gd name="csY4" fmla="*/ 100868 h 252785"/>
                  <a:gd name="csX5" fmla="*/ 268981 w 283412"/>
                  <a:gd name="csY5" fmla="*/ 150876 h 252785"/>
                  <a:gd name="csX6" fmla="*/ 75957 w 283412"/>
                  <a:gd name="csY6" fmla="*/ 150876 h 252785"/>
                  <a:gd name="csX7" fmla="*/ 75957 w 283412"/>
                  <a:gd name="csY7" fmla="*/ 195580 h 252785"/>
                  <a:gd name="csX8" fmla="*/ 283413 w 283412"/>
                  <a:gd name="csY8" fmla="*/ 195580 h 252785"/>
                  <a:gd name="csX9" fmla="*/ 283413 w 283412"/>
                  <a:gd name="csY9" fmla="*/ 252786 h 252785"/>
                  <a:gd name="csX10" fmla="*/ 0 w 283412"/>
                  <a:gd name="csY10" fmla="*/ 252786 h 252785"/>
                  <a:gd name="csX11" fmla="*/ 0 w 283412"/>
                  <a:gd name="csY11" fmla="*/ 0 h 252785"/>
                  <a:gd name="csX12" fmla="*/ 280754 w 283412"/>
                  <a:gd name="csY12" fmla="*/ 0 h 2527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83412" h="252785">
                    <a:moveTo>
                      <a:pt x="280754" y="95"/>
                    </a:moveTo>
                    <a:lnTo>
                      <a:pt x="280754" y="57301"/>
                    </a:lnTo>
                    <a:lnTo>
                      <a:pt x="75957" y="57301"/>
                    </a:lnTo>
                    <a:lnTo>
                      <a:pt x="75957" y="100868"/>
                    </a:lnTo>
                    <a:lnTo>
                      <a:pt x="268981" y="100868"/>
                    </a:lnTo>
                    <a:lnTo>
                      <a:pt x="268981" y="150876"/>
                    </a:lnTo>
                    <a:lnTo>
                      <a:pt x="75957" y="150876"/>
                    </a:lnTo>
                    <a:lnTo>
                      <a:pt x="75957" y="195580"/>
                    </a:lnTo>
                    <a:lnTo>
                      <a:pt x="283413" y="195580"/>
                    </a:lnTo>
                    <a:lnTo>
                      <a:pt x="283413" y="252786"/>
                    </a:lnTo>
                    <a:lnTo>
                      <a:pt x="0" y="252786"/>
                    </a:lnTo>
                    <a:lnTo>
                      <a:pt x="0" y="0"/>
                    </a:lnTo>
                    <a:lnTo>
                      <a:pt x="280754" y="0"/>
                    </a:lnTo>
                    <a:close/>
                  </a:path>
                </a:pathLst>
              </a:custGeom>
              <a:grpFill/>
              <a:ln w="9495"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9" name="Freeform 38">
                <a:extLst>
                  <a:ext uri="{FF2B5EF4-FFF2-40B4-BE49-F238E27FC236}">
                    <a16:creationId xmlns:a16="http://schemas.microsoft.com/office/drawing/2014/main" id="{83530077-FD21-5B77-C7EC-0B79CC9F1C93}"/>
                  </a:ext>
                </a:extLst>
              </p:cNvPr>
              <p:cNvSpPr/>
              <p:nvPr/>
            </p:nvSpPr>
            <p:spPr>
              <a:xfrm>
                <a:off x="6423683" y="3450783"/>
                <a:ext cx="302781" cy="252785"/>
              </a:xfrm>
              <a:custGeom>
                <a:avLst/>
                <a:gdLst>
                  <a:gd name="csX0" fmla="*/ 112796 w 302781"/>
                  <a:gd name="csY0" fmla="*/ 62510 h 252785"/>
                  <a:gd name="csX1" fmla="*/ 0 w 302781"/>
                  <a:gd name="csY1" fmla="*/ 62510 h 252785"/>
                  <a:gd name="csX2" fmla="*/ 0 w 302781"/>
                  <a:gd name="csY2" fmla="*/ 0 h 252785"/>
                  <a:gd name="csX3" fmla="*/ 302782 w 302781"/>
                  <a:gd name="csY3" fmla="*/ 0 h 252785"/>
                  <a:gd name="csX4" fmla="*/ 302782 w 302781"/>
                  <a:gd name="csY4" fmla="*/ 62510 h 252785"/>
                  <a:gd name="csX5" fmla="*/ 189986 w 302781"/>
                  <a:gd name="csY5" fmla="*/ 62510 h 252785"/>
                  <a:gd name="csX6" fmla="*/ 189986 w 302781"/>
                  <a:gd name="csY6" fmla="*/ 252786 h 252785"/>
                  <a:gd name="csX7" fmla="*/ 112891 w 302781"/>
                  <a:gd name="csY7" fmla="*/ 252786 h 252785"/>
                  <a:gd name="csX8" fmla="*/ 112891 w 302781"/>
                  <a:gd name="csY8" fmla="*/ 62510 h 2527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02781" h="252785">
                    <a:moveTo>
                      <a:pt x="112796" y="62510"/>
                    </a:moveTo>
                    <a:lnTo>
                      <a:pt x="0" y="62510"/>
                    </a:lnTo>
                    <a:lnTo>
                      <a:pt x="0" y="0"/>
                    </a:lnTo>
                    <a:lnTo>
                      <a:pt x="302782" y="0"/>
                    </a:lnTo>
                    <a:lnTo>
                      <a:pt x="302782" y="62510"/>
                    </a:lnTo>
                    <a:lnTo>
                      <a:pt x="189986" y="62510"/>
                    </a:lnTo>
                    <a:lnTo>
                      <a:pt x="189986" y="252786"/>
                    </a:lnTo>
                    <a:lnTo>
                      <a:pt x="112891" y="252786"/>
                    </a:lnTo>
                    <a:lnTo>
                      <a:pt x="112891" y="62510"/>
                    </a:lnTo>
                    <a:close/>
                  </a:path>
                </a:pathLst>
              </a:custGeom>
              <a:grpFill/>
              <a:ln w="9495"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0" name="Freeform 39">
                <a:extLst>
                  <a:ext uri="{FF2B5EF4-FFF2-40B4-BE49-F238E27FC236}">
                    <a16:creationId xmlns:a16="http://schemas.microsoft.com/office/drawing/2014/main" id="{C9CA3770-FC7D-6909-F97D-A1768CB28B6F}"/>
                  </a:ext>
                </a:extLst>
              </p:cNvPr>
              <p:cNvSpPr/>
              <p:nvPr/>
            </p:nvSpPr>
            <p:spPr>
              <a:xfrm>
                <a:off x="6749632" y="3450689"/>
                <a:ext cx="77095" cy="252785"/>
              </a:xfrm>
              <a:custGeom>
                <a:avLst/>
                <a:gdLst>
                  <a:gd name="csX0" fmla="*/ 0 w 77095"/>
                  <a:gd name="csY0" fmla="*/ 0 h 252785"/>
                  <a:gd name="csX1" fmla="*/ 77096 w 77095"/>
                  <a:gd name="csY1" fmla="*/ 0 h 252785"/>
                  <a:gd name="csX2" fmla="*/ 77096 w 77095"/>
                  <a:gd name="csY2" fmla="*/ 252786 h 252785"/>
                  <a:gd name="csX3" fmla="*/ 0 w 77095"/>
                  <a:gd name="csY3" fmla="*/ 252786 h 252785"/>
                  <a:gd name="csX4" fmla="*/ 0 w 77095"/>
                  <a:gd name="csY4" fmla="*/ 0 h 252785"/>
                </a:gdLst>
                <a:ahLst/>
                <a:cxnLst>
                  <a:cxn ang="0">
                    <a:pos x="csX0" y="csY0"/>
                  </a:cxn>
                  <a:cxn ang="0">
                    <a:pos x="csX1" y="csY1"/>
                  </a:cxn>
                  <a:cxn ang="0">
                    <a:pos x="csX2" y="csY2"/>
                  </a:cxn>
                  <a:cxn ang="0">
                    <a:pos x="csX3" y="csY3"/>
                  </a:cxn>
                  <a:cxn ang="0">
                    <a:pos x="csX4" y="csY4"/>
                  </a:cxn>
                </a:cxnLst>
                <a:rect l="l" t="t" r="r" b="b"/>
                <a:pathLst>
                  <a:path w="77095" h="252785">
                    <a:moveTo>
                      <a:pt x="0" y="0"/>
                    </a:moveTo>
                    <a:lnTo>
                      <a:pt x="77096" y="0"/>
                    </a:lnTo>
                    <a:lnTo>
                      <a:pt x="77096" y="252786"/>
                    </a:lnTo>
                    <a:lnTo>
                      <a:pt x="0" y="252786"/>
                    </a:lnTo>
                    <a:lnTo>
                      <a:pt x="0" y="0"/>
                    </a:lnTo>
                    <a:close/>
                  </a:path>
                </a:pathLst>
              </a:custGeom>
              <a:grpFill/>
              <a:ln w="9495"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1" name="Freeform 40">
                <a:extLst>
                  <a:ext uri="{FF2B5EF4-FFF2-40B4-BE49-F238E27FC236}">
                    <a16:creationId xmlns:a16="http://schemas.microsoft.com/office/drawing/2014/main" id="{AA304981-175E-B8F5-067E-E9EABFC9E69E}"/>
                  </a:ext>
                </a:extLst>
              </p:cNvPr>
              <p:cNvSpPr/>
              <p:nvPr/>
            </p:nvSpPr>
            <p:spPr>
              <a:xfrm>
                <a:off x="6864991" y="3450689"/>
                <a:ext cx="347216" cy="252785"/>
              </a:xfrm>
              <a:custGeom>
                <a:avLst/>
                <a:gdLst>
                  <a:gd name="csX0" fmla="*/ 0 w 347216"/>
                  <a:gd name="csY0" fmla="*/ 0 h 252785"/>
                  <a:gd name="csX1" fmla="*/ 122670 w 347216"/>
                  <a:gd name="csY1" fmla="*/ 0 h 252785"/>
                  <a:gd name="csX2" fmla="*/ 276197 w 347216"/>
                  <a:gd name="csY2" fmla="*/ 192170 h 252785"/>
                  <a:gd name="csX3" fmla="*/ 274298 w 347216"/>
                  <a:gd name="csY3" fmla="*/ 0 h 252785"/>
                  <a:gd name="csX4" fmla="*/ 347216 w 347216"/>
                  <a:gd name="csY4" fmla="*/ 0 h 252785"/>
                  <a:gd name="csX5" fmla="*/ 347216 w 347216"/>
                  <a:gd name="csY5" fmla="*/ 252786 h 252785"/>
                  <a:gd name="csX6" fmla="*/ 223407 w 347216"/>
                  <a:gd name="csY6" fmla="*/ 252786 h 252785"/>
                  <a:gd name="csX7" fmla="*/ 72159 w 347216"/>
                  <a:gd name="csY7" fmla="*/ 62510 h 252785"/>
                  <a:gd name="csX8" fmla="*/ 74058 w 347216"/>
                  <a:gd name="csY8" fmla="*/ 252786 h 252785"/>
                  <a:gd name="csX9" fmla="*/ 0 w 347216"/>
                  <a:gd name="csY9" fmla="*/ 252786 h 252785"/>
                  <a:gd name="csX10" fmla="*/ 0 w 347216"/>
                  <a:gd name="csY10" fmla="*/ 0 h 2527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347216" h="252785">
                    <a:moveTo>
                      <a:pt x="0" y="0"/>
                    </a:moveTo>
                    <a:lnTo>
                      <a:pt x="122670" y="0"/>
                    </a:lnTo>
                    <a:lnTo>
                      <a:pt x="276197" y="192170"/>
                    </a:lnTo>
                    <a:lnTo>
                      <a:pt x="274298" y="0"/>
                    </a:lnTo>
                    <a:lnTo>
                      <a:pt x="347216" y="0"/>
                    </a:lnTo>
                    <a:lnTo>
                      <a:pt x="347216" y="252786"/>
                    </a:lnTo>
                    <a:lnTo>
                      <a:pt x="223407" y="252786"/>
                    </a:lnTo>
                    <a:lnTo>
                      <a:pt x="72159" y="62510"/>
                    </a:lnTo>
                    <a:lnTo>
                      <a:pt x="74058" y="252786"/>
                    </a:lnTo>
                    <a:lnTo>
                      <a:pt x="0" y="252786"/>
                    </a:lnTo>
                    <a:lnTo>
                      <a:pt x="0" y="0"/>
                    </a:lnTo>
                    <a:close/>
                  </a:path>
                </a:pathLst>
              </a:custGeom>
              <a:grpFill/>
              <a:ln w="9495"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2" name="Freeform 41">
                <a:extLst>
                  <a:ext uri="{FF2B5EF4-FFF2-40B4-BE49-F238E27FC236}">
                    <a16:creationId xmlns:a16="http://schemas.microsoft.com/office/drawing/2014/main" id="{81B6ECAF-9C75-3978-48F1-4EA2150A850C}"/>
                  </a:ext>
                </a:extLst>
              </p:cNvPr>
              <p:cNvSpPr/>
              <p:nvPr/>
            </p:nvSpPr>
            <p:spPr>
              <a:xfrm>
                <a:off x="7246767" y="3448889"/>
                <a:ext cx="329659" cy="256479"/>
              </a:xfrm>
              <a:custGeom>
                <a:avLst/>
                <a:gdLst>
                  <a:gd name="csX0" fmla="*/ 253980 w 329659"/>
                  <a:gd name="csY0" fmla="*/ 87514 h 256479"/>
                  <a:gd name="csX1" fmla="*/ 222078 w 329659"/>
                  <a:gd name="csY1" fmla="*/ 59479 h 256479"/>
                  <a:gd name="csX2" fmla="*/ 202709 w 329659"/>
                  <a:gd name="csY2" fmla="*/ 59479 h 256479"/>
                  <a:gd name="csX3" fmla="*/ 175365 w 329659"/>
                  <a:gd name="csY3" fmla="*/ 59100 h 256479"/>
                  <a:gd name="csX4" fmla="*/ 147261 w 329659"/>
                  <a:gd name="csY4" fmla="*/ 59479 h 256479"/>
                  <a:gd name="csX5" fmla="*/ 101307 w 329659"/>
                  <a:gd name="csY5" fmla="*/ 61752 h 256479"/>
                  <a:gd name="csX6" fmla="*/ 79280 w 329659"/>
                  <a:gd name="csY6" fmla="*/ 88271 h 256479"/>
                  <a:gd name="csX7" fmla="*/ 77381 w 329659"/>
                  <a:gd name="csY7" fmla="*/ 134491 h 256479"/>
                  <a:gd name="csX8" fmla="*/ 91433 w 329659"/>
                  <a:gd name="csY8" fmla="*/ 189424 h 256479"/>
                  <a:gd name="csX9" fmla="*/ 130930 w 329659"/>
                  <a:gd name="csY9" fmla="*/ 197758 h 256479"/>
                  <a:gd name="csX10" fmla="*/ 186758 w 329659"/>
                  <a:gd name="csY10" fmla="*/ 198137 h 256479"/>
                  <a:gd name="csX11" fmla="*/ 253220 w 329659"/>
                  <a:gd name="csY11" fmla="*/ 179195 h 256479"/>
                  <a:gd name="csX12" fmla="*/ 254360 w 329659"/>
                  <a:gd name="csY12" fmla="*/ 165178 h 256479"/>
                  <a:gd name="csX13" fmla="*/ 254360 w 329659"/>
                  <a:gd name="csY13" fmla="*/ 159116 h 256479"/>
                  <a:gd name="csX14" fmla="*/ 156755 w 329659"/>
                  <a:gd name="csY14" fmla="*/ 159116 h 256479"/>
                  <a:gd name="csX15" fmla="*/ 156755 w 329659"/>
                  <a:gd name="csY15" fmla="*/ 112139 h 256479"/>
                  <a:gd name="csX16" fmla="*/ 329651 w 329659"/>
                  <a:gd name="csY16" fmla="*/ 112139 h 256479"/>
                  <a:gd name="csX17" fmla="*/ 329651 w 329659"/>
                  <a:gd name="csY17" fmla="*/ 146993 h 256479"/>
                  <a:gd name="csX18" fmla="*/ 323195 w 329659"/>
                  <a:gd name="csY18" fmla="*/ 217080 h 256479"/>
                  <a:gd name="csX19" fmla="*/ 264709 w 329659"/>
                  <a:gd name="csY19" fmla="*/ 255343 h 256479"/>
                  <a:gd name="csX20" fmla="*/ 158749 w 329659"/>
                  <a:gd name="csY20" fmla="*/ 256480 h 256479"/>
                  <a:gd name="csX21" fmla="*/ 62284 w 329659"/>
                  <a:gd name="csY21" fmla="*/ 251934 h 256479"/>
                  <a:gd name="csX22" fmla="*/ 9495 w 329659"/>
                  <a:gd name="csY22" fmla="*/ 213291 h 256479"/>
                  <a:gd name="csX23" fmla="*/ 0 w 329659"/>
                  <a:gd name="csY23" fmla="*/ 131460 h 256479"/>
                  <a:gd name="csX24" fmla="*/ 12913 w 329659"/>
                  <a:gd name="csY24" fmla="*/ 37885 h 256479"/>
                  <a:gd name="csX25" fmla="*/ 74817 w 329659"/>
                  <a:gd name="csY25" fmla="*/ 3410 h 256479"/>
                  <a:gd name="csX26" fmla="*/ 171282 w 329659"/>
                  <a:gd name="csY26" fmla="*/ 0 h 256479"/>
                  <a:gd name="csX27" fmla="*/ 278381 w 329659"/>
                  <a:gd name="csY27" fmla="*/ 4925 h 256479"/>
                  <a:gd name="csX28" fmla="*/ 329651 w 329659"/>
                  <a:gd name="csY28" fmla="*/ 87514 h 256479"/>
                  <a:gd name="csX29" fmla="*/ 254075 w 329659"/>
                  <a:gd name="csY29" fmla="*/ 87514 h 2564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329659" h="256479">
                    <a:moveTo>
                      <a:pt x="253980" y="87514"/>
                    </a:moveTo>
                    <a:cubicBezTo>
                      <a:pt x="253980" y="67814"/>
                      <a:pt x="245245" y="60237"/>
                      <a:pt x="222078" y="59479"/>
                    </a:cubicBezTo>
                    <a:lnTo>
                      <a:pt x="202709" y="59479"/>
                    </a:lnTo>
                    <a:lnTo>
                      <a:pt x="175365" y="59100"/>
                    </a:lnTo>
                    <a:lnTo>
                      <a:pt x="147261" y="59479"/>
                    </a:lnTo>
                    <a:cubicBezTo>
                      <a:pt x="122702" y="59479"/>
                      <a:pt x="107384" y="60237"/>
                      <a:pt x="101307" y="61752"/>
                    </a:cubicBezTo>
                    <a:cubicBezTo>
                      <a:pt x="87255" y="65162"/>
                      <a:pt x="81179" y="72360"/>
                      <a:pt x="79280" y="88271"/>
                    </a:cubicBezTo>
                    <a:cubicBezTo>
                      <a:pt x="78140" y="95091"/>
                      <a:pt x="77381" y="118200"/>
                      <a:pt x="77381" y="134491"/>
                    </a:cubicBezTo>
                    <a:cubicBezTo>
                      <a:pt x="77381" y="168587"/>
                      <a:pt x="80799" y="182226"/>
                      <a:pt x="91433" y="189424"/>
                    </a:cubicBezTo>
                    <a:cubicBezTo>
                      <a:pt x="100168" y="195106"/>
                      <a:pt x="110802" y="197380"/>
                      <a:pt x="130930" y="197758"/>
                    </a:cubicBezTo>
                    <a:cubicBezTo>
                      <a:pt x="136500" y="198011"/>
                      <a:pt x="155110" y="198137"/>
                      <a:pt x="186758" y="198137"/>
                    </a:cubicBezTo>
                    <a:cubicBezTo>
                      <a:pt x="237269" y="198516"/>
                      <a:pt x="246764" y="195864"/>
                      <a:pt x="253220" y="179195"/>
                    </a:cubicBezTo>
                    <a:cubicBezTo>
                      <a:pt x="253980" y="176164"/>
                      <a:pt x="254360" y="172754"/>
                      <a:pt x="254360" y="165178"/>
                    </a:cubicBezTo>
                    <a:lnTo>
                      <a:pt x="254360" y="159116"/>
                    </a:lnTo>
                    <a:lnTo>
                      <a:pt x="156755" y="159116"/>
                    </a:lnTo>
                    <a:lnTo>
                      <a:pt x="156755" y="112139"/>
                    </a:lnTo>
                    <a:lnTo>
                      <a:pt x="329651" y="112139"/>
                    </a:lnTo>
                    <a:lnTo>
                      <a:pt x="329651" y="146993"/>
                    </a:lnTo>
                    <a:cubicBezTo>
                      <a:pt x="329651" y="188666"/>
                      <a:pt x="328132" y="203441"/>
                      <a:pt x="323195" y="217080"/>
                    </a:cubicBezTo>
                    <a:cubicBezTo>
                      <a:pt x="314460" y="240568"/>
                      <a:pt x="296610" y="251934"/>
                      <a:pt x="264709" y="255343"/>
                    </a:cubicBezTo>
                    <a:cubicBezTo>
                      <a:pt x="256733" y="256101"/>
                      <a:pt x="233566" y="256480"/>
                      <a:pt x="158749" y="256480"/>
                    </a:cubicBezTo>
                    <a:cubicBezTo>
                      <a:pt x="100642" y="256480"/>
                      <a:pt x="78235" y="255343"/>
                      <a:pt x="62284" y="251934"/>
                    </a:cubicBezTo>
                    <a:cubicBezTo>
                      <a:pt x="34560" y="245872"/>
                      <a:pt x="18230" y="234128"/>
                      <a:pt x="9495" y="213291"/>
                    </a:cubicBezTo>
                    <a:cubicBezTo>
                      <a:pt x="1899" y="196243"/>
                      <a:pt x="0" y="178437"/>
                      <a:pt x="0" y="131460"/>
                    </a:cubicBezTo>
                    <a:cubicBezTo>
                      <a:pt x="0" y="77285"/>
                      <a:pt x="3038" y="55691"/>
                      <a:pt x="12913" y="37885"/>
                    </a:cubicBezTo>
                    <a:cubicBezTo>
                      <a:pt x="24306" y="18185"/>
                      <a:pt x="42156" y="7956"/>
                      <a:pt x="74817" y="3410"/>
                    </a:cubicBezTo>
                    <a:cubicBezTo>
                      <a:pt x="92287" y="1137"/>
                      <a:pt x="123050" y="0"/>
                      <a:pt x="171282" y="0"/>
                    </a:cubicBezTo>
                    <a:cubicBezTo>
                      <a:pt x="240403" y="0"/>
                      <a:pt x="262430" y="1137"/>
                      <a:pt x="278381" y="4925"/>
                    </a:cubicBezTo>
                    <a:cubicBezTo>
                      <a:pt x="317498" y="14775"/>
                      <a:pt x="330031" y="34475"/>
                      <a:pt x="329651" y="87514"/>
                    </a:cubicBezTo>
                    <a:lnTo>
                      <a:pt x="254075" y="87514"/>
                    </a:lnTo>
                    <a:close/>
                  </a:path>
                </a:pathLst>
              </a:custGeom>
              <a:grpFill/>
              <a:ln w="9495"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spTree>
    <p:extLst>
      <p:ext uri="{BB962C8B-B14F-4D97-AF65-F5344CB8AC3E}">
        <p14:creationId xmlns:p14="http://schemas.microsoft.com/office/powerpoint/2010/main" val="1338430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16F60-56F1-58C5-12D3-7CF3274676F2}"/>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39D6EB3E-E809-DA66-B6CC-A94250DDBBC9}"/>
              </a:ext>
            </a:extLst>
          </p:cNvPr>
          <p:cNvSpPr>
            <a:spLocks noGrp="1"/>
          </p:cNvSpPr>
          <p:nvPr>
            <p:ph type="title"/>
          </p:nvPr>
        </p:nvSpPr>
        <p:spPr>
          <a:xfrm>
            <a:off x="457319" y="299465"/>
            <a:ext cx="10910887" cy="545361"/>
          </a:xfrm>
        </p:spPr>
        <p:txBody>
          <a:bodyPr/>
          <a:lstStyle/>
          <a:p>
            <a:r>
              <a:rPr lang="en-US"/>
              <a:t>Interference FAQ – New – July 2025</a:t>
            </a:r>
          </a:p>
        </p:txBody>
      </p:sp>
      <p:sp>
        <p:nvSpPr>
          <p:cNvPr id="6" name="Text Placeholder 2">
            <a:extLst>
              <a:ext uri="{FF2B5EF4-FFF2-40B4-BE49-F238E27FC236}">
                <a16:creationId xmlns:a16="http://schemas.microsoft.com/office/drawing/2014/main" id="{A47AC3B0-F2F3-DF38-8BF1-8B13DEADAAAD}"/>
              </a:ext>
            </a:extLst>
          </p:cNvPr>
          <p:cNvSpPr>
            <a:spLocks noGrp="1"/>
          </p:cNvSpPr>
          <p:nvPr>
            <p:ph type="body" sz="quarter" idx="17"/>
          </p:nvPr>
        </p:nvSpPr>
        <p:spPr>
          <a:xfrm>
            <a:off x="457319" y="954451"/>
            <a:ext cx="10465237" cy="886397"/>
          </a:xfrm>
        </p:spPr>
        <p:txBody>
          <a:bodyPr/>
          <a:lstStyle/>
          <a:p>
            <a:r>
              <a:rPr lang="en-US" sz="1800"/>
              <a:t>Would it be considered an interference under the information blocking regulations if a health IT developer of certified health IT limited a customer’s or a user’s choice of QHINs for the purposes of participating in TEFCA?</a:t>
            </a:r>
          </a:p>
        </p:txBody>
      </p:sp>
      <p:sp>
        <p:nvSpPr>
          <p:cNvPr id="7" name="Content Placeholder 3">
            <a:extLst>
              <a:ext uri="{FF2B5EF4-FFF2-40B4-BE49-F238E27FC236}">
                <a16:creationId xmlns:a16="http://schemas.microsoft.com/office/drawing/2014/main" id="{55B864AA-EA01-1A0F-24FF-B53B59776990}"/>
              </a:ext>
            </a:extLst>
          </p:cNvPr>
          <p:cNvSpPr>
            <a:spLocks noGrp="1"/>
          </p:cNvSpPr>
          <p:nvPr>
            <p:ph sz="quarter" idx="18"/>
          </p:nvPr>
        </p:nvSpPr>
        <p:spPr>
          <a:xfrm>
            <a:off x="457319" y="2072260"/>
            <a:ext cx="10575771" cy="2389209"/>
          </a:xfrm>
        </p:spPr>
        <p:txBody>
          <a:bodyPr/>
          <a:lstStyle/>
          <a:p>
            <a:pPr marL="0" indent="0">
              <a:lnSpc>
                <a:spcPct val="100000"/>
              </a:lnSpc>
              <a:buNone/>
            </a:pPr>
            <a:r>
              <a:rPr lang="en-US" sz="1600">
                <a:solidFill>
                  <a:schemeClr val="tx1"/>
                </a:solidFill>
              </a:rPr>
              <a:t>Yes, it would likely be considered an </a:t>
            </a:r>
            <a:r>
              <a:rPr lang="en-US" sz="1600" u="sng">
                <a:solidFill>
                  <a:schemeClr val="tx1"/>
                </a:solidFill>
                <a:hlinkClick r:id="rId2" tooltip="https://www.ecfr.gov/current/title-45/part-171/section-171.102#p-171.102(Interfere%20with%20or%20interference)">
                  <a:extLst>
                    <a:ext uri="{A12FA001-AC4F-418D-AE19-62706E023703}">
                      <ahyp:hlinkClr xmlns:ahyp="http://schemas.microsoft.com/office/drawing/2018/hyperlinkcolor" val="tx"/>
                    </a:ext>
                  </a:extLst>
                </a:hlinkClick>
              </a:rPr>
              <a:t>interference</a:t>
            </a:r>
            <a:r>
              <a:rPr lang="en-US" sz="1600">
                <a:solidFill>
                  <a:schemeClr val="tx1"/>
                </a:solidFill>
              </a:rPr>
              <a:t> with the access, exchange, or use of EHI if an actor restricts or impedes a customer or user from obtaining or using the QHIN connectivity services of their choice because such services provide for the access, exchange, and use of EHI.</a:t>
            </a:r>
          </a:p>
          <a:p>
            <a:pPr marL="0" indent="0">
              <a:lnSpc>
                <a:spcPct val="100000"/>
              </a:lnSpc>
              <a:buNone/>
            </a:pPr>
            <a:r>
              <a:rPr lang="en-US" sz="1600">
                <a:solidFill>
                  <a:schemeClr val="tx1"/>
                </a:solidFill>
              </a:rPr>
              <a:t>The information blocking law (42 U.S.C. § 300jj-52) may be implicated when an actor engages in exclusionary, discriminatory, or other practices that impede the dissemination or use of interoperable technologies and services, and that interfere with the access, exchange, or use of EHI (85 FR 25813-25814). Examples of practices by a developer of certified health IT that would likely be an interference include practices that restrict or impede a customer’s or a user’s access, exchange, or use of EHI through QHIN connectivity services by: establishing contractual terms that limit or have the effect of reducing the choices of a customer or user to use any QHIN; imposing unreasonable fees for access to certain QHINs; and taking unnecessary time for configuration changes or other technical steps needed to use a QHIN’s connectivity services. Each of these examples would be especially concerning when the QHIN may be a competitor of the actor because it may indicate that different fee structures or terms do not reflect genuine differences in the cost or the effort required to provide access, exchange, or use of EHI (85 FR 25814, 85 FR 25881-25882; 45 CFR 170.302(a)(2)).</a:t>
            </a:r>
            <a:endParaRPr lang="en-US"/>
          </a:p>
          <a:p>
            <a:pPr marL="0" indent="0">
              <a:lnSpc>
                <a:spcPct val="150000"/>
              </a:lnSpc>
              <a:buNone/>
            </a:pPr>
            <a:r>
              <a:rPr lang="en-US"/>
              <a:t>ID:IB.FAQ53.2025JUL</a:t>
            </a:r>
          </a:p>
        </p:txBody>
      </p:sp>
      <p:sp>
        <p:nvSpPr>
          <p:cNvPr id="8" name="TextBox 7">
            <a:extLst>
              <a:ext uri="{FF2B5EF4-FFF2-40B4-BE49-F238E27FC236}">
                <a16:creationId xmlns:a16="http://schemas.microsoft.com/office/drawing/2014/main" id="{4C4501BB-26D3-F846-429A-51B12E872002}"/>
              </a:ext>
            </a:extLst>
          </p:cNvPr>
          <p:cNvSpPr txBox="1"/>
          <p:nvPr/>
        </p:nvSpPr>
        <p:spPr>
          <a:xfrm>
            <a:off x="3456452" y="6427730"/>
            <a:ext cx="8003366" cy="261610"/>
          </a:xfrm>
          <a:prstGeom prst="rect">
            <a:avLst/>
          </a:prstGeom>
          <a:noFill/>
        </p:spPr>
        <p:txBody>
          <a:bodyPr wrap="square">
            <a:spAutoFit/>
          </a:bodyPr>
          <a:lstStyle/>
          <a:p>
            <a:r>
              <a:rPr lang="en-US" sz="1100">
                <a:hlinkClick r:id="rId3"/>
              </a:rPr>
              <a:t>https://www.healthit.gov/faq/can-actor-meet-fees-exception-if-it-conditions-access-exchange-or-use-ehi-establishment-revenue</a:t>
            </a:r>
            <a:r>
              <a:rPr lang="en-US" sz="1100"/>
              <a:t> </a:t>
            </a:r>
          </a:p>
        </p:txBody>
      </p:sp>
    </p:spTree>
    <p:extLst>
      <p:ext uri="{BB962C8B-B14F-4D97-AF65-F5344CB8AC3E}">
        <p14:creationId xmlns:p14="http://schemas.microsoft.com/office/powerpoint/2010/main" val="2906914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1BCF9-397A-BE12-2174-09CDF769664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4B796C17-A524-17BC-5DC8-EE60CD1C0BAD}"/>
              </a:ext>
            </a:extLst>
          </p:cNvPr>
          <p:cNvSpPr txBox="1">
            <a:spLocks/>
          </p:cNvSpPr>
          <p:nvPr/>
        </p:nvSpPr>
        <p:spPr bwMode="gray">
          <a:xfrm>
            <a:off x="457319" y="347870"/>
            <a:ext cx="10910887" cy="1004014"/>
          </a:xfrm>
          <a:prstGeom prst="rect">
            <a:avLst/>
          </a:prstGeom>
        </p:spPr>
        <p:txBody>
          <a:bodyPr vert="horz" lIns="0" tIns="0" rIns="0" bIns="45720" rtlCol="0" anchor="t" anchorCtr="0">
            <a:noAutofit/>
          </a:bodyPr>
          <a:lstStyle>
            <a:lvl1pPr algn="l" defTabSz="914126" rtl="0" eaLnBrk="1" latinLnBrk="0" hangingPunct="1">
              <a:lnSpc>
                <a:spcPct val="100000"/>
              </a:lnSpc>
              <a:spcBef>
                <a:spcPts val="0"/>
              </a:spcBef>
              <a:buNone/>
              <a:defRPr lang="en-US" sz="2649" b="0" kern="1200" spc="-50" dirty="0">
                <a:solidFill>
                  <a:schemeClr val="accent2"/>
                </a:solidFill>
                <a:latin typeface="+mj-lt"/>
                <a:ea typeface="+mj-ea"/>
                <a:cs typeface="+mj-cs"/>
              </a:defRPr>
            </a:lvl1pPr>
          </a:lstStyle>
          <a:p>
            <a:r>
              <a:rPr lang="en-US"/>
              <a:t>FAQ on automation technologies – New – December 2025</a:t>
            </a:r>
          </a:p>
        </p:txBody>
      </p:sp>
      <p:sp>
        <p:nvSpPr>
          <p:cNvPr id="5" name="Text Placeholder 2">
            <a:extLst>
              <a:ext uri="{FF2B5EF4-FFF2-40B4-BE49-F238E27FC236}">
                <a16:creationId xmlns:a16="http://schemas.microsoft.com/office/drawing/2014/main" id="{CF8CE1E5-E4AB-931B-0FC4-5757D4BAFD26}"/>
              </a:ext>
            </a:extLst>
          </p:cNvPr>
          <p:cNvSpPr>
            <a:spLocks noGrp="1"/>
          </p:cNvSpPr>
          <p:nvPr>
            <p:ph type="body" sz="quarter" idx="17"/>
          </p:nvPr>
        </p:nvSpPr>
        <p:spPr>
          <a:xfrm>
            <a:off x="457319" y="1075676"/>
            <a:ext cx="10334609" cy="789383"/>
          </a:xfrm>
        </p:spPr>
        <p:txBody>
          <a:bodyPr/>
          <a:lstStyle/>
          <a:p>
            <a:r>
              <a:rPr lang="en-US" sz="2000"/>
              <a:t>Could an actor’s practice that interferes with an automation technology’s ability to access, exchange, or use EHI implicate the information blocking regulations? </a:t>
            </a:r>
          </a:p>
        </p:txBody>
      </p:sp>
      <p:sp>
        <p:nvSpPr>
          <p:cNvPr id="6" name="Content Placeholder 3">
            <a:extLst>
              <a:ext uri="{FF2B5EF4-FFF2-40B4-BE49-F238E27FC236}">
                <a16:creationId xmlns:a16="http://schemas.microsoft.com/office/drawing/2014/main" id="{1C4DADA2-E5EE-E54F-67A2-F9A0D32FF49B}"/>
              </a:ext>
            </a:extLst>
          </p:cNvPr>
          <p:cNvSpPr>
            <a:spLocks noGrp="1"/>
          </p:cNvSpPr>
          <p:nvPr>
            <p:ph sz="quarter" idx="18"/>
          </p:nvPr>
        </p:nvSpPr>
        <p:spPr>
          <a:xfrm>
            <a:off x="457319" y="2079690"/>
            <a:ext cx="10535577" cy="3918204"/>
          </a:xfrm>
        </p:spPr>
        <p:txBody>
          <a:bodyPr/>
          <a:lstStyle/>
          <a:p>
            <a:pPr marL="0" indent="0">
              <a:lnSpc>
                <a:spcPct val="150000"/>
              </a:lnSpc>
              <a:buNone/>
            </a:pPr>
            <a:r>
              <a:rPr lang="en-US" sz="1800">
                <a:solidFill>
                  <a:schemeClr val="tx1"/>
                </a:solidFill>
              </a:rPr>
              <a:t>Yes. An actor’s practice that interferes with, prevents, or materially discourages the access, exchange, or use of EHI by automation technologies (e.g., robotic process automation (RPA), agentic artificial intelligence) could implicate the information blocking regulations. The information blocking definition (42 CFR 171.103)  is not specific to any particular means, manners, or mechanisms by which access, exchange, or use of EHI is sought and could be accomplished. Thus, an actor’s practice that is likely to interfere with, prevent, or materially discourage access, exchange, or use of EHI by automation technologies could implicate the information blocking provision. </a:t>
            </a:r>
          </a:p>
          <a:p>
            <a:pPr marL="0" indent="0">
              <a:lnSpc>
                <a:spcPct val="150000"/>
              </a:lnSpc>
              <a:buNone/>
            </a:pPr>
            <a:r>
              <a:rPr lang="en-US"/>
              <a:t>ID:IB.FAQ54.2025DEC</a:t>
            </a:r>
          </a:p>
          <a:p>
            <a:pPr marL="0" indent="0">
              <a:buNone/>
            </a:pPr>
            <a:endParaRPr lang="en-US"/>
          </a:p>
        </p:txBody>
      </p:sp>
      <p:sp>
        <p:nvSpPr>
          <p:cNvPr id="7" name="TextBox 6">
            <a:extLst>
              <a:ext uri="{FF2B5EF4-FFF2-40B4-BE49-F238E27FC236}">
                <a16:creationId xmlns:a16="http://schemas.microsoft.com/office/drawing/2014/main" id="{C6D945A9-6AAC-B54C-7671-3C3C2F885180}"/>
              </a:ext>
            </a:extLst>
          </p:cNvPr>
          <p:cNvSpPr txBox="1"/>
          <p:nvPr/>
        </p:nvSpPr>
        <p:spPr>
          <a:xfrm>
            <a:off x="457319" y="6155695"/>
            <a:ext cx="7634235" cy="261610"/>
          </a:xfrm>
          <a:prstGeom prst="rect">
            <a:avLst/>
          </a:prstGeom>
          <a:noFill/>
        </p:spPr>
        <p:txBody>
          <a:bodyPr wrap="square">
            <a:spAutoFit/>
          </a:bodyPr>
          <a:lstStyle/>
          <a:p>
            <a:r>
              <a:rPr lang="en-US" sz="1100">
                <a:hlinkClick r:id="rId2"/>
              </a:rPr>
              <a:t>https://www.healthit.gov/faq/could-actors-practice-interferes-automation-technologys-ability-access-exchange-or-use-ehi</a:t>
            </a:r>
            <a:r>
              <a:rPr lang="en-US" sz="1100"/>
              <a:t> </a:t>
            </a:r>
          </a:p>
        </p:txBody>
      </p:sp>
    </p:spTree>
    <p:extLst>
      <p:ext uri="{BB962C8B-B14F-4D97-AF65-F5344CB8AC3E}">
        <p14:creationId xmlns:p14="http://schemas.microsoft.com/office/powerpoint/2010/main" val="648887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FE856-A1C8-3AC7-E927-27AF5871EB5B}"/>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683A1A70-6546-D579-77C8-25925E81ABB2}"/>
              </a:ext>
            </a:extLst>
          </p:cNvPr>
          <p:cNvSpPr>
            <a:spLocks noGrp="1"/>
          </p:cNvSpPr>
          <p:nvPr>
            <p:ph type="title"/>
          </p:nvPr>
        </p:nvSpPr>
        <p:spPr>
          <a:xfrm>
            <a:off x="457319" y="166692"/>
            <a:ext cx="10910887" cy="514371"/>
          </a:xfrm>
        </p:spPr>
        <p:txBody>
          <a:bodyPr/>
          <a:lstStyle/>
          <a:p>
            <a:r>
              <a:rPr lang="en-US"/>
              <a:t>Manner Exception FAQ – 1 of 2 New – December 2025 </a:t>
            </a:r>
          </a:p>
        </p:txBody>
      </p:sp>
      <p:sp>
        <p:nvSpPr>
          <p:cNvPr id="6" name="Text Placeholder 2">
            <a:extLst>
              <a:ext uri="{FF2B5EF4-FFF2-40B4-BE49-F238E27FC236}">
                <a16:creationId xmlns:a16="http://schemas.microsoft.com/office/drawing/2014/main" id="{03A18D10-1DEB-CE1F-FC18-ADB236B18B1B}"/>
              </a:ext>
            </a:extLst>
          </p:cNvPr>
          <p:cNvSpPr>
            <a:spLocks noGrp="1"/>
          </p:cNvSpPr>
          <p:nvPr>
            <p:ph type="body" sz="quarter" idx="17"/>
          </p:nvPr>
        </p:nvSpPr>
        <p:spPr>
          <a:xfrm>
            <a:off x="457319" y="681063"/>
            <a:ext cx="10575771" cy="844847"/>
          </a:xfrm>
        </p:spPr>
        <p:txBody>
          <a:bodyPr/>
          <a:lstStyle/>
          <a:p>
            <a:r>
              <a:rPr lang="en-US" sz="1800"/>
              <a:t>Does an actor have to provide all the EHI requested by a requestor to satisfy the Manner Exception? </a:t>
            </a:r>
          </a:p>
          <a:p>
            <a:endParaRPr lang="en-US"/>
          </a:p>
        </p:txBody>
      </p:sp>
      <p:sp>
        <p:nvSpPr>
          <p:cNvPr id="7" name="Content Placeholder 3">
            <a:extLst>
              <a:ext uri="{FF2B5EF4-FFF2-40B4-BE49-F238E27FC236}">
                <a16:creationId xmlns:a16="http://schemas.microsoft.com/office/drawing/2014/main" id="{83DA45DD-16D2-58F1-B399-CFCE5C2C7FFD}"/>
              </a:ext>
            </a:extLst>
          </p:cNvPr>
          <p:cNvSpPr>
            <a:spLocks noGrp="1"/>
          </p:cNvSpPr>
          <p:nvPr>
            <p:ph sz="quarter" idx="18"/>
          </p:nvPr>
        </p:nvSpPr>
        <p:spPr>
          <a:xfrm>
            <a:off x="457319" y="1165617"/>
            <a:ext cx="11042255" cy="5304757"/>
          </a:xfrm>
        </p:spPr>
        <p:txBody>
          <a:bodyPr/>
          <a:lstStyle/>
          <a:p>
            <a:pPr marL="0" indent="0">
              <a:lnSpc>
                <a:spcPct val="100000"/>
              </a:lnSpc>
              <a:buNone/>
            </a:pPr>
            <a:r>
              <a:rPr lang="en-US">
                <a:solidFill>
                  <a:schemeClr val="tx1"/>
                </a:solidFill>
              </a:rPr>
              <a:t>Generally, yes, but it may depend on the circumstances.</a:t>
            </a:r>
          </a:p>
          <a:p>
            <a:pPr marL="0" indent="0">
              <a:lnSpc>
                <a:spcPct val="100000"/>
              </a:lnSpc>
              <a:buNone/>
            </a:pPr>
            <a:r>
              <a:rPr lang="en-US">
                <a:solidFill>
                  <a:schemeClr val="tx1"/>
                </a:solidFill>
              </a:rPr>
              <a:t>The scope of EHI</a:t>
            </a:r>
            <a:r>
              <a:rPr lang="en-US" baseline="30000">
                <a:solidFill>
                  <a:schemeClr val="tx1"/>
                </a:solidFill>
                <a:hlinkClick r:id="rId2">
                  <a:extLst>
                    <a:ext uri="{A12FA001-AC4F-418D-AE19-62706E023703}">
                      <ahyp:hlinkClr xmlns:ahyp="http://schemas.microsoft.com/office/drawing/2018/hyperlinkcolor" val="tx"/>
                    </a:ext>
                  </a:extLst>
                </a:hlinkClick>
              </a:rPr>
              <a:t>[1]</a:t>
            </a:r>
            <a:r>
              <a:rPr lang="en-US">
                <a:solidFill>
                  <a:schemeClr val="tx1"/>
                </a:solidFill>
              </a:rPr>
              <a:t> for which the actor must fulfill a request for access, exchange, or use in order to satisfy the Manner Exception is determined by the scope of the </a:t>
            </a:r>
            <a:r>
              <a:rPr lang="en-US" i="1">
                <a:solidFill>
                  <a:schemeClr val="tx1"/>
                </a:solidFill>
              </a:rPr>
              <a:t>request </a:t>
            </a:r>
            <a:r>
              <a:rPr lang="en-US">
                <a:solidFill>
                  <a:schemeClr val="tx1"/>
                </a:solidFill>
              </a:rPr>
              <a:t>and thus by the requestor. This is true regardless of whether the actor seeks to fulfill the request consistent with the </a:t>
            </a:r>
            <a:r>
              <a:rPr lang="en-US" i="1">
                <a:solidFill>
                  <a:schemeClr val="tx1"/>
                </a:solidFill>
              </a:rPr>
              <a:t>manner requested</a:t>
            </a:r>
            <a:r>
              <a:rPr lang="en-US">
                <a:solidFill>
                  <a:schemeClr val="tx1"/>
                </a:solidFill>
              </a:rPr>
              <a:t> condition (</a:t>
            </a:r>
            <a:r>
              <a:rPr lang="en-US" i="1">
                <a:solidFill>
                  <a:schemeClr val="tx1"/>
                </a:solidFill>
              </a:rPr>
              <a:t>see </a:t>
            </a:r>
            <a:r>
              <a:rPr lang="en-US">
                <a:solidFill>
                  <a:schemeClr val="tx1"/>
                </a:solidFill>
              </a:rPr>
              <a:t>45 CFR 171.301(a)), the </a:t>
            </a:r>
            <a:r>
              <a:rPr lang="en-US" i="1">
                <a:solidFill>
                  <a:schemeClr val="tx1"/>
                </a:solidFill>
              </a:rPr>
              <a:t>alternative manner </a:t>
            </a:r>
            <a:r>
              <a:rPr lang="en-US">
                <a:solidFill>
                  <a:schemeClr val="tx1"/>
                </a:solidFill>
              </a:rPr>
              <a:t>condition (45 CFR 171.301(b)), or a combination of the conditions.</a:t>
            </a:r>
          </a:p>
          <a:p>
            <a:pPr marL="0" indent="0">
              <a:lnSpc>
                <a:spcPct val="100000"/>
              </a:lnSpc>
              <a:buNone/>
            </a:pPr>
            <a:r>
              <a:rPr lang="en-US">
                <a:solidFill>
                  <a:schemeClr val="tx1"/>
                </a:solidFill>
              </a:rPr>
              <a:t>If the requestor’s request is for access, exchange, or use of a subset of EHI that the actor can fulfill in the manner requested (45 CFR 171.301(a)), then the actor can satisfy the Manner Exception by providing access, exchange, or use of that subset of EHI in that requestor-specified manner so long as the actor’s practice in doing so is otherwise consistent with the Manner Exception (45 CFR 171.301).</a:t>
            </a:r>
          </a:p>
          <a:p>
            <a:pPr marL="0" indent="0">
              <a:lnSpc>
                <a:spcPct val="100000"/>
              </a:lnSpc>
              <a:buNone/>
            </a:pPr>
            <a:r>
              <a:rPr lang="en-US">
                <a:solidFill>
                  <a:schemeClr val="tx1"/>
                </a:solidFill>
              </a:rPr>
              <a:t>By contrast, if the actor cannot reach an agreement with the requestor or is not technically capable of providing all of the requested EHI in a particular requestor-specified manner, then to satisfy the Manner Exception for the request the actor would need to use one or more additional alternative manners specified by the requestor (45 CFR 171.301(b)(1)(</a:t>
            </a:r>
            <a:r>
              <a:rPr lang="en-US" err="1">
                <a:solidFill>
                  <a:schemeClr val="tx1"/>
                </a:solidFill>
              </a:rPr>
              <a:t>i</a:t>
            </a:r>
            <a:r>
              <a:rPr lang="en-US">
                <a:solidFill>
                  <a:schemeClr val="tx1"/>
                </a:solidFill>
              </a:rPr>
              <a:t>) and (ii)) or agreed to by the requestor (45 CFR 171.301(b)(1)(iii)), working through manners in the priority order identified in the </a:t>
            </a:r>
            <a:r>
              <a:rPr lang="en-US" i="1">
                <a:solidFill>
                  <a:schemeClr val="tx1"/>
                </a:solidFill>
              </a:rPr>
              <a:t>alternative manner</a:t>
            </a:r>
            <a:r>
              <a:rPr lang="en-US">
                <a:solidFill>
                  <a:schemeClr val="tx1"/>
                </a:solidFill>
              </a:rPr>
              <a:t> condition, until the actor has made all requested EHI available to the requestor.</a:t>
            </a:r>
          </a:p>
          <a:p>
            <a:pPr marL="0" indent="0">
              <a:lnSpc>
                <a:spcPct val="100000"/>
              </a:lnSpc>
              <a:buNone/>
            </a:pPr>
            <a:r>
              <a:rPr lang="en-US">
                <a:solidFill>
                  <a:schemeClr val="tx1"/>
                </a:solidFill>
              </a:rPr>
              <a:t>An actor might have the technical capability to satisfy the Manner Exception for only some of the EHI requested in the manner(s) the requestor specifies. In such instances, the actor may want to consider whether another exception may apply for the remaining EHI not fulfilled through the Manner Exception.</a:t>
            </a:r>
            <a:br>
              <a:rPr lang="en-US" sz="1200">
                <a:solidFill>
                  <a:schemeClr val="tx1"/>
                </a:solidFill>
              </a:rPr>
            </a:br>
            <a:r>
              <a:rPr lang="en-US" sz="1200" baseline="30000">
                <a:solidFill>
                  <a:schemeClr val="tx1"/>
                </a:solidFill>
              </a:rPr>
              <a:t>[1]</a:t>
            </a:r>
            <a:r>
              <a:rPr lang="en-US" sz="1200">
                <a:solidFill>
                  <a:schemeClr val="tx1"/>
                </a:solidFill>
              </a:rPr>
              <a:t> </a:t>
            </a:r>
            <a:r>
              <a:rPr lang="en-US" sz="1200">
                <a:solidFill>
                  <a:schemeClr val="tx1"/>
                </a:solidFill>
                <a:hlinkClick r:id="rId3" tooltip="https://www.ecfr.gov/current/title-45/part-171/section-171.102#p-171.102(Electronic%20health%20information%20(EHI))">
                  <a:extLst>
                    <a:ext uri="{A12FA001-AC4F-418D-AE19-62706E023703}">
                      <ahyp:hlinkClr xmlns:ahyp="http://schemas.microsoft.com/office/drawing/2018/hyperlinkcolor" val="tx"/>
                    </a:ext>
                  </a:extLst>
                </a:hlinkClick>
              </a:rPr>
              <a:t>EHI</a:t>
            </a:r>
            <a:r>
              <a:rPr lang="en-US" sz="1200">
                <a:solidFill>
                  <a:schemeClr val="tx1"/>
                </a:solidFill>
              </a:rPr>
              <a:t> is defined for purposes of the information blocking regulations in </a:t>
            </a:r>
            <a:r>
              <a:rPr lang="en-US" sz="1200">
                <a:solidFill>
                  <a:schemeClr val="tx1"/>
                </a:solidFill>
                <a:hlinkClick r:id="rId4" tooltip="https://www.ecfr.gov/current/title-45/subtitle-A/subchapter-D/part-171/subpart-A/section-171.102">
                  <a:extLst>
                    <a:ext uri="{A12FA001-AC4F-418D-AE19-62706E023703}">
                      <ahyp:hlinkClr xmlns:ahyp="http://schemas.microsoft.com/office/drawing/2018/hyperlinkcolor" val="tx"/>
                    </a:ext>
                  </a:extLst>
                </a:hlinkClick>
              </a:rPr>
              <a:t>45 CFR 171.102</a:t>
            </a:r>
            <a:r>
              <a:rPr lang="en-US" sz="1200">
                <a:solidFill>
                  <a:schemeClr val="tx1"/>
                </a:solidFill>
              </a:rPr>
              <a:t>. On and after October 6, 2022, the scope of EHI for purposes of the information blocking definition (</a:t>
            </a:r>
            <a:r>
              <a:rPr lang="en-US" sz="1200">
                <a:solidFill>
                  <a:schemeClr val="tx1"/>
                </a:solidFill>
                <a:hlinkClick r:id="rId5" tooltip="https://www.ecfr.gov/current/title-45/section-171.103">
                  <a:extLst>
                    <a:ext uri="{A12FA001-AC4F-418D-AE19-62706E023703}">
                      <ahyp:hlinkClr xmlns:ahyp="http://schemas.microsoft.com/office/drawing/2018/hyperlinkcolor" val="tx"/>
                    </a:ext>
                  </a:extLst>
                </a:hlinkClick>
              </a:rPr>
              <a:t>45 CFR 171.103</a:t>
            </a:r>
            <a:r>
              <a:rPr lang="en-US" sz="1200">
                <a:solidFill>
                  <a:schemeClr val="tx1"/>
                </a:solidFill>
              </a:rPr>
              <a:t>) is EHI as defined in 45 CFR 171.102 (89 FR 1199, 85 FR 70069).  </a:t>
            </a:r>
          </a:p>
          <a:p>
            <a:pPr marL="0" indent="0">
              <a:lnSpc>
                <a:spcPct val="100000"/>
              </a:lnSpc>
              <a:buNone/>
            </a:pPr>
            <a:r>
              <a:rPr lang="en-US" sz="1200"/>
              <a:t>ID:IB.FAQ55.2025DEC</a:t>
            </a:r>
          </a:p>
        </p:txBody>
      </p:sp>
      <p:sp>
        <p:nvSpPr>
          <p:cNvPr id="8" name="TextBox 7">
            <a:extLst>
              <a:ext uri="{FF2B5EF4-FFF2-40B4-BE49-F238E27FC236}">
                <a16:creationId xmlns:a16="http://schemas.microsoft.com/office/drawing/2014/main" id="{41957ADE-0C35-7618-546D-6262D3CB9D5D}"/>
              </a:ext>
            </a:extLst>
          </p:cNvPr>
          <p:cNvSpPr txBox="1"/>
          <p:nvPr/>
        </p:nvSpPr>
        <p:spPr>
          <a:xfrm>
            <a:off x="4592910" y="6470374"/>
            <a:ext cx="6775296" cy="261610"/>
          </a:xfrm>
          <a:prstGeom prst="rect">
            <a:avLst/>
          </a:prstGeom>
          <a:noFill/>
        </p:spPr>
        <p:txBody>
          <a:bodyPr wrap="square">
            <a:spAutoFit/>
          </a:bodyPr>
          <a:lstStyle/>
          <a:p>
            <a:r>
              <a:rPr lang="en-US" sz="1100">
                <a:hlinkClick r:id="rId6"/>
              </a:rPr>
              <a:t>https://www.healthit.gov/faq/does-actor-have-provide-all-ehi-requested-requestor-satisfy-manner-exception</a:t>
            </a:r>
            <a:r>
              <a:rPr lang="en-US" sz="1100"/>
              <a:t> </a:t>
            </a:r>
          </a:p>
        </p:txBody>
      </p:sp>
    </p:spTree>
    <p:extLst>
      <p:ext uri="{BB962C8B-B14F-4D97-AF65-F5344CB8AC3E}">
        <p14:creationId xmlns:p14="http://schemas.microsoft.com/office/powerpoint/2010/main" val="282092988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ASTP v2-2">
      <a:dk1>
        <a:srgbClr val="000000"/>
      </a:dk1>
      <a:lt1>
        <a:srgbClr val="FFFFFF"/>
      </a:lt1>
      <a:dk2>
        <a:srgbClr val="F0F0F0"/>
      </a:dk2>
      <a:lt2>
        <a:srgbClr val="E0F2FF"/>
      </a:lt2>
      <a:accent1>
        <a:srgbClr val="0F34BA"/>
      </a:accent1>
      <a:accent2>
        <a:srgbClr val="081F79"/>
      </a:accent2>
      <a:accent3>
        <a:srgbClr val="0066FF"/>
      </a:accent3>
      <a:accent4>
        <a:srgbClr val="007D70"/>
      </a:accent4>
      <a:accent5>
        <a:srgbClr val="6E26D9"/>
      </a:accent5>
      <a:accent6>
        <a:srgbClr val="9E05C2"/>
      </a:accent6>
      <a:hlink>
        <a:srgbClr val="0A41D3"/>
      </a:hlink>
      <a:folHlink>
        <a:srgbClr val="0F34B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bg1">
            <a:lumMod val="95000"/>
          </a:schemeClr>
        </a:solidFill>
        <a:ln w="28575" cap="flat" cmpd="sng" algn="ctr">
          <a:noFill/>
          <a:prstDash val="solid"/>
          <a:miter lim="800000"/>
          <a:headEnd type="none" w="med" len="med"/>
          <a:tailEnd type="none" w="med" len="med"/>
        </a:ln>
        <a:effectLst/>
      </a:spPr>
      <a:bodyPr vert="horz" wrap="square" lIns="91429" tIns="45715" rIns="91429" bIns="45715" numCol="1" rtlCol="0" anchor="ctr" anchorCtr="0" compatLnSpc="1">
        <a:prstTxWarp prst="textNoShape">
          <a:avLst/>
        </a:prstTxWarp>
        <a:noAutofit/>
      </a:bodyPr>
      <a:lstStyle>
        <a:defPPr algn="ctr" fontAlgn="base">
          <a:lnSpc>
            <a:spcPct val="90000"/>
          </a:lnSpc>
          <a:spcAft>
            <a:spcPct val="0"/>
          </a:spcAft>
          <a:buClr>
            <a:schemeClr val="accent2"/>
          </a:buClr>
          <a:buSzPct val="90000"/>
          <a:defRPr b="1" dirty="0">
            <a:solidFill>
              <a:schemeClr val="accent1"/>
            </a:solidFill>
            <a:latin typeface="+mj-lt"/>
          </a:defRPr>
        </a:defPPr>
      </a:lstStyle>
    </a:spDef>
    <a:lnDef>
      <a:spPr bwMode="gray">
        <a:noFill/>
        <a:ln w="12700" cap="rnd">
          <a:solidFill>
            <a:schemeClr val="bg1">
              <a:lumMod val="75000"/>
            </a:schemeClr>
          </a:solidFill>
          <a:prstDash val="solid"/>
          <a:round/>
          <a:headEnd/>
          <a:tailEnd/>
        </a:ln>
        <a:effectLst/>
      </a:spPr>
      <a:bodyPr/>
      <a:lstStyle/>
    </a:lnDef>
    <a:txDef>
      <a:spPr bwMode="gray"/>
      <a:bodyPr wrap="square" lIns="45720" tIns="45720" rIns="45720" bIns="45720" rtlCol="0">
        <a:noAutofit/>
      </a:bodyPr>
      <a:lstStyle>
        <a:defPPr marL="171450" indent="-171450" algn="l">
          <a:lnSpc>
            <a:spcPct val="90000"/>
          </a:lnSpc>
          <a:spcBef>
            <a:spcPts val="1000"/>
          </a:spcBef>
          <a:buFont typeface="Arial" panose="020B0604020202020204" pitchFamily="34" charset="0"/>
          <a:buChar char="•"/>
          <a:defRPr sz="1600" dirty="0" err="1" smtClean="0"/>
        </a:defPPr>
      </a:lstStyle>
    </a:txDef>
  </a:objectDefaults>
  <a:extraClrSchemeLst/>
  <a:extLst>
    <a:ext uri="{05A4C25C-085E-4340-85A3-A5531E510DB2}">
      <thm15:themeFamily xmlns:thm15="http://schemas.microsoft.com/office/thememl/2012/main" name="HTI-3 PCA Final Rule slide deck_12-16-2024" id="{6DCD8031-B0E1-46D9-9785-51AF7DF6BC24}" vid="{FA5DE5E3-2C87-42A5-801A-92F3F669A899}"/>
    </a:ext>
  </a:extLst>
</a:theme>
</file>

<file path=ppt/theme/theme2.xml><?xml version="1.0" encoding="utf-8"?>
<a:theme xmlns:a="http://schemas.openxmlformats.org/drawingml/2006/main" name="4_Office Theme">
  <a:themeElements>
    <a:clrScheme name="ASTP v2-2">
      <a:dk1>
        <a:srgbClr val="000000"/>
      </a:dk1>
      <a:lt1>
        <a:srgbClr val="FFFFFF"/>
      </a:lt1>
      <a:dk2>
        <a:srgbClr val="F0F0F0"/>
      </a:dk2>
      <a:lt2>
        <a:srgbClr val="E0F2FF"/>
      </a:lt2>
      <a:accent1>
        <a:srgbClr val="0F34BA"/>
      </a:accent1>
      <a:accent2>
        <a:srgbClr val="081F79"/>
      </a:accent2>
      <a:accent3>
        <a:srgbClr val="0066FF"/>
      </a:accent3>
      <a:accent4>
        <a:srgbClr val="007D70"/>
      </a:accent4>
      <a:accent5>
        <a:srgbClr val="6E26D9"/>
      </a:accent5>
      <a:accent6>
        <a:srgbClr val="9E05C2"/>
      </a:accent6>
      <a:hlink>
        <a:srgbClr val="0A41D3"/>
      </a:hlink>
      <a:folHlink>
        <a:srgbClr val="0F34B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bg1">
            <a:lumMod val="95000"/>
          </a:schemeClr>
        </a:solidFill>
        <a:ln w="28575" cap="flat" cmpd="sng" algn="ctr">
          <a:noFill/>
          <a:prstDash val="solid"/>
          <a:miter lim="800000"/>
          <a:headEnd type="none" w="med" len="med"/>
          <a:tailEnd type="none" w="med" len="med"/>
        </a:ln>
        <a:effectLst/>
      </a:spPr>
      <a:bodyPr vert="horz" wrap="square" lIns="91429" tIns="45715" rIns="91429" bIns="45715" numCol="1" rtlCol="0" anchor="ctr" anchorCtr="0" compatLnSpc="1">
        <a:prstTxWarp prst="textNoShape">
          <a:avLst/>
        </a:prstTxWarp>
        <a:noAutofit/>
      </a:bodyPr>
      <a:lstStyle>
        <a:defPPr algn="ctr" fontAlgn="base">
          <a:lnSpc>
            <a:spcPct val="90000"/>
          </a:lnSpc>
          <a:spcAft>
            <a:spcPct val="0"/>
          </a:spcAft>
          <a:buClr>
            <a:schemeClr val="accent2"/>
          </a:buClr>
          <a:buSzPct val="90000"/>
          <a:defRPr b="1" dirty="0">
            <a:solidFill>
              <a:schemeClr val="accent1"/>
            </a:solidFill>
            <a:latin typeface="+mj-lt"/>
          </a:defRPr>
        </a:defPPr>
      </a:lstStyle>
    </a:spDef>
    <a:lnDef>
      <a:spPr bwMode="gray">
        <a:noFill/>
        <a:ln w="12700" cap="rnd">
          <a:solidFill>
            <a:schemeClr val="bg1">
              <a:lumMod val="75000"/>
            </a:schemeClr>
          </a:solidFill>
          <a:prstDash val="solid"/>
          <a:round/>
          <a:headEnd/>
          <a:tailEnd/>
        </a:ln>
        <a:effectLst/>
      </a:spPr>
      <a:bodyPr/>
      <a:lstStyle/>
    </a:lnDef>
    <a:txDef>
      <a:spPr bwMode="gray"/>
      <a:bodyPr wrap="square" lIns="45720" tIns="45720" rIns="45720" bIns="45720" rtlCol="0">
        <a:noAutofit/>
      </a:bodyPr>
      <a:lstStyle>
        <a:defPPr marL="171450" indent="-171450" algn="l">
          <a:lnSpc>
            <a:spcPct val="90000"/>
          </a:lnSpc>
          <a:spcBef>
            <a:spcPts val="1000"/>
          </a:spcBef>
          <a:buFont typeface="Arial" panose="020B0604020202020204" pitchFamily="34" charset="0"/>
          <a:buChar char="•"/>
          <a:defRPr sz="1600" dirty="0" err="1" smtClean="0"/>
        </a:defPPr>
      </a:lstStyle>
    </a:txDef>
  </a:objectDefaults>
  <a:extraClrSchemeLst/>
  <a:extLst>
    <a:ext uri="{05A4C25C-085E-4340-85A3-A5531E510DB2}">
      <thm15:themeFamily xmlns:thm15="http://schemas.microsoft.com/office/thememl/2012/main" name="HTI-3 PCA Final Rule slide deck_12-16-2024" id="{6DCD8031-B0E1-46D9-9785-51AF7DF6BC24}" vid="{FA5DE5E3-2C87-42A5-801A-92F3F669A899}"/>
    </a:ext>
  </a:extLst>
</a:theme>
</file>

<file path=ppt/theme/theme3.xml><?xml version="1.0" encoding="utf-8"?>
<a:theme xmlns:a="http://schemas.openxmlformats.org/drawingml/2006/main" name="2_Office Theme">
  <a:themeElements>
    <a:clrScheme name="ASTP">
      <a:dk1>
        <a:srgbClr val="000000"/>
      </a:dk1>
      <a:lt1>
        <a:srgbClr val="FAFBFC"/>
      </a:lt1>
      <a:dk2>
        <a:srgbClr val="EAEEF2"/>
      </a:dk2>
      <a:lt2>
        <a:srgbClr val="FDB816"/>
      </a:lt2>
      <a:accent1>
        <a:srgbClr val="0030CE"/>
      </a:accent1>
      <a:accent2>
        <a:srgbClr val="001D91"/>
      </a:accent2>
      <a:accent3>
        <a:srgbClr val="0098FF"/>
      </a:accent3>
      <a:accent4>
        <a:srgbClr val="00B6A5"/>
      </a:accent4>
      <a:accent5>
        <a:srgbClr val="AC8BFF"/>
      </a:accent5>
      <a:accent6>
        <a:srgbClr val="CD5FDB"/>
      </a:accent6>
      <a:hlink>
        <a:srgbClr val="0541FA"/>
      </a:hlink>
      <a:folHlink>
        <a:srgbClr val="0734C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bg1">
            <a:lumMod val="95000"/>
          </a:schemeClr>
        </a:solidFill>
        <a:ln w="28575" cap="flat" cmpd="sng" algn="ctr">
          <a:noFill/>
          <a:prstDash val="solid"/>
          <a:miter lim="800000"/>
          <a:headEnd type="none" w="med" len="med"/>
          <a:tailEnd type="none" w="med" len="med"/>
        </a:ln>
        <a:effectLst/>
      </a:spPr>
      <a:bodyPr vert="horz" wrap="square" lIns="91429" tIns="45715" rIns="91429" bIns="45715" numCol="1" rtlCol="0" anchor="ctr" anchorCtr="0" compatLnSpc="1">
        <a:prstTxWarp prst="textNoShape">
          <a:avLst/>
        </a:prstTxWarp>
        <a:noAutofit/>
      </a:bodyPr>
      <a:lstStyle>
        <a:defPPr algn="ctr" fontAlgn="base">
          <a:lnSpc>
            <a:spcPct val="90000"/>
          </a:lnSpc>
          <a:spcAft>
            <a:spcPct val="0"/>
          </a:spcAft>
          <a:buClr>
            <a:schemeClr val="accent2"/>
          </a:buClr>
          <a:buSzPct val="90000"/>
          <a:defRPr b="1" dirty="0">
            <a:solidFill>
              <a:schemeClr val="accent1"/>
            </a:solidFill>
            <a:latin typeface="+mj-lt"/>
          </a:defRPr>
        </a:defPPr>
      </a:lstStyle>
    </a:spDef>
    <a:lnDef>
      <a:spPr bwMode="gray">
        <a:noFill/>
        <a:ln w="12700" cap="rnd">
          <a:solidFill>
            <a:schemeClr val="bg1">
              <a:lumMod val="75000"/>
            </a:schemeClr>
          </a:solidFill>
          <a:prstDash val="solid"/>
          <a:round/>
          <a:headEnd/>
          <a:tailEnd/>
        </a:ln>
        <a:effectLst/>
      </a:spPr>
      <a:bodyPr/>
      <a:lstStyle/>
    </a:lnDef>
    <a:txDef>
      <a:spPr bwMode="gray"/>
      <a:bodyPr wrap="square" lIns="45720" tIns="45720" rIns="45720" bIns="45720" rtlCol="0">
        <a:noAutofit/>
      </a:bodyPr>
      <a:lstStyle>
        <a:defPPr marL="171450" indent="-171450" algn="l">
          <a:lnSpc>
            <a:spcPct val="90000"/>
          </a:lnSpc>
          <a:spcBef>
            <a:spcPts val="1000"/>
          </a:spcBef>
          <a:buFont typeface="Arial" panose="020B0604020202020204" pitchFamily="34" charset="0"/>
          <a:buChar char="•"/>
          <a:defRPr sz="1600" dirty="0" err="1" smtClean="0"/>
        </a:defPPr>
      </a:lstStyle>
    </a:txDef>
  </a:objectDefaults>
  <a:extraClrSchemeLst/>
  <a:extLst>
    <a:ext uri="{05A4C25C-085E-4340-85A3-A5531E510DB2}">
      <thm15:themeFamily xmlns:thm15="http://schemas.microsoft.com/office/thememl/2012/main" name="Presentation3" id="{C94C2312-B201-FB44-AFC0-8E2037DA33D2}" vid="{ACCEF984-BD6A-A34C-A1FB-70B98785CE66}"/>
    </a:ext>
  </a:extLst>
</a:theme>
</file>

<file path=ppt/theme/theme4.xml><?xml version="1.0" encoding="utf-8"?>
<a:theme xmlns:a="http://schemas.openxmlformats.org/drawingml/2006/main" name="2026ASTP">
  <a:themeElements>
    <a:clrScheme name="ASTP v2-2">
      <a:dk1>
        <a:srgbClr val="000000"/>
      </a:dk1>
      <a:lt1>
        <a:srgbClr val="FFFFFF"/>
      </a:lt1>
      <a:dk2>
        <a:srgbClr val="F0F0F0"/>
      </a:dk2>
      <a:lt2>
        <a:srgbClr val="E0F2FF"/>
      </a:lt2>
      <a:accent1>
        <a:srgbClr val="0F34BA"/>
      </a:accent1>
      <a:accent2>
        <a:srgbClr val="081F79"/>
      </a:accent2>
      <a:accent3>
        <a:srgbClr val="0066FF"/>
      </a:accent3>
      <a:accent4>
        <a:srgbClr val="007D70"/>
      </a:accent4>
      <a:accent5>
        <a:srgbClr val="6E26D9"/>
      </a:accent5>
      <a:accent6>
        <a:srgbClr val="9E05C2"/>
      </a:accent6>
      <a:hlink>
        <a:srgbClr val="0A41D3"/>
      </a:hlink>
      <a:folHlink>
        <a:srgbClr val="0F34B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bg1">
            <a:lumMod val="95000"/>
          </a:schemeClr>
        </a:solidFill>
        <a:ln w="28575" cap="flat" cmpd="sng" algn="ctr">
          <a:noFill/>
          <a:prstDash val="solid"/>
          <a:miter lim="800000"/>
          <a:headEnd type="none" w="med" len="med"/>
          <a:tailEnd type="none" w="med" len="med"/>
        </a:ln>
        <a:effectLst/>
      </a:spPr>
      <a:bodyPr vert="horz" wrap="square" lIns="91429" tIns="45715" rIns="91429" bIns="45715" numCol="1" rtlCol="0" anchor="ctr" anchorCtr="0" compatLnSpc="1">
        <a:prstTxWarp prst="textNoShape">
          <a:avLst/>
        </a:prstTxWarp>
        <a:noAutofit/>
      </a:bodyPr>
      <a:lstStyle>
        <a:defPPr algn="ctr" fontAlgn="base">
          <a:lnSpc>
            <a:spcPct val="90000"/>
          </a:lnSpc>
          <a:spcAft>
            <a:spcPct val="0"/>
          </a:spcAft>
          <a:buClr>
            <a:schemeClr val="accent2"/>
          </a:buClr>
          <a:buSzPct val="90000"/>
          <a:defRPr b="1" dirty="0">
            <a:solidFill>
              <a:schemeClr val="accent1"/>
            </a:solidFill>
            <a:latin typeface="+mj-lt"/>
          </a:defRPr>
        </a:defPPr>
      </a:lstStyle>
    </a:spDef>
    <a:lnDef>
      <a:spPr bwMode="gray">
        <a:noFill/>
        <a:ln w="12700" cap="rnd">
          <a:solidFill>
            <a:schemeClr val="bg1">
              <a:lumMod val="75000"/>
            </a:schemeClr>
          </a:solidFill>
          <a:prstDash val="solid"/>
          <a:round/>
          <a:headEnd/>
          <a:tailEnd/>
        </a:ln>
        <a:effectLst/>
      </a:spPr>
      <a:bodyPr/>
      <a:lstStyle/>
    </a:lnDef>
    <a:txDef>
      <a:spPr bwMode="gray"/>
      <a:bodyPr wrap="square" lIns="45720" tIns="45720" rIns="45720" bIns="45720" rtlCol="0">
        <a:noAutofit/>
      </a:bodyPr>
      <a:lstStyle>
        <a:defPPr marL="171450" indent="-171450" algn="l">
          <a:lnSpc>
            <a:spcPct val="90000"/>
          </a:lnSpc>
          <a:spcBef>
            <a:spcPts val="1000"/>
          </a:spcBef>
          <a:buFont typeface="Arial" panose="020B0604020202020204" pitchFamily="34" charset="0"/>
          <a:buChar char="•"/>
          <a:defRPr sz="1600" dirty="0" err="1" smtClean="0"/>
        </a:defPPr>
      </a:lstStyle>
    </a:txDef>
  </a:objectDefaults>
  <a:extraClrSchemeLst/>
  <a:custClrLst>
    <a:custClr name="Blue 90">
      <a:srgbClr val="081F7A"/>
    </a:custClr>
    <a:custClr name="Cyan 90">
      <a:srgbClr val="002D54"/>
    </a:custClr>
    <a:custClr name="Purple 90">
      <a:srgbClr val="31135E"/>
    </a:custClr>
    <a:custClr name="Plum 90">
      <a:srgbClr val="400D4F"/>
    </a:custClr>
    <a:custClr name="Magenta 90">
      <a:srgbClr val="510224"/>
    </a:custClr>
    <a:custClr name="Teal 90">
      <a:srgbClr val="022B30"/>
    </a:custClr>
    <a:custClr name="Green 90">
      <a:srgbClr val="022D0D"/>
    </a:custClr>
    <a:custClr name="Orange 90">
      <a:srgbClr val="491903"/>
    </a:custClr>
    <a:custClr name="Grey 90">
      <a:srgbClr val="21272A"/>
    </a:custClr>
    <a:custClr name="Red">
      <a:srgbClr val="E61048"/>
    </a:custClr>
    <a:custClr name="Blue 70">
      <a:srgbClr val="0F34BA"/>
    </a:custClr>
    <a:custClr name="Cyan 70">
      <a:srgbClr val="00539A"/>
    </a:custClr>
    <a:custClr name="Purple 70">
      <a:srgbClr val="6929C4"/>
    </a:custClr>
    <a:custClr name="Plum 70">
      <a:srgbClr val="821E9C"/>
    </a:custClr>
    <a:custClr name="Magenta 70">
      <a:srgbClr val="9F1853"/>
    </a:custClr>
    <a:custClr name="Teal 70">
      <a:srgbClr val="005D5D"/>
    </a:custClr>
    <a:custClr name="Green 70">
      <a:srgbClr val="0E6027"/>
    </a:custClr>
    <a:custClr name="Orange 70">
      <a:srgbClr val="94340A"/>
    </a:custClr>
    <a:custClr name="Grey 70">
      <a:srgbClr val="4D5358"/>
    </a:custClr>
    <a:custClr name="Orange ">
      <a:srgbClr val="FF832B"/>
    </a:custClr>
    <a:custClr name="Blue 50">
      <a:srgbClr val="246DF7"/>
    </a:custClr>
    <a:custClr name="Cyan 50">
      <a:srgbClr val="1192E8"/>
    </a:custClr>
    <a:custClr name="Purple 50">
      <a:srgbClr val="A56EFF"/>
    </a:custClr>
    <a:custClr name="Plum 50">
      <a:srgbClr val="CB56E8"/>
    </a:custClr>
    <a:custClr name="Magenta 50">
      <a:srgbClr val="EE5396"/>
    </a:custClr>
    <a:custClr name="Teal 50">
      <a:srgbClr val="009D9A"/>
    </a:custClr>
    <a:custClr name="Green 50">
      <a:srgbClr val="24A148"/>
    </a:custClr>
    <a:custClr name="Orange 50">
      <a:srgbClr val="E75212"/>
    </a:custClr>
    <a:custClr name="Grey 50">
      <a:srgbClr val="878D96"/>
    </a:custClr>
    <a:custClr name="Yellow 50">
      <a:srgbClr val="F2A600"/>
    </a:custClr>
    <a:custClr name="Blue 30">
      <a:srgbClr val="80BFFC"/>
    </a:custClr>
    <a:custClr name="Cyan 30">
      <a:srgbClr val="82CFFF"/>
    </a:custClr>
    <a:custClr name="Purple 30">
      <a:srgbClr val="D4BBFF"/>
    </a:custClr>
    <a:custClr name="Plum 30">
      <a:srgbClr val="EDA6FF"/>
    </a:custClr>
    <a:custClr name="Magenta 30">
      <a:srgbClr val="FFAFD2"/>
    </a:custClr>
    <a:custClr name="Teal 30">
      <a:srgbClr val="5ADBD9"/>
    </a:custClr>
    <a:custClr name="Green 30">
      <a:srgbClr val="6FDC8C"/>
    </a:custClr>
    <a:custClr name="Orange 30">
      <a:srgbClr val="FFA178"/>
    </a:custClr>
    <a:custClr name="Grey 30">
      <a:srgbClr val="C1C7CD"/>
    </a:custClr>
    <a:custClr name="Yellow 30">
      <a:srgbClr val="FCD66E"/>
    </a:custClr>
    <a:custClr name="Blue 10">
      <a:srgbClr val="EBF6FF"/>
    </a:custClr>
    <a:custClr name="Cyan 10">
      <a:srgbClr val="E5F6FF"/>
    </a:custClr>
    <a:custClr name="Purple 10">
      <a:srgbClr val="F6F2FF"/>
    </a:custClr>
    <a:custClr name="Plum 10">
      <a:srgbClr val="FCE6FF"/>
    </a:custClr>
    <a:custClr name="Magenta 10">
      <a:srgbClr val="FFF0F7"/>
    </a:custClr>
    <a:custClr name="Teal 10">
      <a:srgbClr val="D9FBFB"/>
    </a:custClr>
    <a:custClr name="Green 10">
      <a:srgbClr val="DEFBE6"/>
    </a:custClr>
    <a:custClr name="Orange 10">
      <a:srgbClr val="FFECE3"/>
    </a:custClr>
    <a:custClr name="Grey 10">
      <a:srgbClr val="F2F4F8"/>
    </a:custClr>
    <a:custClr name="Yellow 10">
      <a:srgbClr val="FFF7DE"/>
    </a:custClr>
  </a:custClrLst>
  <a:extLst>
    <a:ext uri="{05A4C25C-085E-4340-85A3-A5531E510DB2}">
      <thm15:themeFamily xmlns:thm15="http://schemas.microsoft.com/office/thememl/2012/main" name="2026ASTP" id="{A964474B-4015-2743-A00E-1F54B1D5FDF2}" vid="{A3D04DF1-949D-7947-A686-73E7A2083DB5}"/>
    </a:ext>
  </a:extLst>
</a:theme>
</file>

<file path=ppt/theme/theme5.xml><?xml version="1.0" encoding="utf-8"?>
<a:theme xmlns:a="http://schemas.openxmlformats.org/drawingml/2006/main" name="3_Office Theme">
  <a:themeElements>
    <a:clrScheme name="ASTP v2-2">
      <a:dk1>
        <a:srgbClr val="000000"/>
      </a:dk1>
      <a:lt1>
        <a:srgbClr val="FFFFFF"/>
      </a:lt1>
      <a:dk2>
        <a:srgbClr val="F0F0F0"/>
      </a:dk2>
      <a:lt2>
        <a:srgbClr val="E0F2FF"/>
      </a:lt2>
      <a:accent1>
        <a:srgbClr val="0F34BA"/>
      </a:accent1>
      <a:accent2>
        <a:srgbClr val="081F79"/>
      </a:accent2>
      <a:accent3>
        <a:srgbClr val="0066FF"/>
      </a:accent3>
      <a:accent4>
        <a:srgbClr val="007D70"/>
      </a:accent4>
      <a:accent5>
        <a:srgbClr val="6E26D9"/>
      </a:accent5>
      <a:accent6>
        <a:srgbClr val="9E05C2"/>
      </a:accent6>
      <a:hlink>
        <a:srgbClr val="0A41D3"/>
      </a:hlink>
      <a:folHlink>
        <a:srgbClr val="0F34B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bg1">
            <a:lumMod val="95000"/>
          </a:schemeClr>
        </a:solidFill>
        <a:ln w="28575" cap="flat" cmpd="sng" algn="ctr">
          <a:noFill/>
          <a:prstDash val="solid"/>
          <a:miter lim="800000"/>
          <a:headEnd type="none" w="med" len="med"/>
          <a:tailEnd type="none" w="med" len="med"/>
        </a:ln>
        <a:effectLst/>
      </a:spPr>
      <a:bodyPr vert="horz" wrap="square" lIns="91429" tIns="45715" rIns="91429" bIns="45715" numCol="1" rtlCol="0" anchor="ctr" anchorCtr="0" compatLnSpc="1">
        <a:prstTxWarp prst="textNoShape">
          <a:avLst/>
        </a:prstTxWarp>
        <a:noAutofit/>
      </a:bodyPr>
      <a:lstStyle>
        <a:defPPr algn="ctr" fontAlgn="base">
          <a:lnSpc>
            <a:spcPct val="90000"/>
          </a:lnSpc>
          <a:spcAft>
            <a:spcPct val="0"/>
          </a:spcAft>
          <a:buClr>
            <a:schemeClr val="accent2"/>
          </a:buClr>
          <a:buSzPct val="90000"/>
          <a:defRPr b="1" dirty="0">
            <a:solidFill>
              <a:schemeClr val="accent1"/>
            </a:solidFill>
            <a:latin typeface="+mj-lt"/>
          </a:defRPr>
        </a:defPPr>
      </a:lstStyle>
    </a:spDef>
    <a:lnDef>
      <a:spPr bwMode="gray">
        <a:noFill/>
        <a:ln w="12700" cap="rnd">
          <a:solidFill>
            <a:schemeClr val="bg1">
              <a:lumMod val="75000"/>
            </a:schemeClr>
          </a:solidFill>
          <a:prstDash val="solid"/>
          <a:round/>
          <a:headEnd/>
          <a:tailEnd/>
        </a:ln>
        <a:effectLst/>
      </a:spPr>
      <a:bodyPr/>
      <a:lstStyle/>
    </a:lnDef>
    <a:txDef>
      <a:spPr bwMode="gray"/>
      <a:bodyPr wrap="square" lIns="45720" tIns="45720" rIns="45720" bIns="45720" rtlCol="0">
        <a:noAutofit/>
      </a:bodyPr>
      <a:lstStyle>
        <a:defPPr marL="171450" indent="-171450" algn="l">
          <a:lnSpc>
            <a:spcPct val="90000"/>
          </a:lnSpc>
          <a:spcBef>
            <a:spcPts val="1000"/>
          </a:spcBef>
          <a:buFont typeface="Arial" panose="020B0604020202020204" pitchFamily="34" charset="0"/>
          <a:buChar char="•"/>
          <a:defRPr sz="1600" dirty="0" err="1" smtClean="0"/>
        </a:defPPr>
      </a:lstStyle>
    </a:txDef>
  </a:objectDefaults>
  <a:extraClrSchemeLst/>
  <a:extLst>
    <a:ext uri="{05A4C25C-085E-4340-85A3-A5531E510DB2}">
      <thm15:themeFamily xmlns:thm15="http://schemas.microsoft.com/office/thememl/2012/main" name="HTI-3 PCA Final Rule slide deck_12-16-2024" id="{6DCD8031-B0E1-46D9-9785-51AF7DF6BC24}" vid="{FA5DE5E3-2C87-42A5-801A-92F3F669A899}"/>
    </a:ext>
  </a:extLst>
</a:theme>
</file>

<file path=ppt/theme/theme6.xml><?xml version="1.0" encoding="utf-8"?>
<a:theme xmlns:a="http://schemas.openxmlformats.org/drawingml/2006/main" name="5_Office Theme">
  <a:themeElements>
    <a:clrScheme name="ASTP v2-2">
      <a:dk1>
        <a:srgbClr val="000000"/>
      </a:dk1>
      <a:lt1>
        <a:srgbClr val="FFFFFF"/>
      </a:lt1>
      <a:dk2>
        <a:srgbClr val="F0F0F0"/>
      </a:dk2>
      <a:lt2>
        <a:srgbClr val="E0F2FF"/>
      </a:lt2>
      <a:accent1>
        <a:srgbClr val="0F34BA"/>
      </a:accent1>
      <a:accent2>
        <a:srgbClr val="081F79"/>
      </a:accent2>
      <a:accent3>
        <a:srgbClr val="0066FF"/>
      </a:accent3>
      <a:accent4>
        <a:srgbClr val="007D70"/>
      </a:accent4>
      <a:accent5>
        <a:srgbClr val="6E26D9"/>
      </a:accent5>
      <a:accent6>
        <a:srgbClr val="9E05C2"/>
      </a:accent6>
      <a:hlink>
        <a:srgbClr val="0A41D3"/>
      </a:hlink>
      <a:folHlink>
        <a:srgbClr val="0F34B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bg1">
            <a:lumMod val="95000"/>
          </a:schemeClr>
        </a:solidFill>
        <a:ln w="28575" cap="flat" cmpd="sng" algn="ctr">
          <a:noFill/>
          <a:prstDash val="solid"/>
          <a:miter lim="800000"/>
          <a:headEnd type="none" w="med" len="med"/>
          <a:tailEnd type="none" w="med" len="med"/>
        </a:ln>
        <a:effectLst/>
      </a:spPr>
      <a:bodyPr vert="horz" wrap="square" lIns="91429" tIns="45715" rIns="91429" bIns="45715" numCol="1" rtlCol="0" anchor="ctr" anchorCtr="0" compatLnSpc="1">
        <a:prstTxWarp prst="textNoShape">
          <a:avLst/>
        </a:prstTxWarp>
        <a:noAutofit/>
      </a:bodyPr>
      <a:lstStyle>
        <a:defPPr algn="ctr" fontAlgn="base">
          <a:lnSpc>
            <a:spcPct val="90000"/>
          </a:lnSpc>
          <a:spcAft>
            <a:spcPct val="0"/>
          </a:spcAft>
          <a:buClr>
            <a:schemeClr val="accent2"/>
          </a:buClr>
          <a:buSzPct val="90000"/>
          <a:defRPr b="1" dirty="0">
            <a:solidFill>
              <a:schemeClr val="accent1"/>
            </a:solidFill>
            <a:latin typeface="+mj-lt"/>
          </a:defRPr>
        </a:defPPr>
      </a:lstStyle>
    </a:spDef>
    <a:lnDef>
      <a:spPr bwMode="gray">
        <a:noFill/>
        <a:ln w="12700" cap="rnd">
          <a:solidFill>
            <a:schemeClr val="bg1">
              <a:lumMod val="75000"/>
            </a:schemeClr>
          </a:solidFill>
          <a:prstDash val="solid"/>
          <a:round/>
          <a:headEnd/>
          <a:tailEnd/>
        </a:ln>
        <a:effectLst/>
      </a:spPr>
      <a:bodyPr/>
      <a:lstStyle/>
    </a:lnDef>
    <a:txDef>
      <a:spPr bwMode="gray"/>
      <a:bodyPr wrap="square" lIns="45720" tIns="45720" rIns="45720" bIns="45720" rtlCol="0">
        <a:noAutofit/>
      </a:bodyPr>
      <a:lstStyle>
        <a:defPPr marL="171450" indent="-171450" algn="l">
          <a:lnSpc>
            <a:spcPct val="90000"/>
          </a:lnSpc>
          <a:spcBef>
            <a:spcPts val="1000"/>
          </a:spcBef>
          <a:buFont typeface="Arial" panose="020B0604020202020204" pitchFamily="34" charset="0"/>
          <a:buChar char="•"/>
          <a:defRPr sz="1600" dirty="0" err="1" smtClean="0"/>
        </a:defPPr>
      </a:lstStyle>
    </a:txDef>
  </a:objectDefaults>
  <a:extraClrSchemeLst/>
  <a:extLst>
    <a:ext uri="{05A4C25C-085E-4340-85A3-A5531E510DB2}">
      <thm15:themeFamily xmlns:thm15="http://schemas.microsoft.com/office/thememl/2012/main" name="HTI-3 PCA Final Rule slide deck_12-16-2024" id="{6DCD8031-B0E1-46D9-9785-51AF7DF6BC24}" vid="{FA5DE5E3-2C87-42A5-801A-92F3F669A899}"/>
    </a:ext>
  </a:extLst>
</a:theme>
</file>

<file path=ppt/theme/theme7.xml><?xml version="1.0" encoding="utf-8"?>
<a:theme xmlns:a="http://schemas.openxmlformats.org/drawingml/2006/main" name="1_2026ASTP">
  <a:themeElements>
    <a:clrScheme name="ASTP v2-2">
      <a:dk1>
        <a:srgbClr val="000000"/>
      </a:dk1>
      <a:lt1>
        <a:srgbClr val="FFFFFF"/>
      </a:lt1>
      <a:dk2>
        <a:srgbClr val="F0F0F0"/>
      </a:dk2>
      <a:lt2>
        <a:srgbClr val="E0F2FF"/>
      </a:lt2>
      <a:accent1>
        <a:srgbClr val="0F34BA"/>
      </a:accent1>
      <a:accent2>
        <a:srgbClr val="081F79"/>
      </a:accent2>
      <a:accent3>
        <a:srgbClr val="0066FF"/>
      </a:accent3>
      <a:accent4>
        <a:srgbClr val="007D70"/>
      </a:accent4>
      <a:accent5>
        <a:srgbClr val="6E26D9"/>
      </a:accent5>
      <a:accent6>
        <a:srgbClr val="9E05C2"/>
      </a:accent6>
      <a:hlink>
        <a:srgbClr val="0A41D3"/>
      </a:hlink>
      <a:folHlink>
        <a:srgbClr val="0F34B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bg1">
            <a:lumMod val="95000"/>
          </a:schemeClr>
        </a:solidFill>
        <a:ln w="28575" cap="flat" cmpd="sng" algn="ctr">
          <a:noFill/>
          <a:prstDash val="solid"/>
          <a:miter lim="800000"/>
          <a:headEnd type="none" w="med" len="med"/>
          <a:tailEnd type="none" w="med" len="med"/>
        </a:ln>
        <a:effectLst/>
      </a:spPr>
      <a:bodyPr vert="horz" wrap="square" lIns="91429" tIns="45715" rIns="91429" bIns="45715" numCol="1" rtlCol="0" anchor="ctr" anchorCtr="0" compatLnSpc="1">
        <a:prstTxWarp prst="textNoShape">
          <a:avLst/>
        </a:prstTxWarp>
        <a:noAutofit/>
      </a:bodyPr>
      <a:lstStyle>
        <a:defPPr algn="ctr" fontAlgn="base">
          <a:lnSpc>
            <a:spcPct val="90000"/>
          </a:lnSpc>
          <a:spcAft>
            <a:spcPct val="0"/>
          </a:spcAft>
          <a:buClr>
            <a:schemeClr val="accent2"/>
          </a:buClr>
          <a:buSzPct val="90000"/>
          <a:defRPr b="1" dirty="0">
            <a:solidFill>
              <a:schemeClr val="accent1"/>
            </a:solidFill>
            <a:latin typeface="+mj-lt"/>
          </a:defRPr>
        </a:defPPr>
      </a:lstStyle>
    </a:spDef>
    <a:lnDef>
      <a:spPr bwMode="gray">
        <a:noFill/>
        <a:ln w="12700" cap="rnd">
          <a:solidFill>
            <a:schemeClr val="bg1">
              <a:lumMod val="75000"/>
            </a:schemeClr>
          </a:solidFill>
          <a:prstDash val="solid"/>
          <a:round/>
          <a:headEnd/>
          <a:tailEnd/>
        </a:ln>
        <a:effectLst/>
      </a:spPr>
      <a:bodyPr/>
      <a:lstStyle/>
    </a:lnDef>
    <a:txDef>
      <a:spPr bwMode="gray"/>
      <a:bodyPr wrap="square" lIns="45720" tIns="45720" rIns="45720" bIns="45720" rtlCol="0">
        <a:noAutofit/>
      </a:bodyPr>
      <a:lstStyle>
        <a:defPPr marL="171450" indent="-171450" algn="l">
          <a:lnSpc>
            <a:spcPct val="90000"/>
          </a:lnSpc>
          <a:spcBef>
            <a:spcPts val="1000"/>
          </a:spcBef>
          <a:buFont typeface="Arial" panose="020B0604020202020204" pitchFamily="34" charset="0"/>
          <a:buChar char="•"/>
          <a:defRPr sz="1600" dirty="0" err="1" smtClean="0"/>
        </a:defPPr>
      </a:lstStyle>
    </a:txDef>
  </a:objectDefaults>
  <a:extraClrSchemeLst/>
  <a:custClrLst>
    <a:custClr name="Blue 90">
      <a:srgbClr val="081F7A"/>
    </a:custClr>
    <a:custClr name="Cyan 90">
      <a:srgbClr val="002D54"/>
    </a:custClr>
    <a:custClr name="Purple 90">
      <a:srgbClr val="31135E"/>
    </a:custClr>
    <a:custClr name="Plum 90">
      <a:srgbClr val="400D4F"/>
    </a:custClr>
    <a:custClr name="Magenta 90">
      <a:srgbClr val="510224"/>
    </a:custClr>
    <a:custClr name="Teal 90">
      <a:srgbClr val="022B30"/>
    </a:custClr>
    <a:custClr name="Green 90">
      <a:srgbClr val="022D0D"/>
    </a:custClr>
    <a:custClr name="Orange 90">
      <a:srgbClr val="491903"/>
    </a:custClr>
    <a:custClr name="Grey 90">
      <a:srgbClr val="21272A"/>
    </a:custClr>
    <a:custClr name="Red">
      <a:srgbClr val="E61048"/>
    </a:custClr>
    <a:custClr name="Blue 70">
      <a:srgbClr val="0F34BA"/>
    </a:custClr>
    <a:custClr name="Cyan 70">
      <a:srgbClr val="00539A"/>
    </a:custClr>
    <a:custClr name="Purple 70">
      <a:srgbClr val="6929C4"/>
    </a:custClr>
    <a:custClr name="Plum 70">
      <a:srgbClr val="821E9C"/>
    </a:custClr>
    <a:custClr name="Magenta 70">
      <a:srgbClr val="9F1853"/>
    </a:custClr>
    <a:custClr name="Teal 70">
      <a:srgbClr val="005D5D"/>
    </a:custClr>
    <a:custClr name="Green 70">
      <a:srgbClr val="0E6027"/>
    </a:custClr>
    <a:custClr name="Orange 70">
      <a:srgbClr val="94340A"/>
    </a:custClr>
    <a:custClr name="Grey 70">
      <a:srgbClr val="4D5358"/>
    </a:custClr>
    <a:custClr name="Orange ">
      <a:srgbClr val="FF832B"/>
    </a:custClr>
    <a:custClr name="Blue 50">
      <a:srgbClr val="246DF7"/>
    </a:custClr>
    <a:custClr name="Cyan 50">
      <a:srgbClr val="1192E8"/>
    </a:custClr>
    <a:custClr name="Purple 50">
      <a:srgbClr val="A56EFF"/>
    </a:custClr>
    <a:custClr name="Plum 50">
      <a:srgbClr val="CB56E8"/>
    </a:custClr>
    <a:custClr name="Magenta 50">
      <a:srgbClr val="EE5396"/>
    </a:custClr>
    <a:custClr name="Teal 50">
      <a:srgbClr val="009D9A"/>
    </a:custClr>
    <a:custClr name="Green 50">
      <a:srgbClr val="24A148"/>
    </a:custClr>
    <a:custClr name="Orange 50">
      <a:srgbClr val="E75212"/>
    </a:custClr>
    <a:custClr name="Grey 50">
      <a:srgbClr val="878D96"/>
    </a:custClr>
    <a:custClr name="Yellow 50">
      <a:srgbClr val="F2A600"/>
    </a:custClr>
    <a:custClr name="Blue 30">
      <a:srgbClr val="80BFFC"/>
    </a:custClr>
    <a:custClr name="Cyan 30">
      <a:srgbClr val="82CFFF"/>
    </a:custClr>
    <a:custClr name="Purple 30">
      <a:srgbClr val="D4BBFF"/>
    </a:custClr>
    <a:custClr name="Plum 30">
      <a:srgbClr val="EDA6FF"/>
    </a:custClr>
    <a:custClr name="Magenta 30">
      <a:srgbClr val="FFAFD2"/>
    </a:custClr>
    <a:custClr name="Teal 30">
      <a:srgbClr val="5ADBD9"/>
    </a:custClr>
    <a:custClr name="Green 30">
      <a:srgbClr val="6FDC8C"/>
    </a:custClr>
    <a:custClr name="Orange 30">
      <a:srgbClr val="FFA178"/>
    </a:custClr>
    <a:custClr name="Grey 30">
      <a:srgbClr val="C1C7CD"/>
    </a:custClr>
    <a:custClr name="Yellow 30">
      <a:srgbClr val="FCD66E"/>
    </a:custClr>
    <a:custClr name="Blue 10">
      <a:srgbClr val="EBF6FF"/>
    </a:custClr>
    <a:custClr name="Cyan 10">
      <a:srgbClr val="E5F6FF"/>
    </a:custClr>
    <a:custClr name="Purple 10">
      <a:srgbClr val="F6F2FF"/>
    </a:custClr>
    <a:custClr name="Plum 10">
      <a:srgbClr val="FCE6FF"/>
    </a:custClr>
    <a:custClr name="Magenta 10">
      <a:srgbClr val="FFF0F7"/>
    </a:custClr>
    <a:custClr name="Teal 10">
      <a:srgbClr val="D9FBFB"/>
    </a:custClr>
    <a:custClr name="Green 10">
      <a:srgbClr val="DEFBE6"/>
    </a:custClr>
    <a:custClr name="Orange 10">
      <a:srgbClr val="FFECE3"/>
    </a:custClr>
    <a:custClr name="Grey 10">
      <a:srgbClr val="F2F4F8"/>
    </a:custClr>
    <a:custClr name="Yellow 10">
      <a:srgbClr val="FFF7DE"/>
    </a:custClr>
  </a:custClrLst>
  <a:extLst>
    <a:ext uri="{05A4C25C-085E-4340-85A3-A5531E510DB2}">
      <thm15:themeFamily xmlns:thm15="http://schemas.microsoft.com/office/thememl/2012/main" name="2026ASTP" id="{A964474B-4015-2743-A00E-1F54B1D5FDF2}" vid="{A3D04DF1-949D-7947-A686-73E7A2083DB5}"/>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615ac9a-4960-4575-8131-cfe6af997bcb" xsi:nil="true"/>
    <lcf76f155ced4ddcb4097134ff3c332f xmlns="aaea344d-2f1c-40e2-82d4-9b40137c2e56">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092F37274237741BC4BB14C7BEEB849" ma:contentTypeVersion="14" ma:contentTypeDescription="Create a new document." ma:contentTypeScope="" ma:versionID="c4def8d8cb04e1465d81ee9559baafe8">
  <xsd:schema xmlns:xsd="http://www.w3.org/2001/XMLSchema" xmlns:xs="http://www.w3.org/2001/XMLSchema" xmlns:p="http://schemas.microsoft.com/office/2006/metadata/properties" xmlns:ns2="aaea344d-2f1c-40e2-82d4-9b40137c2e56" xmlns:ns3="3615ac9a-4960-4575-8131-cfe6af997bcb" targetNamespace="http://schemas.microsoft.com/office/2006/metadata/properties" ma:root="true" ma:fieldsID="a6256716d4fbd97097093bc8a7f86f94" ns2:_="" ns3:_="">
    <xsd:import namespace="aaea344d-2f1c-40e2-82d4-9b40137c2e56"/>
    <xsd:import namespace="3615ac9a-4960-4575-8131-cfe6af997bc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ObjectDetectorVersions"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ea344d-2f1c-40e2-82d4-9b40137c2e5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5f4345e-8d67-48af-bef8-91c58d16f763"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615ac9a-4960-4575-8131-cfe6af997bc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20ab589f-b7b0-4ee3-aa40-8df5a5a50090}" ma:internalName="TaxCatchAll" ma:showField="CatchAllData" ma:web="3615ac9a-4960-4575-8131-cfe6af997bc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DAE14D7-6A7F-40B7-B127-D03D4A17092A}">
  <ds:schemaRefs>
    <ds:schemaRef ds:uri="3615ac9a-4960-4575-8131-cfe6af997bcb"/>
    <ds:schemaRef ds:uri="aaea344d-2f1c-40e2-82d4-9b40137c2e5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DBB7F5C-E88B-4C36-B05C-1D3055D32F21}">
  <ds:schemaRefs>
    <ds:schemaRef ds:uri="3615ac9a-4960-4575-8131-cfe6af997bcb"/>
    <ds:schemaRef ds:uri="aaea344d-2f1c-40e2-82d4-9b40137c2e5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72D6B28-B0CE-472D-A30F-CE6B0E845E7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TotalTime>
  <Words>8805</Words>
  <Application>Microsoft Office PowerPoint</Application>
  <PresentationFormat>Widescreen</PresentationFormat>
  <Paragraphs>527</Paragraphs>
  <Slides>67</Slides>
  <Notes>25</Notes>
  <HiddenSlides>0</HiddenSlides>
  <MMClips>0</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67</vt:i4>
      </vt:variant>
    </vt:vector>
  </HeadingPairs>
  <TitlesOfParts>
    <vt:vector size="86" baseType="lpstr">
      <vt:lpstr>Aptos</vt:lpstr>
      <vt:lpstr>Arial</vt:lpstr>
      <vt:lpstr>Calibri</vt:lpstr>
      <vt:lpstr>Pfizer Diatype</vt:lpstr>
      <vt:lpstr>Pfizer Diatype Office</vt:lpstr>
      <vt:lpstr>Pfizer Tomorrow</vt:lpstr>
      <vt:lpstr>Roboto</vt:lpstr>
      <vt:lpstr>Source Sans Pro</vt:lpstr>
      <vt:lpstr>Source Sans Pro Web</vt:lpstr>
      <vt:lpstr>Symbol</vt:lpstr>
      <vt:lpstr>System Font Regular</vt:lpstr>
      <vt:lpstr>Wingdings</vt:lpstr>
      <vt:lpstr>1_Office Theme</vt:lpstr>
      <vt:lpstr>4_Office Theme</vt:lpstr>
      <vt:lpstr>2_Office Theme</vt:lpstr>
      <vt:lpstr>2026ASTP</vt:lpstr>
      <vt:lpstr>3_Office Theme</vt:lpstr>
      <vt:lpstr>5_Office Theme</vt:lpstr>
      <vt:lpstr>1_2026ASTP</vt:lpstr>
      <vt:lpstr>Where are we and where do we go from here?</vt:lpstr>
      <vt:lpstr>Disclaimers &amp; Reminders</vt:lpstr>
      <vt:lpstr>HHS Secretary Kennedy Announces Expanded Enforcement of Information Blocking Regulations</vt:lpstr>
      <vt:lpstr>Enforcement Alert – Information Blocking</vt:lpstr>
      <vt:lpstr>Interagency Coordination: Public Health Service Act – 300jj-52</vt:lpstr>
      <vt:lpstr>Third Party Submitting IB Claim – New – June 2025</vt:lpstr>
      <vt:lpstr>Interference FAQ – New – July 2025</vt:lpstr>
      <vt:lpstr>PowerPoint Presentation</vt:lpstr>
      <vt:lpstr>Manner Exception FAQ – 1 of 2 New – December 2025 </vt:lpstr>
      <vt:lpstr>Manner Exception FAQ – 2 of 2 New – December 2025</vt:lpstr>
      <vt:lpstr>Fees Exception FAQ – New – December 2025</vt:lpstr>
      <vt:lpstr>Goals of the HTI-5 Proposed Rule</vt:lpstr>
      <vt:lpstr>Current Definitions - § 171.102 </vt:lpstr>
      <vt:lpstr>Infeasibility Exception - § 171.204</vt:lpstr>
      <vt:lpstr>Manner Exception - § 171.301  Manner requested condition - § 171.301(a)  </vt:lpstr>
      <vt:lpstr>Trusted Exchange Framework and Common Agreement (TEFCA) Manner Exception - § 171.403</vt:lpstr>
      <vt:lpstr>URL: HealthIT.gov/Proposedrule</vt:lpstr>
      <vt:lpstr>Regulatory Definition of “Interfere With” or “Interference” (§ 171.102)</vt:lpstr>
      <vt:lpstr>Previous Proposal to Codify Descriptions of Interference Practices</vt:lpstr>
      <vt:lpstr>Description of Interference:</vt:lpstr>
      <vt:lpstr>Description of Interference:</vt:lpstr>
      <vt:lpstr>Description of Interference:</vt:lpstr>
      <vt:lpstr>Description of Interference:</vt:lpstr>
      <vt:lpstr>Description of Interference:</vt:lpstr>
      <vt:lpstr>Public Health Service Act: 3001(c)(5)(D)</vt:lpstr>
      <vt:lpstr>Conditions and Maintenance of Certification Requirements</vt:lpstr>
      <vt:lpstr>ONC Certification Program Oversight: Direct Review</vt:lpstr>
      <vt:lpstr>Report Information Blocking Portal Page</vt:lpstr>
      <vt:lpstr>Where to Find More Information</vt:lpstr>
      <vt:lpstr>PowerPoint Presentation</vt:lpstr>
      <vt:lpstr>IB Claims Data and HIO/Hospital IB Survey Results</vt:lpstr>
      <vt:lpstr>Information Blocking Claims Received by ASTP: Summary Counts</vt:lpstr>
      <vt:lpstr>Information Blocking Claims Received by ASTP: Summary Counts</vt:lpstr>
      <vt:lpstr>Disclaimers on Information Blocking Claims Counts</vt:lpstr>
      <vt:lpstr>Information Blocking Quick Stats: Information Blocking Claims by the Numbers</vt:lpstr>
      <vt:lpstr>Report Information Blocking Portal Page</vt:lpstr>
      <vt:lpstr>Information Blocking Portal Process – Overview</vt:lpstr>
      <vt:lpstr>Health Information Exchange Organizations (HIOs/HDUs)</vt:lpstr>
      <vt:lpstr>The percentage of HIOs reporting potential information blocking across any actor decreased from 2019 to 2025.</vt:lpstr>
      <vt:lpstr>Most HIOs reported that potential information blocking has either a great or moderate impact on information exchange.</vt:lpstr>
      <vt:lpstr>Hospitals</vt:lpstr>
      <vt:lpstr>The percentage of hospitals reporting potential information blocking across any actor decreased from 2021 to 2025.</vt:lpstr>
      <vt:lpstr>All types of information blocking declined from 2021 to 2025, but certain forms remained common</vt:lpstr>
      <vt:lpstr>Where to Find More Information</vt:lpstr>
      <vt:lpstr>PowerPoint Presentation</vt:lpstr>
      <vt:lpstr>Preventing Harm Exception</vt:lpstr>
      <vt:lpstr>Disclaimers</vt:lpstr>
      <vt:lpstr>Reminder: Information Blocking Exceptions Are Voluntary</vt:lpstr>
      <vt:lpstr>Elements of the Information Blocking Definition </vt:lpstr>
      <vt:lpstr>Information Blocking Exceptions in Effect Today</vt:lpstr>
      <vt:lpstr>The Preventing Harm Exception – § 171.201 </vt:lpstr>
      <vt:lpstr>The Preventing Harm Exception – § 171.201 </vt:lpstr>
      <vt:lpstr>The Preventing Harm Exception – § 171.201 </vt:lpstr>
      <vt:lpstr>The Preventing Harm Exception – § 171.201 </vt:lpstr>
      <vt:lpstr>The Preventing Harm Exception – § 171.201 </vt:lpstr>
      <vt:lpstr>The Preventing Harm Exception – § 171.201 </vt:lpstr>
      <vt:lpstr>Using the Preventing Harm Exception</vt:lpstr>
      <vt:lpstr>FAQ: In which patient access cases does the Preventing Harm Exception recognize “substantial harm” ?  </vt:lpstr>
      <vt:lpstr>FAQ: Do the Preventing Harm Exception requirements for the type of harm align with the HIPAA Rules?  </vt:lpstr>
      <vt:lpstr>FAQ: Will the Preventing Harm Exception cover practices interfering with a patient’s access, exchange, or use of their EHI only for the purposes of reducing an imminent or immediate risk of harm?   </vt:lpstr>
      <vt:lpstr>FAQ: Would the Preventing Harm Exception cover a “blanket” several day delay on the release of laboratory or other test results to patients so an ordering clinician can evaluate each result for potential risk of harm associated with the release?  </vt:lpstr>
      <vt:lpstr>FAQ: Where the patient is a minor and to avoid breaching the patient’s confidentiality and trust with the provider, will the Preventing Harm Exception cover an actor’s practices that interfere with a parent or legal representative’s access, exchange, or use of the minor’s EHI?  </vt:lpstr>
      <vt:lpstr>FAQ: Where the patient is a minor and to reduce a risk of harm other than physical abuse, will the Preventing Harm Exception cover an actor’s practices that interfere with a parent or legal guardian’s access, exchange, or use of the minor’s EHI?   </vt:lpstr>
      <vt:lpstr>Where to Find More Information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Healy, Daniel (OS/ASTP)</dc:creator>
  <cp:lastModifiedBy>Healy, Daniel (OS/ASTP)</cp:lastModifiedBy>
  <cp:revision>1</cp:revision>
  <cp:lastPrinted>2026-02-09T17:33:48Z</cp:lastPrinted>
  <dcterms:created xsi:type="dcterms:W3CDTF">2025-08-20T17:31:16Z</dcterms:created>
  <dcterms:modified xsi:type="dcterms:W3CDTF">2026-02-09T18:59:38Z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0x0101003092F37274237741BC4BB14C7BEEB849</vt:lpwstr>
  </property>
  <property fmtid="{D5CDD505-2E9C-101B-9397-08002B2CF9AE}" pid="3" name="MediaServiceImageTags">
    <vt:lpwstr/>
  </property>
</Properties>
</file>