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5" r:id="rId5"/>
    <p:sldMasterId id="2147483696" r:id="rId6"/>
    <p:sldMasterId id="2147483710" r:id="rId7"/>
    <p:sldMasterId id="2147483717" r:id="rId8"/>
    <p:sldMasterId id="2147483723" r:id="rId9"/>
  </p:sldMasterIdLst>
  <p:notesMasterIdLst>
    <p:notesMasterId r:id="rId72"/>
  </p:notesMasterIdLst>
  <p:handoutMasterIdLst>
    <p:handoutMasterId r:id="rId73"/>
  </p:handoutMasterIdLst>
  <p:sldIdLst>
    <p:sldId id="256" r:id="rId10"/>
    <p:sldId id="496" r:id="rId11"/>
    <p:sldId id="262" r:id="rId12"/>
    <p:sldId id="358" r:id="rId13"/>
    <p:sldId id="348" r:id="rId14"/>
    <p:sldId id="349" r:id="rId15"/>
    <p:sldId id="350" r:id="rId16"/>
    <p:sldId id="395" r:id="rId17"/>
    <p:sldId id="398" r:id="rId18"/>
    <p:sldId id="396" r:id="rId19"/>
    <p:sldId id="257" r:id="rId20"/>
    <p:sldId id="258" r:id="rId21"/>
    <p:sldId id="397" r:id="rId22"/>
    <p:sldId id="327" r:id="rId23"/>
    <p:sldId id="328" r:id="rId24"/>
    <p:sldId id="325" r:id="rId25"/>
    <p:sldId id="326" r:id="rId26"/>
    <p:sldId id="264" r:id="rId27"/>
    <p:sldId id="400" r:id="rId28"/>
    <p:sldId id="322" r:id="rId29"/>
    <p:sldId id="321" r:id="rId30"/>
    <p:sldId id="318" r:id="rId31"/>
    <p:sldId id="319" r:id="rId32"/>
    <p:sldId id="317" r:id="rId33"/>
    <p:sldId id="316" r:id="rId34"/>
    <p:sldId id="324" r:id="rId35"/>
    <p:sldId id="399" r:id="rId36"/>
    <p:sldId id="312" r:id="rId37"/>
    <p:sldId id="329" r:id="rId38"/>
    <p:sldId id="330" r:id="rId39"/>
    <p:sldId id="310" r:id="rId40"/>
    <p:sldId id="404" r:id="rId41"/>
    <p:sldId id="401" r:id="rId42"/>
    <p:sldId id="402" r:id="rId43"/>
    <p:sldId id="259" r:id="rId44"/>
    <p:sldId id="403" r:id="rId45"/>
    <p:sldId id="263" r:id="rId46"/>
    <p:sldId id="265" r:id="rId47"/>
    <p:sldId id="267" r:id="rId48"/>
    <p:sldId id="269" r:id="rId49"/>
    <p:sldId id="271" r:id="rId50"/>
    <p:sldId id="272" r:id="rId51"/>
    <p:sldId id="273" r:id="rId52"/>
    <p:sldId id="495" r:id="rId53"/>
    <p:sldId id="427" r:id="rId54"/>
    <p:sldId id="474" r:id="rId55"/>
    <p:sldId id="491" r:id="rId56"/>
    <p:sldId id="488" r:id="rId57"/>
    <p:sldId id="471" r:id="rId58"/>
    <p:sldId id="473" r:id="rId59"/>
    <p:sldId id="464" r:id="rId60"/>
    <p:sldId id="456" r:id="rId61"/>
    <p:sldId id="494" r:id="rId62"/>
    <p:sldId id="440" r:id="rId63"/>
    <p:sldId id="489" r:id="rId64"/>
    <p:sldId id="492" r:id="rId65"/>
    <p:sldId id="452" r:id="rId66"/>
    <p:sldId id="460" r:id="rId67"/>
    <p:sldId id="450" r:id="rId68"/>
    <p:sldId id="451" r:id="rId69"/>
    <p:sldId id="455" r:id="rId70"/>
    <p:sldId id="357" r:id="rId71"/>
  </p:sldIdLst>
  <p:sldSz cx="12188825" cy="6858000"/>
  <p:notesSz cx="6858000" cy="9313863"/>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7" orient="horz">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3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D3FF"/>
    <a:srgbClr val="E5EAF0"/>
    <a:srgbClr val="7DB4FF"/>
    <a:srgbClr val="0023A8"/>
    <a:srgbClr val="00B7A5"/>
    <a:srgbClr val="0098FF"/>
    <a:srgbClr val="404040"/>
    <a:srgbClr val="009691"/>
    <a:srgbClr val="D9E9FF"/>
    <a:srgbClr val="001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78" autoAdjust="0"/>
    <p:restoredTop sz="99879" autoAdjust="0"/>
  </p:normalViewPr>
  <p:slideViewPr>
    <p:cSldViewPr snapToGrid="0" snapToObjects="1">
      <p:cViewPr varScale="1">
        <p:scale>
          <a:sx n="82" d="100"/>
          <a:sy n="82" d="100"/>
        </p:scale>
        <p:origin x="840" y="72"/>
      </p:cViewPr>
      <p:guideLst>
        <p:guide pos="3840"/>
        <p:guide orient="horz"/>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snapToObjects="1">
      <p:cViewPr varScale="1">
        <p:scale>
          <a:sx n="77" d="100"/>
          <a:sy n="77" d="100"/>
        </p:scale>
        <p:origin x="2550" y="108"/>
      </p:cViewPr>
      <p:guideLst>
        <p:guide orient="horz" pos="2880"/>
        <p:guide pos="2160"/>
        <p:guide orient="horz" pos="293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https://hhsgov-my.sharepoint.com/personal/wesley_barker_hhs_gov/Documents/Desktop/logs/09%20-%20September/2025-09-18/Figures%20and%20Table%20Shell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hhsgov-my.sharepoint.com/personal/wesley_barker_hhs_gov/Documents/Desktop/logs/09%20-%20September/2025-09-09/Figures%20and%20Table%20Shell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hhsgov-my.sharepoint.com/personal/wesley_barker_hhs_gov/Documents/Desktop/logs/09%20-%20September/2025-09-09/Figures%20and%20Table%20Shell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'Figure 1'!$A$5</c:f>
              <c:strCache>
                <c:ptCount val="1"/>
                <c:pt idx="0">
                  <c:v>Standards Based APIs</c:v>
                </c:pt>
              </c:strCache>
            </c:strRef>
          </c:tx>
          <c:spPr>
            <a:solidFill>
              <a:schemeClr val="accent1"/>
            </a:solidFill>
            <a:ln>
              <a:noFill/>
            </a:ln>
            <a:effectLst/>
          </c:spPr>
          <c:invertIfNegative val="0"/>
          <c:dLbls>
            <c:dLbl>
              <c:idx val="0"/>
              <c:tx>
                <c:rich>
                  <a:bodyPr/>
                  <a:lstStyle/>
                  <a:p>
                    <a:fld id="{9578BF52-A104-4534-A3AB-C556DC2AD2B8}"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D61-4D72-835F-519A6C9D9447}"/>
                </c:ext>
              </c:extLst>
            </c:dLbl>
            <c:dLbl>
              <c:idx val="1"/>
              <c:tx>
                <c:rich>
                  <a:bodyPr/>
                  <a:lstStyle/>
                  <a:p>
                    <a:fld id="{D588AD3C-D0AE-4C9F-8E59-9779A6D8C0EE}"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D61-4D72-835F-519A6C9D9447}"/>
                </c:ext>
              </c:extLst>
            </c:dLbl>
            <c:dLbl>
              <c:idx val="2"/>
              <c:tx>
                <c:rich>
                  <a:bodyPr/>
                  <a:lstStyle/>
                  <a:p>
                    <a:fld id="{CD5B3837-426C-4199-BFFA-7BB10DD421E8}"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D61-4D72-835F-519A6C9D9447}"/>
                </c:ext>
              </c:extLst>
            </c:dLbl>
            <c:dLbl>
              <c:idx val="3"/>
              <c:tx>
                <c:rich>
                  <a:bodyPr/>
                  <a:lstStyle/>
                  <a:p>
                    <a:fld id="{7932FFC3-C54B-4890-A6F1-219D09126F3D}"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D61-4D72-835F-519A6C9D9447}"/>
                </c:ext>
              </c:extLst>
            </c:dLbl>
            <c:dLbl>
              <c:idx val="4"/>
              <c:tx>
                <c:rich>
                  <a:bodyPr/>
                  <a:lstStyle/>
                  <a:p>
                    <a:fld id="{5F915075-D4EB-4D4D-B8E1-CE554E5727ED}"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D61-4D72-835F-519A6C9D9447}"/>
                </c:ext>
              </c:extLst>
            </c:dLbl>
            <c:dLbl>
              <c:idx val="5"/>
              <c:tx>
                <c:rich>
                  <a:bodyPr/>
                  <a:lstStyle/>
                  <a:p>
                    <a:fld id="{6777B859-829C-44C0-8C2D-8D7D4AD2D8B7}"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D61-4D72-835F-519A6C9D944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'Figure 1'!$B$3:$G$4</c:f>
              <c:multiLvlStrCache>
                <c:ptCount val="6"/>
                <c:lvl>
                  <c:pt idx="0">
                    <c:v>2022</c:v>
                  </c:pt>
                  <c:pt idx="1">
                    <c:v>2023</c:v>
                  </c:pt>
                  <c:pt idx="2">
                    <c:v>2024</c:v>
                  </c:pt>
                  <c:pt idx="3">
                    <c:v>2022</c:v>
                  </c:pt>
                  <c:pt idx="4">
                    <c:v>2023</c:v>
                  </c:pt>
                  <c:pt idx="5">
                    <c:v>2024</c:v>
                  </c:pt>
                </c:lvl>
                <c:lvl>
                  <c:pt idx="0">
                    <c:v>Patient Access</c:v>
                  </c:pt>
                  <c:pt idx="3">
                    <c:v>PGHD</c:v>
                  </c:pt>
                </c:lvl>
              </c:multiLvlStrCache>
            </c:multiLvlStrRef>
          </c:cat>
          <c:val>
            <c:numRef>
              <c:f>'Figure 1'!$B$5:$G$5</c:f>
              <c:numCache>
                <c:formatCode>General</c:formatCode>
                <c:ptCount val="6"/>
                <c:pt idx="0">
                  <c:v>69</c:v>
                </c:pt>
                <c:pt idx="1">
                  <c:v>70</c:v>
                </c:pt>
                <c:pt idx="2">
                  <c:v>71</c:v>
                </c:pt>
                <c:pt idx="3">
                  <c:v>45</c:v>
                </c:pt>
                <c:pt idx="4">
                  <c:v>49</c:v>
                </c:pt>
                <c:pt idx="5">
                  <c:v>48</c:v>
                </c:pt>
              </c:numCache>
            </c:numRef>
          </c:val>
          <c:extLst>
            <c:ext xmlns:c16="http://schemas.microsoft.com/office/drawing/2014/chart" uri="{C3380CC4-5D6E-409C-BE32-E72D297353CC}">
              <c16:uniqueId val="{00000006-6D61-4D72-835F-519A6C9D9447}"/>
            </c:ext>
          </c:extLst>
        </c:ser>
        <c:ser>
          <c:idx val="1"/>
          <c:order val="1"/>
          <c:tx>
            <c:strRef>
              <c:f>'Figure 1'!$A$6</c:f>
              <c:strCache>
                <c:ptCount val="1"/>
                <c:pt idx="0">
                  <c:v>Non-Standards Based APIs ONLY</c:v>
                </c:pt>
              </c:strCache>
            </c:strRef>
          </c:tx>
          <c:spPr>
            <a:solidFill>
              <a:schemeClr val="accent2"/>
            </a:solidFill>
            <a:ln>
              <a:noFill/>
            </a:ln>
            <a:effectLst/>
          </c:spPr>
          <c:invertIfNegative val="0"/>
          <c:dLbls>
            <c:dLbl>
              <c:idx val="0"/>
              <c:tx>
                <c:rich>
                  <a:bodyPr/>
                  <a:lstStyle/>
                  <a:p>
                    <a:fld id="{E8106100-97E5-481A-8AD8-E32CE44B69BB}"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D61-4D72-835F-519A6C9D9447}"/>
                </c:ext>
              </c:extLst>
            </c:dLbl>
            <c:dLbl>
              <c:idx val="1"/>
              <c:tx>
                <c:rich>
                  <a:bodyPr/>
                  <a:lstStyle/>
                  <a:p>
                    <a:fld id="{12B1F465-B712-4D3D-BB27-0637B679C96C}"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6D61-4D72-835F-519A6C9D9447}"/>
                </c:ext>
              </c:extLst>
            </c:dLbl>
            <c:dLbl>
              <c:idx val="2"/>
              <c:tx>
                <c:rich>
                  <a:bodyPr/>
                  <a:lstStyle/>
                  <a:p>
                    <a:fld id="{0B0D22FA-421E-4AE0-8CCA-4EB0AB31EA1A}"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6D61-4D72-835F-519A6C9D9447}"/>
                </c:ext>
              </c:extLst>
            </c:dLbl>
            <c:dLbl>
              <c:idx val="3"/>
              <c:tx>
                <c:rich>
                  <a:bodyPr/>
                  <a:lstStyle/>
                  <a:p>
                    <a:fld id="{36D96563-45C5-4AE7-BFA8-465C6DB69926}"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6D61-4D72-835F-519A6C9D9447}"/>
                </c:ext>
              </c:extLst>
            </c:dLbl>
            <c:dLbl>
              <c:idx val="4"/>
              <c:tx>
                <c:rich>
                  <a:bodyPr/>
                  <a:lstStyle/>
                  <a:p>
                    <a:fld id="{582EBACB-2C61-4D62-AEF3-09A33246C980}"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6D61-4D72-835F-519A6C9D9447}"/>
                </c:ext>
              </c:extLst>
            </c:dLbl>
            <c:dLbl>
              <c:idx val="5"/>
              <c:tx>
                <c:rich>
                  <a:bodyPr/>
                  <a:lstStyle/>
                  <a:p>
                    <a:fld id="{2C95CD00-5DF1-493F-BC92-1A7D9FC5F7BD}"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6D61-4D72-835F-519A6C9D944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'Figure 1'!$B$3:$G$4</c:f>
              <c:multiLvlStrCache>
                <c:ptCount val="6"/>
                <c:lvl>
                  <c:pt idx="0">
                    <c:v>2022</c:v>
                  </c:pt>
                  <c:pt idx="1">
                    <c:v>2023</c:v>
                  </c:pt>
                  <c:pt idx="2">
                    <c:v>2024</c:v>
                  </c:pt>
                  <c:pt idx="3">
                    <c:v>2022</c:v>
                  </c:pt>
                  <c:pt idx="4">
                    <c:v>2023</c:v>
                  </c:pt>
                  <c:pt idx="5">
                    <c:v>2024</c:v>
                  </c:pt>
                </c:lvl>
                <c:lvl>
                  <c:pt idx="0">
                    <c:v>Patient Access</c:v>
                  </c:pt>
                  <c:pt idx="3">
                    <c:v>PGHD</c:v>
                  </c:pt>
                </c:lvl>
              </c:multiLvlStrCache>
            </c:multiLvlStrRef>
          </c:cat>
          <c:val>
            <c:numRef>
              <c:f>'Figure 1'!$B$6:$G$6</c:f>
              <c:numCache>
                <c:formatCode>General</c:formatCode>
                <c:ptCount val="6"/>
                <c:pt idx="0">
                  <c:v>17</c:v>
                </c:pt>
                <c:pt idx="1">
                  <c:v>16</c:v>
                </c:pt>
                <c:pt idx="2">
                  <c:v>16</c:v>
                </c:pt>
                <c:pt idx="3">
                  <c:v>15</c:v>
                </c:pt>
                <c:pt idx="4">
                  <c:v>14</c:v>
                </c:pt>
                <c:pt idx="5">
                  <c:v>16</c:v>
                </c:pt>
              </c:numCache>
            </c:numRef>
          </c:val>
          <c:extLst>
            <c:ext xmlns:c16="http://schemas.microsoft.com/office/drawing/2014/chart" uri="{C3380CC4-5D6E-409C-BE32-E72D297353CC}">
              <c16:uniqueId val="{0000000D-6D61-4D72-835F-519A6C9D9447}"/>
            </c:ext>
          </c:extLst>
        </c:ser>
        <c:dLbls>
          <c:showLegendKey val="0"/>
          <c:showVal val="0"/>
          <c:showCatName val="0"/>
          <c:showSerName val="0"/>
          <c:showPercent val="0"/>
          <c:showBubbleSize val="0"/>
        </c:dLbls>
        <c:gapWidth val="150"/>
        <c:overlap val="100"/>
        <c:axId val="1730273248"/>
        <c:axId val="1730271808"/>
      </c:barChart>
      <c:lineChart>
        <c:grouping val="standard"/>
        <c:varyColors val="0"/>
        <c:ser>
          <c:idx val="2"/>
          <c:order val="2"/>
          <c:tx>
            <c:strRef>
              <c:f>'Figure 1'!$A$7</c:f>
              <c:strCache>
                <c:ptCount val="1"/>
              </c:strCache>
            </c:strRef>
          </c:tx>
          <c:spPr>
            <a:ln w="28575" cap="rnd">
              <a:noFill/>
              <a:round/>
            </a:ln>
            <a:effectLst/>
          </c:spPr>
          <c:marker>
            <c:symbol val="none"/>
          </c:marker>
          <c:dLbls>
            <c:dLbl>
              <c:idx val="0"/>
              <c:tx>
                <c:rich>
                  <a:bodyPr/>
                  <a:lstStyle/>
                  <a:p>
                    <a:fld id="{92F9058E-0AA4-4FD7-AB62-065EDFD7DF8D}"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6D61-4D72-835F-519A6C9D9447}"/>
                </c:ext>
              </c:extLst>
            </c:dLbl>
            <c:dLbl>
              <c:idx val="1"/>
              <c:tx>
                <c:rich>
                  <a:bodyPr/>
                  <a:lstStyle/>
                  <a:p>
                    <a:fld id="{F3F79885-AFB2-496A-8C8A-D3E7EC470236}"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6D61-4D72-835F-519A6C9D9447}"/>
                </c:ext>
              </c:extLst>
            </c:dLbl>
            <c:dLbl>
              <c:idx val="2"/>
              <c:tx>
                <c:rich>
                  <a:bodyPr/>
                  <a:lstStyle/>
                  <a:p>
                    <a:fld id="{3A6F2109-D679-4863-B86B-753D2CB08057}"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6D61-4D72-835F-519A6C9D9447}"/>
                </c:ext>
              </c:extLst>
            </c:dLbl>
            <c:dLbl>
              <c:idx val="3"/>
              <c:tx>
                <c:rich>
                  <a:bodyPr/>
                  <a:lstStyle/>
                  <a:p>
                    <a:fld id="{E34EF1AB-C726-4379-B704-41C95BF11C5C}"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6D61-4D72-835F-519A6C9D9447}"/>
                </c:ext>
              </c:extLst>
            </c:dLbl>
            <c:dLbl>
              <c:idx val="4"/>
              <c:tx>
                <c:rich>
                  <a:bodyPr/>
                  <a:lstStyle/>
                  <a:p>
                    <a:fld id="{B27D6688-6512-4E98-A876-69DCC97C808F}"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6D61-4D72-835F-519A6C9D9447}"/>
                </c:ext>
              </c:extLst>
            </c:dLbl>
            <c:dLbl>
              <c:idx val="5"/>
              <c:tx>
                <c:rich>
                  <a:bodyPr/>
                  <a:lstStyle/>
                  <a:p>
                    <a:fld id="{B4CC6605-CAC0-44E7-BEDB-3685F0A942AC}"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6D61-4D72-835F-519A6C9D944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'Figure 1'!$B$3:$G$4</c:f>
              <c:multiLvlStrCache>
                <c:ptCount val="6"/>
                <c:lvl>
                  <c:pt idx="0">
                    <c:v>2022</c:v>
                  </c:pt>
                  <c:pt idx="1">
                    <c:v>2023</c:v>
                  </c:pt>
                  <c:pt idx="2">
                    <c:v>2024</c:v>
                  </c:pt>
                  <c:pt idx="3">
                    <c:v>2022</c:v>
                  </c:pt>
                  <c:pt idx="4">
                    <c:v>2023</c:v>
                  </c:pt>
                  <c:pt idx="5">
                    <c:v>2024</c:v>
                  </c:pt>
                </c:lvl>
                <c:lvl>
                  <c:pt idx="0">
                    <c:v>Patient Access</c:v>
                  </c:pt>
                  <c:pt idx="3">
                    <c:v>PGHD</c:v>
                  </c:pt>
                </c:lvl>
              </c:multiLvlStrCache>
            </c:multiLvlStrRef>
          </c:cat>
          <c:val>
            <c:numRef>
              <c:f>'Figure 1'!$B$7:$G$7</c:f>
              <c:numCache>
                <c:formatCode>General</c:formatCode>
                <c:ptCount val="6"/>
                <c:pt idx="0">
                  <c:v>86</c:v>
                </c:pt>
                <c:pt idx="1">
                  <c:v>86</c:v>
                </c:pt>
                <c:pt idx="2">
                  <c:v>87</c:v>
                </c:pt>
                <c:pt idx="3">
                  <c:v>60</c:v>
                </c:pt>
                <c:pt idx="4">
                  <c:v>62</c:v>
                </c:pt>
                <c:pt idx="5">
                  <c:v>65</c:v>
                </c:pt>
              </c:numCache>
            </c:numRef>
          </c:val>
          <c:smooth val="0"/>
          <c:extLst>
            <c:ext xmlns:c16="http://schemas.microsoft.com/office/drawing/2014/chart" uri="{C3380CC4-5D6E-409C-BE32-E72D297353CC}">
              <c16:uniqueId val="{00000014-6D61-4D72-835F-519A6C9D9447}"/>
            </c:ext>
          </c:extLst>
        </c:ser>
        <c:dLbls>
          <c:showLegendKey val="0"/>
          <c:showVal val="0"/>
          <c:showCatName val="0"/>
          <c:showSerName val="0"/>
          <c:showPercent val="0"/>
          <c:showBubbleSize val="0"/>
        </c:dLbls>
        <c:marker val="1"/>
        <c:smooth val="0"/>
        <c:axId val="1730273248"/>
        <c:axId val="1730271808"/>
      </c:lineChart>
      <c:catAx>
        <c:axId val="173027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30271808"/>
        <c:crosses val="autoZero"/>
        <c:auto val="1"/>
        <c:lblAlgn val="ctr"/>
        <c:lblOffset val="100"/>
        <c:noMultiLvlLbl val="0"/>
      </c:catAx>
      <c:valAx>
        <c:axId val="173027180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730273248"/>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'Figure2 (3)'!$A$5</c:f>
              <c:strCache>
                <c:ptCount val="1"/>
                <c:pt idx="0">
                  <c:v>Standards-based APIs</c:v>
                </c:pt>
              </c:strCache>
            </c:strRef>
          </c:tx>
          <c:spPr>
            <a:solidFill>
              <a:schemeClr val="accent1"/>
            </a:solidFill>
            <a:ln>
              <a:noFill/>
            </a:ln>
            <a:effectLst/>
          </c:spPr>
          <c:invertIfNegative val="0"/>
          <c:dLbls>
            <c:dLbl>
              <c:idx val="0"/>
              <c:tx>
                <c:rich>
                  <a:bodyPr/>
                  <a:lstStyle/>
                  <a:p>
                    <a:fld id="{231757F1-81B3-43D6-B2AB-52B4FF516BD6}" type="VALUE">
                      <a:rPr lang="en-US"/>
                      <a:pPr/>
                      <a:t>[VALUE]</a:t>
                    </a:fld>
                    <a:r>
                      <a:rPr lang="en-US" dirty="0"/>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BE0-4526-9286-EBA3B58E330E}"/>
                </c:ext>
              </c:extLst>
            </c:dLbl>
            <c:dLbl>
              <c:idx val="1"/>
              <c:tx>
                <c:rich>
                  <a:bodyPr/>
                  <a:lstStyle/>
                  <a:p>
                    <a:fld id="{D2093253-0134-42B5-AE83-C567469E2289}"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BE0-4526-9286-EBA3B58E330E}"/>
                </c:ext>
              </c:extLst>
            </c:dLbl>
            <c:dLbl>
              <c:idx val="2"/>
              <c:tx>
                <c:rich>
                  <a:bodyPr/>
                  <a:lstStyle/>
                  <a:p>
                    <a:fld id="{A21AFC6F-AB3B-439B-98B9-4D65F5AD8520}"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BE0-4526-9286-EBA3B58E330E}"/>
                </c:ext>
              </c:extLst>
            </c:dLbl>
            <c:dLbl>
              <c:idx val="3"/>
              <c:tx>
                <c:rich>
                  <a:bodyPr/>
                  <a:lstStyle/>
                  <a:p>
                    <a:fld id="{2FC7C933-12D0-4377-8EAC-C0C583B0A130}"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BE0-4526-9286-EBA3B58E330E}"/>
                </c:ext>
              </c:extLst>
            </c:dLbl>
            <c:dLbl>
              <c:idx val="4"/>
              <c:tx>
                <c:rich>
                  <a:bodyPr/>
                  <a:lstStyle/>
                  <a:p>
                    <a:fld id="{5C5C8E31-B0DA-4A38-A3C0-E9093262237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BE0-4526-9286-EBA3B58E330E}"/>
                </c:ext>
              </c:extLst>
            </c:dLbl>
            <c:dLbl>
              <c:idx val="5"/>
              <c:tx>
                <c:rich>
                  <a:bodyPr/>
                  <a:lstStyle/>
                  <a:p>
                    <a:fld id="{A9622DB0-EA7F-463F-AE10-B2B8E4430B8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BE0-4526-9286-EBA3B58E330E}"/>
                </c:ext>
              </c:extLst>
            </c:dLbl>
            <c:dLbl>
              <c:idx val="6"/>
              <c:tx>
                <c:rich>
                  <a:bodyPr/>
                  <a:lstStyle/>
                  <a:p>
                    <a:fld id="{516F9643-FD8C-4E7E-A276-2DFC2E051712}"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CBE0-4526-9286-EBA3B58E330E}"/>
                </c:ext>
              </c:extLst>
            </c:dLbl>
            <c:dLbl>
              <c:idx val="7"/>
              <c:tx>
                <c:rich>
                  <a:bodyPr/>
                  <a:lstStyle/>
                  <a:p>
                    <a:fld id="{43407B2B-DA24-4C42-8DF5-FE7A3158F832}"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BE0-4526-9286-EBA3B58E330E}"/>
                </c:ext>
              </c:extLst>
            </c:dLbl>
            <c:dLbl>
              <c:idx val="8"/>
              <c:tx>
                <c:rich>
                  <a:bodyPr/>
                  <a:lstStyle/>
                  <a:p>
                    <a:r>
                      <a:rPr lang="en-US"/>
                      <a:t>12%</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CBE0-4526-9286-EBA3B58E330E}"/>
                </c:ext>
              </c:extLst>
            </c:dLbl>
            <c:dLbl>
              <c:idx val="9"/>
              <c:tx>
                <c:rich>
                  <a:bodyPr/>
                  <a:lstStyle/>
                  <a:p>
                    <a:fld id="{66B86D41-B9AE-4837-AEF2-126C53739942}"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BE0-4526-9286-EBA3B58E330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'Figure2 (3)'!$B$3:$M$4</c:f>
              <c:multiLvlStrCache>
                <c:ptCount val="10"/>
                <c:lvl>
                  <c:pt idx="0">
                    <c:v>Integrate</c:v>
                  </c:pt>
                  <c:pt idx="1">
                    <c:v>Provide</c:v>
                  </c:pt>
                  <c:pt idx="2">
                    <c:v>Integrate</c:v>
                  </c:pt>
                  <c:pt idx="3">
                    <c:v>Provide</c:v>
                  </c:pt>
                  <c:pt idx="4">
                    <c:v>Integrate</c:v>
                  </c:pt>
                  <c:pt idx="5">
                    <c:v>Provide</c:v>
                  </c:pt>
                  <c:pt idx="6">
                    <c:v>Integrate</c:v>
                  </c:pt>
                  <c:pt idx="7">
                    <c:v>Provide</c:v>
                  </c:pt>
                  <c:pt idx="8">
                    <c:v>Integrate</c:v>
                  </c:pt>
                  <c:pt idx="9">
                    <c:v>Provide</c:v>
                  </c:pt>
                </c:lvl>
                <c:lvl>
                  <c:pt idx="0">
                    <c:v>RPM</c:v>
                  </c:pt>
                  <c:pt idx="2">
                    <c:v>Telehealth</c:v>
                  </c:pt>
                  <c:pt idx="4">
                    <c:v>CDS</c:v>
                  </c:pt>
                  <c:pt idx="6">
                    <c:v>Pop Health</c:v>
                  </c:pt>
                  <c:pt idx="8">
                    <c:v>Other</c:v>
                  </c:pt>
                </c:lvl>
              </c:multiLvlStrCache>
            </c:multiLvlStrRef>
          </c:cat>
          <c:val>
            <c:numRef>
              <c:f>'Figure2 (3)'!$B$5:$M$5</c:f>
              <c:numCache>
                <c:formatCode>0</c:formatCode>
                <c:ptCount val="10"/>
                <c:pt idx="0">
                  <c:v>32.270000000000003</c:v>
                </c:pt>
                <c:pt idx="1">
                  <c:v>24.03</c:v>
                </c:pt>
                <c:pt idx="2">
                  <c:v>32.54</c:v>
                </c:pt>
                <c:pt idx="3">
                  <c:v>24.9</c:v>
                </c:pt>
                <c:pt idx="4">
                  <c:v>35.15</c:v>
                </c:pt>
                <c:pt idx="5">
                  <c:v>23.78</c:v>
                </c:pt>
                <c:pt idx="6">
                  <c:v>30.63</c:v>
                </c:pt>
                <c:pt idx="7">
                  <c:v>26.13</c:v>
                </c:pt>
                <c:pt idx="8">
                  <c:v>12.32</c:v>
                </c:pt>
                <c:pt idx="9">
                  <c:v>7.07</c:v>
                </c:pt>
              </c:numCache>
            </c:numRef>
          </c:val>
          <c:extLst>
            <c:ext xmlns:c16="http://schemas.microsoft.com/office/drawing/2014/chart" uri="{C3380CC4-5D6E-409C-BE32-E72D297353CC}">
              <c16:uniqueId val="{0000000A-CBE0-4526-9286-EBA3B58E330E}"/>
            </c:ext>
          </c:extLst>
        </c:ser>
        <c:ser>
          <c:idx val="1"/>
          <c:order val="1"/>
          <c:tx>
            <c:strRef>
              <c:f>'Figure2 (3)'!$A$6</c:f>
              <c:strCache>
                <c:ptCount val="1"/>
                <c:pt idx="0">
                  <c:v>Other Approaches ONLY</c:v>
                </c:pt>
              </c:strCache>
            </c:strRef>
          </c:tx>
          <c:spPr>
            <a:solidFill>
              <a:schemeClr val="accent2"/>
            </a:solidFill>
            <a:ln>
              <a:noFill/>
            </a:ln>
            <a:effectLst/>
          </c:spPr>
          <c:invertIfNegative val="0"/>
          <c:dLbls>
            <c:dLbl>
              <c:idx val="0"/>
              <c:tx>
                <c:rich>
                  <a:bodyPr/>
                  <a:lstStyle/>
                  <a:p>
                    <a:fld id="{A0F5BB3E-253E-4B65-B09B-EC41752574EA}"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CBE0-4526-9286-EBA3B58E330E}"/>
                </c:ext>
              </c:extLst>
            </c:dLbl>
            <c:dLbl>
              <c:idx val="1"/>
              <c:tx>
                <c:rich>
                  <a:bodyPr/>
                  <a:lstStyle/>
                  <a:p>
                    <a:fld id="{0822F773-4A24-42E4-97F3-99226CEE00D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CBE0-4526-9286-EBA3B58E330E}"/>
                </c:ext>
              </c:extLst>
            </c:dLbl>
            <c:dLbl>
              <c:idx val="2"/>
              <c:tx>
                <c:rich>
                  <a:bodyPr/>
                  <a:lstStyle/>
                  <a:p>
                    <a:fld id="{ACCBBA64-11BF-466B-B007-5DF25469C429}"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CBE0-4526-9286-EBA3B58E330E}"/>
                </c:ext>
              </c:extLst>
            </c:dLbl>
            <c:dLbl>
              <c:idx val="3"/>
              <c:tx>
                <c:rich>
                  <a:bodyPr/>
                  <a:lstStyle/>
                  <a:p>
                    <a:fld id="{14645BBB-726D-4692-AAB0-A79CDC88D37D}"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CBE0-4526-9286-EBA3B58E330E}"/>
                </c:ext>
              </c:extLst>
            </c:dLbl>
            <c:dLbl>
              <c:idx val="4"/>
              <c:tx>
                <c:rich>
                  <a:bodyPr/>
                  <a:lstStyle/>
                  <a:p>
                    <a:fld id="{09CB8953-7DCB-439B-A321-1C42F4AEDFA1}"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CBE0-4526-9286-EBA3B58E330E}"/>
                </c:ext>
              </c:extLst>
            </c:dLbl>
            <c:dLbl>
              <c:idx val="5"/>
              <c:tx>
                <c:rich>
                  <a:bodyPr/>
                  <a:lstStyle/>
                  <a:p>
                    <a:fld id="{32C3BAC1-2017-401C-9F9D-4306F5FF2BCB}"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CBE0-4526-9286-EBA3B58E330E}"/>
                </c:ext>
              </c:extLst>
            </c:dLbl>
            <c:dLbl>
              <c:idx val="6"/>
              <c:tx>
                <c:rich>
                  <a:bodyPr/>
                  <a:lstStyle/>
                  <a:p>
                    <a:fld id="{E4FD9C01-2198-4C9A-B675-76752076766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CBE0-4526-9286-EBA3B58E330E}"/>
                </c:ext>
              </c:extLst>
            </c:dLbl>
            <c:dLbl>
              <c:idx val="7"/>
              <c:tx>
                <c:rich>
                  <a:bodyPr/>
                  <a:lstStyle/>
                  <a:p>
                    <a:fld id="{B2D71941-28E3-4AAB-AA5B-2C5DFDB8CD8E}"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CBE0-4526-9286-EBA3B58E330E}"/>
                </c:ext>
              </c:extLst>
            </c:dLbl>
            <c:dLbl>
              <c:idx val="8"/>
              <c:tx>
                <c:rich>
                  <a:bodyPr/>
                  <a:lstStyle/>
                  <a:p>
                    <a:fld id="{E16F8B1D-5F26-429B-AED7-8CF26E56FEB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CBE0-4526-9286-EBA3B58E330E}"/>
                </c:ext>
              </c:extLst>
            </c:dLbl>
            <c:dLbl>
              <c:idx val="9"/>
              <c:tx>
                <c:rich>
                  <a:bodyPr/>
                  <a:lstStyle/>
                  <a:p>
                    <a:fld id="{D0D5BCB4-8334-435D-83C7-F9825C8BEF61}"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4-CBE0-4526-9286-EBA3B58E330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'Figure2 (3)'!$B$3:$M$4</c:f>
              <c:multiLvlStrCache>
                <c:ptCount val="10"/>
                <c:lvl>
                  <c:pt idx="0">
                    <c:v>Integrate</c:v>
                  </c:pt>
                  <c:pt idx="1">
                    <c:v>Provide</c:v>
                  </c:pt>
                  <c:pt idx="2">
                    <c:v>Integrate</c:v>
                  </c:pt>
                  <c:pt idx="3">
                    <c:v>Provide</c:v>
                  </c:pt>
                  <c:pt idx="4">
                    <c:v>Integrate</c:v>
                  </c:pt>
                  <c:pt idx="5">
                    <c:v>Provide</c:v>
                  </c:pt>
                  <c:pt idx="6">
                    <c:v>Integrate</c:v>
                  </c:pt>
                  <c:pt idx="7">
                    <c:v>Provide</c:v>
                  </c:pt>
                  <c:pt idx="8">
                    <c:v>Integrate</c:v>
                  </c:pt>
                  <c:pt idx="9">
                    <c:v>Provide</c:v>
                  </c:pt>
                </c:lvl>
                <c:lvl>
                  <c:pt idx="0">
                    <c:v>RPM</c:v>
                  </c:pt>
                  <c:pt idx="2">
                    <c:v>Telehealth</c:v>
                  </c:pt>
                  <c:pt idx="4">
                    <c:v>CDS</c:v>
                  </c:pt>
                  <c:pt idx="6">
                    <c:v>Pop Health</c:v>
                  </c:pt>
                  <c:pt idx="8">
                    <c:v>Other</c:v>
                  </c:pt>
                </c:lvl>
              </c:multiLvlStrCache>
            </c:multiLvlStrRef>
          </c:cat>
          <c:val>
            <c:numRef>
              <c:f>'Figure2 (3)'!$B$6:$M$6</c:f>
              <c:numCache>
                <c:formatCode>0</c:formatCode>
                <c:ptCount val="10"/>
                <c:pt idx="0">
                  <c:v>48.13</c:v>
                </c:pt>
                <c:pt idx="1">
                  <c:v>41.539999999999992</c:v>
                </c:pt>
                <c:pt idx="2">
                  <c:v>40.74</c:v>
                </c:pt>
                <c:pt idx="3">
                  <c:v>33.43</c:v>
                </c:pt>
                <c:pt idx="4">
                  <c:v>40.01</c:v>
                </c:pt>
                <c:pt idx="5">
                  <c:v>38.949999999999996</c:v>
                </c:pt>
                <c:pt idx="6">
                  <c:v>36.08</c:v>
                </c:pt>
                <c:pt idx="7">
                  <c:v>35.44</c:v>
                </c:pt>
                <c:pt idx="8">
                  <c:v>6.8299999999999983</c:v>
                </c:pt>
                <c:pt idx="9">
                  <c:v>10.219999999999999</c:v>
                </c:pt>
              </c:numCache>
            </c:numRef>
          </c:val>
          <c:extLst>
            <c:ext xmlns:c16="http://schemas.microsoft.com/office/drawing/2014/chart" uri="{C3380CC4-5D6E-409C-BE32-E72D297353CC}">
              <c16:uniqueId val="{00000015-CBE0-4526-9286-EBA3B58E330E}"/>
            </c:ext>
          </c:extLst>
        </c:ser>
        <c:ser>
          <c:idx val="2"/>
          <c:order val="2"/>
          <c:tx>
            <c:strRef>
              <c:f>'Figure2 (3)'!$A$7</c:f>
              <c:strCache>
                <c:ptCount val="1"/>
              </c:strCache>
            </c:strRef>
          </c:tx>
          <c:spPr>
            <a:noFill/>
            <a:ln>
              <a:noFill/>
            </a:ln>
            <a:effectLst/>
          </c:spPr>
          <c:invertIfNegative val="0"/>
          <c:dLbls>
            <c:dLbl>
              <c:idx val="0"/>
              <c:tx>
                <c:rich>
                  <a:bodyPr/>
                  <a:lstStyle/>
                  <a:p>
                    <a:fld id="{84956072-CC45-4C67-B8DC-8E44C8EF131A}" type="CELLRANGE">
                      <a:rPr lang="en-US"/>
                      <a:pPr/>
                      <a:t>[CELLRANGE]</a:t>
                    </a:fld>
                    <a:r>
                      <a:rPr lang="en-US"/>
                      <a:t>%*</a:t>
                    </a:r>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CBE0-4526-9286-EBA3B58E330E}"/>
                </c:ext>
              </c:extLst>
            </c:dLbl>
            <c:dLbl>
              <c:idx val="1"/>
              <c:tx>
                <c:rich>
                  <a:bodyPr/>
                  <a:lstStyle/>
                  <a:p>
                    <a:fld id="{95EFCB80-81FF-4C1C-BF0D-2372B7886268}" type="CELLRANGE">
                      <a:rPr lang="en-US"/>
                      <a:pPr/>
                      <a:t>[CELLRANGE]</a:t>
                    </a:fld>
                    <a:r>
                      <a:rPr lang="en-US"/>
                      <a:t>%</a:t>
                    </a:r>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CBE0-4526-9286-EBA3B58E330E}"/>
                </c:ext>
              </c:extLst>
            </c:dLbl>
            <c:dLbl>
              <c:idx val="2"/>
              <c:tx>
                <c:rich>
                  <a:bodyPr/>
                  <a:lstStyle/>
                  <a:p>
                    <a:fld id="{279A9B7E-BF9B-44F0-B54A-62A00B7F4F39}" type="CELLRANGE">
                      <a:rPr lang="en-US"/>
                      <a:pPr/>
                      <a:t>[CELLRANGE]</a:t>
                    </a:fld>
                    <a:r>
                      <a:rPr lang="en-US"/>
                      <a:t>%*</a:t>
                    </a:r>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CBE0-4526-9286-EBA3B58E330E}"/>
                </c:ext>
              </c:extLst>
            </c:dLbl>
            <c:dLbl>
              <c:idx val="3"/>
              <c:tx>
                <c:rich>
                  <a:bodyPr/>
                  <a:lstStyle/>
                  <a:p>
                    <a:fld id="{5276C33E-8AF2-4773-8BA4-2CE7A44E2069}" type="CELLRANGE">
                      <a:rPr lang="en-US"/>
                      <a:pPr/>
                      <a:t>[CELLRANGE]</a:t>
                    </a:fld>
                    <a:r>
                      <a:rPr lang="en-US"/>
                      <a:t>%</a:t>
                    </a:r>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CBE0-4526-9286-EBA3B58E330E}"/>
                </c:ext>
              </c:extLst>
            </c:dLbl>
            <c:dLbl>
              <c:idx val="4"/>
              <c:tx>
                <c:rich>
                  <a:bodyPr/>
                  <a:lstStyle/>
                  <a:p>
                    <a:fld id="{BBF9790E-79E1-4A52-8028-DEA7D709CF22}" type="CELLRANGE">
                      <a:rPr lang="en-US"/>
                      <a:pPr/>
                      <a:t>[CELLRANGE]</a:t>
                    </a:fld>
                    <a:r>
                      <a:rPr lang="en-US"/>
                      <a:t>%*</a:t>
                    </a:r>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CBE0-4526-9286-EBA3B58E330E}"/>
                </c:ext>
              </c:extLst>
            </c:dLbl>
            <c:dLbl>
              <c:idx val="5"/>
              <c:tx>
                <c:rich>
                  <a:bodyPr/>
                  <a:lstStyle/>
                  <a:p>
                    <a:fld id="{2AE9B84E-AA26-4B04-9DCD-12ECE24AF6EE}" type="CELLRANGE">
                      <a:rPr lang="en-US"/>
                      <a:pPr/>
                      <a:t>[CELLRANGE]</a:t>
                    </a:fld>
                    <a:r>
                      <a:rPr lang="en-US"/>
                      <a:t>%</a:t>
                    </a:r>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CBE0-4526-9286-EBA3B58E330E}"/>
                </c:ext>
              </c:extLst>
            </c:dLbl>
            <c:dLbl>
              <c:idx val="6"/>
              <c:tx>
                <c:rich>
                  <a:bodyPr/>
                  <a:lstStyle/>
                  <a:p>
                    <a:fld id="{CD93B6DF-DC21-4482-9C3B-D8519F791BEF}" type="CELLRANGE">
                      <a:rPr lang="en-US"/>
                      <a:pPr/>
                      <a:t>[CELLRANGE]</a:t>
                    </a:fld>
                    <a:r>
                      <a:rPr lang="en-US"/>
                      <a:t>%*</a:t>
                    </a:r>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CBE0-4526-9286-EBA3B58E330E}"/>
                </c:ext>
              </c:extLst>
            </c:dLbl>
            <c:dLbl>
              <c:idx val="7"/>
              <c:tx>
                <c:rich>
                  <a:bodyPr/>
                  <a:lstStyle/>
                  <a:p>
                    <a:fld id="{1237F008-7248-4583-ADFA-CF026ED01612}" type="CELLRANGE">
                      <a:rPr lang="en-US"/>
                      <a:pPr/>
                      <a:t>[CELLRANGE]</a:t>
                    </a:fld>
                    <a:r>
                      <a:rPr lang="en-US"/>
                      <a:t>%</a:t>
                    </a:r>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CBE0-4526-9286-EBA3B58E330E}"/>
                </c:ext>
              </c:extLst>
            </c:dLbl>
            <c:dLbl>
              <c:idx val="8"/>
              <c:tx>
                <c:rich>
                  <a:bodyPr/>
                  <a:lstStyle/>
                  <a:p>
                    <a:r>
                      <a:rPr lang="en-US"/>
                      <a:t>19%</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E-CBE0-4526-9286-EBA3B58E330E}"/>
                </c:ext>
              </c:extLst>
            </c:dLbl>
            <c:dLbl>
              <c:idx val="9"/>
              <c:tx>
                <c:rich>
                  <a:bodyPr/>
                  <a:lstStyle/>
                  <a:p>
                    <a:r>
                      <a:rPr lang="en-US"/>
                      <a:t>17%</a:t>
                    </a:r>
                  </a:p>
                </c:rich>
              </c:tx>
              <c:dLblPos val="ct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F-CBE0-4526-9286-EBA3B58E330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multiLvlStrRef>
              <c:f>'Figure2 (3)'!$B$3:$M$4</c:f>
              <c:multiLvlStrCache>
                <c:ptCount val="10"/>
                <c:lvl>
                  <c:pt idx="0">
                    <c:v>Integrate</c:v>
                  </c:pt>
                  <c:pt idx="1">
                    <c:v>Provide</c:v>
                  </c:pt>
                  <c:pt idx="2">
                    <c:v>Integrate</c:v>
                  </c:pt>
                  <c:pt idx="3">
                    <c:v>Provide</c:v>
                  </c:pt>
                  <c:pt idx="4">
                    <c:v>Integrate</c:v>
                  </c:pt>
                  <c:pt idx="5">
                    <c:v>Provide</c:v>
                  </c:pt>
                  <c:pt idx="6">
                    <c:v>Integrate</c:v>
                  </c:pt>
                  <c:pt idx="7">
                    <c:v>Provide</c:v>
                  </c:pt>
                  <c:pt idx="8">
                    <c:v>Integrate</c:v>
                  </c:pt>
                  <c:pt idx="9">
                    <c:v>Provide</c:v>
                  </c:pt>
                </c:lvl>
                <c:lvl>
                  <c:pt idx="0">
                    <c:v>RPM</c:v>
                  </c:pt>
                  <c:pt idx="2">
                    <c:v>Telehealth</c:v>
                  </c:pt>
                  <c:pt idx="4">
                    <c:v>CDS</c:v>
                  </c:pt>
                  <c:pt idx="6">
                    <c:v>Pop Health</c:v>
                  </c:pt>
                  <c:pt idx="8">
                    <c:v>Other</c:v>
                  </c:pt>
                </c:lvl>
              </c:multiLvlStrCache>
            </c:multiLvlStrRef>
          </c:cat>
          <c:val>
            <c:numRef>
              <c:f>'Figure2 (3)'!$B$7:$M$7</c:f>
              <c:numCache>
                <c:formatCode>0</c:formatCode>
                <c:ptCount val="10"/>
                <c:pt idx="0">
                  <c:v>8</c:v>
                </c:pt>
                <c:pt idx="1">
                  <c:v>7</c:v>
                </c:pt>
                <c:pt idx="2">
                  <c:v>8</c:v>
                </c:pt>
                <c:pt idx="3">
                  <c:v>7</c:v>
                </c:pt>
                <c:pt idx="4">
                  <c:v>8</c:v>
                </c:pt>
                <c:pt idx="5">
                  <c:v>7</c:v>
                </c:pt>
                <c:pt idx="6">
                  <c:v>8</c:v>
                </c:pt>
                <c:pt idx="7">
                  <c:v>7</c:v>
                </c:pt>
                <c:pt idx="8">
                  <c:v>7</c:v>
                </c:pt>
                <c:pt idx="9">
                  <c:v>7</c:v>
                </c:pt>
              </c:numCache>
            </c:numRef>
          </c:val>
          <c:extLst>
            <c:ext xmlns:c15="http://schemas.microsoft.com/office/drawing/2012/chart" uri="{02D57815-91ED-43cb-92C2-25804820EDAC}">
              <c15:datalabelsRange>
                <c15:f>'Figure2 (3)'!$B$8:$K$8</c15:f>
                <c15:dlblRangeCache>
                  <c:ptCount val="10"/>
                  <c:pt idx="0">
                    <c:v>80</c:v>
                  </c:pt>
                  <c:pt idx="1">
                    <c:v>66</c:v>
                  </c:pt>
                  <c:pt idx="2">
                    <c:v>73</c:v>
                  </c:pt>
                  <c:pt idx="3">
                    <c:v>58</c:v>
                  </c:pt>
                  <c:pt idx="4">
                    <c:v>75</c:v>
                  </c:pt>
                  <c:pt idx="5">
                    <c:v>63</c:v>
                  </c:pt>
                  <c:pt idx="6">
                    <c:v>67</c:v>
                  </c:pt>
                  <c:pt idx="7">
                    <c:v>62</c:v>
                  </c:pt>
                  <c:pt idx="8">
                    <c:v>19</c:v>
                  </c:pt>
                  <c:pt idx="9">
                    <c:v>17</c:v>
                  </c:pt>
                </c15:dlblRangeCache>
              </c15:datalabelsRange>
            </c:ext>
            <c:ext xmlns:c16="http://schemas.microsoft.com/office/drawing/2014/chart" uri="{C3380CC4-5D6E-409C-BE32-E72D297353CC}">
              <c16:uniqueId val="{00000020-CBE0-4526-9286-EBA3B58E330E}"/>
            </c:ext>
          </c:extLst>
        </c:ser>
        <c:dLbls>
          <c:dLblPos val="ctr"/>
          <c:showLegendKey val="0"/>
          <c:showVal val="1"/>
          <c:showCatName val="0"/>
          <c:showSerName val="0"/>
          <c:showPercent val="0"/>
          <c:showBubbleSize val="0"/>
        </c:dLbls>
        <c:gapWidth val="150"/>
        <c:overlap val="100"/>
        <c:axId val="1961493984"/>
        <c:axId val="1961499264"/>
      </c:barChart>
      <c:catAx>
        <c:axId val="19614939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1499264"/>
        <c:crosses val="autoZero"/>
        <c:auto val="1"/>
        <c:lblAlgn val="ctr"/>
        <c:lblOffset val="100"/>
        <c:noMultiLvlLbl val="0"/>
      </c:catAx>
      <c:valAx>
        <c:axId val="1961499264"/>
        <c:scaling>
          <c:orientation val="minMax"/>
          <c:max val="100"/>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1493984"/>
        <c:crosses val="autoZero"/>
        <c:crossBetween val="between"/>
      </c:valAx>
      <c:spPr>
        <a:noFill/>
        <a:ln>
          <a:noFill/>
        </a:ln>
        <a:effectLst/>
      </c:spPr>
    </c:plotArea>
    <c:legend>
      <c:legendPos val="t"/>
      <c:legendEntry>
        <c:idx val="2"/>
        <c:delete val="1"/>
      </c:legendEntry>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'Figure 3 (3)'!$A$5</c:f>
              <c:strCache>
                <c:ptCount val="1"/>
                <c:pt idx="0">
                  <c:v>Standards-based APIs</c:v>
                </c:pt>
              </c:strCache>
            </c:strRef>
          </c:tx>
          <c:spPr>
            <a:solidFill>
              <a:schemeClr val="accent1"/>
            </a:solidFill>
            <a:ln>
              <a:noFill/>
            </a:ln>
            <a:effectLst/>
          </c:spPr>
          <c:invertIfNegative val="0"/>
          <c:dLbls>
            <c:dLbl>
              <c:idx val="0"/>
              <c:tx>
                <c:rich>
                  <a:bodyPr/>
                  <a:lstStyle/>
                  <a:p>
                    <a:fld id="{46A8A32E-C6CE-48A1-AC35-5E92F5541F61}"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697-4203-B6CE-AAC878F8D4B1}"/>
                </c:ext>
              </c:extLst>
            </c:dLbl>
            <c:dLbl>
              <c:idx val="1"/>
              <c:tx>
                <c:rich>
                  <a:bodyPr/>
                  <a:lstStyle/>
                  <a:p>
                    <a:fld id="{3D009900-B64B-44ED-9C65-AD1B6FD73E0B}"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697-4203-B6CE-AAC878F8D4B1}"/>
                </c:ext>
              </c:extLst>
            </c:dLbl>
            <c:dLbl>
              <c:idx val="2"/>
              <c:tx>
                <c:rich>
                  <a:bodyPr/>
                  <a:lstStyle/>
                  <a:p>
                    <a:fld id="{4D356EAF-430D-4F10-8C67-51FC28FB95B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B697-4203-B6CE-AAC878F8D4B1}"/>
                </c:ext>
              </c:extLst>
            </c:dLbl>
            <c:dLbl>
              <c:idx val="3"/>
              <c:tx>
                <c:rich>
                  <a:bodyPr/>
                  <a:lstStyle/>
                  <a:p>
                    <a:fld id="{7DB31EC7-1F90-40CA-A9B4-8F2041726D41}"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697-4203-B6CE-AAC878F8D4B1}"/>
                </c:ext>
              </c:extLst>
            </c:dLbl>
            <c:dLbl>
              <c:idx val="4"/>
              <c:tx>
                <c:rich>
                  <a:bodyPr/>
                  <a:lstStyle/>
                  <a:p>
                    <a:fld id="{3B085244-5483-49BF-ACFD-59E97EA7DF8A}"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B697-4203-B6CE-AAC878F8D4B1}"/>
                </c:ext>
              </c:extLst>
            </c:dLbl>
            <c:dLbl>
              <c:idx val="5"/>
              <c:tx>
                <c:rich>
                  <a:bodyPr/>
                  <a:lstStyle/>
                  <a:p>
                    <a:fld id="{F4EDBCEC-FBE1-447D-AC37-90E0F5775AEC}"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697-4203-B6CE-AAC878F8D4B1}"/>
                </c:ext>
              </c:extLst>
            </c:dLbl>
            <c:dLbl>
              <c:idx val="6"/>
              <c:tx>
                <c:rich>
                  <a:bodyPr/>
                  <a:lstStyle/>
                  <a:p>
                    <a:fld id="{264F4046-B8BF-4412-BAC5-2261FF87ABD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B697-4203-B6CE-AAC878F8D4B1}"/>
                </c:ext>
              </c:extLst>
            </c:dLbl>
            <c:dLbl>
              <c:idx val="7"/>
              <c:tx>
                <c:rich>
                  <a:bodyPr/>
                  <a:lstStyle/>
                  <a:p>
                    <a:fld id="{6153622E-2B12-42D2-AFF6-CC5468DC8DD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B697-4203-B6CE-AAC878F8D4B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'Figure 3 (3)'!$B$3:$K$4</c:f>
              <c:multiLvlStrCache>
                <c:ptCount val="8"/>
                <c:lvl>
                  <c:pt idx="0">
                    <c:v>Integrate</c:v>
                  </c:pt>
                  <c:pt idx="1">
                    <c:v>Provide</c:v>
                  </c:pt>
                  <c:pt idx="2">
                    <c:v>Integrate</c:v>
                  </c:pt>
                  <c:pt idx="3">
                    <c:v>Provide</c:v>
                  </c:pt>
                  <c:pt idx="4">
                    <c:v>Integrate</c:v>
                  </c:pt>
                  <c:pt idx="5">
                    <c:v>Provide</c:v>
                  </c:pt>
                  <c:pt idx="6">
                    <c:v>Integrate</c:v>
                  </c:pt>
                  <c:pt idx="7">
                    <c:v>Provide</c:v>
                  </c:pt>
                </c:lvl>
                <c:lvl>
                  <c:pt idx="0">
                    <c:v>Scheduling/ Intake</c:v>
                  </c:pt>
                  <c:pt idx="2">
                    <c:v>Prior auth</c:v>
                  </c:pt>
                  <c:pt idx="4">
                    <c:v>Quality Reporting</c:v>
                  </c:pt>
                  <c:pt idx="6">
                    <c:v>Other</c:v>
                  </c:pt>
                </c:lvl>
              </c:multiLvlStrCache>
            </c:multiLvlStrRef>
          </c:cat>
          <c:val>
            <c:numRef>
              <c:f>'Figure 3 (3)'!$B$5:$K$5</c:f>
              <c:numCache>
                <c:formatCode>0</c:formatCode>
                <c:ptCount val="8"/>
                <c:pt idx="0">
                  <c:v>26.17</c:v>
                </c:pt>
                <c:pt idx="1">
                  <c:v>25.68</c:v>
                </c:pt>
                <c:pt idx="2">
                  <c:v>23.99</c:v>
                </c:pt>
                <c:pt idx="3">
                  <c:v>21.67</c:v>
                </c:pt>
                <c:pt idx="4">
                  <c:v>18.38</c:v>
                </c:pt>
                <c:pt idx="5">
                  <c:v>20.53</c:v>
                </c:pt>
                <c:pt idx="6">
                  <c:v>10.31</c:v>
                </c:pt>
                <c:pt idx="7">
                  <c:v>12.25</c:v>
                </c:pt>
              </c:numCache>
            </c:numRef>
          </c:val>
          <c:extLst>
            <c:ext xmlns:c16="http://schemas.microsoft.com/office/drawing/2014/chart" uri="{C3380CC4-5D6E-409C-BE32-E72D297353CC}">
              <c16:uniqueId val="{00000008-B697-4203-B6CE-AAC878F8D4B1}"/>
            </c:ext>
          </c:extLst>
        </c:ser>
        <c:ser>
          <c:idx val="1"/>
          <c:order val="1"/>
          <c:tx>
            <c:strRef>
              <c:f>'Figure 3 (3)'!$A$6</c:f>
              <c:strCache>
                <c:ptCount val="1"/>
                <c:pt idx="0">
                  <c:v>Other Approaches ONLY</c:v>
                </c:pt>
              </c:strCache>
            </c:strRef>
          </c:tx>
          <c:spPr>
            <a:solidFill>
              <a:schemeClr val="accent2"/>
            </a:solidFill>
            <a:ln>
              <a:noFill/>
            </a:ln>
            <a:effectLst/>
          </c:spPr>
          <c:invertIfNegative val="0"/>
          <c:dLbls>
            <c:dLbl>
              <c:idx val="0"/>
              <c:tx>
                <c:rich>
                  <a:bodyPr/>
                  <a:lstStyle/>
                  <a:p>
                    <a:fld id="{A79ADED4-64EA-4A14-867B-5FFE5DB2DC68}"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B697-4203-B6CE-AAC878F8D4B1}"/>
                </c:ext>
              </c:extLst>
            </c:dLbl>
            <c:dLbl>
              <c:idx val="1"/>
              <c:tx>
                <c:rich>
                  <a:bodyPr/>
                  <a:lstStyle/>
                  <a:p>
                    <a:fld id="{83006D49-D71F-4A46-AE4D-D2135CE288B0}"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B697-4203-B6CE-AAC878F8D4B1}"/>
                </c:ext>
              </c:extLst>
            </c:dLbl>
            <c:dLbl>
              <c:idx val="2"/>
              <c:tx>
                <c:rich>
                  <a:bodyPr/>
                  <a:lstStyle/>
                  <a:p>
                    <a:fld id="{655491EC-3311-45B6-896C-A99838FB9956}"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B697-4203-B6CE-AAC878F8D4B1}"/>
                </c:ext>
              </c:extLst>
            </c:dLbl>
            <c:dLbl>
              <c:idx val="3"/>
              <c:tx>
                <c:rich>
                  <a:bodyPr/>
                  <a:lstStyle/>
                  <a:p>
                    <a:fld id="{6E243E6E-03EC-426B-A654-5C6743839D4F}"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B697-4203-B6CE-AAC878F8D4B1}"/>
                </c:ext>
              </c:extLst>
            </c:dLbl>
            <c:dLbl>
              <c:idx val="4"/>
              <c:tx>
                <c:rich>
                  <a:bodyPr/>
                  <a:lstStyle/>
                  <a:p>
                    <a:fld id="{5DCD6D82-084E-4D27-A2A5-0392B17C6A83}"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B697-4203-B6CE-AAC878F8D4B1}"/>
                </c:ext>
              </c:extLst>
            </c:dLbl>
            <c:dLbl>
              <c:idx val="5"/>
              <c:tx>
                <c:rich>
                  <a:bodyPr/>
                  <a:lstStyle/>
                  <a:p>
                    <a:fld id="{A993AF57-FD88-4292-B1D9-92321006216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B697-4203-B6CE-AAC878F8D4B1}"/>
                </c:ext>
              </c:extLst>
            </c:dLbl>
            <c:dLbl>
              <c:idx val="6"/>
              <c:tx>
                <c:rich>
                  <a:bodyPr/>
                  <a:lstStyle/>
                  <a:p>
                    <a:fld id="{C0106924-3960-405C-8834-D1A9AAFAE00D}"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B697-4203-B6CE-AAC878F8D4B1}"/>
                </c:ext>
              </c:extLst>
            </c:dLbl>
            <c:dLbl>
              <c:idx val="7"/>
              <c:tx>
                <c:rich>
                  <a:bodyPr/>
                  <a:lstStyle/>
                  <a:p>
                    <a:fld id="{427A28D5-4525-4B2D-908B-28CC574B0684}" type="VALUE">
                      <a:rPr lang="en-US"/>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0-B697-4203-B6CE-AAC878F8D4B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'Figure 3 (3)'!$B$3:$K$4</c:f>
              <c:multiLvlStrCache>
                <c:ptCount val="8"/>
                <c:lvl>
                  <c:pt idx="0">
                    <c:v>Integrate</c:v>
                  </c:pt>
                  <c:pt idx="1">
                    <c:v>Provide</c:v>
                  </c:pt>
                  <c:pt idx="2">
                    <c:v>Integrate</c:v>
                  </c:pt>
                  <c:pt idx="3">
                    <c:v>Provide</c:v>
                  </c:pt>
                  <c:pt idx="4">
                    <c:v>Integrate</c:v>
                  </c:pt>
                  <c:pt idx="5">
                    <c:v>Provide</c:v>
                  </c:pt>
                  <c:pt idx="6">
                    <c:v>Integrate</c:v>
                  </c:pt>
                  <c:pt idx="7">
                    <c:v>Provide</c:v>
                  </c:pt>
                </c:lvl>
                <c:lvl>
                  <c:pt idx="0">
                    <c:v>Scheduling/ Intake</c:v>
                  </c:pt>
                  <c:pt idx="2">
                    <c:v>Prior auth</c:v>
                  </c:pt>
                  <c:pt idx="4">
                    <c:v>Quality Reporting</c:v>
                  </c:pt>
                  <c:pt idx="6">
                    <c:v>Other</c:v>
                  </c:pt>
                </c:lvl>
              </c:multiLvlStrCache>
            </c:multiLvlStrRef>
          </c:cat>
          <c:val>
            <c:numRef>
              <c:f>'Figure 3 (3)'!$B$6:$K$6</c:f>
              <c:numCache>
                <c:formatCode>0</c:formatCode>
                <c:ptCount val="8"/>
                <c:pt idx="0">
                  <c:v>42.31</c:v>
                </c:pt>
                <c:pt idx="1">
                  <c:v>41.190000000000005</c:v>
                </c:pt>
                <c:pt idx="2">
                  <c:v>51.570000000000007</c:v>
                </c:pt>
                <c:pt idx="3">
                  <c:v>51.319999999999993</c:v>
                </c:pt>
                <c:pt idx="4">
                  <c:v>51.730000000000004</c:v>
                </c:pt>
                <c:pt idx="5">
                  <c:v>55.400000000000006</c:v>
                </c:pt>
                <c:pt idx="6">
                  <c:v>7.3399999999999981</c:v>
                </c:pt>
                <c:pt idx="7">
                  <c:v>11.29</c:v>
                </c:pt>
              </c:numCache>
            </c:numRef>
          </c:val>
          <c:extLst>
            <c:ext xmlns:c16="http://schemas.microsoft.com/office/drawing/2014/chart" uri="{C3380CC4-5D6E-409C-BE32-E72D297353CC}">
              <c16:uniqueId val="{00000011-B697-4203-B6CE-AAC878F8D4B1}"/>
            </c:ext>
          </c:extLst>
        </c:ser>
        <c:ser>
          <c:idx val="2"/>
          <c:order val="2"/>
          <c:tx>
            <c:strRef>
              <c:f>'Figure 3 (3)'!$A$7</c:f>
              <c:strCache>
                <c:ptCount val="1"/>
              </c:strCache>
            </c:strRef>
          </c:tx>
          <c:spPr>
            <a:noFill/>
            <a:ln>
              <a:noFill/>
            </a:ln>
            <a:effectLst/>
          </c:spPr>
          <c:invertIfNegative val="0"/>
          <c:dLbls>
            <c:dLbl>
              <c:idx val="0"/>
              <c:tx>
                <c:rich>
                  <a:bodyPr/>
                  <a:lstStyle/>
                  <a:p>
                    <a:fld id="{3419DCCB-1681-4A9F-AE83-E9D29DBD66D9}" type="CELLRANGE">
                      <a:rPr lang="en-US"/>
                      <a:pPr/>
                      <a:t>[CELLRANGE]</a:t>
                    </a:fld>
                    <a:r>
                      <a:rPr lang="en-US"/>
                      <a:t>%</a:t>
                    </a:r>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B697-4203-B6CE-AAC878F8D4B1}"/>
                </c:ext>
              </c:extLst>
            </c:dLbl>
            <c:dLbl>
              <c:idx val="1"/>
              <c:tx>
                <c:rich>
                  <a:bodyPr/>
                  <a:lstStyle/>
                  <a:p>
                    <a:fld id="{5DAA2D9E-40B6-4023-BCF7-1D68B2FD4EC7}" type="CELLRANGE">
                      <a:rPr lang="en-US"/>
                      <a:pPr/>
                      <a:t>[CELLRANGE]</a:t>
                    </a:fld>
                    <a:r>
                      <a:rPr lang="en-US"/>
                      <a:t>%</a:t>
                    </a:r>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B697-4203-B6CE-AAC878F8D4B1}"/>
                </c:ext>
              </c:extLst>
            </c:dLbl>
            <c:dLbl>
              <c:idx val="2"/>
              <c:tx>
                <c:rich>
                  <a:bodyPr/>
                  <a:lstStyle/>
                  <a:p>
                    <a:fld id="{72A9301E-DA04-43E9-80A0-1FD37E2FEEC9}" type="CELLRANGE">
                      <a:rPr lang="en-US"/>
                      <a:pPr/>
                      <a:t>[CELLRANGE]</a:t>
                    </a:fld>
                    <a:r>
                      <a:rPr lang="en-US"/>
                      <a:t>%*</a:t>
                    </a:r>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B697-4203-B6CE-AAC878F8D4B1}"/>
                </c:ext>
              </c:extLst>
            </c:dLbl>
            <c:dLbl>
              <c:idx val="3"/>
              <c:tx>
                <c:rich>
                  <a:bodyPr/>
                  <a:lstStyle/>
                  <a:p>
                    <a:fld id="{C7E476ED-F39C-4F88-839B-13EE0A107CBD}" type="CELLRANGE">
                      <a:rPr lang="en-US"/>
                      <a:pPr/>
                      <a:t>[CELLRANGE]</a:t>
                    </a:fld>
                    <a:r>
                      <a:rPr lang="en-US"/>
                      <a:t>%</a:t>
                    </a:r>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B697-4203-B6CE-AAC878F8D4B1}"/>
                </c:ext>
              </c:extLst>
            </c:dLbl>
            <c:dLbl>
              <c:idx val="4"/>
              <c:tx>
                <c:rich>
                  <a:bodyPr/>
                  <a:lstStyle/>
                  <a:p>
                    <a:fld id="{04E82B4E-8DC0-4E78-A21F-E3AECF2740B7}" type="CELLRANGE">
                      <a:rPr lang="en-US"/>
                      <a:pPr/>
                      <a:t>[CELLRANGE]</a:t>
                    </a:fld>
                    <a:r>
                      <a:rPr lang="en-US"/>
                      <a:t>%*</a:t>
                    </a:r>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B697-4203-B6CE-AAC878F8D4B1}"/>
                </c:ext>
              </c:extLst>
            </c:dLbl>
            <c:dLbl>
              <c:idx val="5"/>
              <c:tx>
                <c:rich>
                  <a:bodyPr/>
                  <a:lstStyle/>
                  <a:p>
                    <a:fld id="{6455997C-FF37-4D4C-9D75-8332BC7D2746}" type="CELLRANGE">
                      <a:rPr lang="en-US"/>
                      <a:pPr/>
                      <a:t>[CELLRANGE]</a:t>
                    </a:fld>
                    <a:r>
                      <a:rPr lang="en-US"/>
                      <a:t>%</a:t>
                    </a:r>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B697-4203-B6CE-AAC878F8D4B1}"/>
                </c:ext>
              </c:extLst>
            </c:dLbl>
            <c:dLbl>
              <c:idx val="6"/>
              <c:tx>
                <c:rich>
                  <a:bodyPr/>
                  <a:lstStyle/>
                  <a:p>
                    <a:fld id="{D53B08C9-9737-4229-8A79-327DD50B9697}" type="CELLRANGE">
                      <a:rPr lang="en-US"/>
                      <a:pPr/>
                      <a:t>[CELLRANGE]</a:t>
                    </a:fld>
                    <a:r>
                      <a:rPr lang="en-US"/>
                      <a:t>%*</a:t>
                    </a:r>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B697-4203-B6CE-AAC878F8D4B1}"/>
                </c:ext>
              </c:extLst>
            </c:dLbl>
            <c:dLbl>
              <c:idx val="7"/>
              <c:tx>
                <c:rich>
                  <a:bodyPr/>
                  <a:lstStyle/>
                  <a:p>
                    <a:fld id="{8F727EE7-B0FC-4C36-B7B9-ECED928140BD}" type="CELLRANGE">
                      <a:rPr lang="en-US"/>
                      <a:pPr/>
                      <a:t>[CELLRANGE]</a:t>
                    </a:fld>
                    <a:r>
                      <a:rPr lang="en-US"/>
                      <a:t>%</a:t>
                    </a:r>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B697-4203-B6CE-AAC878F8D4B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multiLvlStrRef>
              <c:f>'Figure 3 (3)'!$B$3:$K$4</c:f>
              <c:multiLvlStrCache>
                <c:ptCount val="8"/>
                <c:lvl>
                  <c:pt idx="0">
                    <c:v>Integrate</c:v>
                  </c:pt>
                  <c:pt idx="1">
                    <c:v>Provide</c:v>
                  </c:pt>
                  <c:pt idx="2">
                    <c:v>Integrate</c:v>
                  </c:pt>
                  <c:pt idx="3">
                    <c:v>Provide</c:v>
                  </c:pt>
                  <c:pt idx="4">
                    <c:v>Integrate</c:v>
                  </c:pt>
                  <c:pt idx="5">
                    <c:v>Provide</c:v>
                  </c:pt>
                  <c:pt idx="6">
                    <c:v>Integrate</c:v>
                  </c:pt>
                  <c:pt idx="7">
                    <c:v>Provide</c:v>
                  </c:pt>
                </c:lvl>
                <c:lvl>
                  <c:pt idx="0">
                    <c:v>Scheduling/ Intake</c:v>
                  </c:pt>
                  <c:pt idx="2">
                    <c:v>Prior auth</c:v>
                  </c:pt>
                  <c:pt idx="4">
                    <c:v>Quality Reporting</c:v>
                  </c:pt>
                  <c:pt idx="6">
                    <c:v>Other</c:v>
                  </c:pt>
                </c:lvl>
              </c:multiLvlStrCache>
            </c:multiLvlStrRef>
          </c:cat>
          <c:val>
            <c:numRef>
              <c:f>'Figure 3 (3)'!$B$7:$K$7</c:f>
              <c:numCache>
                <c:formatCode>0</c:formatCode>
                <c:ptCount val="8"/>
                <c:pt idx="0">
                  <c:v>7</c:v>
                </c:pt>
                <c:pt idx="1">
                  <c:v>7</c:v>
                </c:pt>
                <c:pt idx="2">
                  <c:v>9</c:v>
                </c:pt>
                <c:pt idx="3">
                  <c:v>7</c:v>
                </c:pt>
                <c:pt idx="4">
                  <c:v>9</c:v>
                </c:pt>
                <c:pt idx="5">
                  <c:v>7</c:v>
                </c:pt>
                <c:pt idx="6">
                  <c:v>9</c:v>
                </c:pt>
                <c:pt idx="7">
                  <c:v>7</c:v>
                </c:pt>
              </c:numCache>
            </c:numRef>
          </c:val>
          <c:extLst>
            <c:ext xmlns:c15="http://schemas.microsoft.com/office/drawing/2012/chart" uri="{02D57815-91ED-43cb-92C2-25804820EDAC}">
              <c15:datalabelsRange>
                <c15:f>'Figure 3 (3)'!$B$8:$I$8</c15:f>
                <c15:dlblRangeCache>
                  <c:ptCount val="8"/>
                  <c:pt idx="0">
                    <c:v>68</c:v>
                  </c:pt>
                  <c:pt idx="1">
                    <c:v>67</c:v>
                  </c:pt>
                  <c:pt idx="2">
                    <c:v>76</c:v>
                  </c:pt>
                  <c:pt idx="3">
                    <c:v>73</c:v>
                  </c:pt>
                  <c:pt idx="4">
                    <c:v>70</c:v>
                  </c:pt>
                  <c:pt idx="5">
                    <c:v>76</c:v>
                  </c:pt>
                  <c:pt idx="6">
                    <c:v>18</c:v>
                  </c:pt>
                  <c:pt idx="7">
                    <c:v>24</c:v>
                  </c:pt>
                </c15:dlblRangeCache>
              </c15:datalabelsRange>
            </c:ext>
            <c:ext xmlns:c16="http://schemas.microsoft.com/office/drawing/2014/chart" uri="{C3380CC4-5D6E-409C-BE32-E72D297353CC}">
              <c16:uniqueId val="{0000001A-B697-4203-B6CE-AAC878F8D4B1}"/>
            </c:ext>
          </c:extLst>
        </c:ser>
        <c:dLbls>
          <c:dLblPos val="ctr"/>
          <c:showLegendKey val="0"/>
          <c:showVal val="1"/>
          <c:showCatName val="0"/>
          <c:showSerName val="0"/>
          <c:showPercent val="0"/>
          <c:showBubbleSize val="0"/>
        </c:dLbls>
        <c:gapWidth val="150"/>
        <c:overlap val="100"/>
        <c:axId val="1181689984"/>
        <c:axId val="1181692384"/>
      </c:barChart>
      <c:catAx>
        <c:axId val="11816899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1692384"/>
        <c:crosses val="autoZero"/>
        <c:auto val="1"/>
        <c:lblAlgn val="ctr"/>
        <c:lblOffset val="100"/>
        <c:noMultiLvlLbl val="0"/>
      </c:catAx>
      <c:valAx>
        <c:axId val="1181692384"/>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1816899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C252C2-4688-4267-A90C-7408982FE1AB}" type="doc">
      <dgm:prSet loTypeId="urn:microsoft.com/office/officeart/2005/8/layout/vList2" loCatId="list" qsTypeId="urn:microsoft.com/office/officeart/2005/8/quickstyle/simple5" qsCatId="simple" csTypeId="urn:microsoft.com/office/officeart/2005/8/colors/accent1_2" csCatId="accent1" phldr="1"/>
      <dgm:spPr/>
      <dgm:t>
        <a:bodyPr/>
        <a:lstStyle/>
        <a:p>
          <a:endParaRPr lang="en-US"/>
        </a:p>
      </dgm:t>
    </dgm:pt>
    <dgm:pt modelId="{06F7702F-27B0-4E04-BB7C-2B19D4B588D2}">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en-US" sz="1400" b="0" i="0" baseline="0">
              <a:solidFill>
                <a:schemeClr val="tx1"/>
              </a:solidFill>
            </a:rPr>
            <a:t>Prior authorization, out-of-network billing, denial and appeals processing</a:t>
          </a:r>
          <a:endParaRPr lang="en-US" sz="1400">
            <a:solidFill>
              <a:schemeClr val="tx1"/>
            </a:solidFill>
          </a:endParaRPr>
        </a:p>
      </dgm:t>
    </dgm:pt>
    <dgm:pt modelId="{BF0487E0-668F-414E-903F-DB39BC7146E3}" type="parTrans" cxnId="{578C8519-C5BE-4F89-A809-EB8B8F02C3A7}">
      <dgm:prSet/>
      <dgm:spPr/>
      <dgm:t>
        <a:bodyPr/>
        <a:lstStyle/>
        <a:p>
          <a:endParaRPr lang="en-US" sz="1400">
            <a:solidFill>
              <a:schemeClr val="tx1"/>
            </a:solidFill>
          </a:endParaRPr>
        </a:p>
      </dgm:t>
    </dgm:pt>
    <dgm:pt modelId="{6BFF6EB5-A32A-423B-A83D-6FD258BDC73A}" type="sibTrans" cxnId="{578C8519-C5BE-4F89-A809-EB8B8F02C3A7}">
      <dgm:prSet/>
      <dgm:spPr/>
      <dgm:t>
        <a:bodyPr/>
        <a:lstStyle/>
        <a:p>
          <a:endParaRPr lang="en-US" sz="1400">
            <a:solidFill>
              <a:schemeClr val="tx1"/>
            </a:solidFill>
          </a:endParaRPr>
        </a:p>
      </dgm:t>
    </dgm:pt>
    <dgm:pt modelId="{C1A6E576-1627-426F-8ACD-0B56D958A4DD}">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en-US" sz="1400" b="0" i="0" baseline="0">
              <a:solidFill>
                <a:schemeClr val="tx1"/>
              </a:solidFill>
            </a:rPr>
            <a:t>Advance directives, record requests, patient requests for correction</a:t>
          </a:r>
          <a:endParaRPr lang="en-US" sz="1400">
            <a:solidFill>
              <a:schemeClr val="tx1"/>
            </a:solidFill>
          </a:endParaRPr>
        </a:p>
      </dgm:t>
    </dgm:pt>
    <dgm:pt modelId="{36B7DAEA-29A7-4B1C-9AA8-B0841E22265F}" type="parTrans" cxnId="{185A570E-F470-410A-BE5E-A78F2EA3EDC6}">
      <dgm:prSet/>
      <dgm:spPr/>
      <dgm:t>
        <a:bodyPr/>
        <a:lstStyle/>
        <a:p>
          <a:endParaRPr lang="en-US" sz="1400">
            <a:solidFill>
              <a:schemeClr val="tx1"/>
            </a:solidFill>
          </a:endParaRPr>
        </a:p>
      </dgm:t>
    </dgm:pt>
    <dgm:pt modelId="{611CB062-2CCA-4579-83EC-9BDCA47C09F6}" type="sibTrans" cxnId="{185A570E-F470-410A-BE5E-A78F2EA3EDC6}">
      <dgm:prSet/>
      <dgm:spPr/>
      <dgm:t>
        <a:bodyPr/>
        <a:lstStyle/>
        <a:p>
          <a:endParaRPr lang="en-US" sz="1400">
            <a:solidFill>
              <a:schemeClr val="tx1"/>
            </a:solidFill>
          </a:endParaRPr>
        </a:p>
      </dgm:t>
    </dgm:pt>
    <dgm:pt modelId="{67647428-C73F-45B3-B504-8815A90A6596}">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en-US" sz="1400" b="0" i="0" baseline="0">
              <a:solidFill>
                <a:schemeClr val="tx1"/>
              </a:solidFill>
            </a:rPr>
            <a:t>Hospital privileging, medical license renewals, vendor credentialing, accreditation</a:t>
          </a:r>
          <a:endParaRPr lang="en-US" sz="1400">
            <a:solidFill>
              <a:schemeClr val="tx1"/>
            </a:solidFill>
          </a:endParaRPr>
        </a:p>
      </dgm:t>
    </dgm:pt>
    <dgm:pt modelId="{FB87AD14-6AD3-4CCE-BAD4-E21A3B4912FF}" type="parTrans" cxnId="{53311186-6E3A-4528-90A4-E7F8779FDDD4}">
      <dgm:prSet/>
      <dgm:spPr/>
      <dgm:t>
        <a:bodyPr/>
        <a:lstStyle/>
        <a:p>
          <a:endParaRPr lang="en-US" sz="1400">
            <a:solidFill>
              <a:schemeClr val="tx1"/>
            </a:solidFill>
          </a:endParaRPr>
        </a:p>
      </dgm:t>
    </dgm:pt>
    <dgm:pt modelId="{7878A50C-F18A-473B-86A5-0CB8B20D16AB}" type="sibTrans" cxnId="{53311186-6E3A-4528-90A4-E7F8779FDDD4}">
      <dgm:prSet/>
      <dgm:spPr/>
      <dgm:t>
        <a:bodyPr/>
        <a:lstStyle/>
        <a:p>
          <a:endParaRPr lang="en-US" sz="1400">
            <a:solidFill>
              <a:schemeClr val="tx1"/>
            </a:solidFill>
          </a:endParaRPr>
        </a:p>
      </dgm:t>
    </dgm:pt>
    <dgm:pt modelId="{ADF30D14-FEF5-469A-91E4-D7983BC3FC06}">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en-US" sz="1400" b="0" i="0" baseline="0">
              <a:solidFill>
                <a:schemeClr val="tx1"/>
              </a:solidFill>
            </a:rPr>
            <a:t>Adverse event reporting, state and federal regulatory reporting</a:t>
          </a:r>
          <a:endParaRPr lang="en-US" sz="1400">
            <a:solidFill>
              <a:schemeClr val="tx1"/>
            </a:solidFill>
          </a:endParaRPr>
        </a:p>
      </dgm:t>
    </dgm:pt>
    <dgm:pt modelId="{5D1D987A-5CAC-4176-B17B-2DBCAA6A1699}" type="parTrans" cxnId="{77FC5AE6-9E39-41B7-A2ED-8E20C61F1489}">
      <dgm:prSet/>
      <dgm:spPr/>
      <dgm:t>
        <a:bodyPr/>
        <a:lstStyle/>
        <a:p>
          <a:endParaRPr lang="en-US" sz="1400">
            <a:solidFill>
              <a:schemeClr val="tx1"/>
            </a:solidFill>
          </a:endParaRPr>
        </a:p>
      </dgm:t>
    </dgm:pt>
    <dgm:pt modelId="{731865A4-395C-4322-B374-134B53399627}" type="sibTrans" cxnId="{77FC5AE6-9E39-41B7-A2ED-8E20C61F1489}">
      <dgm:prSet/>
      <dgm:spPr/>
      <dgm:t>
        <a:bodyPr/>
        <a:lstStyle/>
        <a:p>
          <a:endParaRPr lang="en-US" sz="1400">
            <a:solidFill>
              <a:schemeClr val="tx1"/>
            </a:solidFill>
          </a:endParaRPr>
        </a:p>
      </dgm:t>
    </dgm:pt>
    <dgm:pt modelId="{9D3D83CC-FBAF-4C87-BFD2-35C050EFB25F}">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en-US" sz="1400" b="0" i="0" baseline="0">
              <a:solidFill>
                <a:schemeClr val="tx1"/>
              </a:solidFill>
            </a:rPr>
            <a:t>Clinical trial eligibility, cohort identification, medical specialty data</a:t>
          </a:r>
          <a:endParaRPr lang="en-US" sz="1400">
            <a:solidFill>
              <a:schemeClr val="tx1"/>
            </a:solidFill>
          </a:endParaRPr>
        </a:p>
      </dgm:t>
    </dgm:pt>
    <dgm:pt modelId="{054A0775-3F1E-4634-9522-43A0486283A9}" type="parTrans" cxnId="{506EC049-E5B5-4B2D-A16B-D7B6CECB02D1}">
      <dgm:prSet/>
      <dgm:spPr/>
      <dgm:t>
        <a:bodyPr/>
        <a:lstStyle/>
        <a:p>
          <a:endParaRPr lang="en-US" sz="1400">
            <a:solidFill>
              <a:schemeClr val="tx1"/>
            </a:solidFill>
          </a:endParaRPr>
        </a:p>
      </dgm:t>
    </dgm:pt>
    <dgm:pt modelId="{5AB281A6-798F-4A7A-9403-A86E122C622A}" type="sibTrans" cxnId="{506EC049-E5B5-4B2D-A16B-D7B6CECB02D1}">
      <dgm:prSet/>
      <dgm:spPr/>
      <dgm:t>
        <a:bodyPr/>
        <a:lstStyle/>
        <a:p>
          <a:endParaRPr lang="en-US" sz="1400">
            <a:solidFill>
              <a:schemeClr val="tx1"/>
            </a:solidFill>
          </a:endParaRPr>
        </a:p>
      </dgm:t>
    </dgm:pt>
    <dgm:pt modelId="{102762A5-B9DE-4A09-9DAB-25528D2861D8}">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en-US" sz="1400" b="0" i="0" baseline="0">
              <a:solidFill>
                <a:schemeClr val="tx1"/>
              </a:solidFill>
            </a:rPr>
            <a:t>Disease registry submissions, infectious disease reporting</a:t>
          </a:r>
          <a:endParaRPr lang="en-US" sz="1400">
            <a:solidFill>
              <a:schemeClr val="tx1"/>
            </a:solidFill>
          </a:endParaRPr>
        </a:p>
      </dgm:t>
    </dgm:pt>
    <dgm:pt modelId="{1CA2065F-F411-404E-96D6-2299AFFE8992}" type="parTrans" cxnId="{26D07EBD-A02C-4254-A7CA-D93F1FEFBEA3}">
      <dgm:prSet/>
      <dgm:spPr/>
      <dgm:t>
        <a:bodyPr/>
        <a:lstStyle/>
        <a:p>
          <a:endParaRPr lang="en-US" sz="1400">
            <a:solidFill>
              <a:schemeClr val="tx1"/>
            </a:solidFill>
          </a:endParaRPr>
        </a:p>
      </dgm:t>
    </dgm:pt>
    <dgm:pt modelId="{3BC48FC6-DFF8-4375-AA6F-C9211DB0EE32}" type="sibTrans" cxnId="{26D07EBD-A02C-4254-A7CA-D93F1FEFBEA3}">
      <dgm:prSet/>
      <dgm:spPr/>
      <dgm:t>
        <a:bodyPr/>
        <a:lstStyle/>
        <a:p>
          <a:endParaRPr lang="en-US" sz="1400">
            <a:solidFill>
              <a:schemeClr val="tx1"/>
            </a:solidFill>
          </a:endParaRPr>
        </a:p>
      </dgm:t>
    </dgm:pt>
    <dgm:pt modelId="{61CCDCB1-4B08-4CDC-9BE9-E768FBB9B278}">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en-US" sz="1400" b="0" i="0" baseline="0">
              <a:solidFill>
                <a:schemeClr val="tx1"/>
              </a:solidFill>
            </a:rPr>
            <a:t>Patient-reported outcomes, quality feedback</a:t>
          </a:r>
          <a:endParaRPr lang="en-US" sz="1400">
            <a:solidFill>
              <a:schemeClr val="tx1"/>
            </a:solidFill>
          </a:endParaRPr>
        </a:p>
      </dgm:t>
    </dgm:pt>
    <dgm:pt modelId="{27DD2DE5-5A0B-4212-911D-2B9920C7F5AD}" type="parTrans" cxnId="{93866FCD-4464-49C4-8FE5-A12512D4FF50}">
      <dgm:prSet/>
      <dgm:spPr/>
      <dgm:t>
        <a:bodyPr/>
        <a:lstStyle/>
        <a:p>
          <a:endParaRPr lang="en-US" sz="1400">
            <a:solidFill>
              <a:schemeClr val="tx1"/>
            </a:solidFill>
          </a:endParaRPr>
        </a:p>
      </dgm:t>
    </dgm:pt>
    <dgm:pt modelId="{D05F1480-410A-48B2-AC64-8C7A13D567E8}" type="sibTrans" cxnId="{93866FCD-4464-49C4-8FE5-A12512D4FF50}">
      <dgm:prSet/>
      <dgm:spPr/>
      <dgm:t>
        <a:bodyPr/>
        <a:lstStyle/>
        <a:p>
          <a:endParaRPr lang="en-US" sz="1400">
            <a:solidFill>
              <a:schemeClr val="tx1"/>
            </a:solidFill>
          </a:endParaRPr>
        </a:p>
      </dgm:t>
    </dgm:pt>
    <dgm:pt modelId="{D0398031-3B6C-44B6-B839-3B707E0A2629}">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en-US" sz="1400" b="0" i="0" baseline="0">
              <a:solidFill>
                <a:schemeClr val="tx1"/>
              </a:solidFill>
            </a:rPr>
            <a:t>Admission/discharge, transportation arrangement, care coordination, scheduling</a:t>
          </a:r>
          <a:endParaRPr lang="en-US" sz="1400">
            <a:solidFill>
              <a:schemeClr val="tx1"/>
            </a:solidFill>
          </a:endParaRPr>
        </a:p>
      </dgm:t>
    </dgm:pt>
    <dgm:pt modelId="{19E88754-DBBB-4F36-B447-058E083B8112}" type="parTrans" cxnId="{E86CB592-76BA-4919-88A5-38111147D949}">
      <dgm:prSet/>
      <dgm:spPr/>
      <dgm:t>
        <a:bodyPr/>
        <a:lstStyle/>
        <a:p>
          <a:endParaRPr lang="en-US" sz="1400">
            <a:solidFill>
              <a:schemeClr val="tx1"/>
            </a:solidFill>
          </a:endParaRPr>
        </a:p>
      </dgm:t>
    </dgm:pt>
    <dgm:pt modelId="{26346CF0-2EFC-4A23-A7E7-F4211A1623BC}" type="sibTrans" cxnId="{E86CB592-76BA-4919-88A5-38111147D949}">
      <dgm:prSet/>
      <dgm:spPr/>
      <dgm:t>
        <a:bodyPr/>
        <a:lstStyle/>
        <a:p>
          <a:endParaRPr lang="en-US" sz="1400">
            <a:solidFill>
              <a:schemeClr val="tx1"/>
            </a:solidFill>
          </a:endParaRPr>
        </a:p>
      </dgm:t>
    </dgm:pt>
    <dgm:pt modelId="{4641B72F-F591-4E91-9552-C83465A3E086}">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pPr>
            <a:buNone/>
          </a:pPr>
          <a:r>
            <a:rPr lang="en-US" sz="1400" b="0">
              <a:solidFill>
                <a:schemeClr val="tx1"/>
              </a:solidFill>
            </a:rPr>
            <a:t>Workers compensation, return-to-work clearance, disability claims</a:t>
          </a:r>
        </a:p>
      </dgm:t>
    </dgm:pt>
    <dgm:pt modelId="{87A891C0-6AF9-4BD9-9F25-124DC38F7F34}" type="parTrans" cxnId="{DFFA929E-DAEE-43D8-9114-66055F361675}">
      <dgm:prSet/>
      <dgm:spPr/>
      <dgm:t>
        <a:bodyPr/>
        <a:lstStyle/>
        <a:p>
          <a:endParaRPr lang="en-US" sz="1400">
            <a:solidFill>
              <a:schemeClr val="tx1"/>
            </a:solidFill>
          </a:endParaRPr>
        </a:p>
      </dgm:t>
    </dgm:pt>
    <dgm:pt modelId="{98523012-F940-410E-88F7-7CFA1C65E4C6}" type="sibTrans" cxnId="{DFFA929E-DAEE-43D8-9114-66055F361675}">
      <dgm:prSet/>
      <dgm:spPr/>
      <dgm:t>
        <a:bodyPr/>
        <a:lstStyle/>
        <a:p>
          <a:endParaRPr lang="en-US" sz="1400">
            <a:solidFill>
              <a:schemeClr val="tx1"/>
            </a:solidFill>
          </a:endParaRPr>
        </a:p>
      </dgm:t>
    </dgm:pt>
    <dgm:pt modelId="{6B65D1FF-3FAB-4585-9DDA-DA5E9686ED7A}" type="pres">
      <dgm:prSet presAssocID="{B5C252C2-4688-4267-A90C-7408982FE1AB}" presName="linear" presStyleCnt="0">
        <dgm:presLayoutVars>
          <dgm:animLvl val="lvl"/>
          <dgm:resizeHandles val="exact"/>
        </dgm:presLayoutVars>
      </dgm:prSet>
      <dgm:spPr/>
    </dgm:pt>
    <dgm:pt modelId="{4B31F5A3-A13B-4E67-BD92-15B44308E0D1}" type="pres">
      <dgm:prSet presAssocID="{06F7702F-27B0-4E04-BB7C-2B19D4B588D2}" presName="parentText" presStyleLbl="node1" presStyleIdx="0" presStyleCnt="9" custLinFactNeighborY="-6982">
        <dgm:presLayoutVars>
          <dgm:chMax val="0"/>
          <dgm:bulletEnabled val="1"/>
        </dgm:presLayoutVars>
      </dgm:prSet>
      <dgm:spPr/>
    </dgm:pt>
    <dgm:pt modelId="{B1AF69C9-8FE6-4A99-9CB3-1DB522D68C30}" type="pres">
      <dgm:prSet presAssocID="{6BFF6EB5-A32A-423B-A83D-6FD258BDC73A}" presName="spacer" presStyleCnt="0"/>
      <dgm:spPr/>
    </dgm:pt>
    <dgm:pt modelId="{5F7CBEE5-1180-47BD-928E-8071BABB2426}" type="pres">
      <dgm:prSet presAssocID="{C1A6E576-1627-426F-8ACD-0B56D958A4DD}" presName="parentText" presStyleLbl="node1" presStyleIdx="1" presStyleCnt="9" custLinFactNeighborY="-6982">
        <dgm:presLayoutVars>
          <dgm:chMax val="0"/>
          <dgm:bulletEnabled val="1"/>
        </dgm:presLayoutVars>
      </dgm:prSet>
      <dgm:spPr/>
    </dgm:pt>
    <dgm:pt modelId="{76A98CC6-CD8A-4D87-8B72-4287DB39A1DF}" type="pres">
      <dgm:prSet presAssocID="{611CB062-2CCA-4579-83EC-9BDCA47C09F6}" presName="spacer" presStyleCnt="0"/>
      <dgm:spPr/>
    </dgm:pt>
    <dgm:pt modelId="{B5C361EF-D77D-48A7-80DC-99BAA9A39C89}" type="pres">
      <dgm:prSet presAssocID="{67647428-C73F-45B3-B504-8815A90A6596}" presName="parentText" presStyleLbl="node1" presStyleIdx="2" presStyleCnt="9" custLinFactNeighborY="-6982">
        <dgm:presLayoutVars>
          <dgm:chMax val="0"/>
          <dgm:bulletEnabled val="1"/>
        </dgm:presLayoutVars>
      </dgm:prSet>
      <dgm:spPr/>
    </dgm:pt>
    <dgm:pt modelId="{E55C818F-E2F1-4A4E-B95B-2D8ED655B5CE}" type="pres">
      <dgm:prSet presAssocID="{7878A50C-F18A-473B-86A5-0CB8B20D16AB}" presName="spacer" presStyleCnt="0"/>
      <dgm:spPr/>
    </dgm:pt>
    <dgm:pt modelId="{1BF36512-41DF-42D0-9390-CEDDA57A6DDB}" type="pres">
      <dgm:prSet presAssocID="{ADF30D14-FEF5-469A-91E4-D7983BC3FC06}" presName="parentText" presStyleLbl="node1" presStyleIdx="3" presStyleCnt="9" custLinFactNeighborY="-6982">
        <dgm:presLayoutVars>
          <dgm:chMax val="0"/>
          <dgm:bulletEnabled val="1"/>
        </dgm:presLayoutVars>
      </dgm:prSet>
      <dgm:spPr/>
    </dgm:pt>
    <dgm:pt modelId="{9F210FB4-A493-4E5F-98B7-2D7AACD96D32}" type="pres">
      <dgm:prSet presAssocID="{731865A4-395C-4322-B374-134B53399627}" presName="spacer" presStyleCnt="0"/>
      <dgm:spPr/>
    </dgm:pt>
    <dgm:pt modelId="{1C312525-EB63-4A4D-87C9-88C54252379E}" type="pres">
      <dgm:prSet presAssocID="{9D3D83CC-FBAF-4C87-BFD2-35C050EFB25F}" presName="parentText" presStyleLbl="node1" presStyleIdx="4" presStyleCnt="9" custLinFactNeighborY="-6982">
        <dgm:presLayoutVars>
          <dgm:chMax val="0"/>
          <dgm:bulletEnabled val="1"/>
        </dgm:presLayoutVars>
      </dgm:prSet>
      <dgm:spPr/>
    </dgm:pt>
    <dgm:pt modelId="{96E07FAA-F1AC-485B-8D75-C5029E7CCA89}" type="pres">
      <dgm:prSet presAssocID="{5AB281A6-798F-4A7A-9403-A86E122C622A}" presName="spacer" presStyleCnt="0"/>
      <dgm:spPr/>
    </dgm:pt>
    <dgm:pt modelId="{2687547E-D8A6-451E-820D-4EC6DA8D136B}" type="pres">
      <dgm:prSet presAssocID="{61CCDCB1-4B08-4CDC-9BE9-E768FBB9B278}" presName="parentText" presStyleLbl="node1" presStyleIdx="5" presStyleCnt="9">
        <dgm:presLayoutVars>
          <dgm:chMax val="0"/>
          <dgm:bulletEnabled val="1"/>
        </dgm:presLayoutVars>
      </dgm:prSet>
      <dgm:spPr/>
    </dgm:pt>
    <dgm:pt modelId="{FA2C156E-1CA0-44D4-97F2-ECA69BAB666D}" type="pres">
      <dgm:prSet presAssocID="{D05F1480-410A-48B2-AC64-8C7A13D567E8}" presName="spacer" presStyleCnt="0"/>
      <dgm:spPr/>
    </dgm:pt>
    <dgm:pt modelId="{DB991D60-5188-418C-B332-750C021E56C1}" type="pres">
      <dgm:prSet presAssocID="{102762A5-B9DE-4A09-9DAB-25528D2861D8}" presName="parentText" presStyleLbl="node1" presStyleIdx="6" presStyleCnt="9" custLinFactNeighborY="-6982">
        <dgm:presLayoutVars>
          <dgm:chMax val="0"/>
          <dgm:bulletEnabled val="1"/>
        </dgm:presLayoutVars>
      </dgm:prSet>
      <dgm:spPr/>
    </dgm:pt>
    <dgm:pt modelId="{F84F438E-BC40-47FF-9DAA-C8EB04DAC6C3}" type="pres">
      <dgm:prSet presAssocID="{3BC48FC6-DFF8-4375-AA6F-C9211DB0EE32}" presName="spacer" presStyleCnt="0"/>
      <dgm:spPr/>
    </dgm:pt>
    <dgm:pt modelId="{C68159FD-39CB-4AD5-B418-1F74C41EC9B6}" type="pres">
      <dgm:prSet presAssocID="{4641B72F-F591-4E91-9552-C83465A3E086}" presName="parentText" presStyleLbl="node1" presStyleIdx="7" presStyleCnt="9">
        <dgm:presLayoutVars>
          <dgm:chMax val="0"/>
          <dgm:bulletEnabled val="1"/>
        </dgm:presLayoutVars>
      </dgm:prSet>
      <dgm:spPr/>
    </dgm:pt>
    <dgm:pt modelId="{5AE941FA-79E9-4A2F-B1B3-5516E1E1DAD9}" type="pres">
      <dgm:prSet presAssocID="{98523012-F940-410E-88F7-7CFA1C65E4C6}" presName="spacer" presStyleCnt="0"/>
      <dgm:spPr/>
    </dgm:pt>
    <dgm:pt modelId="{55F27F2D-512C-4DF9-ADC5-638488D56717}" type="pres">
      <dgm:prSet presAssocID="{D0398031-3B6C-44B6-B839-3B707E0A2629}" presName="parentText" presStyleLbl="node1" presStyleIdx="8" presStyleCnt="9">
        <dgm:presLayoutVars>
          <dgm:chMax val="0"/>
          <dgm:bulletEnabled val="1"/>
        </dgm:presLayoutVars>
      </dgm:prSet>
      <dgm:spPr/>
    </dgm:pt>
  </dgm:ptLst>
  <dgm:cxnLst>
    <dgm:cxn modelId="{185A570E-F470-410A-BE5E-A78F2EA3EDC6}" srcId="{B5C252C2-4688-4267-A90C-7408982FE1AB}" destId="{C1A6E576-1627-426F-8ACD-0B56D958A4DD}" srcOrd="1" destOrd="0" parTransId="{36B7DAEA-29A7-4B1C-9AA8-B0841E22265F}" sibTransId="{611CB062-2CCA-4579-83EC-9BDCA47C09F6}"/>
    <dgm:cxn modelId="{578C8519-C5BE-4F89-A809-EB8B8F02C3A7}" srcId="{B5C252C2-4688-4267-A90C-7408982FE1AB}" destId="{06F7702F-27B0-4E04-BB7C-2B19D4B588D2}" srcOrd="0" destOrd="0" parTransId="{BF0487E0-668F-414E-903F-DB39BC7146E3}" sibTransId="{6BFF6EB5-A32A-423B-A83D-6FD258BDC73A}"/>
    <dgm:cxn modelId="{F4F8032B-DCF9-41B9-B5C1-AEBD7C713D25}" type="presOf" srcId="{102762A5-B9DE-4A09-9DAB-25528D2861D8}" destId="{DB991D60-5188-418C-B332-750C021E56C1}" srcOrd="0" destOrd="0" presId="urn:microsoft.com/office/officeart/2005/8/layout/vList2"/>
    <dgm:cxn modelId="{36964333-0CEA-4C07-90CA-9665AA94DCFA}" type="presOf" srcId="{61CCDCB1-4B08-4CDC-9BE9-E768FBB9B278}" destId="{2687547E-D8A6-451E-820D-4EC6DA8D136B}" srcOrd="0" destOrd="0" presId="urn:microsoft.com/office/officeart/2005/8/layout/vList2"/>
    <dgm:cxn modelId="{81342337-94B2-4623-A83B-A39C8DD545D7}" type="presOf" srcId="{B5C252C2-4688-4267-A90C-7408982FE1AB}" destId="{6B65D1FF-3FAB-4585-9DDA-DA5E9686ED7A}" srcOrd="0" destOrd="0" presId="urn:microsoft.com/office/officeart/2005/8/layout/vList2"/>
    <dgm:cxn modelId="{506EC049-E5B5-4B2D-A16B-D7B6CECB02D1}" srcId="{B5C252C2-4688-4267-A90C-7408982FE1AB}" destId="{9D3D83CC-FBAF-4C87-BFD2-35C050EFB25F}" srcOrd="4" destOrd="0" parTransId="{054A0775-3F1E-4634-9522-43A0486283A9}" sibTransId="{5AB281A6-798F-4A7A-9403-A86E122C622A}"/>
    <dgm:cxn modelId="{F53D4F53-CDFA-4FBA-8FAA-2E96192FE8DE}" type="presOf" srcId="{9D3D83CC-FBAF-4C87-BFD2-35C050EFB25F}" destId="{1C312525-EB63-4A4D-87C9-88C54252379E}" srcOrd="0" destOrd="0" presId="urn:microsoft.com/office/officeart/2005/8/layout/vList2"/>
    <dgm:cxn modelId="{53311186-6E3A-4528-90A4-E7F8779FDDD4}" srcId="{B5C252C2-4688-4267-A90C-7408982FE1AB}" destId="{67647428-C73F-45B3-B504-8815A90A6596}" srcOrd="2" destOrd="0" parTransId="{FB87AD14-6AD3-4CCE-BAD4-E21A3B4912FF}" sibTransId="{7878A50C-F18A-473B-86A5-0CB8B20D16AB}"/>
    <dgm:cxn modelId="{E86CB592-76BA-4919-88A5-38111147D949}" srcId="{B5C252C2-4688-4267-A90C-7408982FE1AB}" destId="{D0398031-3B6C-44B6-B839-3B707E0A2629}" srcOrd="8" destOrd="0" parTransId="{19E88754-DBBB-4F36-B447-058E083B8112}" sibTransId="{26346CF0-2EFC-4A23-A7E7-F4211A1623BC}"/>
    <dgm:cxn modelId="{DFFA929E-DAEE-43D8-9114-66055F361675}" srcId="{B5C252C2-4688-4267-A90C-7408982FE1AB}" destId="{4641B72F-F591-4E91-9552-C83465A3E086}" srcOrd="7" destOrd="0" parTransId="{87A891C0-6AF9-4BD9-9F25-124DC38F7F34}" sibTransId="{98523012-F940-410E-88F7-7CFA1C65E4C6}"/>
    <dgm:cxn modelId="{F30544A1-8ADD-4DFA-9D4E-43FEC2A58290}" type="presOf" srcId="{D0398031-3B6C-44B6-B839-3B707E0A2629}" destId="{55F27F2D-512C-4DF9-ADC5-638488D56717}" srcOrd="0" destOrd="0" presId="urn:microsoft.com/office/officeart/2005/8/layout/vList2"/>
    <dgm:cxn modelId="{BE8513B4-D547-439E-AC68-EA34959D8DDD}" type="presOf" srcId="{4641B72F-F591-4E91-9552-C83465A3E086}" destId="{C68159FD-39CB-4AD5-B418-1F74C41EC9B6}" srcOrd="0" destOrd="0" presId="urn:microsoft.com/office/officeart/2005/8/layout/vList2"/>
    <dgm:cxn modelId="{BB7745B6-7E22-4301-BD14-A34C361D8193}" type="presOf" srcId="{ADF30D14-FEF5-469A-91E4-D7983BC3FC06}" destId="{1BF36512-41DF-42D0-9390-CEDDA57A6DDB}" srcOrd="0" destOrd="0" presId="urn:microsoft.com/office/officeart/2005/8/layout/vList2"/>
    <dgm:cxn modelId="{C85483B7-88DF-42AB-9F52-79DF6949F26C}" type="presOf" srcId="{C1A6E576-1627-426F-8ACD-0B56D958A4DD}" destId="{5F7CBEE5-1180-47BD-928E-8071BABB2426}" srcOrd="0" destOrd="0" presId="urn:microsoft.com/office/officeart/2005/8/layout/vList2"/>
    <dgm:cxn modelId="{26D07EBD-A02C-4254-A7CA-D93F1FEFBEA3}" srcId="{B5C252C2-4688-4267-A90C-7408982FE1AB}" destId="{102762A5-B9DE-4A09-9DAB-25528D2861D8}" srcOrd="6" destOrd="0" parTransId="{1CA2065F-F411-404E-96D6-2299AFFE8992}" sibTransId="{3BC48FC6-DFF8-4375-AA6F-C9211DB0EE32}"/>
    <dgm:cxn modelId="{93866FCD-4464-49C4-8FE5-A12512D4FF50}" srcId="{B5C252C2-4688-4267-A90C-7408982FE1AB}" destId="{61CCDCB1-4B08-4CDC-9BE9-E768FBB9B278}" srcOrd="5" destOrd="0" parTransId="{27DD2DE5-5A0B-4212-911D-2B9920C7F5AD}" sibTransId="{D05F1480-410A-48B2-AC64-8C7A13D567E8}"/>
    <dgm:cxn modelId="{7094FDDA-674C-43B5-BCAD-B50A2D2F8203}" type="presOf" srcId="{06F7702F-27B0-4E04-BB7C-2B19D4B588D2}" destId="{4B31F5A3-A13B-4E67-BD92-15B44308E0D1}" srcOrd="0" destOrd="0" presId="urn:microsoft.com/office/officeart/2005/8/layout/vList2"/>
    <dgm:cxn modelId="{77FC5AE6-9E39-41B7-A2ED-8E20C61F1489}" srcId="{B5C252C2-4688-4267-A90C-7408982FE1AB}" destId="{ADF30D14-FEF5-469A-91E4-D7983BC3FC06}" srcOrd="3" destOrd="0" parTransId="{5D1D987A-5CAC-4176-B17B-2DBCAA6A1699}" sibTransId="{731865A4-395C-4322-B374-134B53399627}"/>
    <dgm:cxn modelId="{7BDACBFA-CE02-425A-8867-25714A9AC350}" type="presOf" srcId="{67647428-C73F-45B3-B504-8815A90A6596}" destId="{B5C361EF-D77D-48A7-80DC-99BAA9A39C89}" srcOrd="0" destOrd="0" presId="urn:microsoft.com/office/officeart/2005/8/layout/vList2"/>
    <dgm:cxn modelId="{04058C4F-1589-41BF-AF7A-D0FB238DCFAE}" type="presParOf" srcId="{6B65D1FF-3FAB-4585-9DDA-DA5E9686ED7A}" destId="{4B31F5A3-A13B-4E67-BD92-15B44308E0D1}" srcOrd="0" destOrd="0" presId="urn:microsoft.com/office/officeart/2005/8/layout/vList2"/>
    <dgm:cxn modelId="{6F23A3A2-8AFE-425B-AA14-9D833C713397}" type="presParOf" srcId="{6B65D1FF-3FAB-4585-9DDA-DA5E9686ED7A}" destId="{B1AF69C9-8FE6-4A99-9CB3-1DB522D68C30}" srcOrd="1" destOrd="0" presId="urn:microsoft.com/office/officeart/2005/8/layout/vList2"/>
    <dgm:cxn modelId="{5388460B-166B-48B2-AC6E-00F19C774911}" type="presParOf" srcId="{6B65D1FF-3FAB-4585-9DDA-DA5E9686ED7A}" destId="{5F7CBEE5-1180-47BD-928E-8071BABB2426}" srcOrd="2" destOrd="0" presId="urn:microsoft.com/office/officeart/2005/8/layout/vList2"/>
    <dgm:cxn modelId="{04404406-7DCA-49BE-A9BB-58674DFE2F46}" type="presParOf" srcId="{6B65D1FF-3FAB-4585-9DDA-DA5E9686ED7A}" destId="{76A98CC6-CD8A-4D87-8B72-4287DB39A1DF}" srcOrd="3" destOrd="0" presId="urn:microsoft.com/office/officeart/2005/8/layout/vList2"/>
    <dgm:cxn modelId="{14E6785E-A5BE-4FDD-9FC4-5B2C5A58A203}" type="presParOf" srcId="{6B65D1FF-3FAB-4585-9DDA-DA5E9686ED7A}" destId="{B5C361EF-D77D-48A7-80DC-99BAA9A39C89}" srcOrd="4" destOrd="0" presId="urn:microsoft.com/office/officeart/2005/8/layout/vList2"/>
    <dgm:cxn modelId="{A0788EE7-6192-4B69-B93D-B85856329FE1}" type="presParOf" srcId="{6B65D1FF-3FAB-4585-9DDA-DA5E9686ED7A}" destId="{E55C818F-E2F1-4A4E-B95B-2D8ED655B5CE}" srcOrd="5" destOrd="0" presId="urn:microsoft.com/office/officeart/2005/8/layout/vList2"/>
    <dgm:cxn modelId="{92EC6EB8-3B20-4F2A-9FC7-23FEEBE516A2}" type="presParOf" srcId="{6B65D1FF-3FAB-4585-9DDA-DA5E9686ED7A}" destId="{1BF36512-41DF-42D0-9390-CEDDA57A6DDB}" srcOrd="6" destOrd="0" presId="urn:microsoft.com/office/officeart/2005/8/layout/vList2"/>
    <dgm:cxn modelId="{33D72004-0436-4E68-B3CD-82D56C189A7B}" type="presParOf" srcId="{6B65D1FF-3FAB-4585-9DDA-DA5E9686ED7A}" destId="{9F210FB4-A493-4E5F-98B7-2D7AACD96D32}" srcOrd="7" destOrd="0" presId="urn:microsoft.com/office/officeart/2005/8/layout/vList2"/>
    <dgm:cxn modelId="{AE4FFAA4-8C14-4BF6-9CF0-8A56B900D497}" type="presParOf" srcId="{6B65D1FF-3FAB-4585-9DDA-DA5E9686ED7A}" destId="{1C312525-EB63-4A4D-87C9-88C54252379E}" srcOrd="8" destOrd="0" presId="urn:microsoft.com/office/officeart/2005/8/layout/vList2"/>
    <dgm:cxn modelId="{AAC1E2A5-A0EA-48AA-AC64-DACDC060B7A0}" type="presParOf" srcId="{6B65D1FF-3FAB-4585-9DDA-DA5E9686ED7A}" destId="{96E07FAA-F1AC-485B-8D75-C5029E7CCA89}" srcOrd="9" destOrd="0" presId="urn:microsoft.com/office/officeart/2005/8/layout/vList2"/>
    <dgm:cxn modelId="{1D5BC73E-69DB-4144-A60C-ABB6F8AF7EE5}" type="presParOf" srcId="{6B65D1FF-3FAB-4585-9DDA-DA5E9686ED7A}" destId="{2687547E-D8A6-451E-820D-4EC6DA8D136B}" srcOrd="10" destOrd="0" presId="urn:microsoft.com/office/officeart/2005/8/layout/vList2"/>
    <dgm:cxn modelId="{934593B5-A120-4CC4-91ED-9F657C908CC8}" type="presParOf" srcId="{6B65D1FF-3FAB-4585-9DDA-DA5E9686ED7A}" destId="{FA2C156E-1CA0-44D4-97F2-ECA69BAB666D}" srcOrd="11" destOrd="0" presId="urn:microsoft.com/office/officeart/2005/8/layout/vList2"/>
    <dgm:cxn modelId="{218EB36B-FB02-4052-B733-CE57E794F199}" type="presParOf" srcId="{6B65D1FF-3FAB-4585-9DDA-DA5E9686ED7A}" destId="{DB991D60-5188-418C-B332-750C021E56C1}" srcOrd="12" destOrd="0" presId="urn:microsoft.com/office/officeart/2005/8/layout/vList2"/>
    <dgm:cxn modelId="{760AA9A5-4861-4B3E-AAEE-6E843E71A73F}" type="presParOf" srcId="{6B65D1FF-3FAB-4585-9DDA-DA5E9686ED7A}" destId="{F84F438E-BC40-47FF-9DAA-C8EB04DAC6C3}" srcOrd="13" destOrd="0" presId="urn:microsoft.com/office/officeart/2005/8/layout/vList2"/>
    <dgm:cxn modelId="{8E5923FF-85D0-464E-9783-DE395EA991AB}" type="presParOf" srcId="{6B65D1FF-3FAB-4585-9DDA-DA5E9686ED7A}" destId="{C68159FD-39CB-4AD5-B418-1F74C41EC9B6}" srcOrd="14" destOrd="0" presId="urn:microsoft.com/office/officeart/2005/8/layout/vList2"/>
    <dgm:cxn modelId="{C9D13F9D-81E1-4210-A75E-C42FCEBA801A}" type="presParOf" srcId="{6B65D1FF-3FAB-4585-9DDA-DA5E9686ED7A}" destId="{5AE941FA-79E9-4A2F-B1B3-5516E1E1DAD9}" srcOrd="15" destOrd="0" presId="urn:microsoft.com/office/officeart/2005/8/layout/vList2"/>
    <dgm:cxn modelId="{C1419543-75CD-4C84-8EF8-FEF7DEC9CB62}" type="presParOf" srcId="{6B65D1FF-3FAB-4585-9DDA-DA5E9686ED7A}" destId="{55F27F2D-512C-4DF9-ADC5-638488D56717}" srcOrd="16" destOrd="0" presId="urn:microsoft.com/office/officeart/2005/8/layout/vList2"/>
  </dgm:cxnLst>
  <dgm:bg>
    <a:solidFill>
      <a:schemeClr val="tx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31F5A3-A13B-4E67-BD92-15B44308E0D1}">
      <dsp:nvSpPr>
        <dsp:cNvPr id="0" name=""/>
        <dsp:cNvSpPr/>
      </dsp:nvSpPr>
      <dsp:spPr>
        <a:xfrm>
          <a:off x="0" y="215508"/>
          <a:ext cx="6514249" cy="336960"/>
        </a:xfrm>
        <a:prstGeom prst="roundRect">
          <a:avLst/>
        </a:prstGeom>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tx1"/>
              </a:solidFill>
            </a:rPr>
            <a:t>Prior authorization, out-of-network billing, denial and appeals processing</a:t>
          </a:r>
          <a:endParaRPr lang="en-US" sz="1400" kern="1200">
            <a:solidFill>
              <a:schemeClr val="tx1"/>
            </a:solidFill>
          </a:endParaRPr>
        </a:p>
      </dsp:txBody>
      <dsp:txXfrm>
        <a:off x="16449" y="231957"/>
        <a:ext cx="6481351" cy="304062"/>
      </dsp:txXfrm>
    </dsp:sp>
    <dsp:sp modelId="{5F7CBEE5-1180-47BD-928E-8071BABB2426}">
      <dsp:nvSpPr>
        <dsp:cNvPr id="0" name=""/>
        <dsp:cNvSpPr/>
      </dsp:nvSpPr>
      <dsp:spPr>
        <a:xfrm>
          <a:off x="0" y="604308"/>
          <a:ext cx="6514249" cy="336960"/>
        </a:xfrm>
        <a:prstGeom prst="roundRect">
          <a:avLst/>
        </a:prstGeom>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tx1"/>
              </a:solidFill>
            </a:rPr>
            <a:t>Advance directives, record requests, patient requests for correction</a:t>
          </a:r>
          <a:endParaRPr lang="en-US" sz="1400" kern="1200">
            <a:solidFill>
              <a:schemeClr val="tx1"/>
            </a:solidFill>
          </a:endParaRPr>
        </a:p>
      </dsp:txBody>
      <dsp:txXfrm>
        <a:off x="16449" y="620757"/>
        <a:ext cx="6481351" cy="304062"/>
      </dsp:txXfrm>
    </dsp:sp>
    <dsp:sp modelId="{B5C361EF-D77D-48A7-80DC-99BAA9A39C89}">
      <dsp:nvSpPr>
        <dsp:cNvPr id="0" name=""/>
        <dsp:cNvSpPr/>
      </dsp:nvSpPr>
      <dsp:spPr>
        <a:xfrm>
          <a:off x="0" y="993108"/>
          <a:ext cx="6514249" cy="336960"/>
        </a:xfrm>
        <a:prstGeom prst="roundRect">
          <a:avLst/>
        </a:prstGeom>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tx1"/>
              </a:solidFill>
            </a:rPr>
            <a:t>Hospital privileging, medical license renewals, vendor credentialing, accreditation</a:t>
          </a:r>
          <a:endParaRPr lang="en-US" sz="1400" kern="1200">
            <a:solidFill>
              <a:schemeClr val="tx1"/>
            </a:solidFill>
          </a:endParaRPr>
        </a:p>
      </dsp:txBody>
      <dsp:txXfrm>
        <a:off x="16449" y="1009557"/>
        <a:ext cx="6481351" cy="304062"/>
      </dsp:txXfrm>
    </dsp:sp>
    <dsp:sp modelId="{1BF36512-41DF-42D0-9390-CEDDA57A6DDB}">
      <dsp:nvSpPr>
        <dsp:cNvPr id="0" name=""/>
        <dsp:cNvSpPr/>
      </dsp:nvSpPr>
      <dsp:spPr>
        <a:xfrm>
          <a:off x="0" y="1381908"/>
          <a:ext cx="6514249" cy="336960"/>
        </a:xfrm>
        <a:prstGeom prst="roundRect">
          <a:avLst/>
        </a:prstGeom>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tx1"/>
              </a:solidFill>
            </a:rPr>
            <a:t>Adverse event reporting, state and federal regulatory reporting</a:t>
          </a:r>
          <a:endParaRPr lang="en-US" sz="1400" kern="1200">
            <a:solidFill>
              <a:schemeClr val="tx1"/>
            </a:solidFill>
          </a:endParaRPr>
        </a:p>
      </dsp:txBody>
      <dsp:txXfrm>
        <a:off x="16449" y="1398357"/>
        <a:ext cx="6481351" cy="304062"/>
      </dsp:txXfrm>
    </dsp:sp>
    <dsp:sp modelId="{1C312525-EB63-4A4D-87C9-88C54252379E}">
      <dsp:nvSpPr>
        <dsp:cNvPr id="0" name=""/>
        <dsp:cNvSpPr/>
      </dsp:nvSpPr>
      <dsp:spPr>
        <a:xfrm>
          <a:off x="0" y="1770708"/>
          <a:ext cx="6514249" cy="336960"/>
        </a:xfrm>
        <a:prstGeom prst="roundRect">
          <a:avLst/>
        </a:prstGeom>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tx1"/>
              </a:solidFill>
            </a:rPr>
            <a:t>Clinical trial eligibility, cohort identification, medical specialty data</a:t>
          </a:r>
          <a:endParaRPr lang="en-US" sz="1400" kern="1200">
            <a:solidFill>
              <a:schemeClr val="tx1"/>
            </a:solidFill>
          </a:endParaRPr>
        </a:p>
      </dsp:txBody>
      <dsp:txXfrm>
        <a:off x="16449" y="1787157"/>
        <a:ext cx="6481351" cy="304062"/>
      </dsp:txXfrm>
    </dsp:sp>
    <dsp:sp modelId="{2687547E-D8A6-451E-820D-4EC6DA8D136B}">
      <dsp:nvSpPr>
        <dsp:cNvPr id="0" name=""/>
        <dsp:cNvSpPr/>
      </dsp:nvSpPr>
      <dsp:spPr>
        <a:xfrm>
          <a:off x="0" y="2163127"/>
          <a:ext cx="6514249" cy="336960"/>
        </a:xfrm>
        <a:prstGeom prst="roundRect">
          <a:avLst/>
        </a:prstGeom>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tx1"/>
              </a:solidFill>
            </a:rPr>
            <a:t>Patient-reported outcomes, quality feedback</a:t>
          </a:r>
          <a:endParaRPr lang="en-US" sz="1400" kern="1200">
            <a:solidFill>
              <a:schemeClr val="tx1"/>
            </a:solidFill>
          </a:endParaRPr>
        </a:p>
      </dsp:txBody>
      <dsp:txXfrm>
        <a:off x="16449" y="2179576"/>
        <a:ext cx="6481351" cy="304062"/>
      </dsp:txXfrm>
    </dsp:sp>
    <dsp:sp modelId="{DB991D60-5188-418C-B332-750C021E56C1}">
      <dsp:nvSpPr>
        <dsp:cNvPr id="0" name=""/>
        <dsp:cNvSpPr/>
      </dsp:nvSpPr>
      <dsp:spPr>
        <a:xfrm>
          <a:off x="0" y="2548308"/>
          <a:ext cx="6514249" cy="336960"/>
        </a:xfrm>
        <a:prstGeom prst="roundRect">
          <a:avLst/>
        </a:prstGeom>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tx1"/>
              </a:solidFill>
            </a:rPr>
            <a:t>Disease registry submissions, infectious disease reporting</a:t>
          </a:r>
          <a:endParaRPr lang="en-US" sz="1400" kern="1200">
            <a:solidFill>
              <a:schemeClr val="tx1"/>
            </a:solidFill>
          </a:endParaRPr>
        </a:p>
      </dsp:txBody>
      <dsp:txXfrm>
        <a:off x="16449" y="2564757"/>
        <a:ext cx="6481351" cy="304062"/>
      </dsp:txXfrm>
    </dsp:sp>
    <dsp:sp modelId="{C68159FD-39CB-4AD5-B418-1F74C41EC9B6}">
      <dsp:nvSpPr>
        <dsp:cNvPr id="0" name=""/>
        <dsp:cNvSpPr/>
      </dsp:nvSpPr>
      <dsp:spPr>
        <a:xfrm>
          <a:off x="0" y="2940727"/>
          <a:ext cx="6514249" cy="336960"/>
        </a:xfrm>
        <a:prstGeom prst="roundRect">
          <a:avLst/>
        </a:prstGeom>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kern="1200">
              <a:solidFill>
                <a:schemeClr val="tx1"/>
              </a:solidFill>
            </a:rPr>
            <a:t>Workers compensation, return-to-work clearance, disability claims</a:t>
          </a:r>
        </a:p>
      </dsp:txBody>
      <dsp:txXfrm>
        <a:off x="16449" y="2957176"/>
        <a:ext cx="6481351" cy="304062"/>
      </dsp:txXfrm>
    </dsp:sp>
    <dsp:sp modelId="{55F27F2D-512C-4DF9-ADC5-638488D56717}">
      <dsp:nvSpPr>
        <dsp:cNvPr id="0" name=""/>
        <dsp:cNvSpPr/>
      </dsp:nvSpPr>
      <dsp:spPr>
        <a:xfrm>
          <a:off x="0" y="3329527"/>
          <a:ext cx="6514249" cy="336960"/>
        </a:xfrm>
        <a:prstGeom prst="roundRect">
          <a:avLst/>
        </a:prstGeom>
        <a:gradFill flip="none" rotWithShape="1">
          <a:gsLst>
            <a:gs pos="0">
              <a:schemeClr val="accent1">
                <a:lumMod val="60000"/>
                <a:lumOff val="40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baseline="0">
              <a:solidFill>
                <a:schemeClr val="tx1"/>
              </a:solidFill>
            </a:rPr>
            <a:t>Admission/discharge, transportation arrangement, care coordination, scheduling</a:t>
          </a:r>
          <a:endParaRPr lang="en-US" sz="1400" kern="1200">
            <a:solidFill>
              <a:schemeClr val="tx1"/>
            </a:solidFill>
          </a:endParaRPr>
        </a:p>
      </dsp:txBody>
      <dsp:txXfrm>
        <a:off x="16449" y="3345976"/>
        <a:ext cx="6481351" cy="3040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sz="1050" dirty="0"/>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090D53B4-B4FE-442B-BCF3-9023F49641CC}" type="datetimeFigureOut">
              <a:rPr lang="en-US" sz="1050" smtClean="0"/>
              <a:t>2/9/2026</a:t>
            </a:fld>
            <a:endParaRPr lang="en-US" sz="1050" dirty="0"/>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sz="1050" dirty="0"/>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15E3EEC0-60C9-482C-B113-4433E60F7642}" type="slidenum">
              <a:rPr lang="en-US" sz="1050" smtClean="0"/>
              <a:t>‹#›</a:t>
            </a:fld>
            <a:endParaRPr lang="en-US" sz="1050" dirty="0"/>
          </a:p>
        </p:txBody>
      </p:sp>
    </p:spTree>
    <p:extLst>
      <p:ext uri="{BB962C8B-B14F-4D97-AF65-F5344CB8AC3E}">
        <p14:creationId xmlns:p14="http://schemas.microsoft.com/office/powerpoint/2010/main" val="12625604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36588" y="327025"/>
            <a:ext cx="5584825" cy="3143250"/>
          </a:xfrm>
          <a:prstGeom prst="rect">
            <a:avLst/>
          </a:prstGeom>
          <a:noFill/>
          <a:ln w="12700">
            <a:solidFill>
              <a:prstClr val="black"/>
            </a:solidFill>
          </a:ln>
        </p:spPr>
        <p:txBody>
          <a:bodyPr vert="horz" lIns="91440" tIns="45720" rIns="91440" bIns="45720" rtlCol="0" anchor="ctr"/>
          <a:lstStyle/>
          <a:p>
            <a:endParaRPr lang="en-US" dirty="0"/>
          </a:p>
        </p:txBody>
      </p:sp>
      <p:sp>
        <p:nvSpPr>
          <p:cNvPr id="8" name="Slide Number Placeholder 6"/>
          <p:cNvSpPr>
            <a:spLocks noGrp="1"/>
          </p:cNvSpPr>
          <p:nvPr>
            <p:ph type="sldNum" sz="quarter" idx="5"/>
          </p:nvPr>
        </p:nvSpPr>
        <p:spPr>
          <a:xfrm>
            <a:off x="1" y="9031307"/>
            <a:ext cx="6856413" cy="280939"/>
          </a:xfrm>
          <a:prstGeom prst="rect">
            <a:avLst/>
          </a:prstGeom>
        </p:spPr>
        <p:txBody>
          <a:bodyPr vert="horz" lIns="91440" tIns="45720" rIns="91440" bIns="45720" rtlCol="0" anchor="b"/>
          <a:lstStyle>
            <a:lvl1pPr algn="ctr">
              <a:defRPr sz="900">
                <a:solidFill>
                  <a:schemeClr val="tx1"/>
                </a:solidFill>
                <a:latin typeface="+mn-lt"/>
                <a:cs typeface="Arial" pitchFamily="34" charset="0"/>
              </a:defRPr>
            </a:lvl1pPr>
          </a:lstStyle>
          <a:p>
            <a:fld id="{D5F8523C-8729-40F0-9536-D6C4CA3AD238}" type="slidenum">
              <a:rPr lang="en-US" smtClean="0"/>
              <a:pPr/>
              <a:t>‹#›</a:t>
            </a:fld>
            <a:endParaRPr lang="en-US" dirty="0"/>
          </a:p>
        </p:txBody>
      </p:sp>
      <p:sp>
        <p:nvSpPr>
          <p:cNvPr id="9" name="Notes Placeholder 1"/>
          <p:cNvSpPr>
            <a:spLocks noGrp="1"/>
          </p:cNvSpPr>
          <p:nvPr>
            <p:ph type="body" sz="quarter" idx="3"/>
          </p:nvPr>
        </p:nvSpPr>
        <p:spPr>
          <a:xfrm>
            <a:off x="685800" y="3677035"/>
            <a:ext cx="5486400" cy="523904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4842946"/>
      </p:ext>
    </p:extLst>
  </p:cSld>
  <p:clrMap bg1="lt1" tx1="dk1" bg2="lt2" tx2="dk2" accent1="accent1" accent2="accent2" accent3="accent3" accent4="accent4" accent5="accent5" accent6="accent6" hlink="hlink" folHlink="folHlink"/>
  <p:hf hdr="0" ftr="0" dt="0"/>
  <p:notesStyle>
    <a:lvl1pPr marL="174625" indent="-174625" algn="l" defTabSz="914400" rtl="0" eaLnBrk="1" latinLnBrk="0" hangingPunct="1">
      <a:lnSpc>
        <a:spcPct val="90000"/>
      </a:lnSpc>
      <a:spcBef>
        <a:spcPts val="1200"/>
      </a:spcBef>
      <a:buClrTx/>
      <a:buSzPct val="100000"/>
      <a:buFont typeface="Arial" panose="020B0604020202020204" pitchFamily="34" charset="0"/>
      <a:buChar char="•"/>
      <a:tabLst/>
      <a:defRPr lang="en-US" sz="1200" kern="1200" dirty="0" smtClean="0">
        <a:solidFill>
          <a:schemeClr val="tx1"/>
        </a:solidFill>
        <a:effectLst/>
        <a:latin typeface="+mn-lt"/>
        <a:ea typeface="+mn-ea"/>
        <a:cs typeface="+mn-cs"/>
      </a:defRPr>
    </a:lvl1pPr>
    <a:lvl2pPr marL="339725" indent="-114300" algn="l" defTabSz="914400" rtl="0" eaLnBrk="1" latinLnBrk="0" hangingPunct="1">
      <a:lnSpc>
        <a:spcPct val="90000"/>
      </a:lnSpc>
      <a:spcBef>
        <a:spcPts val="600"/>
      </a:spcBef>
      <a:buClrTx/>
      <a:buFont typeface="Arial" panose="020B0604020202020204" pitchFamily="34" charset="0"/>
      <a:buChar char="•"/>
      <a:defRPr lang="en-US" sz="1100" kern="1200" dirty="0" smtClean="0">
        <a:solidFill>
          <a:schemeClr val="tx1"/>
        </a:solidFill>
        <a:effectLst/>
        <a:latin typeface="+mn-lt"/>
        <a:ea typeface="+mn-ea"/>
        <a:cs typeface="+mn-cs"/>
      </a:defRPr>
    </a:lvl2pPr>
    <a:lvl3pPr marL="517525" indent="-119063" algn="l" defTabSz="914400" rtl="0" eaLnBrk="1" latinLnBrk="0" hangingPunct="1">
      <a:lnSpc>
        <a:spcPct val="90000"/>
      </a:lnSpc>
      <a:spcBef>
        <a:spcPts val="300"/>
      </a:spcBef>
      <a:buClrTx/>
      <a:buFont typeface="Arial" panose="020B0604020202020204" pitchFamily="34" charset="0"/>
      <a:buChar char="•"/>
      <a:defRPr lang="en-US" sz="1000" kern="1200" dirty="0" smtClean="0">
        <a:solidFill>
          <a:schemeClr val="tx1"/>
        </a:solidFill>
        <a:effectLst/>
        <a:latin typeface="+mn-lt"/>
        <a:ea typeface="+mn-ea"/>
        <a:cs typeface="+mn-cs"/>
      </a:defRPr>
    </a:lvl3pPr>
    <a:lvl4pPr marL="682625" indent="-114300" algn="l" defTabSz="914400" rtl="0" eaLnBrk="1" latinLnBrk="0" hangingPunct="1">
      <a:lnSpc>
        <a:spcPct val="90000"/>
      </a:lnSpc>
      <a:spcBef>
        <a:spcPts val="200"/>
      </a:spcBef>
      <a:buClrTx/>
      <a:buFont typeface="Arial" panose="020B0604020202020204" pitchFamily="34" charset="0"/>
      <a:buChar char="•"/>
      <a:defRPr lang="en-US" sz="900" kern="1200" dirty="0" smtClean="0">
        <a:solidFill>
          <a:schemeClr val="tx1"/>
        </a:solidFill>
        <a:effectLst/>
        <a:latin typeface="+mn-lt"/>
        <a:ea typeface="+mn-ea"/>
        <a:cs typeface="+mn-cs"/>
      </a:defRPr>
    </a:lvl4pPr>
    <a:lvl5pPr marL="860425" indent="-114300" algn="l" defTabSz="914400" rtl="0" eaLnBrk="1" latinLnBrk="0" hangingPunct="1">
      <a:lnSpc>
        <a:spcPct val="90000"/>
      </a:lnSpc>
      <a:spcBef>
        <a:spcPts val="100"/>
      </a:spcBef>
      <a:buClrTx/>
      <a:buSzPct val="100000"/>
      <a:buFont typeface="Arial" panose="020B0604020202020204" pitchFamily="34" charset="0"/>
      <a:buChar char="•"/>
      <a:defRPr lang="en-US" sz="800" kern="1200" dirty="0">
        <a:solidFill>
          <a:schemeClr val="tx1"/>
        </a:solidFill>
        <a:effectLst/>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freeiconshop.com/icon/category/flat-icon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freeiconshop.com/icon/category/flat-icon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BDE0A1D7-41F4-4ABD-BFCE-86B7BE9B3D4B}" type="slidenum">
              <a:rPr lang="en-US" smtClean="0"/>
              <a:pPr/>
              <a:t>1</a:t>
            </a:fld>
            <a:endParaRPr lang="en-US" dirty="0"/>
          </a:p>
        </p:txBody>
      </p:sp>
      <p:sp>
        <p:nvSpPr>
          <p:cNvPr id="10" name="Slide Image Placeholder 9"/>
          <p:cNvSpPr>
            <a:spLocks noGrp="1" noRot="1" noChangeAspect="1"/>
          </p:cNvSpPr>
          <p:nvPr>
            <p:ph type="sldImg"/>
          </p:nvPr>
        </p:nvSpPr>
        <p:spPr>
          <a:xfrm>
            <a:off x="636588" y="327025"/>
            <a:ext cx="5584825" cy="3143250"/>
          </a:xfrm>
        </p:spPr>
      </p:sp>
      <p:sp>
        <p:nvSpPr>
          <p:cNvPr id="11" name="Notes Placeholder 10"/>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13256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7D7554-D10C-4E29-B8E6-BB7111FA61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779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g1432ea68af2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 name="Google Shape;33;g1432ea68af2_0_0:notes"/>
          <p:cNvSpPr>
            <a:spLocks noGrp="1" noRot="1" noChangeAspect="1"/>
          </p:cNvSpPr>
          <p:nvPr>
            <p:ph type="sldImg" idx="2"/>
          </p:nvPr>
        </p:nvSpPr>
        <p:spPr>
          <a:xfrm>
            <a:off x="686486" y="1143000"/>
            <a:ext cx="5484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8c17644f87_23_9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 name="Google Shape;41;g8c17644f87_23_935:notes"/>
          <p:cNvSpPr>
            <a:spLocks noGrp="1" noRot="1" noChangeAspect="1"/>
          </p:cNvSpPr>
          <p:nvPr>
            <p:ph type="sldImg" idx="2"/>
          </p:nvPr>
        </p:nvSpPr>
        <p:spPr>
          <a:xfrm>
            <a:off x="686486" y="1143000"/>
            <a:ext cx="5484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8c17644f87_23_94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 standard format and access vs. csv</a:t>
            </a:r>
            <a:endParaRPr/>
          </a:p>
        </p:txBody>
      </p:sp>
      <p:sp>
        <p:nvSpPr>
          <p:cNvPr id="57" name="Google Shape;57;g8c17644f87_23_949:notes"/>
          <p:cNvSpPr>
            <a:spLocks noGrp="1" noRot="1" noChangeAspect="1"/>
          </p:cNvSpPr>
          <p:nvPr>
            <p:ph type="sldImg" idx="2"/>
          </p:nvPr>
        </p:nvSpPr>
        <p:spPr>
          <a:xfrm>
            <a:off x="685800" y="1143000"/>
            <a:ext cx="5484813"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93041ffc0f_0_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 name="Google Shape;77;g393041ffc0f_0_47:notes"/>
          <p:cNvSpPr>
            <a:spLocks noGrp="1" noRot="1" noChangeAspect="1"/>
          </p:cNvSpPr>
          <p:nvPr>
            <p:ph type="sldImg" idx="2"/>
          </p:nvPr>
        </p:nvSpPr>
        <p:spPr>
          <a:xfrm>
            <a:off x="686486" y="1143000"/>
            <a:ext cx="5484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93041ffc0f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g393041ffc0f_0_0:notes"/>
          <p:cNvSpPr>
            <a:spLocks noGrp="1" noRot="1" noChangeAspect="1"/>
          </p:cNvSpPr>
          <p:nvPr>
            <p:ph type="sldImg" idx="2"/>
          </p:nvPr>
        </p:nvSpPr>
        <p:spPr>
          <a:xfrm>
            <a:off x="686486" y="1143000"/>
            <a:ext cx="5484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93041ffc0f_0_6:notes"/>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393041ffc0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93041ffc0f_0_9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393041ffc0f_0_96:notes"/>
          <p:cNvSpPr>
            <a:spLocks noGrp="1" noRot="1" noChangeAspect="1"/>
          </p:cNvSpPr>
          <p:nvPr>
            <p:ph type="sldImg" idx="2"/>
          </p:nvPr>
        </p:nvSpPr>
        <p:spPr>
          <a:xfrm>
            <a:off x="686486" y="1143000"/>
            <a:ext cx="5484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93041ffc0f_0_1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g393041ffc0f_0_112:notes"/>
          <p:cNvSpPr>
            <a:spLocks noGrp="1" noRot="1" noChangeAspect="1"/>
          </p:cNvSpPr>
          <p:nvPr>
            <p:ph type="sldImg" idx="2"/>
          </p:nvPr>
        </p:nvSpPr>
        <p:spPr>
          <a:xfrm>
            <a:off x="686486" y="1143000"/>
            <a:ext cx="5484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93041ffc0f_0_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g393041ffc0f_0_66:notes"/>
          <p:cNvSpPr>
            <a:spLocks noGrp="1" noRot="1" noChangeAspect="1"/>
          </p:cNvSpPr>
          <p:nvPr>
            <p:ph type="sldImg" idx="2"/>
          </p:nvPr>
        </p:nvSpPr>
        <p:spPr>
          <a:xfrm>
            <a:off x="686486" y="1143000"/>
            <a:ext cx="5484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2c14503457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32c14503457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Icons from: </a:t>
            </a:r>
            <a:r>
              <a:rPr lang="en-US" sz="1100" u="sng">
                <a:solidFill>
                  <a:schemeClr val="hlink"/>
                </a:solidFill>
                <a:latin typeface="Arial"/>
                <a:ea typeface="Arial"/>
                <a:cs typeface="Arial"/>
                <a:sym typeface="Arial"/>
                <a:hlinkClick r:id="rId3"/>
              </a:rPr>
              <a:t>http://freeiconshop.com/icon/category/flat-icons/</a:t>
            </a:r>
            <a:endParaRPr/>
          </a:p>
        </p:txBody>
      </p:sp>
      <p:sp>
        <p:nvSpPr>
          <p:cNvPr id="103" name="Google Shape;103;g32c14503457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93041ffc0f_0_14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g393041ffc0f_0_148:notes"/>
          <p:cNvSpPr>
            <a:spLocks noGrp="1" noRot="1" noChangeAspect="1"/>
          </p:cNvSpPr>
          <p:nvPr>
            <p:ph type="sldImg" idx="2"/>
          </p:nvPr>
        </p:nvSpPr>
        <p:spPr>
          <a:xfrm>
            <a:off x="686486" y="1143000"/>
            <a:ext cx="5484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93041ffc0f_0_1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393041ffc0f_0_131:notes"/>
          <p:cNvSpPr>
            <a:spLocks noGrp="1" noRot="1" noChangeAspect="1"/>
          </p:cNvSpPr>
          <p:nvPr>
            <p:ph type="sldImg" idx="2"/>
          </p:nvPr>
        </p:nvSpPr>
        <p:spPr>
          <a:xfrm>
            <a:off x="686486" y="1143000"/>
            <a:ext cx="54849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89008-A845-3542-9030-80EE4706E75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2283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89008-A845-3542-9030-80EE4706E75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9445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4064E-4D16-F051-B7F4-BC9F083AD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649C1-13B0-3F76-C9C8-4DA4A148D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05D8A-34E6-D879-5E8F-65E789DC92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BFE6FE-BD30-4440-F44F-E883C36121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89008-A845-3542-9030-80EE4706E75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653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89008-A845-3542-9030-80EE4706E75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8377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We already know one-to-one language-based communication works.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89008-A845-3542-9030-80EE4706E75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66886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MCPs:</a:t>
            </a:r>
            <a:br>
              <a:rPr lang="en-US"/>
            </a:br>
            <a:r>
              <a:rPr lang="en-US"/>
              <a:t>Hospital API</a:t>
            </a:r>
          </a:p>
          <a:p>
            <a:r>
              <a:rPr lang="en-US"/>
              <a:t>Any API</a:t>
            </a:r>
          </a:p>
          <a:p>
            <a:r>
              <a:rPr lang="en-US"/>
              <a:t>CDS hooks</a:t>
            </a:r>
          </a:p>
          <a:p>
            <a:r>
              <a:rPr lang="en-US"/>
              <a:t>Bulk FHIR</a:t>
            </a:r>
          </a:p>
          <a:p>
            <a:r>
              <a:rPr lang="en-US"/>
              <a:t>Subscriptions</a:t>
            </a:r>
          </a:p>
          <a:p>
            <a:r>
              <a:rPr lang="en-US"/>
              <a:t>System integration cost down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89008-A845-3542-9030-80EE4706E75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6657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be45b29637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be45b29637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2100"/>
              </a:spcBef>
              <a:spcAft>
                <a:spcPts val="0"/>
              </a:spcAft>
              <a:buNone/>
            </a:pPr>
            <a:endParaRPr sz="1050" dirty="0">
              <a:solidFill>
                <a:srgbClr val="172B4D"/>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050" dirty="0">
              <a:solidFill>
                <a:srgbClr val="172B4D"/>
              </a:solidFill>
              <a:highlight>
                <a:srgbClr val="FFFFFF"/>
              </a:highlight>
              <a:latin typeface="Roboto"/>
              <a:ea typeface="Roboto"/>
              <a:cs typeface="Roboto"/>
              <a:sym typeface="Roboto"/>
            </a:endParaRPr>
          </a:p>
          <a:p>
            <a:pPr marL="0" lvl="0" indent="0" algn="l" rtl="0">
              <a:spcBef>
                <a:spcPts val="0"/>
              </a:spcBef>
              <a:spcAft>
                <a:spcPts val="0"/>
              </a:spcAft>
              <a:buNone/>
            </a:pPr>
            <a:endParaRPr dirty="0"/>
          </a:p>
        </p:txBody>
      </p:sp>
      <p:sp>
        <p:nvSpPr>
          <p:cNvPr id="113" name="Google Shape;113;g3be45b29637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a5d142a6b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2a5d142a6b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Icons from: </a:t>
            </a:r>
            <a:r>
              <a:rPr lang="en-US" sz="1100" u="sng">
                <a:solidFill>
                  <a:schemeClr val="hlink"/>
                </a:solidFill>
                <a:latin typeface="Arial"/>
                <a:ea typeface="Arial"/>
                <a:cs typeface="Arial"/>
                <a:sym typeface="Arial"/>
                <a:hlinkClick r:id="rId3"/>
              </a:rPr>
              <a:t>http://freeiconshop.com/icon/category/flat-icons/</a:t>
            </a:r>
            <a:endParaRPr/>
          </a:p>
          <a:p>
            <a:pPr marL="0" lvl="0" indent="0" algn="l" rtl="0">
              <a:spcBef>
                <a:spcPts val="0"/>
              </a:spcBef>
              <a:spcAft>
                <a:spcPts val="0"/>
              </a:spcAft>
              <a:buNone/>
            </a:pPr>
            <a:endParaRPr/>
          </a:p>
          <a:p>
            <a:pPr marL="0" lvl="0" indent="0" algn="l" rtl="0">
              <a:spcBef>
                <a:spcPts val="0"/>
              </a:spcBef>
              <a:spcAft>
                <a:spcPts val="0"/>
              </a:spcAft>
              <a:buNone/>
            </a:pPr>
            <a:r>
              <a:rPr lang="en-US"/>
              <a:t>vendor-agnostic, opensource spec.</a:t>
            </a:r>
            <a:endParaRPr/>
          </a:p>
          <a:p>
            <a:pPr marL="0" lvl="0" indent="0" algn="l" rtl="0">
              <a:spcBef>
                <a:spcPts val="0"/>
              </a:spcBef>
              <a:spcAft>
                <a:spcPts val="0"/>
              </a:spcAft>
              <a:buNone/>
            </a:pPr>
            <a:endParaRPr/>
          </a:p>
        </p:txBody>
      </p:sp>
      <p:sp>
        <p:nvSpPr>
          <p:cNvPr id="121" name="Google Shape;121;g2a5d142a6b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be45b29637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be45b29637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The CDS Hooks community has been collecting best practices from service developers, client developers, and institutions that are making use of CDS Hooks. These best-practices are now published at this location, and are constantly being updated, it is intended to be a living document. If you have best-practices, please share!</a:t>
            </a:r>
            <a:endParaRPr dirty="0"/>
          </a:p>
        </p:txBody>
      </p:sp>
      <p:sp>
        <p:nvSpPr>
          <p:cNvPr id="154" name="Google Shape;154;g3be45b29637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and Development – The sandbox is a tool for service developers to be able to test their services in a simple, compliant environment</a:t>
            </a:r>
          </a:p>
          <a:p>
            <a:r>
              <a:rPr lang="en-US" dirty="0"/>
              <a:t>Experimentation – It’s also a tool for users to see how services behave and integrate into workflow</a:t>
            </a:r>
          </a:p>
          <a:p>
            <a:r>
              <a:rPr lang="en-US" dirty="0"/>
              <a:t>New Use Cases – It’s also an essential tool for </a:t>
            </a:r>
            <a:r>
              <a:rPr lang="en-US" dirty="0" err="1"/>
              <a:t>connectathon</a:t>
            </a:r>
            <a:r>
              <a:rPr lang="en-US" dirty="0"/>
              <a:t> testing, new features in the specification are added to the sandbox</a:t>
            </a:r>
          </a:p>
          <a:p>
            <a:r>
              <a:rPr lang="en-US" dirty="0"/>
              <a:t>Modernized – Over the past two years, ASTP and CDC have supported a modernization effort to bring the sandbox up to date and make it easier to use, maintain, and contribute to</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5838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enabling shared services, but shared definitions. For example, opioid prescribing recommendations are both important and challenging to implement. CDS Hooks is now enabling the use of computable representations</a:t>
            </a:r>
          </a:p>
          <a:p>
            <a:r>
              <a:rPr lang="en-US" dirty="0"/>
              <a:t>Implementation guides like this provide FHIR-based computable representations of the data elements, calculation logic, and recommendations, and can be directly implemented using CDS Hooks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6546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a:extLst>
            <a:ext uri="{FF2B5EF4-FFF2-40B4-BE49-F238E27FC236}">
              <a16:creationId xmlns:a16="http://schemas.microsoft.com/office/drawing/2014/main" id="{843DA176-04D1-0877-FB3C-C9A5F1E95427}"/>
            </a:ext>
          </a:extLst>
        </p:cNvPr>
        <p:cNvGrpSpPr/>
        <p:nvPr/>
      </p:nvGrpSpPr>
      <p:grpSpPr>
        <a:xfrm>
          <a:off x="0" y="0"/>
          <a:ext cx="0" cy="0"/>
          <a:chOff x="0" y="0"/>
          <a:chExt cx="0" cy="0"/>
        </a:xfrm>
      </p:grpSpPr>
      <p:sp>
        <p:nvSpPr>
          <p:cNvPr id="160" name="Google Shape;160;g329dca340dc_0_10:notes">
            <a:extLst>
              <a:ext uri="{FF2B5EF4-FFF2-40B4-BE49-F238E27FC236}">
                <a16:creationId xmlns:a16="http://schemas.microsoft.com/office/drawing/2014/main" id="{2C1B74C9-3FE2-B34A-FD37-AD77FFE350A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329dca340dc_0_10:notes">
            <a:extLst>
              <a:ext uri="{FF2B5EF4-FFF2-40B4-BE49-F238E27FC236}">
                <a16:creationId xmlns:a16="http://schemas.microsoft.com/office/drawing/2014/main" id="{99FFA0D4-F825-0B92-0998-C85E2120179E}"/>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2100"/>
              </a:spcBef>
              <a:spcAft>
                <a:spcPts val="0"/>
              </a:spcAft>
              <a:buNone/>
            </a:pPr>
            <a:endParaRPr sz="1050" dirty="0">
              <a:solidFill>
                <a:srgbClr val="172B4D"/>
              </a:solidFill>
              <a:highlight>
                <a:srgbClr val="FFFFFF"/>
              </a:highlight>
              <a:latin typeface="Roboto"/>
              <a:ea typeface="Roboto"/>
              <a:cs typeface="Roboto"/>
              <a:sym typeface="Roboto"/>
            </a:endParaRPr>
          </a:p>
        </p:txBody>
      </p:sp>
      <p:sp>
        <p:nvSpPr>
          <p:cNvPr id="162" name="Google Shape;162;g329dca340dc_0_10:notes">
            <a:extLst>
              <a:ext uri="{FF2B5EF4-FFF2-40B4-BE49-F238E27FC236}">
                <a16:creationId xmlns:a16="http://schemas.microsoft.com/office/drawing/2014/main" id="{555094A4-C647-E4A1-3306-9801219B00F9}"/>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33004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be45b29637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be45b29637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g3be45b29637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17.svg"/><Relationship Id="rId4" Type="http://schemas.openxmlformats.org/officeDocument/2006/relationships/image" Target="../media/image16.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2.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4.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5.xml"/><Relationship Id="rId4" Type="http://schemas.openxmlformats.org/officeDocument/2006/relationships/image" Target="../media/image23.emf"/></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373061-45D8-7DD4-41AF-36D53D59DA73}"/>
              </a:ext>
            </a:extLst>
          </p:cNvPr>
          <p:cNvSpPr/>
          <p:nvPr userDrawn="1"/>
        </p:nvSpPr>
        <p:spPr bwMode="gray">
          <a:xfrm>
            <a:off x="7471064" y="0"/>
            <a:ext cx="4717761" cy="6858000"/>
          </a:xfrm>
          <a:prstGeom prst="rect">
            <a:avLst/>
          </a:prstGeom>
          <a:solidFill>
            <a:schemeClr val="accent2"/>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
        <p:nvSpPr>
          <p:cNvPr id="49" name="Title 1"/>
          <p:cNvSpPr>
            <a:spLocks noGrp="1"/>
          </p:cNvSpPr>
          <p:nvPr userDrawn="1">
            <p:ph type="ctrTitle"/>
          </p:nvPr>
        </p:nvSpPr>
        <p:spPr bwMode="gray">
          <a:xfrm>
            <a:off x="457199" y="2193926"/>
            <a:ext cx="6551613" cy="1235074"/>
          </a:xfrm>
        </p:spPr>
        <p:txBody>
          <a:bodyPr vert="horz" lIns="0" tIns="0" rIns="0" bIns="0" rtlCol="0" anchor="t" anchorCtr="0">
            <a:noAutofit/>
          </a:bodyPr>
          <a:lstStyle>
            <a:lvl1pPr>
              <a:spcBef>
                <a:spcPts val="0"/>
              </a:spcBef>
              <a:defRPr lang="en-US" sz="3400" dirty="0">
                <a:solidFill>
                  <a:schemeClr val="accent2"/>
                </a:solidFill>
                <a:latin typeface="+mj-lt"/>
              </a:defRPr>
            </a:lvl1pPr>
          </a:lstStyle>
          <a:p>
            <a:pPr lvl="0"/>
            <a:r>
              <a:rPr lang="en-US" dirty="0"/>
              <a:t>Click to edit Master title style</a:t>
            </a:r>
          </a:p>
        </p:txBody>
      </p:sp>
      <p:sp>
        <p:nvSpPr>
          <p:cNvPr id="6" name="Text Placeholder 5"/>
          <p:cNvSpPr>
            <a:spLocks noGrp="1"/>
          </p:cNvSpPr>
          <p:nvPr userDrawn="1">
            <p:ph type="body" sz="quarter" idx="10"/>
          </p:nvPr>
        </p:nvSpPr>
        <p:spPr bwMode="gray">
          <a:xfrm>
            <a:off x="484090" y="4159249"/>
            <a:ext cx="4233672" cy="876363"/>
          </a:xfrm>
        </p:spPr>
        <p:txBody>
          <a:bodyPr lIns="0" tIns="0" rIns="0" bIns="0" anchor="b" anchorCtr="0"/>
          <a:lstStyle>
            <a:lvl1pPr marL="0" indent="0">
              <a:spcBef>
                <a:spcPts val="600"/>
              </a:spcBef>
              <a:buNone/>
              <a:defRPr sz="1800">
                <a:solidFill>
                  <a:schemeClr val="accent2"/>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dirty="0"/>
              <a:t>Click to edit Master text styles</a:t>
            </a:r>
          </a:p>
        </p:txBody>
      </p:sp>
      <p:sp>
        <p:nvSpPr>
          <p:cNvPr id="3" name="Text Placeholder 2"/>
          <p:cNvSpPr>
            <a:spLocks noGrp="1"/>
          </p:cNvSpPr>
          <p:nvPr userDrawn="1">
            <p:ph type="body" sz="quarter" idx="11"/>
          </p:nvPr>
        </p:nvSpPr>
        <p:spPr bwMode="gray">
          <a:xfrm>
            <a:off x="484090" y="5241932"/>
            <a:ext cx="4233672" cy="438150"/>
          </a:xfrm>
        </p:spPr>
        <p:txBody>
          <a:bodyPr lIns="0" tIns="0" rIns="0" bIns="0" anchor="t" anchorCtr="0"/>
          <a:lstStyle>
            <a:lvl1pPr marL="0" indent="0">
              <a:spcBef>
                <a:spcPts val="300"/>
              </a:spcBef>
              <a:buNone/>
              <a:defRPr sz="1200">
                <a:solidFill>
                  <a:schemeClr val="bg1">
                    <a:lumMod val="50000"/>
                  </a:schemeClr>
                </a:solidFill>
              </a:defRPr>
            </a:lvl1pPr>
          </a:lstStyle>
          <a:p>
            <a:pPr lvl="0"/>
            <a:r>
              <a:rPr lang="en-US" dirty="0"/>
              <a:t>Click to edit Master text styles</a:t>
            </a:r>
          </a:p>
        </p:txBody>
      </p:sp>
      <p:pic>
        <p:nvPicPr>
          <p:cNvPr id="7" name="Graphic 6">
            <a:extLst>
              <a:ext uri="{FF2B5EF4-FFF2-40B4-BE49-F238E27FC236}">
                <a16:creationId xmlns:a16="http://schemas.microsoft.com/office/drawing/2014/main" id="{F15F220E-1442-823D-C0CB-123C0505D7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1208" t="-6667" b="6667"/>
          <a:stretch/>
        </p:blipFill>
        <p:spPr>
          <a:xfrm>
            <a:off x="7471064" y="0"/>
            <a:ext cx="4717761" cy="6858000"/>
          </a:xfrm>
          <a:prstGeom prst="rect">
            <a:avLst/>
          </a:prstGeom>
        </p:spPr>
      </p:pic>
      <p:pic>
        <p:nvPicPr>
          <p:cNvPr id="21" name="Graphic 20">
            <a:extLst>
              <a:ext uri="{FF2B5EF4-FFF2-40B4-BE49-F238E27FC236}">
                <a16:creationId xmlns:a16="http://schemas.microsoft.com/office/drawing/2014/main" id="{AF303D79-40DA-B23D-9113-0F92485903A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200" y="457200"/>
            <a:ext cx="2903538" cy="447468"/>
          </a:xfrm>
          <a:prstGeom prst="rect">
            <a:avLst/>
          </a:prstGeom>
        </p:spPr>
      </p:pic>
    </p:spTree>
    <p:custDataLst>
      <p:tags r:id="rId1"/>
    </p:custDataLst>
    <p:extLst>
      <p:ext uri="{BB962C8B-B14F-4D97-AF65-F5344CB8AC3E}">
        <p14:creationId xmlns:p14="http://schemas.microsoft.com/office/powerpoint/2010/main" val="32515143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4415" userDrawn="1">
          <p15:clr>
            <a:srgbClr val="FBAE40"/>
          </p15:clr>
        </p15:guide>
        <p15:guide id="3" pos="470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2257616"/>
            <a:ext cx="5477256" cy="1276312"/>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bwMode="gray"/>
        <p:txBody>
          <a:bodyPr/>
          <a:lstStyle/>
          <a:p>
            <a:r>
              <a:rPr lang="en-US"/>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57199" y="1690688"/>
            <a:ext cx="5477255"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700" b="1">
                <a:solidFill>
                  <a:schemeClr val="accent1"/>
                </a:solidFill>
              </a:defRPr>
            </a:lvl1pPr>
          </a:lstStyle>
          <a:p>
            <a:pPr lvl="0"/>
            <a:r>
              <a:rPr lang="en-US" dirty="0"/>
              <a:t>Click to edit Master text styles</a:t>
            </a:r>
          </a:p>
        </p:txBody>
      </p:sp>
      <p:sp>
        <p:nvSpPr>
          <p:cNvPr id="10" name="Content Placeholder 2">
            <a:extLst>
              <a:ext uri="{FF2B5EF4-FFF2-40B4-BE49-F238E27FC236}">
                <a16:creationId xmlns:a16="http://schemas.microsoft.com/office/drawing/2014/main" id="{8567B850-9BA5-436D-90B5-3B94C065572F}"/>
              </a:ext>
            </a:extLst>
          </p:cNvPr>
          <p:cNvSpPr>
            <a:spLocks noGrp="1"/>
          </p:cNvSpPr>
          <p:nvPr>
            <p:ph idx="18"/>
          </p:nvPr>
        </p:nvSpPr>
        <p:spPr bwMode="gray">
          <a:xfrm>
            <a:off x="6272101" y="2257616"/>
            <a:ext cx="5477256" cy="1276312"/>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930AED57-71AA-40F0-8FED-14CBC67B5225}"/>
              </a:ext>
            </a:extLst>
          </p:cNvPr>
          <p:cNvSpPr>
            <a:spLocks noGrp="1"/>
          </p:cNvSpPr>
          <p:nvPr>
            <p:ph type="body" sz="quarter" idx="19"/>
          </p:nvPr>
        </p:nvSpPr>
        <p:spPr bwMode="gray">
          <a:xfrm>
            <a:off x="6272101" y="1690688"/>
            <a:ext cx="5477256"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700" b="1">
                <a:solidFill>
                  <a:schemeClr val="accent1"/>
                </a:solidFill>
              </a:defRPr>
            </a:lvl1pPr>
          </a:lstStyle>
          <a:p>
            <a:pPr lvl="0"/>
            <a:r>
              <a:rPr lang="en-US" dirty="0"/>
              <a:t>Click to edit Master text styles</a:t>
            </a:r>
          </a:p>
        </p:txBody>
      </p:sp>
      <p:sp>
        <p:nvSpPr>
          <p:cNvPr id="18" name="Content Placeholder 2">
            <a:extLst>
              <a:ext uri="{FF2B5EF4-FFF2-40B4-BE49-F238E27FC236}">
                <a16:creationId xmlns:a16="http://schemas.microsoft.com/office/drawing/2014/main" id="{2A8F3BDE-5536-412E-9331-650A7E2E8AB3}"/>
              </a:ext>
            </a:extLst>
          </p:cNvPr>
          <p:cNvSpPr>
            <a:spLocks noGrp="1"/>
          </p:cNvSpPr>
          <p:nvPr>
            <p:ph idx="20"/>
          </p:nvPr>
        </p:nvSpPr>
        <p:spPr bwMode="gray">
          <a:xfrm>
            <a:off x="457200" y="4373744"/>
            <a:ext cx="5477256" cy="1276312"/>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a:extLst>
              <a:ext uri="{FF2B5EF4-FFF2-40B4-BE49-F238E27FC236}">
                <a16:creationId xmlns:a16="http://schemas.microsoft.com/office/drawing/2014/main" id="{6466D6BA-4968-4105-B0D7-E7BD687A8068}"/>
              </a:ext>
            </a:extLst>
          </p:cNvPr>
          <p:cNvSpPr>
            <a:spLocks noGrp="1"/>
          </p:cNvSpPr>
          <p:nvPr>
            <p:ph type="body" sz="quarter" idx="21"/>
          </p:nvPr>
        </p:nvSpPr>
        <p:spPr bwMode="gray">
          <a:xfrm>
            <a:off x="457199" y="3816350"/>
            <a:ext cx="5477255"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700" b="1">
                <a:solidFill>
                  <a:schemeClr val="accent1"/>
                </a:solidFill>
              </a:defRPr>
            </a:lvl1pPr>
          </a:lstStyle>
          <a:p>
            <a:pPr lvl="0"/>
            <a:r>
              <a:rPr lang="en-US" dirty="0"/>
              <a:t>Click to edit Master text styles</a:t>
            </a:r>
          </a:p>
        </p:txBody>
      </p:sp>
      <p:sp>
        <p:nvSpPr>
          <p:cNvPr id="20" name="Content Placeholder 2">
            <a:extLst>
              <a:ext uri="{FF2B5EF4-FFF2-40B4-BE49-F238E27FC236}">
                <a16:creationId xmlns:a16="http://schemas.microsoft.com/office/drawing/2014/main" id="{870E3D72-4322-4600-80EE-32F1EA906711}"/>
              </a:ext>
            </a:extLst>
          </p:cNvPr>
          <p:cNvSpPr>
            <a:spLocks noGrp="1"/>
          </p:cNvSpPr>
          <p:nvPr>
            <p:ph idx="22"/>
          </p:nvPr>
        </p:nvSpPr>
        <p:spPr bwMode="gray">
          <a:xfrm>
            <a:off x="6272101" y="4373744"/>
            <a:ext cx="5477256" cy="1276312"/>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CFA8F5A1-9096-48CF-8981-DA7C92908DC8}"/>
              </a:ext>
            </a:extLst>
          </p:cNvPr>
          <p:cNvSpPr>
            <a:spLocks noGrp="1"/>
          </p:cNvSpPr>
          <p:nvPr>
            <p:ph type="body" sz="quarter" idx="23"/>
          </p:nvPr>
        </p:nvSpPr>
        <p:spPr bwMode="gray">
          <a:xfrm>
            <a:off x="6272101" y="3816350"/>
            <a:ext cx="5477256" cy="52120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700" b="1">
                <a:solidFill>
                  <a:schemeClr val="accent1"/>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339874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2145324" y="2368296"/>
            <a:ext cx="7519182" cy="2850818"/>
          </a:xfrm>
        </p:spPr>
        <p:txBody>
          <a:bodyPr/>
          <a:lstStyle>
            <a:lvl1pPr marL="173038" indent="-173038">
              <a:spcBef>
                <a:spcPts val="1000"/>
              </a:spcBef>
              <a:defRPr sz="1600">
                <a:solidFill>
                  <a:schemeClr val="accent2"/>
                </a:solidFill>
              </a:defRPr>
            </a:lvl1pPr>
            <a:lvl2pPr marL="347663" indent="-119063">
              <a:spcBef>
                <a:spcPts val="500"/>
              </a:spcBef>
              <a:defRPr sz="1400">
                <a:solidFill>
                  <a:schemeClr val="accent2"/>
                </a:solidFill>
              </a:defRPr>
            </a:lvl2pPr>
            <a:lvl3pPr marL="512763" indent="-107950">
              <a:spcBef>
                <a:spcPts val="200"/>
              </a:spcBef>
              <a:defRPr sz="1200">
                <a:solidFill>
                  <a:schemeClr val="accent2"/>
                </a:solidFill>
              </a:defRPr>
            </a:lvl3pPr>
            <a:lvl4pPr marL="685800" indent="-109538">
              <a:spcBef>
                <a:spcPts val="200"/>
              </a:spcBef>
              <a:defRPr sz="1100">
                <a:solidFill>
                  <a:schemeClr val="accent2"/>
                </a:solidFill>
              </a:defRPr>
            </a:lvl4pPr>
            <a:lvl5pPr marL="858838" indent="-117475">
              <a:spcBef>
                <a:spcPts val="200"/>
              </a:spcBef>
              <a:defRPr sz="1050">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bwMode="gray"/>
        <p:txBody>
          <a:bodyPr/>
          <a:lstStyle/>
          <a:p>
            <a:r>
              <a:rPr lang="en-US" dirty="0"/>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hasCustomPrompt="1"/>
          </p:nvPr>
        </p:nvSpPr>
        <p:spPr bwMode="gray">
          <a:xfrm>
            <a:off x="2145324" y="1782604"/>
            <a:ext cx="7519182" cy="493776"/>
          </a:xfrm>
          <a:noFill/>
          <a:effectLst/>
        </p:spPr>
        <p:txBody>
          <a:bodyPr lIns="0" tIns="91440" rIns="0"/>
          <a:lstStyle>
            <a:lvl1pPr>
              <a:spcBef>
                <a:spcPts val="0"/>
              </a:spcBef>
              <a:buNone/>
              <a:defRPr sz="1700" b="1">
                <a:solidFill>
                  <a:schemeClr val="accent1"/>
                </a:solidFill>
              </a:defRPr>
            </a:lvl1pPr>
          </a:lstStyle>
          <a:p>
            <a:pPr lvl="0"/>
            <a:r>
              <a:rPr lang="en-US" dirty="0"/>
              <a:t>Headline</a:t>
            </a:r>
          </a:p>
        </p:txBody>
      </p:sp>
    </p:spTree>
    <p:custDataLst>
      <p:tags r:id="rId1"/>
    </p:custDataLst>
    <p:extLst>
      <p:ext uri="{BB962C8B-B14F-4D97-AF65-F5344CB8AC3E}">
        <p14:creationId xmlns:p14="http://schemas.microsoft.com/office/powerpoint/2010/main" val="584697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E8C2-5945-3D6A-8B9E-DC4E3584451E}"/>
              </a:ext>
            </a:extLst>
          </p:cNvPr>
          <p:cNvSpPr>
            <a:spLocks noGrp="1"/>
          </p:cNvSpPr>
          <p:nvPr>
            <p:ph type="title"/>
          </p:nvPr>
        </p:nvSpPr>
        <p:spPr/>
        <p:txBody>
          <a:bodyPr/>
          <a:lstStyle>
            <a:lvl1pPr>
              <a:defRPr b="1" spc="-50"/>
            </a:lvl1pPr>
          </a:lstStyle>
          <a:p>
            <a:r>
              <a:rPr lang="en-US" dirty="0"/>
              <a:t>Click to edit Master title style</a:t>
            </a:r>
          </a:p>
        </p:txBody>
      </p:sp>
      <p:sp>
        <p:nvSpPr>
          <p:cNvPr id="8" name="Text Placeholder 10">
            <a:extLst>
              <a:ext uri="{FF2B5EF4-FFF2-40B4-BE49-F238E27FC236}">
                <a16:creationId xmlns:a16="http://schemas.microsoft.com/office/drawing/2014/main" id="{0B690C78-265B-C177-00EC-C03891FECC5C}"/>
              </a:ext>
            </a:extLst>
          </p:cNvPr>
          <p:cNvSpPr>
            <a:spLocks noGrp="1"/>
          </p:cNvSpPr>
          <p:nvPr>
            <p:ph type="body" sz="quarter" idx="12" hasCustomPrompt="1"/>
          </p:nvPr>
        </p:nvSpPr>
        <p:spPr>
          <a:xfrm>
            <a:off x="709412" y="1736749"/>
            <a:ext cx="1837755"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01</a:t>
            </a:r>
          </a:p>
        </p:txBody>
      </p:sp>
      <p:sp>
        <p:nvSpPr>
          <p:cNvPr id="9" name="Text Placeholder 10">
            <a:extLst>
              <a:ext uri="{FF2B5EF4-FFF2-40B4-BE49-F238E27FC236}">
                <a16:creationId xmlns:a16="http://schemas.microsoft.com/office/drawing/2014/main" id="{97B75870-34EF-B172-9DC5-7B3B469DD535}"/>
              </a:ext>
            </a:extLst>
          </p:cNvPr>
          <p:cNvSpPr>
            <a:spLocks noGrp="1"/>
          </p:cNvSpPr>
          <p:nvPr>
            <p:ph type="body" sz="quarter" idx="13" hasCustomPrompt="1"/>
          </p:nvPr>
        </p:nvSpPr>
        <p:spPr>
          <a:xfrm>
            <a:off x="700909" y="1926725"/>
            <a:ext cx="1837755"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Headline</a:t>
            </a:r>
          </a:p>
        </p:txBody>
      </p:sp>
      <p:sp>
        <p:nvSpPr>
          <p:cNvPr id="10" name="Text Placeholder 10">
            <a:extLst>
              <a:ext uri="{FF2B5EF4-FFF2-40B4-BE49-F238E27FC236}">
                <a16:creationId xmlns:a16="http://schemas.microsoft.com/office/drawing/2014/main" id="{E32C26DF-97A8-85FD-1197-8C10436F56BC}"/>
              </a:ext>
            </a:extLst>
          </p:cNvPr>
          <p:cNvSpPr>
            <a:spLocks noGrp="1"/>
          </p:cNvSpPr>
          <p:nvPr>
            <p:ph type="body" sz="quarter" idx="14" hasCustomPrompt="1"/>
          </p:nvPr>
        </p:nvSpPr>
        <p:spPr>
          <a:xfrm>
            <a:off x="700909" y="2436467"/>
            <a:ext cx="1837755"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dirty="0"/>
              <a:t>Body copy here</a:t>
            </a:r>
          </a:p>
          <a:p>
            <a:pPr lvl="1"/>
            <a:r>
              <a:rPr lang="en-US" dirty="0"/>
              <a:t>Second level</a:t>
            </a:r>
          </a:p>
        </p:txBody>
      </p:sp>
      <p:sp>
        <p:nvSpPr>
          <p:cNvPr id="11" name="Text Placeholder 10">
            <a:extLst>
              <a:ext uri="{FF2B5EF4-FFF2-40B4-BE49-F238E27FC236}">
                <a16:creationId xmlns:a16="http://schemas.microsoft.com/office/drawing/2014/main" id="{98CDD658-3E19-2918-02C4-5E395910A8E7}"/>
              </a:ext>
            </a:extLst>
          </p:cNvPr>
          <p:cNvSpPr>
            <a:spLocks noGrp="1"/>
          </p:cNvSpPr>
          <p:nvPr>
            <p:ph type="body" sz="quarter" idx="15" hasCustomPrompt="1"/>
          </p:nvPr>
        </p:nvSpPr>
        <p:spPr>
          <a:xfrm>
            <a:off x="2972816" y="1736749"/>
            <a:ext cx="1837755"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02</a:t>
            </a:r>
          </a:p>
        </p:txBody>
      </p:sp>
      <p:sp>
        <p:nvSpPr>
          <p:cNvPr id="12" name="Text Placeholder 10">
            <a:extLst>
              <a:ext uri="{FF2B5EF4-FFF2-40B4-BE49-F238E27FC236}">
                <a16:creationId xmlns:a16="http://schemas.microsoft.com/office/drawing/2014/main" id="{993A77F2-571C-DD91-C115-B580B6A1E223}"/>
              </a:ext>
            </a:extLst>
          </p:cNvPr>
          <p:cNvSpPr>
            <a:spLocks noGrp="1"/>
          </p:cNvSpPr>
          <p:nvPr>
            <p:ph type="body" sz="quarter" idx="16" hasCustomPrompt="1"/>
          </p:nvPr>
        </p:nvSpPr>
        <p:spPr>
          <a:xfrm>
            <a:off x="2964312" y="1926725"/>
            <a:ext cx="1837755"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3" name="Text Placeholder 10">
            <a:extLst>
              <a:ext uri="{FF2B5EF4-FFF2-40B4-BE49-F238E27FC236}">
                <a16:creationId xmlns:a16="http://schemas.microsoft.com/office/drawing/2014/main" id="{8C50AFBE-858F-695A-1B2B-0D7F45840AA9}"/>
              </a:ext>
            </a:extLst>
          </p:cNvPr>
          <p:cNvSpPr>
            <a:spLocks noGrp="1"/>
          </p:cNvSpPr>
          <p:nvPr>
            <p:ph type="body" sz="quarter" idx="17" hasCustomPrompt="1"/>
          </p:nvPr>
        </p:nvSpPr>
        <p:spPr>
          <a:xfrm>
            <a:off x="2964312" y="2436467"/>
            <a:ext cx="1837755"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4" name="Text Placeholder 10">
            <a:extLst>
              <a:ext uri="{FF2B5EF4-FFF2-40B4-BE49-F238E27FC236}">
                <a16:creationId xmlns:a16="http://schemas.microsoft.com/office/drawing/2014/main" id="{1159A50A-6E6C-77FA-D12E-13DD6B103C87}"/>
              </a:ext>
            </a:extLst>
          </p:cNvPr>
          <p:cNvSpPr>
            <a:spLocks noGrp="1"/>
          </p:cNvSpPr>
          <p:nvPr>
            <p:ph type="body" sz="quarter" idx="18" hasCustomPrompt="1"/>
          </p:nvPr>
        </p:nvSpPr>
        <p:spPr>
          <a:xfrm>
            <a:off x="5191619" y="1736749"/>
            <a:ext cx="1837755"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03</a:t>
            </a:r>
          </a:p>
        </p:txBody>
      </p:sp>
      <p:sp>
        <p:nvSpPr>
          <p:cNvPr id="15" name="Text Placeholder 10">
            <a:extLst>
              <a:ext uri="{FF2B5EF4-FFF2-40B4-BE49-F238E27FC236}">
                <a16:creationId xmlns:a16="http://schemas.microsoft.com/office/drawing/2014/main" id="{8F837DAE-3A62-3E10-09B8-EB0D617D1C7E}"/>
              </a:ext>
            </a:extLst>
          </p:cNvPr>
          <p:cNvSpPr>
            <a:spLocks noGrp="1"/>
          </p:cNvSpPr>
          <p:nvPr>
            <p:ph type="body" sz="quarter" idx="19" hasCustomPrompt="1"/>
          </p:nvPr>
        </p:nvSpPr>
        <p:spPr>
          <a:xfrm>
            <a:off x="5183116" y="1926725"/>
            <a:ext cx="1837755"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6" name="Text Placeholder 10">
            <a:extLst>
              <a:ext uri="{FF2B5EF4-FFF2-40B4-BE49-F238E27FC236}">
                <a16:creationId xmlns:a16="http://schemas.microsoft.com/office/drawing/2014/main" id="{C40A9B8B-164D-59C0-3DD7-6EDA592028F6}"/>
              </a:ext>
            </a:extLst>
          </p:cNvPr>
          <p:cNvSpPr>
            <a:spLocks noGrp="1"/>
          </p:cNvSpPr>
          <p:nvPr>
            <p:ph type="body" sz="quarter" idx="20" hasCustomPrompt="1"/>
          </p:nvPr>
        </p:nvSpPr>
        <p:spPr>
          <a:xfrm>
            <a:off x="5183116" y="2436467"/>
            <a:ext cx="1837755"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17" name="Text Placeholder 10">
            <a:extLst>
              <a:ext uri="{FF2B5EF4-FFF2-40B4-BE49-F238E27FC236}">
                <a16:creationId xmlns:a16="http://schemas.microsoft.com/office/drawing/2014/main" id="{8DC7A8FD-72FE-188B-65D5-CADA1F348649}"/>
              </a:ext>
            </a:extLst>
          </p:cNvPr>
          <p:cNvSpPr>
            <a:spLocks noGrp="1"/>
          </p:cNvSpPr>
          <p:nvPr>
            <p:ph type="body" sz="quarter" idx="21" hasCustomPrompt="1"/>
          </p:nvPr>
        </p:nvSpPr>
        <p:spPr>
          <a:xfrm>
            <a:off x="7410423" y="1736749"/>
            <a:ext cx="1837755"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04</a:t>
            </a:r>
          </a:p>
        </p:txBody>
      </p:sp>
      <p:sp>
        <p:nvSpPr>
          <p:cNvPr id="18" name="Text Placeholder 10">
            <a:extLst>
              <a:ext uri="{FF2B5EF4-FFF2-40B4-BE49-F238E27FC236}">
                <a16:creationId xmlns:a16="http://schemas.microsoft.com/office/drawing/2014/main" id="{9C6C264E-5E38-3B0E-6C23-3D7B5B8FC82C}"/>
              </a:ext>
            </a:extLst>
          </p:cNvPr>
          <p:cNvSpPr>
            <a:spLocks noGrp="1"/>
          </p:cNvSpPr>
          <p:nvPr>
            <p:ph type="body" sz="quarter" idx="22" hasCustomPrompt="1"/>
          </p:nvPr>
        </p:nvSpPr>
        <p:spPr>
          <a:xfrm>
            <a:off x="7401920" y="1926725"/>
            <a:ext cx="1837755"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19" name="Text Placeholder 10">
            <a:extLst>
              <a:ext uri="{FF2B5EF4-FFF2-40B4-BE49-F238E27FC236}">
                <a16:creationId xmlns:a16="http://schemas.microsoft.com/office/drawing/2014/main" id="{A2CD696B-11DA-B4A3-9DD7-4D267A6C0720}"/>
              </a:ext>
            </a:extLst>
          </p:cNvPr>
          <p:cNvSpPr>
            <a:spLocks noGrp="1"/>
          </p:cNvSpPr>
          <p:nvPr>
            <p:ph type="body" sz="quarter" idx="23" hasCustomPrompt="1"/>
          </p:nvPr>
        </p:nvSpPr>
        <p:spPr>
          <a:xfrm>
            <a:off x="7401920" y="2436467"/>
            <a:ext cx="1837755"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0" name="Text Placeholder 10">
            <a:extLst>
              <a:ext uri="{FF2B5EF4-FFF2-40B4-BE49-F238E27FC236}">
                <a16:creationId xmlns:a16="http://schemas.microsoft.com/office/drawing/2014/main" id="{9A66A8BB-0E11-5EA2-4897-9F538BCA44B0}"/>
              </a:ext>
            </a:extLst>
          </p:cNvPr>
          <p:cNvSpPr>
            <a:spLocks noGrp="1"/>
          </p:cNvSpPr>
          <p:nvPr>
            <p:ph type="body" sz="quarter" idx="24" hasCustomPrompt="1"/>
          </p:nvPr>
        </p:nvSpPr>
        <p:spPr>
          <a:xfrm>
            <a:off x="9651527" y="1736749"/>
            <a:ext cx="1837755" cy="161841"/>
          </a:xfrm>
          <a:prstGeom prst="rect">
            <a:avLst/>
          </a:prstGeom>
        </p:spPr>
        <p:txBody>
          <a:bodyPr/>
          <a:lstStyle>
            <a:lvl1pPr marL="0" indent="0">
              <a:buNone/>
              <a:defRPr lang="en-US" sz="1000" b="1" kern="1200" spc="-25" dirty="0">
                <a:solidFill>
                  <a:schemeClr val="accent1"/>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05</a:t>
            </a:r>
          </a:p>
        </p:txBody>
      </p:sp>
      <p:sp>
        <p:nvSpPr>
          <p:cNvPr id="21" name="Text Placeholder 10">
            <a:extLst>
              <a:ext uri="{FF2B5EF4-FFF2-40B4-BE49-F238E27FC236}">
                <a16:creationId xmlns:a16="http://schemas.microsoft.com/office/drawing/2014/main" id="{A01DE684-F768-8F57-7C8F-CC046C303635}"/>
              </a:ext>
            </a:extLst>
          </p:cNvPr>
          <p:cNvSpPr>
            <a:spLocks noGrp="1"/>
          </p:cNvSpPr>
          <p:nvPr>
            <p:ph type="body" sz="quarter" idx="25" hasCustomPrompt="1"/>
          </p:nvPr>
        </p:nvSpPr>
        <p:spPr>
          <a:xfrm>
            <a:off x="9643023" y="1926725"/>
            <a:ext cx="1837755" cy="305112"/>
          </a:xfrm>
          <a:prstGeom prst="rect">
            <a:avLst/>
          </a:prstGeom>
        </p:spPr>
        <p:txBody>
          <a:bodyPr/>
          <a:lstStyle>
            <a:lvl1pPr marL="0" indent="0">
              <a:buNone/>
              <a:defRPr lang="en-US" sz="1800" b="1" kern="1200" spc="-25" dirty="0">
                <a:solidFill>
                  <a:schemeClr val="accent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Headline</a:t>
            </a:r>
          </a:p>
        </p:txBody>
      </p:sp>
      <p:sp>
        <p:nvSpPr>
          <p:cNvPr id="22" name="Text Placeholder 10">
            <a:extLst>
              <a:ext uri="{FF2B5EF4-FFF2-40B4-BE49-F238E27FC236}">
                <a16:creationId xmlns:a16="http://schemas.microsoft.com/office/drawing/2014/main" id="{A02A5519-1CE1-4609-D45C-0470D73BE0A7}"/>
              </a:ext>
            </a:extLst>
          </p:cNvPr>
          <p:cNvSpPr>
            <a:spLocks noGrp="1"/>
          </p:cNvSpPr>
          <p:nvPr>
            <p:ph type="body" sz="quarter" idx="26" hasCustomPrompt="1"/>
          </p:nvPr>
        </p:nvSpPr>
        <p:spPr>
          <a:xfrm>
            <a:off x="9643023" y="2436467"/>
            <a:ext cx="1837755" cy="2821335"/>
          </a:xfrm>
          <a:prstGeom prst="rect">
            <a:avLst/>
          </a:prstGeom>
        </p:spPr>
        <p:txBody>
          <a:bodyPr/>
          <a:lstStyle>
            <a:lvl1pPr marL="0" indent="0">
              <a:buNone/>
              <a:defRPr lang="en-US" sz="1100" b="0" i="0" kern="1200" spc="-30" dirty="0" smtClean="0">
                <a:solidFill>
                  <a:srgbClr val="02005E"/>
                </a:solidFill>
                <a:latin typeface="+mn-lt"/>
                <a:ea typeface="+mn-ea"/>
                <a:cs typeface="+mn-cs"/>
              </a:defRPr>
            </a:lvl1pPr>
            <a:lvl2pPr>
              <a:defRPr lang="en-US" sz="1100" b="0" i="0" kern="1200" spc="-30" dirty="0" smtClean="0">
                <a:solidFill>
                  <a:srgbClr val="02005E"/>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Tree>
    <p:extLst>
      <p:ext uri="{BB962C8B-B14F-4D97-AF65-F5344CB8AC3E}">
        <p14:creationId xmlns:p14="http://schemas.microsoft.com/office/powerpoint/2010/main" val="1997887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143C-A5A9-FE98-CA67-6BFF4C11E50E}"/>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72B20804-76F7-AC08-BFA3-62FAEA685389}"/>
              </a:ext>
            </a:extLst>
          </p:cNvPr>
          <p:cNvGrpSpPr/>
          <p:nvPr userDrawn="1"/>
        </p:nvGrpSpPr>
        <p:grpSpPr>
          <a:xfrm>
            <a:off x="606004" y="1501332"/>
            <a:ext cx="2610938" cy="4283242"/>
            <a:chOff x="1212167" y="7796463"/>
            <a:chExt cx="4206238" cy="8566483"/>
          </a:xfrm>
        </p:grpSpPr>
        <p:sp>
          <p:nvSpPr>
            <p:cNvPr id="4" name="Rounded Rectangle 3">
              <a:extLst>
                <a:ext uri="{FF2B5EF4-FFF2-40B4-BE49-F238E27FC236}">
                  <a16:creationId xmlns:a16="http://schemas.microsoft.com/office/drawing/2014/main" id="{F2CB0E43-F339-C002-0D88-BA99393E2044}"/>
                </a:ext>
              </a:extLst>
            </p:cNvPr>
            <p:cNvSpPr/>
            <p:nvPr/>
          </p:nvSpPr>
          <p:spPr>
            <a:xfrm>
              <a:off x="1220788" y="7796463"/>
              <a:ext cx="4197617" cy="8566483"/>
            </a:xfrm>
            <a:prstGeom prst="roundRect">
              <a:avLst>
                <a:gd name="adj" fmla="val 6397"/>
              </a:avLst>
            </a:prstGeom>
            <a:solidFill>
              <a:schemeClr val="accent3">
                <a:alpha val="1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sp>
          <p:nvSpPr>
            <p:cNvPr id="5" name="Round Same Side Corner Rectangle 4">
              <a:extLst>
                <a:ext uri="{FF2B5EF4-FFF2-40B4-BE49-F238E27FC236}">
                  <a16:creationId xmlns:a16="http://schemas.microsoft.com/office/drawing/2014/main" id="{709D0EBC-CAFC-8A91-8050-FAE9621EF174}"/>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dirty="0">
                <a:latin typeface="Pfizer Diatype Office" panose="020B0504040202060203" pitchFamily="34" charset="77"/>
              </a:endParaRPr>
            </a:p>
          </p:txBody>
        </p:sp>
      </p:grpSp>
      <p:sp>
        <p:nvSpPr>
          <p:cNvPr id="6" name="Text Placeholder 10">
            <a:extLst>
              <a:ext uri="{FF2B5EF4-FFF2-40B4-BE49-F238E27FC236}">
                <a16:creationId xmlns:a16="http://schemas.microsoft.com/office/drawing/2014/main" id="{4255C7B2-32E1-2F4F-8FBB-9CAD9C5B1665}"/>
              </a:ext>
            </a:extLst>
          </p:cNvPr>
          <p:cNvSpPr>
            <a:spLocks noGrp="1"/>
          </p:cNvSpPr>
          <p:nvPr>
            <p:ph type="body" sz="quarter" idx="19" hasCustomPrompt="1"/>
          </p:nvPr>
        </p:nvSpPr>
        <p:spPr>
          <a:xfrm>
            <a:off x="722514" y="1618360"/>
            <a:ext cx="2352589"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Headline</a:t>
            </a:r>
          </a:p>
        </p:txBody>
      </p:sp>
      <p:sp>
        <p:nvSpPr>
          <p:cNvPr id="7" name="Text Placeholder 10">
            <a:extLst>
              <a:ext uri="{FF2B5EF4-FFF2-40B4-BE49-F238E27FC236}">
                <a16:creationId xmlns:a16="http://schemas.microsoft.com/office/drawing/2014/main" id="{AAB47943-B880-6748-2578-A67748773C9A}"/>
              </a:ext>
            </a:extLst>
          </p:cNvPr>
          <p:cNvSpPr>
            <a:spLocks noGrp="1"/>
          </p:cNvSpPr>
          <p:nvPr>
            <p:ph type="body" sz="quarter" idx="20" hasCustomPrompt="1"/>
          </p:nvPr>
        </p:nvSpPr>
        <p:spPr>
          <a:xfrm>
            <a:off x="724272" y="2090391"/>
            <a:ext cx="2316205"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dirty="0"/>
              <a:t>Body copy here</a:t>
            </a:r>
          </a:p>
          <a:p>
            <a:pPr lvl="1"/>
            <a:r>
              <a:rPr lang="en-US" dirty="0"/>
              <a:t>Second level</a:t>
            </a:r>
          </a:p>
        </p:txBody>
      </p:sp>
      <p:sp>
        <p:nvSpPr>
          <p:cNvPr id="8" name="Text Placeholder 10">
            <a:extLst>
              <a:ext uri="{FF2B5EF4-FFF2-40B4-BE49-F238E27FC236}">
                <a16:creationId xmlns:a16="http://schemas.microsoft.com/office/drawing/2014/main" id="{2DA983BF-E2E2-88E4-FB81-F2B04FB9475C}"/>
              </a:ext>
            </a:extLst>
          </p:cNvPr>
          <p:cNvSpPr>
            <a:spLocks noGrp="1"/>
          </p:cNvSpPr>
          <p:nvPr>
            <p:ph type="body" sz="quarter" idx="27" hasCustomPrompt="1"/>
          </p:nvPr>
        </p:nvSpPr>
        <p:spPr>
          <a:xfrm>
            <a:off x="724272" y="4768276"/>
            <a:ext cx="2316205"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9" name="Text Placeholder 10">
            <a:extLst>
              <a:ext uri="{FF2B5EF4-FFF2-40B4-BE49-F238E27FC236}">
                <a16:creationId xmlns:a16="http://schemas.microsoft.com/office/drawing/2014/main" id="{DB6E0C73-A58D-E05B-46A9-AE9AA1064C5D}"/>
              </a:ext>
            </a:extLst>
          </p:cNvPr>
          <p:cNvSpPr>
            <a:spLocks noGrp="1"/>
          </p:cNvSpPr>
          <p:nvPr>
            <p:ph type="body" sz="quarter" idx="28" hasCustomPrompt="1"/>
          </p:nvPr>
        </p:nvSpPr>
        <p:spPr>
          <a:xfrm>
            <a:off x="722514" y="2950772"/>
            <a:ext cx="2352589"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dirty="0"/>
              <a:t>Headline</a:t>
            </a:r>
          </a:p>
        </p:txBody>
      </p:sp>
      <p:sp>
        <p:nvSpPr>
          <p:cNvPr id="10" name="Text Placeholder 10">
            <a:extLst>
              <a:ext uri="{FF2B5EF4-FFF2-40B4-BE49-F238E27FC236}">
                <a16:creationId xmlns:a16="http://schemas.microsoft.com/office/drawing/2014/main" id="{7D309799-92DC-4945-6AC4-579DD41554C0}"/>
              </a:ext>
            </a:extLst>
          </p:cNvPr>
          <p:cNvSpPr>
            <a:spLocks noGrp="1"/>
          </p:cNvSpPr>
          <p:nvPr>
            <p:ph type="body" sz="quarter" idx="29" hasCustomPrompt="1"/>
          </p:nvPr>
        </p:nvSpPr>
        <p:spPr>
          <a:xfrm>
            <a:off x="722514" y="4557503"/>
            <a:ext cx="2352589"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grpSp>
        <p:nvGrpSpPr>
          <p:cNvPr id="11" name="Group 10">
            <a:extLst>
              <a:ext uri="{FF2B5EF4-FFF2-40B4-BE49-F238E27FC236}">
                <a16:creationId xmlns:a16="http://schemas.microsoft.com/office/drawing/2014/main" id="{18B6878F-33FA-0C96-7F79-CBD5F47ED763}"/>
              </a:ext>
            </a:extLst>
          </p:cNvPr>
          <p:cNvGrpSpPr/>
          <p:nvPr userDrawn="1"/>
        </p:nvGrpSpPr>
        <p:grpSpPr>
          <a:xfrm>
            <a:off x="3395689" y="1501332"/>
            <a:ext cx="2610938" cy="4283242"/>
            <a:chOff x="1212167" y="7796463"/>
            <a:chExt cx="4206238" cy="8566483"/>
          </a:xfrm>
        </p:grpSpPr>
        <p:sp>
          <p:nvSpPr>
            <p:cNvPr id="12" name="Rounded Rectangle 11">
              <a:extLst>
                <a:ext uri="{FF2B5EF4-FFF2-40B4-BE49-F238E27FC236}">
                  <a16:creationId xmlns:a16="http://schemas.microsoft.com/office/drawing/2014/main" id="{FB37763D-5ED9-7665-0CF1-DEFD0A412A49}"/>
                </a:ext>
              </a:extLst>
            </p:cNvPr>
            <p:cNvSpPr/>
            <p:nvPr/>
          </p:nvSpPr>
          <p:spPr>
            <a:xfrm>
              <a:off x="1220788" y="7796463"/>
              <a:ext cx="4197617" cy="8566483"/>
            </a:xfrm>
            <a:prstGeom prst="roundRect">
              <a:avLst>
                <a:gd name="adj" fmla="val 6397"/>
              </a:avLst>
            </a:prstGeom>
            <a:solidFill>
              <a:schemeClr val="accent3">
                <a:alpha val="1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sp>
          <p:nvSpPr>
            <p:cNvPr id="13" name="Round Same Side Corner Rectangle 12">
              <a:extLst>
                <a:ext uri="{FF2B5EF4-FFF2-40B4-BE49-F238E27FC236}">
                  <a16:creationId xmlns:a16="http://schemas.microsoft.com/office/drawing/2014/main" id="{C849C530-A9E9-CFEA-99B6-BC30344FCCE4}"/>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grpSp>
      <p:grpSp>
        <p:nvGrpSpPr>
          <p:cNvPr id="14" name="Group 13">
            <a:extLst>
              <a:ext uri="{FF2B5EF4-FFF2-40B4-BE49-F238E27FC236}">
                <a16:creationId xmlns:a16="http://schemas.microsoft.com/office/drawing/2014/main" id="{8C85518D-FA01-ACC7-ED17-890CDD6936BA}"/>
              </a:ext>
            </a:extLst>
          </p:cNvPr>
          <p:cNvGrpSpPr/>
          <p:nvPr userDrawn="1"/>
        </p:nvGrpSpPr>
        <p:grpSpPr>
          <a:xfrm>
            <a:off x="6185374" y="1501332"/>
            <a:ext cx="2610938" cy="4283242"/>
            <a:chOff x="1212167" y="7796463"/>
            <a:chExt cx="4206238" cy="8566483"/>
          </a:xfrm>
        </p:grpSpPr>
        <p:sp>
          <p:nvSpPr>
            <p:cNvPr id="15" name="Rounded Rectangle 14">
              <a:extLst>
                <a:ext uri="{FF2B5EF4-FFF2-40B4-BE49-F238E27FC236}">
                  <a16:creationId xmlns:a16="http://schemas.microsoft.com/office/drawing/2014/main" id="{0645ADD3-1610-1AC4-9F05-30DF8A77D04D}"/>
                </a:ext>
              </a:extLst>
            </p:cNvPr>
            <p:cNvSpPr/>
            <p:nvPr/>
          </p:nvSpPr>
          <p:spPr>
            <a:xfrm>
              <a:off x="1220788" y="7796463"/>
              <a:ext cx="4197617" cy="8566483"/>
            </a:xfrm>
            <a:prstGeom prst="roundRect">
              <a:avLst>
                <a:gd name="adj" fmla="val 6397"/>
              </a:avLst>
            </a:prstGeom>
            <a:solidFill>
              <a:schemeClr val="accent3">
                <a:alpha val="10000"/>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sp>
          <p:nvSpPr>
            <p:cNvPr id="16" name="Round Same Side Corner Rectangle 15">
              <a:extLst>
                <a:ext uri="{FF2B5EF4-FFF2-40B4-BE49-F238E27FC236}">
                  <a16:creationId xmlns:a16="http://schemas.microsoft.com/office/drawing/2014/main" id="{5989CC60-4326-9130-A926-92E0DC46F7CB}"/>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grpSp>
      <p:grpSp>
        <p:nvGrpSpPr>
          <p:cNvPr id="17" name="Group 16">
            <a:extLst>
              <a:ext uri="{FF2B5EF4-FFF2-40B4-BE49-F238E27FC236}">
                <a16:creationId xmlns:a16="http://schemas.microsoft.com/office/drawing/2014/main" id="{4101290E-FEB7-C4F8-1B1C-EF1122AB3914}"/>
              </a:ext>
            </a:extLst>
          </p:cNvPr>
          <p:cNvGrpSpPr/>
          <p:nvPr userDrawn="1"/>
        </p:nvGrpSpPr>
        <p:grpSpPr>
          <a:xfrm>
            <a:off x="8975058" y="1501332"/>
            <a:ext cx="2610938" cy="4283242"/>
            <a:chOff x="1212167" y="7796463"/>
            <a:chExt cx="4206238" cy="8566483"/>
          </a:xfrm>
        </p:grpSpPr>
        <p:sp>
          <p:nvSpPr>
            <p:cNvPr id="18" name="Rounded Rectangle 17">
              <a:extLst>
                <a:ext uri="{FF2B5EF4-FFF2-40B4-BE49-F238E27FC236}">
                  <a16:creationId xmlns:a16="http://schemas.microsoft.com/office/drawing/2014/main" id="{C00FE991-A144-0AEC-756B-AE88BC5B2D5F}"/>
                </a:ext>
              </a:extLst>
            </p:cNvPr>
            <p:cNvSpPr/>
            <p:nvPr/>
          </p:nvSpPr>
          <p:spPr>
            <a:xfrm>
              <a:off x="1220788" y="7796463"/>
              <a:ext cx="4197617" cy="8566483"/>
            </a:xfrm>
            <a:prstGeom prst="roundRect">
              <a:avLst>
                <a:gd name="adj" fmla="val 6397"/>
              </a:avLst>
            </a:prstGeom>
            <a:solidFill>
              <a:schemeClr val="accent3">
                <a:alpha val="9758"/>
              </a:scheme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sp>
          <p:nvSpPr>
            <p:cNvPr id="19" name="Round Same Side Corner Rectangle 18">
              <a:extLst>
                <a:ext uri="{FF2B5EF4-FFF2-40B4-BE49-F238E27FC236}">
                  <a16:creationId xmlns:a16="http://schemas.microsoft.com/office/drawing/2014/main" id="{89E4A6D7-CFBB-72B2-3887-77E6A452E775}"/>
                </a:ext>
              </a:extLst>
            </p:cNvPr>
            <p:cNvSpPr/>
            <p:nvPr/>
          </p:nvSpPr>
          <p:spPr>
            <a:xfrm>
              <a:off x="1212167" y="7796463"/>
              <a:ext cx="4197617" cy="923331"/>
            </a:xfrm>
            <a:prstGeom prst="round2SameRect">
              <a:avLst>
                <a:gd name="adj1" fmla="val 29698"/>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50" b="0" i="0">
                <a:latin typeface="Pfizer Diatype Office" panose="020B0504040202060203" pitchFamily="34" charset="77"/>
              </a:endParaRPr>
            </a:p>
          </p:txBody>
        </p:sp>
      </p:grpSp>
      <p:sp>
        <p:nvSpPr>
          <p:cNvPr id="20" name="Text Placeholder 10">
            <a:extLst>
              <a:ext uri="{FF2B5EF4-FFF2-40B4-BE49-F238E27FC236}">
                <a16:creationId xmlns:a16="http://schemas.microsoft.com/office/drawing/2014/main" id="{6341F0B4-7E3D-2228-639E-0FF645790214}"/>
              </a:ext>
            </a:extLst>
          </p:cNvPr>
          <p:cNvSpPr>
            <a:spLocks noGrp="1"/>
          </p:cNvSpPr>
          <p:nvPr>
            <p:ph type="body" sz="quarter" idx="30" hasCustomPrompt="1"/>
          </p:nvPr>
        </p:nvSpPr>
        <p:spPr>
          <a:xfrm>
            <a:off x="3517602" y="1618360"/>
            <a:ext cx="2352589"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1" name="Text Placeholder 10">
            <a:extLst>
              <a:ext uri="{FF2B5EF4-FFF2-40B4-BE49-F238E27FC236}">
                <a16:creationId xmlns:a16="http://schemas.microsoft.com/office/drawing/2014/main" id="{8BFB5FFA-A9D2-E47F-5680-42748F20D3E5}"/>
              </a:ext>
            </a:extLst>
          </p:cNvPr>
          <p:cNvSpPr>
            <a:spLocks noGrp="1"/>
          </p:cNvSpPr>
          <p:nvPr>
            <p:ph type="body" sz="quarter" idx="31" hasCustomPrompt="1"/>
          </p:nvPr>
        </p:nvSpPr>
        <p:spPr>
          <a:xfrm>
            <a:off x="3519359" y="2090391"/>
            <a:ext cx="2316205"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2" name="Text Placeholder 10">
            <a:extLst>
              <a:ext uri="{FF2B5EF4-FFF2-40B4-BE49-F238E27FC236}">
                <a16:creationId xmlns:a16="http://schemas.microsoft.com/office/drawing/2014/main" id="{7866FA86-6238-414B-2D50-D3BB71EA3825}"/>
              </a:ext>
            </a:extLst>
          </p:cNvPr>
          <p:cNvSpPr>
            <a:spLocks noGrp="1"/>
          </p:cNvSpPr>
          <p:nvPr>
            <p:ph type="body" sz="quarter" idx="32" hasCustomPrompt="1"/>
          </p:nvPr>
        </p:nvSpPr>
        <p:spPr>
          <a:xfrm>
            <a:off x="3519359" y="4768276"/>
            <a:ext cx="2316205"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3" name="Text Placeholder 10">
            <a:extLst>
              <a:ext uri="{FF2B5EF4-FFF2-40B4-BE49-F238E27FC236}">
                <a16:creationId xmlns:a16="http://schemas.microsoft.com/office/drawing/2014/main" id="{DF0E6D47-73D0-385D-192D-25D854388AB7}"/>
              </a:ext>
            </a:extLst>
          </p:cNvPr>
          <p:cNvSpPr>
            <a:spLocks noGrp="1"/>
          </p:cNvSpPr>
          <p:nvPr>
            <p:ph type="body" sz="quarter" idx="33" hasCustomPrompt="1"/>
          </p:nvPr>
        </p:nvSpPr>
        <p:spPr>
          <a:xfrm>
            <a:off x="3517602" y="2950772"/>
            <a:ext cx="2352589"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4" name="Text Placeholder 10">
            <a:extLst>
              <a:ext uri="{FF2B5EF4-FFF2-40B4-BE49-F238E27FC236}">
                <a16:creationId xmlns:a16="http://schemas.microsoft.com/office/drawing/2014/main" id="{2F440A1E-ABA2-F732-5E71-54F2B6903F4B}"/>
              </a:ext>
            </a:extLst>
          </p:cNvPr>
          <p:cNvSpPr>
            <a:spLocks noGrp="1"/>
          </p:cNvSpPr>
          <p:nvPr>
            <p:ph type="body" sz="quarter" idx="34" hasCustomPrompt="1"/>
          </p:nvPr>
        </p:nvSpPr>
        <p:spPr>
          <a:xfrm>
            <a:off x="3517602" y="4557503"/>
            <a:ext cx="2352589"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5" name="Text Placeholder 10">
            <a:extLst>
              <a:ext uri="{FF2B5EF4-FFF2-40B4-BE49-F238E27FC236}">
                <a16:creationId xmlns:a16="http://schemas.microsoft.com/office/drawing/2014/main" id="{6E02CCC6-4D4B-9F25-FEB1-D3C1D3412AC6}"/>
              </a:ext>
            </a:extLst>
          </p:cNvPr>
          <p:cNvSpPr>
            <a:spLocks noGrp="1"/>
          </p:cNvSpPr>
          <p:nvPr>
            <p:ph type="body" sz="quarter" idx="35" hasCustomPrompt="1"/>
          </p:nvPr>
        </p:nvSpPr>
        <p:spPr>
          <a:xfrm>
            <a:off x="6312689" y="1618360"/>
            <a:ext cx="2352589"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6" name="Text Placeholder 10">
            <a:extLst>
              <a:ext uri="{FF2B5EF4-FFF2-40B4-BE49-F238E27FC236}">
                <a16:creationId xmlns:a16="http://schemas.microsoft.com/office/drawing/2014/main" id="{503A8F46-97A4-B8F6-2A8D-DAC62F2E23FE}"/>
              </a:ext>
            </a:extLst>
          </p:cNvPr>
          <p:cNvSpPr>
            <a:spLocks noGrp="1"/>
          </p:cNvSpPr>
          <p:nvPr>
            <p:ph type="body" sz="quarter" idx="36" hasCustomPrompt="1"/>
          </p:nvPr>
        </p:nvSpPr>
        <p:spPr>
          <a:xfrm>
            <a:off x="6314447" y="2090391"/>
            <a:ext cx="2316205"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7" name="Text Placeholder 10">
            <a:extLst>
              <a:ext uri="{FF2B5EF4-FFF2-40B4-BE49-F238E27FC236}">
                <a16:creationId xmlns:a16="http://schemas.microsoft.com/office/drawing/2014/main" id="{21FC83A8-D81F-419A-BD5A-27101B4D384E}"/>
              </a:ext>
            </a:extLst>
          </p:cNvPr>
          <p:cNvSpPr>
            <a:spLocks noGrp="1"/>
          </p:cNvSpPr>
          <p:nvPr>
            <p:ph type="body" sz="quarter" idx="37" hasCustomPrompt="1"/>
          </p:nvPr>
        </p:nvSpPr>
        <p:spPr>
          <a:xfrm>
            <a:off x="6314447" y="4768276"/>
            <a:ext cx="2316205"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28" name="Text Placeholder 10">
            <a:extLst>
              <a:ext uri="{FF2B5EF4-FFF2-40B4-BE49-F238E27FC236}">
                <a16:creationId xmlns:a16="http://schemas.microsoft.com/office/drawing/2014/main" id="{0A0F467B-163F-266B-7C26-23BB52843298}"/>
              </a:ext>
            </a:extLst>
          </p:cNvPr>
          <p:cNvSpPr>
            <a:spLocks noGrp="1"/>
          </p:cNvSpPr>
          <p:nvPr>
            <p:ph type="body" sz="quarter" idx="38" hasCustomPrompt="1"/>
          </p:nvPr>
        </p:nvSpPr>
        <p:spPr>
          <a:xfrm>
            <a:off x="6312689" y="2950772"/>
            <a:ext cx="2352589"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29" name="Text Placeholder 10">
            <a:extLst>
              <a:ext uri="{FF2B5EF4-FFF2-40B4-BE49-F238E27FC236}">
                <a16:creationId xmlns:a16="http://schemas.microsoft.com/office/drawing/2014/main" id="{71CFC3D6-851F-6E71-5EC2-ED03DEB567CC}"/>
              </a:ext>
            </a:extLst>
          </p:cNvPr>
          <p:cNvSpPr>
            <a:spLocks noGrp="1"/>
          </p:cNvSpPr>
          <p:nvPr>
            <p:ph type="body" sz="quarter" idx="39" hasCustomPrompt="1"/>
          </p:nvPr>
        </p:nvSpPr>
        <p:spPr>
          <a:xfrm>
            <a:off x="6312689" y="4557503"/>
            <a:ext cx="2352589"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0" name="Text Placeholder 10">
            <a:extLst>
              <a:ext uri="{FF2B5EF4-FFF2-40B4-BE49-F238E27FC236}">
                <a16:creationId xmlns:a16="http://schemas.microsoft.com/office/drawing/2014/main" id="{E7FE67AA-B325-A229-C814-EC30C0EBB014}"/>
              </a:ext>
            </a:extLst>
          </p:cNvPr>
          <p:cNvSpPr>
            <a:spLocks noGrp="1"/>
          </p:cNvSpPr>
          <p:nvPr>
            <p:ph type="body" sz="quarter" idx="40" hasCustomPrompt="1"/>
          </p:nvPr>
        </p:nvSpPr>
        <p:spPr>
          <a:xfrm>
            <a:off x="9107777" y="1618360"/>
            <a:ext cx="2352589" cy="294296"/>
          </a:xfrm>
          <a:prstGeom prst="rect">
            <a:avLst/>
          </a:prstGeom>
        </p:spPr>
        <p:txBody>
          <a:bodyPr/>
          <a:lstStyle>
            <a:lvl1pPr marL="0" indent="0">
              <a:buNone/>
              <a:defRPr lang="en-US" sz="1800" b="1" kern="1200" spc="-25" dirty="0">
                <a:solidFill>
                  <a:schemeClr val="bg1"/>
                </a:solidFill>
                <a:latin typeface="+mj-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1" name="Text Placeholder 10">
            <a:extLst>
              <a:ext uri="{FF2B5EF4-FFF2-40B4-BE49-F238E27FC236}">
                <a16:creationId xmlns:a16="http://schemas.microsoft.com/office/drawing/2014/main" id="{98077EFB-6439-AB69-5BA8-AF821B3D5EF6}"/>
              </a:ext>
            </a:extLst>
          </p:cNvPr>
          <p:cNvSpPr>
            <a:spLocks noGrp="1"/>
          </p:cNvSpPr>
          <p:nvPr>
            <p:ph type="body" sz="quarter" idx="41" hasCustomPrompt="1"/>
          </p:nvPr>
        </p:nvSpPr>
        <p:spPr>
          <a:xfrm>
            <a:off x="9109535" y="2090391"/>
            <a:ext cx="2316205" cy="615553"/>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32" name="Text Placeholder 10">
            <a:extLst>
              <a:ext uri="{FF2B5EF4-FFF2-40B4-BE49-F238E27FC236}">
                <a16:creationId xmlns:a16="http://schemas.microsoft.com/office/drawing/2014/main" id="{0351A87E-D4F7-BC45-340D-A1FAFFECCF9E}"/>
              </a:ext>
            </a:extLst>
          </p:cNvPr>
          <p:cNvSpPr>
            <a:spLocks noGrp="1"/>
          </p:cNvSpPr>
          <p:nvPr>
            <p:ph type="body" sz="quarter" idx="42" hasCustomPrompt="1"/>
          </p:nvPr>
        </p:nvSpPr>
        <p:spPr>
          <a:xfrm>
            <a:off x="9109535" y="4768276"/>
            <a:ext cx="2316205" cy="861816"/>
          </a:xfrm>
          <a:prstGeom prst="rect">
            <a:avLst/>
          </a:prstGeom>
        </p:spPr>
        <p:txBody>
          <a:bodyPr/>
          <a:lstStyle>
            <a:lvl1pPr marL="0" indent="0">
              <a:buNone/>
              <a:defRPr lang="en-US" sz="1000" b="0" i="0" kern="1200" spc="-50" dirty="0" smtClean="0">
                <a:solidFill>
                  <a:schemeClr val="accent2"/>
                </a:solidFill>
                <a:latin typeface="+mn-lt"/>
                <a:ea typeface="+mn-ea"/>
                <a:cs typeface="+mn-cs"/>
              </a:defRPr>
            </a:lvl1pPr>
            <a:lvl2pPr>
              <a:defRPr lang="en-US" sz="1000" b="0" i="0" kern="1200" spc="-50" dirty="0" smtClean="0">
                <a:solidFill>
                  <a:schemeClr val="accent2"/>
                </a:solidFill>
                <a:latin typeface="+mn-lt"/>
                <a:ea typeface="+mn-ea"/>
                <a:cs typeface="+mn-cs"/>
              </a:defRPr>
            </a:lvl2pPr>
            <a:lvl3pPr marL="914171" indent="0">
              <a:buNone/>
              <a:defRPr lang="en-US" sz="1600" kern="1200" spc="-50" dirty="0" smtClean="0">
                <a:solidFill>
                  <a:srgbClr val="02005E"/>
                </a:solidFill>
                <a:latin typeface="Pfizer Diatype" panose="020B0504040202060203" pitchFamily="34" charset="77"/>
                <a:ea typeface="+mn-ea"/>
                <a:cs typeface="+mn-cs"/>
              </a:defRPr>
            </a:lvl3pPr>
            <a:lvl4pPr>
              <a:defRPr lang="en-US" sz="1600" kern="1200" spc="-50" dirty="0" smtClean="0">
                <a:solidFill>
                  <a:srgbClr val="02005E"/>
                </a:solidFill>
                <a:latin typeface="Pfizer Diatype" panose="020B0504040202060203" pitchFamily="34" charset="77"/>
                <a:ea typeface="+mn-ea"/>
                <a:cs typeface="+mn-cs"/>
              </a:defRPr>
            </a:lvl4pPr>
            <a:lvl5pPr>
              <a:defRPr lang="en-US" sz="1600" kern="1200" spc="-50" dirty="0">
                <a:solidFill>
                  <a:srgbClr val="02005E"/>
                </a:solidFill>
                <a:latin typeface="Pfizer Diatype" panose="020B0504040202060203" pitchFamily="34" charset="77"/>
                <a:ea typeface="+mn-ea"/>
                <a:cs typeface="+mn-cs"/>
              </a:defRPr>
            </a:lvl5pPr>
          </a:lstStyle>
          <a:p>
            <a:pPr lvl="0"/>
            <a:r>
              <a:rPr lang="en-US"/>
              <a:t>Body copy here</a:t>
            </a:r>
          </a:p>
          <a:p>
            <a:pPr lvl="1"/>
            <a:r>
              <a:rPr lang="en-US"/>
              <a:t>Second level</a:t>
            </a:r>
          </a:p>
        </p:txBody>
      </p:sp>
      <p:sp>
        <p:nvSpPr>
          <p:cNvPr id="33" name="Text Placeholder 10">
            <a:extLst>
              <a:ext uri="{FF2B5EF4-FFF2-40B4-BE49-F238E27FC236}">
                <a16:creationId xmlns:a16="http://schemas.microsoft.com/office/drawing/2014/main" id="{29ACC8F4-930E-6946-495C-723DDB87DA26}"/>
              </a:ext>
            </a:extLst>
          </p:cNvPr>
          <p:cNvSpPr>
            <a:spLocks noGrp="1"/>
          </p:cNvSpPr>
          <p:nvPr>
            <p:ph type="body" sz="quarter" idx="43" hasCustomPrompt="1"/>
          </p:nvPr>
        </p:nvSpPr>
        <p:spPr>
          <a:xfrm>
            <a:off x="9107777" y="2950772"/>
            <a:ext cx="2352589"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
        <p:nvSpPr>
          <p:cNvPr id="34" name="Text Placeholder 10">
            <a:extLst>
              <a:ext uri="{FF2B5EF4-FFF2-40B4-BE49-F238E27FC236}">
                <a16:creationId xmlns:a16="http://schemas.microsoft.com/office/drawing/2014/main" id="{CC50F1B7-9DDA-C00B-E830-C7F579F20E25}"/>
              </a:ext>
            </a:extLst>
          </p:cNvPr>
          <p:cNvSpPr>
            <a:spLocks noGrp="1"/>
          </p:cNvSpPr>
          <p:nvPr>
            <p:ph type="body" sz="quarter" idx="44" hasCustomPrompt="1"/>
          </p:nvPr>
        </p:nvSpPr>
        <p:spPr>
          <a:xfrm>
            <a:off x="9107777" y="4557503"/>
            <a:ext cx="2352589" cy="184666"/>
          </a:xfrm>
          <a:prstGeom prst="rect">
            <a:avLst/>
          </a:prstGeom>
        </p:spPr>
        <p:txBody>
          <a:bodyPr/>
          <a:lstStyle>
            <a:lvl1pPr marL="0" indent="0">
              <a:buNone/>
              <a:defRPr lang="en-US" sz="1200" b="0" i="0" kern="1200" spc="-25" dirty="0">
                <a:solidFill>
                  <a:schemeClr val="accent2"/>
                </a:solidFill>
                <a:latin typeface="+mn-lt"/>
                <a:ea typeface="+mn-ea"/>
                <a:cs typeface="+mn-cs"/>
              </a:defRPr>
            </a:lvl1pPr>
            <a:lvl2pPr marL="457086" indent="0">
              <a:buNone/>
              <a:defRPr lang="en-US" sz="1800" b="1" kern="1200" spc="-25" dirty="0">
                <a:solidFill>
                  <a:schemeClr val="accent1"/>
                </a:solidFill>
                <a:latin typeface="Pfizer Tomorrow" panose="02010503040201060303" pitchFamily="2" charset="77"/>
                <a:ea typeface="+mn-ea"/>
                <a:cs typeface="+mn-cs"/>
              </a:defRPr>
            </a:lvl2pPr>
            <a:lvl3pPr marL="914171" indent="0">
              <a:buNone/>
              <a:defRPr lang="en-US" sz="1800" kern="1200" spc="-50" dirty="0" smtClean="0">
                <a:solidFill>
                  <a:srgbClr val="02005E"/>
                </a:solidFill>
                <a:latin typeface="Pfizer Diatype" panose="020B0504040202060203" pitchFamily="34" charset="77"/>
                <a:ea typeface="+mn-ea"/>
                <a:cs typeface="+mn-cs"/>
              </a:defRPr>
            </a:lvl3pPr>
            <a:lvl4pPr>
              <a:defRPr lang="en-US" sz="1800" kern="1200" spc="-50" dirty="0" smtClean="0">
                <a:solidFill>
                  <a:srgbClr val="02005E"/>
                </a:solidFill>
                <a:latin typeface="Pfizer Diatype" panose="020B0504040202060203" pitchFamily="34" charset="77"/>
                <a:ea typeface="+mn-ea"/>
                <a:cs typeface="+mn-cs"/>
              </a:defRPr>
            </a:lvl4pPr>
            <a:lvl5pPr>
              <a:defRPr lang="en-US" sz="1800" kern="1200" spc="-50" dirty="0">
                <a:solidFill>
                  <a:srgbClr val="02005E"/>
                </a:solidFill>
                <a:latin typeface="Pfizer Diatype" panose="020B0504040202060203" pitchFamily="34" charset="77"/>
                <a:ea typeface="+mn-ea"/>
                <a:cs typeface="+mn-cs"/>
              </a:defRPr>
            </a:lvl5pPr>
          </a:lstStyle>
          <a:p>
            <a:pPr lvl="0"/>
            <a:r>
              <a:rPr lang="en-US"/>
              <a:t>Headline</a:t>
            </a:r>
          </a:p>
        </p:txBody>
      </p:sp>
    </p:spTree>
    <p:extLst>
      <p:ext uri="{BB962C8B-B14F-4D97-AF65-F5344CB8AC3E}">
        <p14:creationId xmlns:p14="http://schemas.microsoft.com/office/powerpoint/2010/main" val="1872780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yebrow Header O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FF97C-2908-17BF-53D2-2CEA0DD5200E}"/>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D24DCE5D-9297-E391-FE34-B09869D00FC8}"/>
              </a:ext>
            </a:extLst>
          </p:cNvPr>
          <p:cNvSpPr>
            <a:spLocks noGrp="1"/>
          </p:cNvSpPr>
          <p:nvPr>
            <p:ph sz="quarter" idx="10" hasCustomPrompt="1"/>
          </p:nvPr>
        </p:nvSpPr>
        <p:spPr>
          <a:xfrm>
            <a:off x="457200" y="1690688"/>
            <a:ext cx="2560638" cy="484621"/>
          </a:xfrm>
          <a:solidFill>
            <a:schemeClr val="accent3">
              <a:alpha val="10000"/>
            </a:schemeClr>
          </a:solidFill>
        </p:spPr>
        <p:txBody>
          <a:bodyPr lIns="137160" anchor="ctr"/>
          <a:lstStyle>
            <a:lvl1pPr marL="0" indent="0">
              <a:buNone/>
              <a:defRPr sz="1400" b="1">
                <a:solidFill>
                  <a:schemeClr val="accent1"/>
                </a:solidFill>
              </a:defRPr>
            </a:lvl1pPr>
          </a:lstStyle>
          <a:p>
            <a:pPr lvl="0"/>
            <a:r>
              <a:rPr lang="en-US" dirty="0"/>
              <a:t>Headline</a:t>
            </a:r>
          </a:p>
        </p:txBody>
      </p:sp>
      <p:sp>
        <p:nvSpPr>
          <p:cNvPr id="6" name="Content Placeholder 4">
            <a:extLst>
              <a:ext uri="{FF2B5EF4-FFF2-40B4-BE49-F238E27FC236}">
                <a16:creationId xmlns:a16="http://schemas.microsoft.com/office/drawing/2014/main" id="{920E944A-BB56-E105-B1A9-E3B54DFE1A40}"/>
              </a:ext>
            </a:extLst>
          </p:cNvPr>
          <p:cNvSpPr>
            <a:spLocks noGrp="1"/>
          </p:cNvSpPr>
          <p:nvPr>
            <p:ph sz="quarter" idx="11" hasCustomPrompt="1"/>
          </p:nvPr>
        </p:nvSpPr>
        <p:spPr>
          <a:xfrm>
            <a:off x="3373655" y="1690688"/>
            <a:ext cx="2560638" cy="484621"/>
          </a:xfrm>
          <a:solidFill>
            <a:schemeClr val="bg2">
              <a:alpha val="10000"/>
            </a:schemeClr>
          </a:solidFill>
        </p:spPr>
        <p:txBody>
          <a:bodyPr lIns="137160" anchor="ctr"/>
          <a:lstStyle>
            <a:lvl1pPr marL="0" indent="0">
              <a:buNone/>
              <a:defRPr sz="1400" b="1">
                <a:solidFill>
                  <a:schemeClr val="bg2">
                    <a:lumMod val="50000"/>
                  </a:schemeClr>
                </a:solidFill>
              </a:defRPr>
            </a:lvl1pPr>
          </a:lstStyle>
          <a:p>
            <a:pPr lvl="0"/>
            <a:r>
              <a:rPr lang="en-US" dirty="0"/>
              <a:t>Headline</a:t>
            </a:r>
          </a:p>
        </p:txBody>
      </p:sp>
      <p:sp>
        <p:nvSpPr>
          <p:cNvPr id="10" name="Content Placeholder 9">
            <a:extLst>
              <a:ext uri="{FF2B5EF4-FFF2-40B4-BE49-F238E27FC236}">
                <a16:creationId xmlns:a16="http://schemas.microsoft.com/office/drawing/2014/main" id="{C348AFB4-3ABA-AB2C-4D82-568574CA1694}"/>
              </a:ext>
            </a:extLst>
          </p:cNvPr>
          <p:cNvSpPr>
            <a:spLocks noGrp="1"/>
          </p:cNvSpPr>
          <p:nvPr>
            <p:ph sz="quarter" idx="14"/>
          </p:nvPr>
        </p:nvSpPr>
        <p:spPr>
          <a:xfrm>
            <a:off x="457200" y="2290813"/>
            <a:ext cx="2560638" cy="3032075"/>
          </a:xfrm>
        </p:spPr>
        <p:txBody>
          <a:bodyPr/>
          <a:lstStyle>
            <a:lvl1pPr>
              <a:lnSpc>
                <a:spcPct val="100000"/>
              </a:lnSpc>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9">
            <a:extLst>
              <a:ext uri="{FF2B5EF4-FFF2-40B4-BE49-F238E27FC236}">
                <a16:creationId xmlns:a16="http://schemas.microsoft.com/office/drawing/2014/main" id="{CC99DD03-A1D6-3DBE-08B2-180AEF31DFA4}"/>
              </a:ext>
            </a:extLst>
          </p:cNvPr>
          <p:cNvSpPr>
            <a:spLocks noGrp="1"/>
          </p:cNvSpPr>
          <p:nvPr>
            <p:ph sz="quarter" idx="15"/>
          </p:nvPr>
        </p:nvSpPr>
        <p:spPr>
          <a:xfrm>
            <a:off x="3373655" y="2290813"/>
            <a:ext cx="2560638" cy="3032075"/>
          </a:xfrm>
        </p:spPr>
        <p:txBody>
          <a:bodyPr/>
          <a:lstStyle>
            <a:lvl1pPr>
              <a:lnSpc>
                <a:spcPct val="100000"/>
              </a:lnSpc>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2407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BA3839-3087-1EEA-39FC-DAAC912F07F9}"/>
              </a:ext>
            </a:extLst>
          </p:cNvPr>
          <p:cNvSpPr/>
          <p:nvPr userDrawn="1"/>
        </p:nvSpPr>
        <p:spPr bwMode="gray">
          <a:xfrm>
            <a:off x="-1" y="0"/>
            <a:ext cx="4717761" cy="6858000"/>
          </a:xfrm>
          <a:prstGeom prst="rect">
            <a:avLst/>
          </a:prstGeom>
          <a:solidFill>
            <a:schemeClr val="accent2"/>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pic>
        <p:nvPicPr>
          <p:cNvPr id="4" name="Graphic 3">
            <a:extLst>
              <a:ext uri="{FF2B5EF4-FFF2-40B4-BE49-F238E27FC236}">
                <a16:creationId xmlns:a16="http://schemas.microsoft.com/office/drawing/2014/main" id="{675D3F8A-C7E0-06F7-E83A-EDCBEAE423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1208" t="-6667" b="6667"/>
          <a:stretch/>
        </p:blipFill>
        <p:spPr>
          <a:xfrm>
            <a:off x="0" y="0"/>
            <a:ext cx="4717761" cy="6858000"/>
          </a:xfrm>
          <a:prstGeom prst="rect">
            <a:avLst/>
          </a:prstGeom>
        </p:spPr>
      </p:pic>
      <p:sp>
        <p:nvSpPr>
          <p:cNvPr id="8" name="Text Placeholder 7">
            <a:extLst>
              <a:ext uri="{FF2B5EF4-FFF2-40B4-BE49-F238E27FC236}">
                <a16:creationId xmlns:a16="http://schemas.microsoft.com/office/drawing/2014/main" id="{721D1736-F448-387E-D060-35654F3C5272}"/>
              </a:ext>
            </a:extLst>
          </p:cNvPr>
          <p:cNvSpPr>
            <a:spLocks noGrp="1"/>
          </p:cNvSpPr>
          <p:nvPr>
            <p:ph type="body" sz="quarter" idx="10"/>
          </p:nvPr>
        </p:nvSpPr>
        <p:spPr>
          <a:xfrm>
            <a:off x="5141913" y="3245757"/>
            <a:ext cx="6589712" cy="366486"/>
          </a:xfrm>
          <a:solidFill>
            <a:schemeClr val="bg1"/>
          </a:solidFill>
          <a:effectLst>
            <a:outerShdw dist="12700" dir="16200000" rotWithShape="0">
              <a:schemeClr val="bg1">
                <a:lumMod val="75000"/>
              </a:schemeClr>
            </a:outerShdw>
          </a:effectLst>
        </p:spPr>
        <p:txBody>
          <a:bodyPr/>
          <a:lstStyle>
            <a:lvl1pPr marL="0" indent="0">
              <a:buNone/>
              <a:defRPr sz="1500"/>
            </a:lvl1pPr>
            <a:lvl2pPr marL="287337" indent="0">
              <a:buNone/>
              <a:defRPr/>
            </a:lvl2pPr>
          </a:lstStyle>
          <a:p>
            <a:pPr lvl="0"/>
            <a:r>
              <a:rPr lang="en-US" dirty="0"/>
              <a:t>Click to edit Master text styles</a:t>
            </a:r>
          </a:p>
        </p:txBody>
      </p:sp>
      <p:sp>
        <p:nvSpPr>
          <p:cNvPr id="9" name="Text Placeholder 7">
            <a:extLst>
              <a:ext uri="{FF2B5EF4-FFF2-40B4-BE49-F238E27FC236}">
                <a16:creationId xmlns:a16="http://schemas.microsoft.com/office/drawing/2014/main" id="{8550CA50-2BCA-3324-6A41-4D1EDFBE8C36}"/>
              </a:ext>
            </a:extLst>
          </p:cNvPr>
          <p:cNvSpPr>
            <a:spLocks noGrp="1"/>
          </p:cNvSpPr>
          <p:nvPr>
            <p:ph type="body" sz="quarter" idx="11"/>
          </p:nvPr>
        </p:nvSpPr>
        <p:spPr>
          <a:xfrm>
            <a:off x="5141913" y="1364480"/>
            <a:ext cx="6589712" cy="366486"/>
          </a:xfrm>
          <a:solidFill>
            <a:schemeClr val="bg1"/>
          </a:solidFill>
          <a:effectLst>
            <a:outerShdw dist="12700" dir="16200000" rotWithShape="0">
              <a:schemeClr val="bg1">
                <a:lumMod val="75000"/>
              </a:schemeClr>
            </a:outerShdw>
          </a:effectLst>
        </p:spPr>
        <p:txBody>
          <a:bodyPr/>
          <a:lstStyle>
            <a:lvl1pPr marL="0" indent="0">
              <a:buNone/>
              <a:defRPr sz="1500"/>
            </a:lvl1pPr>
            <a:lvl2pPr marL="287337" indent="0">
              <a:buNone/>
              <a:defRPr/>
            </a:lvl2pPr>
          </a:lstStyle>
          <a:p>
            <a:pPr lvl="0"/>
            <a:r>
              <a:rPr lang="en-US" dirty="0"/>
              <a:t>Click to edit Master text styles</a:t>
            </a:r>
          </a:p>
        </p:txBody>
      </p:sp>
    </p:spTree>
    <p:extLst>
      <p:ext uri="{BB962C8B-B14F-4D97-AF65-F5344CB8AC3E}">
        <p14:creationId xmlns:p14="http://schemas.microsoft.com/office/powerpoint/2010/main" val="570936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_2 column">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Content Placeholder 5">
            <a:extLst>
              <a:ext uri="{FF2B5EF4-FFF2-40B4-BE49-F238E27FC236}">
                <a16:creationId xmlns:a16="http://schemas.microsoft.com/office/drawing/2014/main" id="{FF4A951F-7F06-3C3C-1CF5-9A3C02E7B0E9}"/>
              </a:ext>
            </a:extLst>
          </p:cNvPr>
          <p:cNvSpPr>
            <a:spLocks noGrp="1"/>
          </p:cNvSpPr>
          <p:nvPr>
            <p:ph sz="quarter" idx="10"/>
          </p:nvPr>
        </p:nvSpPr>
        <p:spPr>
          <a:xfrm>
            <a:off x="457200" y="1690688"/>
            <a:ext cx="5465763"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C12A6DAF-C623-9C3A-EFA6-870D2676ADB0}"/>
              </a:ext>
            </a:extLst>
          </p:cNvPr>
          <p:cNvSpPr>
            <a:spLocks noGrp="1"/>
          </p:cNvSpPr>
          <p:nvPr>
            <p:ph sz="quarter" idx="11"/>
          </p:nvPr>
        </p:nvSpPr>
        <p:spPr>
          <a:xfrm>
            <a:off x="6265863" y="1690688"/>
            <a:ext cx="5465762" cy="45958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3027552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Section Divider-Light">
    <p:bg bwMode="gray">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bwMode="gray">
          <a:xfrm>
            <a:off x="448056" y="3345752"/>
            <a:ext cx="8378444" cy="905256"/>
          </a:xfrm>
        </p:spPr>
        <p:txBody>
          <a:bodyPr lIns="0" tIns="0" rIns="0" bIns="0"/>
          <a:lstStyle>
            <a:lvl1pPr marL="0" indent="0">
              <a:spcBef>
                <a:spcPts val="600"/>
              </a:spcBef>
              <a:buNone/>
              <a:defRPr sz="1800">
                <a:solidFill>
                  <a:schemeClr val="accent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a:t>Click to edit Master text styles</a:t>
            </a:r>
          </a:p>
        </p:txBody>
      </p:sp>
      <p:sp>
        <p:nvSpPr>
          <p:cNvPr id="2" name="Title 1"/>
          <p:cNvSpPr>
            <a:spLocks noGrp="1"/>
          </p:cNvSpPr>
          <p:nvPr>
            <p:ph type="ctrTitle"/>
          </p:nvPr>
        </p:nvSpPr>
        <p:spPr bwMode="gray">
          <a:xfrm>
            <a:off x="448055" y="1690688"/>
            <a:ext cx="8378445" cy="1508760"/>
          </a:xfrm>
        </p:spPr>
        <p:txBody>
          <a:bodyPr vert="horz" lIns="0" tIns="0" rIns="0" bIns="0" rtlCol="0" anchor="b" anchorCtr="0">
            <a:noAutofit/>
          </a:bodyPr>
          <a:lstStyle>
            <a:lvl1pPr>
              <a:defRPr lang="en-US" sz="3200" b="0" dirty="0">
                <a:solidFill>
                  <a:schemeClr val="accent1"/>
                </a:solidFill>
              </a:defRPr>
            </a:lvl1pPr>
          </a:lstStyle>
          <a:p>
            <a:pPr lvl="0"/>
            <a:r>
              <a:rPr lang="en-US"/>
              <a:t>Click to edit Master title style</a:t>
            </a:r>
          </a:p>
        </p:txBody>
      </p:sp>
      <p:sp>
        <p:nvSpPr>
          <p:cNvPr id="13" name="Google Shape;49;p7">
            <a:extLst>
              <a:ext uri="{FF2B5EF4-FFF2-40B4-BE49-F238E27FC236}">
                <a16:creationId xmlns:a16="http://schemas.microsoft.com/office/drawing/2014/main" id="{D01DEFE8-92EA-4D72-9911-E9444EF4C65B}"/>
              </a:ext>
              <a:ext uri="{C183D7F6-B498-43B3-948B-1728B52AA6E4}">
                <adec:decorative xmlns:adec="http://schemas.microsoft.com/office/drawing/2017/decorative" val="1"/>
              </a:ext>
            </a:extLst>
          </p:cNvPr>
          <p:cNvSpPr/>
          <p:nvPr/>
        </p:nvSpPr>
        <p:spPr bwMode="gray">
          <a:xfrm>
            <a:off x="0" y="6216149"/>
            <a:ext cx="12188825"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Slide Number Placeholder 5">
            <a:extLst>
              <a:ext uri="{FF2B5EF4-FFF2-40B4-BE49-F238E27FC236}">
                <a16:creationId xmlns:a16="http://schemas.microsoft.com/office/drawing/2014/main" id="{CCDF916F-8B26-4E62-8230-AE3626C83AC8}"/>
              </a:ext>
            </a:extLst>
          </p:cNvPr>
          <p:cNvSpPr txBox="1">
            <a:spLocks/>
          </p:cNvSpPr>
          <p:nvPr/>
        </p:nvSpPr>
        <p:spPr bwMode="gray">
          <a:xfrm>
            <a:off x="11463338" y="6303596"/>
            <a:ext cx="276298"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3" name="Text Placeholder 3">
            <a:extLst>
              <a:ext uri="{FF2B5EF4-FFF2-40B4-BE49-F238E27FC236}">
                <a16:creationId xmlns:a16="http://schemas.microsoft.com/office/drawing/2014/main" id="{23FE5CA9-4F4A-9900-B27D-D5151882249B}"/>
              </a:ext>
            </a:extLst>
          </p:cNvPr>
          <p:cNvSpPr txBox="1">
            <a:spLocks/>
          </p:cNvSpPr>
          <p:nvPr/>
        </p:nvSpPr>
        <p:spPr bwMode="gray">
          <a:xfrm>
            <a:off x="1472119" y="6303596"/>
            <a:ext cx="4398329"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8" name="Graphic 7" descr="ASTP logo">
            <a:extLst>
              <a:ext uri="{FF2B5EF4-FFF2-40B4-BE49-F238E27FC236}">
                <a16:creationId xmlns:a16="http://schemas.microsoft.com/office/drawing/2014/main" id="{67BD97C8-7738-824C-86BE-17EEDFFD0E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200" y="6420147"/>
            <a:ext cx="833336" cy="231801"/>
          </a:xfrm>
          <a:prstGeom prst="rect">
            <a:avLst/>
          </a:prstGeom>
        </p:spPr>
      </p:pic>
      <p:sp>
        <p:nvSpPr>
          <p:cNvPr id="4" name="Google Shape;49;p7">
            <a:extLst>
              <a:ext uri="{FF2B5EF4-FFF2-40B4-BE49-F238E27FC236}">
                <a16:creationId xmlns:a16="http://schemas.microsoft.com/office/drawing/2014/main" id="{2EE5A869-D047-1FF3-8C4D-B3DA637757B7}"/>
              </a:ext>
              <a:ext uri="{C183D7F6-B498-43B3-948B-1728B52AA6E4}">
                <adec:decorative xmlns:adec="http://schemas.microsoft.com/office/drawing/2017/decorative" val="1"/>
              </a:ext>
            </a:extLst>
          </p:cNvPr>
          <p:cNvSpPr/>
          <p:nvPr/>
        </p:nvSpPr>
        <p:spPr bwMode="gray">
          <a:xfrm>
            <a:off x="0" y="6216149"/>
            <a:ext cx="12188825"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6" name="Slide Number Placeholder 5">
            <a:extLst>
              <a:ext uri="{FF2B5EF4-FFF2-40B4-BE49-F238E27FC236}">
                <a16:creationId xmlns:a16="http://schemas.microsoft.com/office/drawing/2014/main" id="{9A4DD692-7E41-8522-2C4C-4262B97AA4B0}"/>
              </a:ext>
            </a:extLst>
          </p:cNvPr>
          <p:cNvSpPr txBox="1">
            <a:spLocks/>
          </p:cNvSpPr>
          <p:nvPr/>
        </p:nvSpPr>
        <p:spPr bwMode="gray">
          <a:xfrm>
            <a:off x="11463338" y="6303596"/>
            <a:ext cx="276298"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7" name="Text Placeholder 3">
            <a:extLst>
              <a:ext uri="{FF2B5EF4-FFF2-40B4-BE49-F238E27FC236}">
                <a16:creationId xmlns:a16="http://schemas.microsoft.com/office/drawing/2014/main" id="{EE98FCC1-C657-B759-77B4-4888D6D5659C}"/>
              </a:ext>
            </a:extLst>
          </p:cNvPr>
          <p:cNvSpPr txBox="1">
            <a:spLocks/>
          </p:cNvSpPr>
          <p:nvPr/>
        </p:nvSpPr>
        <p:spPr bwMode="gray">
          <a:xfrm>
            <a:off x="1472119" y="6303596"/>
            <a:ext cx="4398329"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9" name="Graphic 8" descr="ASTP logo">
            <a:extLst>
              <a:ext uri="{FF2B5EF4-FFF2-40B4-BE49-F238E27FC236}">
                <a16:creationId xmlns:a16="http://schemas.microsoft.com/office/drawing/2014/main" id="{C2C34C4D-99A5-37E2-4C1C-66BD85EED4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200" y="6420147"/>
            <a:ext cx="833336" cy="231801"/>
          </a:xfrm>
          <a:prstGeom prst="rect">
            <a:avLst/>
          </a:prstGeom>
        </p:spPr>
      </p:pic>
      <p:sp>
        <p:nvSpPr>
          <p:cNvPr id="11" name="Google Shape;49;p7">
            <a:extLst>
              <a:ext uri="{FF2B5EF4-FFF2-40B4-BE49-F238E27FC236}">
                <a16:creationId xmlns:a16="http://schemas.microsoft.com/office/drawing/2014/main" id="{28FD851A-2F60-8BB1-24C8-04F0DF227943}"/>
              </a:ext>
              <a:ext uri="{C183D7F6-B498-43B3-948B-1728B52AA6E4}">
                <adec:decorative xmlns:adec="http://schemas.microsoft.com/office/drawing/2017/decorative" val="1"/>
              </a:ext>
            </a:extLst>
          </p:cNvPr>
          <p:cNvSpPr/>
          <p:nvPr/>
        </p:nvSpPr>
        <p:spPr bwMode="gray">
          <a:xfrm>
            <a:off x="0" y="6216149"/>
            <a:ext cx="12188825"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2" name="Slide Number Placeholder 5">
            <a:extLst>
              <a:ext uri="{FF2B5EF4-FFF2-40B4-BE49-F238E27FC236}">
                <a16:creationId xmlns:a16="http://schemas.microsoft.com/office/drawing/2014/main" id="{8934F232-05A0-86E9-701A-7E09A10B6727}"/>
              </a:ext>
            </a:extLst>
          </p:cNvPr>
          <p:cNvSpPr txBox="1">
            <a:spLocks/>
          </p:cNvSpPr>
          <p:nvPr/>
        </p:nvSpPr>
        <p:spPr bwMode="gray">
          <a:xfrm>
            <a:off x="11463338" y="6303596"/>
            <a:ext cx="276298"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14" name="Text Placeholder 3">
            <a:extLst>
              <a:ext uri="{FF2B5EF4-FFF2-40B4-BE49-F238E27FC236}">
                <a16:creationId xmlns:a16="http://schemas.microsoft.com/office/drawing/2014/main" id="{37787FD9-5F36-AE8C-C24E-DB816D251021}"/>
              </a:ext>
            </a:extLst>
          </p:cNvPr>
          <p:cNvSpPr txBox="1">
            <a:spLocks/>
          </p:cNvSpPr>
          <p:nvPr/>
        </p:nvSpPr>
        <p:spPr bwMode="gray">
          <a:xfrm>
            <a:off x="1472119" y="6303596"/>
            <a:ext cx="4398329"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15" name="Graphic 14" descr="ASTP logo">
            <a:extLst>
              <a:ext uri="{FF2B5EF4-FFF2-40B4-BE49-F238E27FC236}">
                <a16:creationId xmlns:a16="http://schemas.microsoft.com/office/drawing/2014/main" id="{EBFE2E90-44F0-F576-1442-3E665F1F01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200" y="6420147"/>
            <a:ext cx="833336" cy="231801"/>
          </a:xfrm>
          <a:prstGeom prst="rect">
            <a:avLst/>
          </a:prstGeom>
        </p:spPr>
      </p:pic>
      <p:sp>
        <p:nvSpPr>
          <p:cNvPr id="16" name="Google Shape;49;p7">
            <a:extLst>
              <a:ext uri="{FF2B5EF4-FFF2-40B4-BE49-F238E27FC236}">
                <a16:creationId xmlns:a16="http://schemas.microsoft.com/office/drawing/2014/main" id="{AAD8DF69-A2EA-B40F-9FFB-1324256FD135}"/>
              </a:ext>
              <a:ext uri="{C183D7F6-B498-43B3-948B-1728B52AA6E4}">
                <adec:decorative xmlns:adec="http://schemas.microsoft.com/office/drawing/2017/decorative" val="1"/>
              </a:ext>
            </a:extLst>
          </p:cNvPr>
          <p:cNvSpPr/>
          <p:nvPr userDrawn="1"/>
        </p:nvSpPr>
        <p:spPr bwMode="gray">
          <a:xfrm>
            <a:off x="0" y="6216149"/>
            <a:ext cx="12188825"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7" name="Slide Number Placeholder 5">
            <a:extLst>
              <a:ext uri="{FF2B5EF4-FFF2-40B4-BE49-F238E27FC236}">
                <a16:creationId xmlns:a16="http://schemas.microsoft.com/office/drawing/2014/main" id="{F7C7FD30-1074-EE6F-2C0A-90E23790A28E}"/>
              </a:ext>
            </a:extLst>
          </p:cNvPr>
          <p:cNvSpPr txBox="1">
            <a:spLocks/>
          </p:cNvSpPr>
          <p:nvPr userDrawn="1"/>
        </p:nvSpPr>
        <p:spPr bwMode="gray">
          <a:xfrm>
            <a:off x="11463338" y="6303596"/>
            <a:ext cx="276298" cy="335382"/>
          </a:xfrm>
          <a:prstGeom prst="rect">
            <a:avLst/>
          </a:prstGeom>
        </p:spPr>
        <p:txBody>
          <a:bodyPr wrap="square" lIns="0" tIns="0" rIns="0" bIns="0" anchor="b" anchorCtr="0"/>
          <a:lstStyle>
            <a:defPPr>
              <a:defRPr lang="en-US"/>
            </a:defPPr>
            <a:lvl1pPr marL="0" algn="r" defTabSz="914400" rtl="0" eaLnBrk="1" fontAlgn="base" latinLnBrk="0" hangingPunct="1">
              <a:lnSpc>
                <a:spcPct val="90000"/>
              </a:lnSpc>
              <a:spcBef>
                <a:spcPct val="0"/>
              </a:spcBef>
              <a:spcAft>
                <a:spcPct val="0"/>
              </a:spcAft>
              <a:defRPr lang="en-US" sz="900" b="0" kern="1200" smtClean="0">
                <a:solidFill>
                  <a:schemeClr val="tx1">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C0926A-889A-463A-A5EA-682F15689EEF}" type="slidenum">
              <a:rPr lang="en-US" sz="800" smtClean="0">
                <a:solidFill>
                  <a:srgbClr val="A1AAB1"/>
                </a:solidFill>
                <a:latin typeface="+mn-lt"/>
              </a:rPr>
              <a:pPr/>
              <a:t>‹#›</a:t>
            </a:fld>
            <a:endParaRPr lang="en-US" sz="800">
              <a:solidFill>
                <a:srgbClr val="A1AAB1"/>
              </a:solidFill>
              <a:latin typeface="+mn-lt"/>
            </a:endParaRPr>
          </a:p>
        </p:txBody>
      </p:sp>
      <p:sp>
        <p:nvSpPr>
          <p:cNvPr id="18" name="Text Placeholder 3">
            <a:extLst>
              <a:ext uri="{FF2B5EF4-FFF2-40B4-BE49-F238E27FC236}">
                <a16:creationId xmlns:a16="http://schemas.microsoft.com/office/drawing/2014/main" id="{A717D4DB-CC0F-9580-DD2F-C73755EC637D}"/>
              </a:ext>
            </a:extLst>
          </p:cNvPr>
          <p:cNvSpPr txBox="1">
            <a:spLocks/>
          </p:cNvSpPr>
          <p:nvPr userDrawn="1"/>
        </p:nvSpPr>
        <p:spPr bwMode="gray">
          <a:xfrm>
            <a:off x="1472119" y="6303596"/>
            <a:ext cx="4398329"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a:solidFill>
                  <a:schemeClr val="accent1"/>
                </a:solidFill>
              </a:rPr>
              <a:t>Better health enabled by data</a:t>
            </a:r>
          </a:p>
        </p:txBody>
      </p:sp>
      <p:pic>
        <p:nvPicPr>
          <p:cNvPr id="19" name="Graphic 18" descr="ASTP logo">
            <a:extLst>
              <a:ext uri="{FF2B5EF4-FFF2-40B4-BE49-F238E27FC236}">
                <a16:creationId xmlns:a16="http://schemas.microsoft.com/office/drawing/2014/main" id="{F10D3231-DACE-4EA3-9622-A6BC498792A7}"/>
              </a:ext>
            </a:extLst>
          </p:cNvPr>
          <p:cNvPicPr>
            <a:picLocks noChangeAspect="1"/>
          </p:cNvPicPr>
          <p:nvPr userDrawn="1"/>
        </p:nvPicPr>
        <p:blipFill>
          <a:blip r:embed="rId3">
            <a:extLst>
              <a:ext uri="{96DAC541-7B7A-43D3-8B79-37D633B846F1}">
                <asvg:svgBlip xmlns:asvg="http://schemas.microsoft.com/office/drawing/2016/SVG/main" r:embed="rId5"/>
              </a:ext>
            </a:extLst>
          </a:blip>
          <a:stretch>
            <a:fillRect/>
          </a:stretch>
        </p:blipFill>
        <p:spPr>
          <a:xfrm>
            <a:off x="457200" y="6420147"/>
            <a:ext cx="833336" cy="231801"/>
          </a:xfrm>
          <a:prstGeom prst="rect">
            <a:avLst/>
          </a:prstGeom>
        </p:spPr>
      </p:pic>
    </p:spTree>
    <p:custDataLst>
      <p:tags r:id="rId1"/>
    </p:custDataLst>
    <p:extLst>
      <p:ext uri="{BB962C8B-B14F-4D97-AF65-F5344CB8AC3E}">
        <p14:creationId xmlns:p14="http://schemas.microsoft.com/office/powerpoint/2010/main" val="550477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13"/>
        <p:cNvGrpSpPr/>
        <p:nvPr/>
      </p:nvGrpSpPr>
      <p:grpSpPr>
        <a:xfrm>
          <a:off x="0" y="0"/>
          <a:ext cx="0" cy="0"/>
          <a:chOff x="0" y="0"/>
          <a:chExt cx="0" cy="0"/>
        </a:xfrm>
      </p:grpSpPr>
      <p:sp>
        <p:nvSpPr>
          <p:cNvPr id="14" name="Google Shape;14;p2"/>
          <p:cNvSpPr/>
          <p:nvPr/>
        </p:nvSpPr>
        <p:spPr>
          <a:xfrm>
            <a:off x="0" y="0"/>
            <a:ext cx="12188825" cy="650400"/>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1799"/>
          </a:p>
        </p:txBody>
      </p:sp>
      <p:grpSp>
        <p:nvGrpSpPr>
          <p:cNvPr id="15" name="Google Shape;15;p2"/>
          <p:cNvGrpSpPr/>
          <p:nvPr/>
        </p:nvGrpSpPr>
        <p:grpSpPr>
          <a:xfrm>
            <a:off x="1106748" y="1588427"/>
            <a:ext cx="994057" cy="61102"/>
            <a:chOff x="4580561" y="2589004"/>
            <a:chExt cx="1064464" cy="25200"/>
          </a:xfrm>
        </p:grpSpPr>
        <p:sp>
          <p:nvSpPr>
            <p:cNvPr id="16" name="Google Shape;16;p2"/>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sp>
          <p:nvSpPr>
            <p:cNvPr id="17" name="Google Shape;17;p2"/>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grpSp>
      <p:sp>
        <p:nvSpPr>
          <p:cNvPr id="18" name="Google Shape;18;p2"/>
          <p:cNvSpPr txBox="1">
            <a:spLocks noGrp="1"/>
          </p:cNvSpPr>
          <p:nvPr>
            <p:ph type="ctrTitle"/>
          </p:nvPr>
        </p:nvSpPr>
        <p:spPr>
          <a:xfrm>
            <a:off x="972346" y="1763267"/>
            <a:ext cx="10248031" cy="22197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dk2"/>
              </a:buClr>
              <a:buSzPts val="5600"/>
              <a:buNone/>
              <a:defRPr sz="5598">
                <a:solidFill>
                  <a:schemeClr val="dk2"/>
                </a:solidFill>
              </a:defRPr>
            </a:lvl1pPr>
            <a:lvl2pPr lvl="1">
              <a:spcBef>
                <a:spcPts val="0"/>
              </a:spcBef>
              <a:spcAft>
                <a:spcPts val="0"/>
              </a:spcAft>
              <a:buClr>
                <a:schemeClr val="dk2"/>
              </a:buClr>
              <a:buSzPts val="5600"/>
              <a:buNone/>
              <a:defRPr sz="5598">
                <a:solidFill>
                  <a:schemeClr val="dk2"/>
                </a:solidFill>
              </a:defRPr>
            </a:lvl2pPr>
            <a:lvl3pPr lvl="2">
              <a:spcBef>
                <a:spcPts val="0"/>
              </a:spcBef>
              <a:spcAft>
                <a:spcPts val="0"/>
              </a:spcAft>
              <a:buClr>
                <a:schemeClr val="dk2"/>
              </a:buClr>
              <a:buSzPts val="5600"/>
              <a:buNone/>
              <a:defRPr sz="5598">
                <a:solidFill>
                  <a:schemeClr val="dk2"/>
                </a:solidFill>
              </a:defRPr>
            </a:lvl3pPr>
            <a:lvl4pPr lvl="3">
              <a:spcBef>
                <a:spcPts val="0"/>
              </a:spcBef>
              <a:spcAft>
                <a:spcPts val="0"/>
              </a:spcAft>
              <a:buClr>
                <a:schemeClr val="dk2"/>
              </a:buClr>
              <a:buSzPts val="5600"/>
              <a:buNone/>
              <a:defRPr sz="5598">
                <a:solidFill>
                  <a:schemeClr val="dk2"/>
                </a:solidFill>
              </a:defRPr>
            </a:lvl4pPr>
            <a:lvl5pPr lvl="4">
              <a:spcBef>
                <a:spcPts val="0"/>
              </a:spcBef>
              <a:spcAft>
                <a:spcPts val="0"/>
              </a:spcAft>
              <a:buClr>
                <a:schemeClr val="dk2"/>
              </a:buClr>
              <a:buSzPts val="5600"/>
              <a:buNone/>
              <a:defRPr sz="5598">
                <a:solidFill>
                  <a:schemeClr val="dk2"/>
                </a:solidFill>
              </a:defRPr>
            </a:lvl5pPr>
            <a:lvl6pPr lvl="5">
              <a:spcBef>
                <a:spcPts val="0"/>
              </a:spcBef>
              <a:spcAft>
                <a:spcPts val="0"/>
              </a:spcAft>
              <a:buClr>
                <a:schemeClr val="dk2"/>
              </a:buClr>
              <a:buSzPts val="5600"/>
              <a:buNone/>
              <a:defRPr sz="5598">
                <a:solidFill>
                  <a:schemeClr val="dk2"/>
                </a:solidFill>
              </a:defRPr>
            </a:lvl6pPr>
            <a:lvl7pPr lvl="6">
              <a:spcBef>
                <a:spcPts val="0"/>
              </a:spcBef>
              <a:spcAft>
                <a:spcPts val="0"/>
              </a:spcAft>
              <a:buClr>
                <a:schemeClr val="dk2"/>
              </a:buClr>
              <a:buSzPts val="5600"/>
              <a:buNone/>
              <a:defRPr sz="5598">
                <a:solidFill>
                  <a:schemeClr val="dk2"/>
                </a:solidFill>
              </a:defRPr>
            </a:lvl7pPr>
            <a:lvl8pPr lvl="7">
              <a:spcBef>
                <a:spcPts val="0"/>
              </a:spcBef>
              <a:spcAft>
                <a:spcPts val="0"/>
              </a:spcAft>
              <a:buClr>
                <a:schemeClr val="dk2"/>
              </a:buClr>
              <a:buSzPts val="5600"/>
              <a:buNone/>
              <a:defRPr sz="5598">
                <a:solidFill>
                  <a:schemeClr val="dk2"/>
                </a:solidFill>
              </a:defRPr>
            </a:lvl8pPr>
            <a:lvl9pPr lvl="8">
              <a:spcBef>
                <a:spcPts val="0"/>
              </a:spcBef>
              <a:spcAft>
                <a:spcPts val="0"/>
              </a:spcAft>
              <a:buClr>
                <a:schemeClr val="dk2"/>
              </a:buClr>
              <a:buSzPts val="5600"/>
              <a:buNone/>
              <a:defRPr sz="5598">
                <a:solidFill>
                  <a:schemeClr val="dk2"/>
                </a:solidFill>
              </a:defRPr>
            </a:lvl9pPr>
          </a:lstStyle>
          <a:p>
            <a:endParaRPr/>
          </a:p>
        </p:txBody>
      </p:sp>
      <p:sp>
        <p:nvSpPr>
          <p:cNvPr id="19" name="Google Shape;19;p2"/>
          <p:cNvSpPr txBox="1">
            <a:spLocks noGrp="1"/>
          </p:cNvSpPr>
          <p:nvPr>
            <p:ph type="subTitle" idx="1"/>
          </p:nvPr>
        </p:nvSpPr>
        <p:spPr>
          <a:xfrm>
            <a:off x="972583" y="4230533"/>
            <a:ext cx="10248031" cy="721500"/>
          </a:xfrm>
          <a:prstGeom prst="rect">
            <a:avLst/>
          </a:prstGeom>
        </p:spPr>
        <p:txBody>
          <a:bodyPr spcFirstLastPara="1" wrap="square" lIns="121900" tIns="121900" rIns="121900" bIns="121900" anchor="t" anchorCtr="0">
            <a:noAutofit/>
          </a:bodyPr>
          <a:lstStyle>
            <a:lvl1pPr lvl="0">
              <a:lnSpc>
                <a:spcPct val="100000"/>
              </a:lnSpc>
              <a:spcBef>
                <a:spcPts val="0"/>
              </a:spcBef>
              <a:spcAft>
                <a:spcPts val="0"/>
              </a:spcAft>
              <a:buSzPts val="2100"/>
              <a:buNone/>
              <a:defRPr sz="2099"/>
            </a:lvl1pPr>
            <a:lvl2pPr lvl="1">
              <a:lnSpc>
                <a:spcPct val="100000"/>
              </a:lnSpc>
              <a:spcBef>
                <a:spcPts val="0"/>
              </a:spcBef>
              <a:spcAft>
                <a:spcPts val="0"/>
              </a:spcAft>
              <a:buSzPts val="2100"/>
              <a:buNone/>
              <a:defRPr sz="2099"/>
            </a:lvl2pPr>
            <a:lvl3pPr lvl="2">
              <a:lnSpc>
                <a:spcPct val="100000"/>
              </a:lnSpc>
              <a:spcBef>
                <a:spcPts val="0"/>
              </a:spcBef>
              <a:spcAft>
                <a:spcPts val="0"/>
              </a:spcAft>
              <a:buSzPts val="2100"/>
              <a:buNone/>
              <a:defRPr sz="2099"/>
            </a:lvl3pPr>
            <a:lvl4pPr lvl="3">
              <a:lnSpc>
                <a:spcPct val="100000"/>
              </a:lnSpc>
              <a:spcBef>
                <a:spcPts val="0"/>
              </a:spcBef>
              <a:spcAft>
                <a:spcPts val="0"/>
              </a:spcAft>
              <a:buSzPts val="2100"/>
              <a:buNone/>
              <a:defRPr sz="2099"/>
            </a:lvl4pPr>
            <a:lvl5pPr lvl="4">
              <a:lnSpc>
                <a:spcPct val="100000"/>
              </a:lnSpc>
              <a:spcBef>
                <a:spcPts val="0"/>
              </a:spcBef>
              <a:spcAft>
                <a:spcPts val="0"/>
              </a:spcAft>
              <a:buSzPts val="2100"/>
              <a:buNone/>
              <a:defRPr sz="2099"/>
            </a:lvl5pPr>
            <a:lvl6pPr lvl="5">
              <a:lnSpc>
                <a:spcPct val="100000"/>
              </a:lnSpc>
              <a:spcBef>
                <a:spcPts val="0"/>
              </a:spcBef>
              <a:spcAft>
                <a:spcPts val="0"/>
              </a:spcAft>
              <a:buSzPts val="2100"/>
              <a:buNone/>
              <a:defRPr sz="2099"/>
            </a:lvl6pPr>
            <a:lvl7pPr lvl="6">
              <a:lnSpc>
                <a:spcPct val="100000"/>
              </a:lnSpc>
              <a:spcBef>
                <a:spcPts val="0"/>
              </a:spcBef>
              <a:spcAft>
                <a:spcPts val="0"/>
              </a:spcAft>
              <a:buSzPts val="2100"/>
              <a:buNone/>
              <a:defRPr sz="2099"/>
            </a:lvl7pPr>
            <a:lvl8pPr lvl="7">
              <a:lnSpc>
                <a:spcPct val="100000"/>
              </a:lnSpc>
              <a:spcBef>
                <a:spcPts val="0"/>
              </a:spcBef>
              <a:spcAft>
                <a:spcPts val="0"/>
              </a:spcAft>
              <a:buSzPts val="2100"/>
              <a:buNone/>
              <a:defRPr sz="2099"/>
            </a:lvl8pPr>
            <a:lvl9pPr lvl="8">
              <a:lnSpc>
                <a:spcPct val="100000"/>
              </a:lnSpc>
              <a:spcBef>
                <a:spcPts val="0"/>
              </a:spcBef>
              <a:spcAft>
                <a:spcPts val="0"/>
              </a:spcAft>
              <a:buSzPts val="2100"/>
              <a:buNone/>
              <a:defRPr sz="2099"/>
            </a:lvl9pPr>
          </a:lstStyle>
          <a:p>
            <a:endParaRPr/>
          </a:p>
        </p:txBody>
      </p:sp>
      <p:sp>
        <p:nvSpPr>
          <p:cNvPr id="20" name="Google Shape;20;p2"/>
          <p:cNvSpPr txBox="1">
            <a:spLocks noGrp="1"/>
          </p:cNvSpPr>
          <p:nvPr>
            <p:ph type="sldNum" idx="12"/>
          </p:nvPr>
        </p:nvSpPr>
        <p:spPr>
          <a:xfrm>
            <a:off x="11378772" y="6333134"/>
            <a:ext cx="731509"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30319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21"/>
        <p:cNvGrpSpPr/>
        <p:nvPr/>
      </p:nvGrpSpPr>
      <p:grpSpPr>
        <a:xfrm>
          <a:off x="0" y="0"/>
          <a:ext cx="0" cy="0"/>
          <a:chOff x="0" y="0"/>
          <a:chExt cx="0" cy="0"/>
        </a:xfrm>
      </p:grpSpPr>
      <p:grpSp>
        <p:nvGrpSpPr>
          <p:cNvPr id="22" name="Google Shape;22;p3"/>
          <p:cNvGrpSpPr/>
          <p:nvPr/>
        </p:nvGrpSpPr>
        <p:grpSpPr>
          <a:xfrm>
            <a:off x="1106748" y="1588427"/>
            <a:ext cx="994057" cy="61102"/>
            <a:chOff x="4580561" y="2589004"/>
            <a:chExt cx="1064464" cy="25200"/>
          </a:xfrm>
        </p:grpSpPr>
        <p:sp>
          <p:nvSpPr>
            <p:cNvPr id="23" name="Google Shape;23;p3"/>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sp>
          <p:nvSpPr>
            <p:cNvPr id="24" name="Google Shape;24;p3"/>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grpSp>
      <p:sp>
        <p:nvSpPr>
          <p:cNvPr id="25" name="Google Shape;25;p3"/>
          <p:cNvSpPr txBox="1">
            <a:spLocks noGrp="1"/>
          </p:cNvSpPr>
          <p:nvPr>
            <p:ph type="title"/>
          </p:nvPr>
        </p:nvSpPr>
        <p:spPr>
          <a:xfrm>
            <a:off x="972347" y="1763267"/>
            <a:ext cx="10248630" cy="20247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lt1"/>
              </a:buClr>
              <a:buSzPts val="4800"/>
              <a:buNone/>
              <a:defRPr sz="4799">
                <a:solidFill>
                  <a:schemeClr val="lt1"/>
                </a:solidFill>
              </a:defRPr>
            </a:lvl1pPr>
            <a:lvl2pPr lvl="1">
              <a:spcBef>
                <a:spcPts val="0"/>
              </a:spcBef>
              <a:spcAft>
                <a:spcPts val="0"/>
              </a:spcAft>
              <a:buClr>
                <a:schemeClr val="lt1"/>
              </a:buClr>
              <a:buSzPts val="4800"/>
              <a:buNone/>
              <a:defRPr sz="4799">
                <a:solidFill>
                  <a:schemeClr val="lt1"/>
                </a:solidFill>
              </a:defRPr>
            </a:lvl2pPr>
            <a:lvl3pPr lvl="2">
              <a:spcBef>
                <a:spcPts val="0"/>
              </a:spcBef>
              <a:spcAft>
                <a:spcPts val="0"/>
              </a:spcAft>
              <a:buClr>
                <a:schemeClr val="lt1"/>
              </a:buClr>
              <a:buSzPts val="4800"/>
              <a:buNone/>
              <a:defRPr sz="4799">
                <a:solidFill>
                  <a:schemeClr val="lt1"/>
                </a:solidFill>
              </a:defRPr>
            </a:lvl3pPr>
            <a:lvl4pPr lvl="3">
              <a:spcBef>
                <a:spcPts val="0"/>
              </a:spcBef>
              <a:spcAft>
                <a:spcPts val="0"/>
              </a:spcAft>
              <a:buClr>
                <a:schemeClr val="lt1"/>
              </a:buClr>
              <a:buSzPts val="4800"/>
              <a:buNone/>
              <a:defRPr sz="4799">
                <a:solidFill>
                  <a:schemeClr val="lt1"/>
                </a:solidFill>
              </a:defRPr>
            </a:lvl4pPr>
            <a:lvl5pPr lvl="4">
              <a:spcBef>
                <a:spcPts val="0"/>
              </a:spcBef>
              <a:spcAft>
                <a:spcPts val="0"/>
              </a:spcAft>
              <a:buClr>
                <a:schemeClr val="lt1"/>
              </a:buClr>
              <a:buSzPts val="4800"/>
              <a:buNone/>
              <a:defRPr sz="4799">
                <a:solidFill>
                  <a:schemeClr val="lt1"/>
                </a:solidFill>
              </a:defRPr>
            </a:lvl5pPr>
            <a:lvl6pPr lvl="5">
              <a:spcBef>
                <a:spcPts val="0"/>
              </a:spcBef>
              <a:spcAft>
                <a:spcPts val="0"/>
              </a:spcAft>
              <a:buClr>
                <a:schemeClr val="lt1"/>
              </a:buClr>
              <a:buSzPts val="4800"/>
              <a:buNone/>
              <a:defRPr sz="4799">
                <a:solidFill>
                  <a:schemeClr val="lt1"/>
                </a:solidFill>
              </a:defRPr>
            </a:lvl6pPr>
            <a:lvl7pPr lvl="6">
              <a:spcBef>
                <a:spcPts val="0"/>
              </a:spcBef>
              <a:spcAft>
                <a:spcPts val="0"/>
              </a:spcAft>
              <a:buClr>
                <a:schemeClr val="lt1"/>
              </a:buClr>
              <a:buSzPts val="4800"/>
              <a:buNone/>
              <a:defRPr sz="4799">
                <a:solidFill>
                  <a:schemeClr val="lt1"/>
                </a:solidFill>
              </a:defRPr>
            </a:lvl7pPr>
            <a:lvl8pPr lvl="7">
              <a:spcBef>
                <a:spcPts val="0"/>
              </a:spcBef>
              <a:spcAft>
                <a:spcPts val="0"/>
              </a:spcAft>
              <a:buClr>
                <a:schemeClr val="lt1"/>
              </a:buClr>
              <a:buSzPts val="4800"/>
              <a:buNone/>
              <a:defRPr sz="4799">
                <a:solidFill>
                  <a:schemeClr val="lt1"/>
                </a:solidFill>
              </a:defRPr>
            </a:lvl8pPr>
            <a:lvl9pPr lvl="8">
              <a:spcBef>
                <a:spcPts val="0"/>
              </a:spcBef>
              <a:spcAft>
                <a:spcPts val="0"/>
              </a:spcAft>
              <a:buClr>
                <a:schemeClr val="lt1"/>
              </a:buClr>
              <a:buSzPts val="4800"/>
              <a:buNone/>
              <a:defRPr sz="4799">
                <a:solidFill>
                  <a:schemeClr val="lt1"/>
                </a:solidFill>
              </a:defRPr>
            </a:lvl9pPr>
          </a:lstStyle>
          <a:p>
            <a:endParaRPr/>
          </a:p>
        </p:txBody>
      </p:sp>
      <p:sp>
        <p:nvSpPr>
          <p:cNvPr id="26" name="Google Shape;26;p3"/>
          <p:cNvSpPr txBox="1">
            <a:spLocks noGrp="1"/>
          </p:cNvSpPr>
          <p:nvPr>
            <p:ph type="sldNum" idx="12"/>
          </p:nvPr>
        </p:nvSpPr>
        <p:spPr>
          <a:xfrm>
            <a:off x="11378772" y="6333134"/>
            <a:ext cx="731509"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12687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bwMode="gray">
      <p:bgPr>
        <a:solidFill>
          <a:srgbClr val="0023A8"/>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373061-45D8-7DD4-41AF-36D53D59DA73}"/>
              </a:ext>
            </a:extLst>
          </p:cNvPr>
          <p:cNvSpPr/>
          <p:nvPr userDrawn="1"/>
        </p:nvSpPr>
        <p:spPr bwMode="gray">
          <a:xfrm>
            <a:off x="0" y="0"/>
            <a:ext cx="7471063" cy="6858000"/>
          </a:xfrm>
          <a:prstGeom prst="rect">
            <a:avLst/>
          </a:prstGeom>
          <a:solidFill>
            <a:schemeClr val="accent2">
              <a:lumMod val="75000"/>
            </a:schemeClr>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sp>
        <p:nvSpPr>
          <p:cNvPr id="49" name="Title 1"/>
          <p:cNvSpPr>
            <a:spLocks noGrp="1"/>
          </p:cNvSpPr>
          <p:nvPr userDrawn="1">
            <p:ph type="ctrTitle"/>
          </p:nvPr>
        </p:nvSpPr>
        <p:spPr bwMode="gray">
          <a:xfrm>
            <a:off x="457199" y="2545494"/>
            <a:ext cx="6551613" cy="1235074"/>
          </a:xfrm>
        </p:spPr>
        <p:txBody>
          <a:bodyPr vert="horz" lIns="0" tIns="0" rIns="0" bIns="0" rtlCol="0" anchor="t" anchorCtr="0">
            <a:noAutofit/>
          </a:bodyPr>
          <a:lstStyle>
            <a:lvl1pPr>
              <a:spcBef>
                <a:spcPts val="0"/>
              </a:spcBef>
              <a:defRPr lang="en-US" sz="3400" dirty="0">
                <a:solidFill>
                  <a:srgbClr val="7DB4FF"/>
                </a:solidFill>
                <a:latin typeface="+mj-lt"/>
              </a:defRPr>
            </a:lvl1pPr>
          </a:lstStyle>
          <a:p>
            <a:pPr lvl="0"/>
            <a:r>
              <a:rPr lang="en-US" dirty="0"/>
              <a:t>Click to edit Master title style</a:t>
            </a:r>
          </a:p>
        </p:txBody>
      </p:sp>
      <p:sp>
        <p:nvSpPr>
          <p:cNvPr id="6" name="Text Placeholder 5"/>
          <p:cNvSpPr>
            <a:spLocks noGrp="1"/>
          </p:cNvSpPr>
          <p:nvPr userDrawn="1">
            <p:ph type="body" sz="quarter" idx="10"/>
          </p:nvPr>
        </p:nvSpPr>
        <p:spPr bwMode="gray">
          <a:xfrm>
            <a:off x="448056" y="4283806"/>
            <a:ext cx="4233672" cy="983100"/>
          </a:xfrm>
        </p:spPr>
        <p:txBody>
          <a:bodyPr lIns="0" tIns="0" rIns="0" bIns="0" anchor="b" anchorCtr="0"/>
          <a:lstStyle>
            <a:lvl1pPr marL="0" indent="0">
              <a:spcBef>
                <a:spcPts val="600"/>
              </a:spcBef>
              <a:buNone/>
              <a:defRPr sz="1800">
                <a:solidFill>
                  <a:schemeClr val="bg1"/>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dirty="0"/>
              <a:t>Click to edit Master text styles</a:t>
            </a:r>
          </a:p>
        </p:txBody>
      </p:sp>
      <p:sp>
        <p:nvSpPr>
          <p:cNvPr id="3" name="Text Placeholder 2"/>
          <p:cNvSpPr>
            <a:spLocks noGrp="1"/>
          </p:cNvSpPr>
          <p:nvPr userDrawn="1">
            <p:ph type="body" sz="quarter" idx="11"/>
          </p:nvPr>
        </p:nvSpPr>
        <p:spPr bwMode="gray">
          <a:xfrm>
            <a:off x="448056" y="5473225"/>
            <a:ext cx="4233672" cy="438150"/>
          </a:xfrm>
        </p:spPr>
        <p:txBody>
          <a:bodyPr lIns="0" tIns="0" rIns="0" bIns="0" anchor="t" anchorCtr="0"/>
          <a:lstStyle>
            <a:lvl1pPr marL="0" indent="0">
              <a:spcBef>
                <a:spcPts val="300"/>
              </a:spcBef>
              <a:buNone/>
              <a:defRPr sz="1200">
                <a:solidFill>
                  <a:schemeClr val="bg1"/>
                </a:solidFill>
              </a:defRPr>
            </a:lvl1pPr>
          </a:lstStyle>
          <a:p>
            <a:pPr lvl="0"/>
            <a:r>
              <a:rPr lang="en-US" dirty="0"/>
              <a:t>Click to edit Master text styles</a:t>
            </a:r>
          </a:p>
        </p:txBody>
      </p:sp>
      <p:pic>
        <p:nvPicPr>
          <p:cNvPr id="7" name="Graphic 6">
            <a:extLst>
              <a:ext uri="{FF2B5EF4-FFF2-40B4-BE49-F238E27FC236}">
                <a16:creationId xmlns:a16="http://schemas.microsoft.com/office/drawing/2014/main" id="{F15F220E-1442-823D-C0CB-123C0505D7C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1208" t="-6667" b="6667"/>
          <a:stretch/>
        </p:blipFill>
        <p:spPr>
          <a:xfrm>
            <a:off x="7471064" y="0"/>
            <a:ext cx="4717761" cy="6858000"/>
          </a:xfrm>
          <a:prstGeom prst="rect">
            <a:avLst/>
          </a:prstGeom>
        </p:spPr>
      </p:pic>
      <p:pic>
        <p:nvPicPr>
          <p:cNvPr id="8" name="Graphic 7">
            <a:extLst>
              <a:ext uri="{FF2B5EF4-FFF2-40B4-BE49-F238E27FC236}">
                <a16:creationId xmlns:a16="http://schemas.microsoft.com/office/drawing/2014/main" id="{A158CFC7-7B49-4BEA-463E-066DF82F00F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200" y="457199"/>
            <a:ext cx="2912012" cy="447467"/>
          </a:xfrm>
          <a:prstGeom prst="rect">
            <a:avLst/>
          </a:prstGeom>
        </p:spPr>
      </p:pic>
    </p:spTree>
    <p:custDataLst>
      <p:tags r:id="rId1"/>
    </p:custDataLst>
    <p:extLst>
      <p:ext uri="{BB962C8B-B14F-4D97-AF65-F5344CB8AC3E}">
        <p14:creationId xmlns:p14="http://schemas.microsoft.com/office/powerpoint/2010/main" val="3894142005"/>
      </p:ext>
    </p:extLst>
  </p:cSld>
  <p:clrMapOvr>
    <a:masterClrMapping/>
  </p:clrMapOvr>
  <p:extLst>
    <p:ext uri="{DCECCB84-F9BA-43D5-87BE-67443E8EF086}">
      <p15:sldGuideLst xmlns:p15="http://schemas.microsoft.com/office/powerpoint/2012/main">
        <p15:guide id="1" orient="horz" pos="2160">
          <p15:clr>
            <a:srgbClr val="FBAE40"/>
          </p15:clr>
        </p15:guide>
        <p15:guide id="2" pos="4415">
          <p15:clr>
            <a:srgbClr val="FBAE40"/>
          </p15:clr>
        </p15:guide>
        <p15:guide id="3" pos="470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p:nvPr/>
        </p:nvSpPr>
        <p:spPr>
          <a:xfrm>
            <a:off x="0" y="0"/>
            <a:ext cx="12188825" cy="650400"/>
          </a:xfrm>
          <a:prstGeom prst="rect">
            <a:avLst/>
          </a:pr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1799"/>
          </a:p>
        </p:txBody>
      </p:sp>
      <p:grpSp>
        <p:nvGrpSpPr>
          <p:cNvPr id="29" name="Google Shape;29;p4"/>
          <p:cNvGrpSpPr/>
          <p:nvPr/>
        </p:nvGrpSpPr>
        <p:grpSpPr>
          <a:xfrm>
            <a:off x="1106748" y="1588427"/>
            <a:ext cx="994057" cy="61102"/>
            <a:chOff x="4580561" y="2589004"/>
            <a:chExt cx="1064464" cy="25200"/>
          </a:xfrm>
        </p:grpSpPr>
        <p:sp>
          <p:nvSpPr>
            <p:cNvPr id="30" name="Google Shape;30;p4"/>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sp>
          <p:nvSpPr>
            <p:cNvPr id="31" name="Google Shape;31;p4"/>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grpSp>
      <p:sp>
        <p:nvSpPr>
          <p:cNvPr id="32" name="Google Shape;32;p4"/>
          <p:cNvSpPr txBox="1">
            <a:spLocks noGrp="1"/>
          </p:cNvSpPr>
          <p:nvPr>
            <p:ph type="title"/>
          </p:nvPr>
        </p:nvSpPr>
        <p:spPr>
          <a:xfrm>
            <a:off x="972347" y="1758200"/>
            <a:ext cx="10248930" cy="7137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dk2"/>
              </a:buClr>
              <a:buSzPts val="3500"/>
              <a:buNone/>
              <a:defRPr sz="3499">
                <a:solidFill>
                  <a:schemeClr val="dk2"/>
                </a:solidFill>
              </a:defRPr>
            </a:lvl1pPr>
            <a:lvl2pPr lvl="1">
              <a:spcBef>
                <a:spcPts val="0"/>
              </a:spcBef>
              <a:spcAft>
                <a:spcPts val="0"/>
              </a:spcAft>
              <a:buClr>
                <a:schemeClr val="dk2"/>
              </a:buClr>
              <a:buSzPts val="3500"/>
              <a:buNone/>
              <a:defRPr sz="3499">
                <a:solidFill>
                  <a:schemeClr val="dk2"/>
                </a:solidFill>
              </a:defRPr>
            </a:lvl2pPr>
            <a:lvl3pPr lvl="2">
              <a:spcBef>
                <a:spcPts val="0"/>
              </a:spcBef>
              <a:spcAft>
                <a:spcPts val="0"/>
              </a:spcAft>
              <a:buClr>
                <a:schemeClr val="dk2"/>
              </a:buClr>
              <a:buSzPts val="3500"/>
              <a:buNone/>
              <a:defRPr sz="3499">
                <a:solidFill>
                  <a:schemeClr val="dk2"/>
                </a:solidFill>
              </a:defRPr>
            </a:lvl3pPr>
            <a:lvl4pPr lvl="3">
              <a:spcBef>
                <a:spcPts val="0"/>
              </a:spcBef>
              <a:spcAft>
                <a:spcPts val="0"/>
              </a:spcAft>
              <a:buClr>
                <a:schemeClr val="dk2"/>
              </a:buClr>
              <a:buSzPts val="3500"/>
              <a:buNone/>
              <a:defRPr sz="3499">
                <a:solidFill>
                  <a:schemeClr val="dk2"/>
                </a:solidFill>
              </a:defRPr>
            </a:lvl4pPr>
            <a:lvl5pPr lvl="4">
              <a:spcBef>
                <a:spcPts val="0"/>
              </a:spcBef>
              <a:spcAft>
                <a:spcPts val="0"/>
              </a:spcAft>
              <a:buClr>
                <a:schemeClr val="dk2"/>
              </a:buClr>
              <a:buSzPts val="3500"/>
              <a:buNone/>
              <a:defRPr sz="3499">
                <a:solidFill>
                  <a:schemeClr val="dk2"/>
                </a:solidFill>
              </a:defRPr>
            </a:lvl5pPr>
            <a:lvl6pPr lvl="5">
              <a:spcBef>
                <a:spcPts val="0"/>
              </a:spcBef>
              <a:spcAft>
                <a:spcPts val="0"/>
              </a:spcAft>
              <a:buClr>
                <a:schemeClr val="dk2"/>
              </a:buClr>
              <a:buSzPts val="3500"/>
              <a:buNone/>
              <a:defRPr sz="3499">
                <a:solidFill>
                  <a:schemeClr val="dk2"/>
                </a:solidFill>
              </a:defRPr>
            </a:lvl6pPr>
            <a:lvl7pPr lvl="6">
              <a:spcBef>
                <a:spcPts val="0"/>
              </a:spcBef>
              <a:spcAft>
                <a:spcPts val="0"/>
              </a:spcAft>
              <a:buClr>
                <a:schemeClr val="dk2"/>
              </a:buClr>
              <a:buSzPts val="3500"/>
              <a:buNone/>
              <a:defRPr sz="3499">
                <a:solidFill>
                  <a:schemeClr val="dk2"/>
                </a:solidFill>
              </a:defRPr>
            </a:lvl7pPr>
            <a:lvl8pPr lvl="7">
              <a:spcBef>
                <a:spcPts val="0"/>
              </a:spcBef>
              <a:spcAft>
                <a:spcPts val="0"/>
              </a:spcAft>
              <a:buClr>
                <a:schemeClr val="dk2"/>
              </a:buClr>
              <a:buSzPts val="3500"/>
              <a:buNone/>
              <a:defRPr sz="3499">
                <a:solidFill>
                  <a:schemeClr val="dk2"/>
                </a:solidFill>
              </a:defRPr>
            </a:lvl8pPr>
            <a:lvl9pPr lvl="8">
              <a:spcBef>
                <a:spcPts val="0"/>
              </a:spcBef>
              <a:spcAft>
                <a:spcPts val="0"/>
              </a:spcAft>
              <a:buClr>
                <a:schemeClr val="dk2"/>
              </a:buClr>
              <a:buSzPts val="3500"/>
              <a:buNone/>
              <a:defRPr sz="3499">
                <a:solidFill>
                  <a:schemeClr val="dk2"/>
                </a:solidFill>
              </a:defRPr>
            </a:lvl9pPr>
          </a:lstStyle>
          <a:p>
            <a:endParaRPr/>
          </a:p>
        </p:txBody>
      </p:sp>
      <p:sp>
        <p:nvSpPr>
          <p:cNvPr id="33" name="Google Shape;33;p4"/>
          <p:cNvSpPr txBox="1">
            <a:spLocks noGrp="1"/>
          </p:cNvSpPr>
          <p:nvPr>
            <p:ph type="body" idx="1"/>
          </p:nvPr>
        </p:nvSpPr>
        <p:spPr>
          <a:xfrm>
            <a:off x="972347" y="2771833"/>
            <a:ext cx="10248930" cy="3014700"/>
          </a:xfrm>
          <a:prstGeom prst="rect">
            <a:avLst/>
          </a:prstGeom>
        </p:spPr>
        <p:txBody>
          <a:bodyPr spcFirstLastPara="1" wrap="square" lIns="121900" tIns="121900" rIns="121900" bIns="121900" anchor="t" anchorCtr="0">
            <a:noAutofit/>
          </a:bodyPr>
          <a:lstStyle>
            <a:lvl1pPr marL="457063" lvl="0" indent="-336449">
              <a:spcBef>
                <a:spcPts val="0"/>
              </a:spcBef>
              <a:spcAft>
                <a:spcPts val="0"/>
              </a:spcAft>
              <a:buSzPts val="1700"/>
              <a:buChar char="●"/>
              <a:defRPr/>
            </a:lvl1pPr>
            <a:lvl2pPr marL="914126" lvl="1" indent="-323753">
              <a:spcBef>
                <a:spcPts val="2099"/>
              </a:spcBef>
              <a:spcAft>
                <a:spcPts val="0"/>
              </a:spcAft>
              <a:buSzPts val="1500"/>
              <a:buChar char="○"/>
              <a:defRPr/>
            </a:lvl2pPr>
            <a:lvl3pPr marL="1371189" lvl="2" indent="-323753">
              <a:spcBef>
                <a:spcPts val="2099"/>
              </a:spcBef>
              <a:spcAft>
                <a:spcPts val="0"/>
              </a:spcAft>
              <a:buSzPts val="1500"/>
              <a:buChar char="■"/>
              <a:defRPr/>
            </a:lvl3pPr>
            <a:lvl4pPr marL="1828251" lvl="3" indent="-323753">
              <a:spcBef>
                <a:spcPts val="2099"/>
              </a:spcBef>
              <a:spcAft>
                <a:spcPts val="0"/>
              </a:spcAft>
              <a:buSzPts val="1500"/>
              <a:buChar char="●"/>
              <a:defRPr/>
            </a:lvl4pPr>
            <a:lvl5pPr marL="2285314" lvl="4" indent="-323753">
              <a:spcBef>
                <a:spcPts val="2099"/>
              </a:spcBef>
              <a:spcAft>
                <a:spcPts val="0"/>
              </a:spcAft>
              <a:buSzPts val="1500"/>
              <a:buChar char="○"/>
              <a:defRPr/>
            </a:lvl5pPr>
            <a:lvl6pPr marL="2742377" lvl="5" indent="-323753">
              <a:spcBef>
                <a:spcPts val="2099"/>
              </a:spcBef>
              <a:spcAft>
                <a:spcPts val="0"/>
              </a:spcAft>
              <a:buSzPts val="1500"/>
              <a:buChar char="■"/>
              <a:defRPr/>
            </a:lvl6pPr>
            <a:lvl7pPr marL="3199440" lvl="6" indent="-323753">
              <a:spcBef>
                <a:spcPts val="2099"/>
              </a:spcBef>
              <a:spcAft>
                <a:spcPts val="0"/>
              </a:spcAft>
              <a:buSzPts val="1500"/>
              <a:buChar char="●"/>
              <a:defRPr/>
            </a:lvl7pPr>
            <a:lvl8pPr marL="3656503" lvl="7" indent="-323753">
              <a:spcBef>
                <a:spcPts val="2099"/>
              </a:spcBef>
              <a:spcAft>
                <a:spcPts val="0"/>
              </a:spcAft>
              <a:buSzPts val="1500"/>
              <a:buChar char="○"/>
              <a:defRPr/>
            </a:lvl8pPr>
            <a:lvl9pPr marL="4113566" lvl="8" indent="-323753">
              <a:spcBef>
                <a:spcPts val="2099"/>
              </a:spcBef>
              <a:spcAft>
                <a:spcPts val="2099"/>
              </a:spcAft>
              <a:buSzPts val="1500"/>
              <a:buChar char="■"/>
              <a:defRPr/>
            </a:lvl9pPr>
          </a:lstStyle>
          <a:p>
            <a:endParaRPr/>
          </a:p>
        </p:txBody>
      </p:sp>
      <p:sp>
        <p:nvSpPr>
          <p:cNvPr id="34" name="Google Shape;34;p4"/>
          <p:cNvSpPr txBox="1">
            <a:spLocks noGrp="1"/>
          </p:cNvSpPr>
          <p:nvPr>
            <p:ph type="sldNum" idx="12"/>
          </p:nvPr>
        </p:nvSpPr>
        <p:spPr>
          <a:xfrm>
            <a:off x="11378772" y="6333134"/>
            <a:ext cx="731509"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2061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5"/>
        <p:cNvGrpSpPr/>
        <p:nvPr/>
      </p:nvGrpSpPr>
      <p:grpSpPr>
        <a:xfrm>
          <a:off x="0" y="0"/>
          <a:ext cx="0" cy="0"/>
          <a:chOff x="0" y="0"/>
          <a:chExt cx="0" cy="0"/>
        </a:xfrm>
      </p:grpSpPr>
      <p:sp>
        <p:nvSpPr>
          <p:cNvPr id="36" name="Google Shape;36;p5"/>
          <p:cNvSpPr/>
          <p:nvPr/>
        </p:nvSpPr>
        <p:spPr>
          <a:xfrm>
            <a:off x="0" y="0"/>
            <a:ext cx="12188825" cy="650400"/>
          </a:xfrm>
          <a:prstGeom prst="rect">
            <a:avLst/>
          </a:pr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1799"/>
          </a:p>
        </p:txBody>
      </p:sp>
      <p:grpSp>
        <p:nvGrpSpPr>
          <p:cNvPr id="37" name="Google Shape;37;p5"/>
          <p:cNvGrpSpPr/>
          <p:nvPr/>
        </p:nvGrpSpPr>
        <p:grpSpPr>
          <a:xfrm>
            <a:off x="1106748" y="1588427"/>
            <a:ext cx="994057" cy="61102"/>
            <a:chOff x="4580561" y="2589004"/>
            <a:chExt cx="1064464" cy="25200"/>
          </a:xfrm>
        </p:grpSpPr>
        <p:sp>
          <p:nvSpPr>
            <p:cNvPr id="38" name="Google Shape;38;p5"/>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sp>
          <p:nvSpPr>
            <p:cNvPr id="39" name="Google Shape;39;p5"/>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grpSp>
      <p:sp>
        <p:nvSpPr>
          <p:cNvPr id="40" name="Google Shape;40;p5"/>
          <p:cNvSpPr txBox="1">
            <a:spLocks noGrp="1"/>
          </p:cNvSpPr>
          <p:nvPr>
            <p:ph type="title"/>
          </p:nvPr>
        </p:nvSpPr>
        <p:spPr>
          <a:xfrm>
            <a:off x="972347" y="1758200"/>
            <a:ext cx="10248630" cy="7137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dk2"/>
              </a:buClr>
              <a:buSzPts val="3500"/>
              <a:buNone/>
              <a:defRPr sz="3499">
                <a:solidFill>
                  <a:schemeClr val="dk2"/>
                </a:solidFill>
              </a:defRPr>
            </a:lvl1pPr>
            <a:lvl2pPr lvl="1">
              <a:spcBef>
                <a:spcPts val="0"/>
              </a:spcBef>
              <a:spcAft>
                <a:spcPts val="0"/>
              </a:spcAft>
              <a:buClr>
                <a:schemeClr val="dk2"/>
              </a:buClr>
              <a:buSzPts val="3500"/>
              <a:buNone/>
              <a:defRPr sz="3499">
                <a:solidFill>
                  <a:schemeClr val="dk2"/>
                </a:solidFill>
              </a:defRPr>
            </a:lvl2pPr>
            <a:lvl3pPr lvl="2">
              <a:spcBef>
                <a:spcPts val="0"/>
              </a:spcBef>
              <a:spcAft>
                <a:spcPts val="0"/>
              </a:spcAft>
              <a:buClr>
                <a:schemeClr val="dk2"/>
              </a:buClr>
              <a:buSzPts val="3500"/>
              <a:buNone/>
              <a:defRPr sz="3499">
                <a:solidFill>
                  <a:schemeClr val="dk2"/>
                </a:solidFill>
              </a:defRPr>
            </a:lvl3pPr>
            <a:lvl4pPr lvl="3">
              <a:spcBef>
                <a:spcPts val="0"/>
              </a:spcBef>
              <a:spcAft>
                <a:spcPts val="0"/>
              </a:spcAft>
              <a:buClr>
                <a:schemeClr val="dk2"/>
              </a:buClr>
              <a:buSzPts val="3500"/>
              <a:buNone/>
              <a:defRPr sz="3499">
                <a:solidFill>
                  <a:schemeClr val="dk2"/>
                </a:solidFill>
              </a:defRPr>
            </a:lvl4pPr>
            <a:lvl5pPr lvl="4">
              <a:spcBef>
                <a:spcPts val="0"/>
              </a:spcBef>
              <a:spcAft>
                <a:spcPts val="0"/>
              </a:spcAft>
              <a:buClr>
                <a:schemeClr val="dk2"/>
              </a:buClr>
              <a:buSzPts val="3500"/>
              <a:buNone/>
              <a:defRPr sz="3499">
                <a:solidFill>
                  <a:schemeClr val="dk2"/>
                </a:solidFill>
              </a:defRPr>
            </a:lvl5pPr>
            <a:lvl6pPr lvl="5">
              <a:spcBef>
                <a:spcPts val="0"/>
              </a:spcBef>
              <a:spcAft>
                <a:spcPts val="0"/>
              </a:spcAft>
              <a:buClr>
                <a:schemeClr val="dk2"/>
              </a:buClr>
              <a:buSzPts val="3500"/>
              <a:buNone/>
              <a:defRPr sz="3499">
                <a:solidFill>
                  <a:schemeClr val="dk2"/>
                </a:solidFill>
              </a:defRPr>
            </a:lvl6pPr>
            <a:lvl7pPr lvl="6">
              <a:spcBef>
                <a:spcPts val="0"/>
              </a:spcBef>
              <a:spcAft>
                <a:spcPts val="0"/>
              </a:spcAft>
              <a:buClr>
                <a:schemeClr val="dk2"/>
              </a:buClr>
              <a:buSzPts val="3500"/>
              <a:buNone/>
              <a:defRPr sz="3499">
                <a:solidFill>
                  <a:schemeClr val="dk2"/>
                </a:solidFill>
              </a:defRPr>
            </a:lvl7pPr>
            <a:lvl8pPr lvl="7">
              <a:spcBef>
                <a:spcPts val="0"/>
              </a:spcBef>
              <a:spcAft>
                <a:spcPts val="0"/>
              </a:spcAft>
              <a:buClr>
                <a:schemeClr val="dk2"/>
              </a:buClr>
              <a:buSzPts val="3500"/>
              <a:buNone/>
              <a:defRPr sz="3499">
                <a:solidFill>
                  <a:schemeClr val="dk2"/>
                </a:solidFill>
              </a:defRPr>
            </a:lvl8pPr>
            <a:lvl9pPr lvl="8">
              <a:spcBef>
                <a:spcPts val="0"/>
              </a:spcBef>
              <a:spcAft>
                <a:spcPts val="0"/>
              </a:spcAft>
              <a:buClr>
                <a:schemeClr val="dk2"/>
              </a:buClr>
              <a:buSzPts val="3500"/>
              <a:buNone/>
              <a:defRPr sz="3499">
                <a:solidFill>
                  <a:schemeClr val="dk2"/>
                </a:solidFill>
              </a:defRPr>
            </a:lvl9pPr>
          </a:lstStyle>
          <a:p>
            <a:endParaRPr/>
          </a:p>
        </p:txBody>
      </p:sp>
      <p:sp>
        <p:nvSpPr>
          <p:cNvPr id="41" name="Google Shape;41;p5"/>
          <p:cNvSpPr txBox="1">
            <a:spLocks noGrp="1"/>
          </p:cNvSpPr>
          <p:nvPr>
            <p:ph type="body" idx="1"/>
          </p:nvPr>
        </p:nvSpPr>
        <p:spPr>
          <a:xfrm>
            <a:off x="972181" y="2771833"/>
            <a:ext cx="5031189" cy="3014700"/>
          </a:xfrm>
          <a:prstGeom prst="rect">
            <a:avLst/>
          </a:prstGeom>
        </p:spPr>
        <p:txBody>
          <a:bodyPr spcFirstLastPara="1" wrap="square" lIns="121900" tIns="121900" rIns="121900" bIns="121900" anchor="t" anchorCtr="0">
            <a:noAutofit/>
          </a:bodyPr>
          <a:lstStyle>
            <a:lvl1pPr marL="457063" lvl="0" indent="-336449">
              <a:spcBef>
                <a:spcPts val="0"/>
              </a:spcBef>
              <a:spcAft>
                <a:spcPts val="0"/>
              </a:spcAft>
              <a:buSzPts val="1700"/>
              <a:buChar char="●"/>
              <a:defRPr/>
            </a:lvl1pPr>
            <a:lvl2pPr marL="914126" lvl="1" indent="-323753">
              <a:spcBef>
                <a:spcPts val="2099"/>
              </a:spcBef>
              <a:spcAft>
                <a:spcPts val="0"/>
              </a:spcAft>
              <a:buSzPts val="1500"/>
              <a:buChar char="○"/>
              <a:defRPr/>
            </a:lvl2pPr>
            <a:lvl3pPr marL="1371189" lvl="2" indent="-323753">
              <a:spcBef>
                <a:spcPts val="2099"/>
              </a:spcBef>
              <a:spcAft>
                <a:spcPts val="0"/>
              </a:spcAft>
              <a:buSzPts val="1500"/>
              <a:buChar char="■"/>
              <a:defRPr/>
            </a:lvl3pPr>
            <a:lvl4pPr marL="1828251" lvl="3" indent="-323753">
              <a:spcBef>
                <a:spcPts val="2099"/>
              </a:spcBef>
              <a:spcAft>
                <a:spcPts val="0"/>
              </a:spcAft>
              <a:buSzPts val="1500"/>
              <a:buChar char="●"/>
              <a:defRPr/>
            </a:lvl4pPr>
            <a:lvl5pPr marL="2285314" lvl="4" indent="-323753">
              <a:spcBef>
                <a:spcPts val="2099"/>
              </a:spcBef>
              <a:spcAft>
                <a:spcPts val="0"/>
              </a:spcAft>
              <a:buSzPts val="1500"/>
              <a:buChar char="○"/>
              <a:defRPr/>
            </a:lvl5pPr>
            <a:lvl6pPr marL="2742377" lvl="5" indent="-323753">
              <a:spcBef>
                <a:spcPts val="2099"/>
              </a:spcBef>
              <a:spcAft>
                <a:spcPts val="0"/>
              </a:spcAft>
              <a:buSzPts val="1500"/>
              <a:buChar char="■"/>
              <a:defRPr/>
            </a:lvl6pPr>
            <a:lvl7pPr marL="3199440" lvl="6" indent="-323753">
              <a:spcBef>
                <a:spcPts val="2099"/>
              </a:spcBef>
              <a:spcAft>
                <a:spcPts val="0"/>
              </a:spcAft>
              <a:buSzPts val="1500"/>
              <a:buChar char="●"/>
              <a:defRPr/>
            </a:lvl7pPr>
            <a:lvl8pPr marL="3656503" lvl="7" indent="-323753">
              <a:spcBef>
                <a:spcPts val="2099"/>
              </a:spcBef>
              <a:spcAft>
                <a:spcPts val="0"/>
              </a:spcAft>
              <a:buSzPts val="1500"/>
              <a:buChar char="○"/>
              <a:defRPr/>
            </a:lvl8pPr>
            <a:lvl9pPr marL="4113566" lvl="8" indent="-323753">
              <a:spcBef>
                <a:spcPts val="2099"/>
              </a:spcBef>
              <a:spcAft>
                <a:spcPts val="2099"/>
              </a:spcAft>
              <a:buSzPts val="1500"/>
              <a:buChar char="■"/>
              <a:defRPr/>
            </a:lvl9pPr>
          </a:lstStyle>
          <a:p>
            <a:endParaRPr/>
          </a:p>
        </p:txBody>
      </p:sp>
      <p:sp>
        <p:nvSpPr>
          <p:cNvPr id="42" name="Google Shape;42;p5"/>
          <p:cNvSpPr txBox="1">
            <a:spLocks noGrp="1"/>
          </p:cNvSpPr>
          <p:nvPr>
            <p:ph type="body" idx="2"/>
          </p:nvPr>
        </p:nvSpPr>
        <p:spPr>
          <a:xfrm>
            <a:off x="6189859" y="2771833"/>
            <a:ext cx="5031189" cy="3014700"/>
          </a:xfrm>
          <a:prstGeom prst="rect">
            <a:avLst/>
          </a:prstGeom>
        </p:spPr>
        <p:txBody>
          <a:bodyPr spcFirstLastPara="1" wrap="square" lIns="121900" tIns="121900" rIns="121900" bIns="121900" anchor="t" anchorCtr="0">
            <a:noAutofit/>
          </a:bodyPr>
          <a:lstStyle>
            <a:lvl1pPr marL="457063" lvl="0" indent="-336449">
              <a:spcBef>
                <a:spcPts val="0"/>
              </a:spcBef>
              <a:spcAft>
                <a:spcPts val="0"/>
              </a:spcAft>
              <a:buSzPts val="1700"/>
              <a:buChar char="●"/>
              <a:defRPr/>
            </a:lvl1pPr>
            <a:lvl2pPr marL="914126" lvl="1" indent="-323753">
              <a:spcBef>
                <a:spcPts val="2099"/>
              </a:spcBef>
              <a:spcAft>
                <a:spcPts val="0"/>
              </a:spcAft>
              <a:buSzPts val="1500"/>
              <a:buChar char="○"/>
              <a:defRPr/>
            </a:lvl2pPr>
            <a:lvl3pPr marL="1371189" lvl="2" indent="-323753">
              <a:spcBef>
                <a:spcPts val="2099"/>
              </a:spcBef>
              <a:spcAft>
                <a:spcPts val="0"/>
              </a:spcAft>
              <a:buSzPts val="1500"/>
              <a:buChar char="■"/>
              <a:defRPr/>
            </a:lvl3pPr>
            <a:lvl4pPr marL="1828251" lvl="3" indent="-323753">
              <a:spcBef>
                <a:spcPts val="2099"/>
              </a:spcBef>
              <a:spcAft>
                <a:spcPts val="0"/>
              </a:spcAft>
              <a:buSzPts val="1500"/>
              <a:buChar char="●"/>
              <a:defRPr/>
            </a:lvl4pPr>
            <a:lvl5pPr marL="2285314" lvl="4" indent="-323753">
              <a:spcBef>
                <a:spcPts val="2099"/>
              </a:spcBef>
              <a:spcAft>
                <a:spcPts val="0"/>
              </a:spcAft>
              <a:buSzPts val="1500"/>
              <a:buChar char="○"/>
              <a:defRPr/>
            </a:lvl5pPr>
            <a:lvl6pPr marL="2742377" lvl="5" indent="-323753">
              <a:spcBef>
                <a:spcPts val="2099"/>
              </a:spcBef>
              <a:spcAft>
                <a:spcPts val="0"/>
              </a:spcAft>
              <a:buSzPts val="1500"/>
              <a:buChar char="■"/>
              <a:defRPr/>
            </a:lvl6pPr>
            <a:lvl7pPr marL="3199440" lvl="6" indent="-323753">
              <a:spcBef>
                <a:spcPts val="2099"/>
              </a:spcBef>
              <a:spcAft>
                <a:spcPts val="0"/>
              </a:spcAft>
              <a:buSzPts val="1500"/>
              <a:buChar char="●"/>
              <a:defRPr/>
            </a:lvl7pPr>
            <a:lvl8pPr marL="3656503" lvl="7" indent="-323753">
              <a:spcBef>
                <a:spcPts val="2099"/>
              </a:spcBef>
              <a:spcAft>
                <a:spcPts val="0"/>
              </a:spcAft>
              <a:buSzPts val="1500"/>
              <a:buChar char="○"/>
              <a:defRPr/>
            </a:lvl8pPr>
            <a:lvl9pPr marL="4113566" lvl="8" indent="-323753">
              <a:spcBef>
                <a:spcPts val="2099"/>
              </a:spcBef>
              <a:spcAft>
                <a:spcPts val="2099"/>
              </a:spcAft>
              <a:buSzPts val="1500"/>
              <a:buChar char="■"/>
              <a:defRPr/>
            </a:lvl9pPr>
          </a:lstStyle>
          <a:p>
            <a:endParaRPr/>
          </a:p>
        </p:txBody>
      </p:sp>
      <p:sp>
        <p:nvSpPr>
          <p:cNvPr id="43" name="Google Shape;43;p5"/>
          <p:cNvSpPr txBox="1">
            <a:spLocks noGrp="1"/>
          </p:cNvSpPr>
          <p:nvPr>
            <p:ph type="sldNum" idx="12"/>
          </p:nvPr>
        </p:nvSpPr>
        <p:spPr>
          <a:xfrm>
            <a:off x="11378772" y="6333134"/>
            <a:ext cx="731509"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46375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p:nvPr/>
        </p:nvSpPr>
        <p:spPr>
          <a:xfrm>
            <a:off x="0" y="0"/>
            <a:ext cx="12188825" cy="650400"/>
          </a:xfrm>
          <a:prstGeom prst="rect">
            <a:avLst/>
          </a:pr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1799"/>
          </a:p>
        </p:txBody>
      </p:sp>
      <p:grpSp>
        <p:nvGrpSpPr>
          <p:cNvPr id="46" name="Google Shape;46;p6"/>
          <p:cNvGrpSpPr/>
          <p:nvPr/>
        </p:nvGrpSpPr>
        <p:grpSpPr>
          <a:xfrm>
            <a:off x="1106748" y="1588427"/>
            <a:ext cx="994057" cy="61102"/>
            <a:chOff x="4580561" y="2589004"/>
            <a:chExt cx="1064464" cy="25200"/>
          </a:xfrm>
        </p:grpSpPr>
        <p:sp>
          <p:nvSpPr>
            <p:cNvPr id="47" name="Google Shape;47;p6"/>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sp>
          <p:nvSpPr>
            <p:cNvPr id="48" name="Google Shape;48;p6"/>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grpSp>
      <p:sp>
        <p:nvSpPr>
          <p:cNvPr id="49" name="Google Shape;49;p6"/>
          <p:cNvSpPr txBox="1">
            <a:spLocks noGrp="1"/>
          </p:cNvSpPr>
          <p:nvPr>
            <p:ph type="title"/>
          </p:nvPr>
        </p:nvSpPr>
        <p:spPr>
          <a:xfrm>
            <a:off x="972347" y="1758200"/>
            <a:ext cx="10248630" cy="7137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dk2"/>
              </a:buClr>
              <a:buSzPts val="3500"/>
              <a:buNone/>
              <a:defRPr sz="3499">
                <a:solidFill>
                  <a:schemeClr val="dk2"/>
                </a:solidFill>
              </a:defRPr>
            </a:lvl1pPr>
            <a:lvl2pPr lvl="1">
              <a:spcBef>
                <a:spcPts val="0"/>
              </a:spcBef>
              <a:spcAft>
                <a:spcPts val="0"/>
              </a:spcAft>
              <a:buClr>
                <a:schemeClr val="dk2"/>
              </a:buClr>
              <a:buSzPts val="3500"/>
              <a:buNone/>
              <a:defRPr sz="3499">
                <a:solidFill>
                  <a:schemeClr val="dk2"/>
                </a:solidFill>
              </a:defRPr>
            </a:lvl2pPr>
            <a:lvl3pPr lvl="2">
              <a:spcBef>
                <a:spcPts val="0"/>
              </a:spcBef>
              <a:spcAft>
                <a:spcPts val="0"/>
              </a:spcAft>
              <a:buClr>
                <a:schemeClr val="dk2"/>
              </a:buClr>
              <a:buSzPts val="3500"/>
              <a:buNone/>
              <a:defRPr sz="3499">
                <a:solidFill>
                  <a:schemeClr val="dk2"/>
                </a:solidFill>
              </a:defRPr>
            </a:lvl3pPr>
            <a:lvl4pPr lvl="3">
              <a:spcBef>
                <a:spcPts val="0"/>
              </a:spcBef>
              <a:spcAft>
                <a:spcPts val="0"/>
              </a:spcAft>
              <a:buClr>
                <a:schemeClr val="dk2"/>
              </a:buClr>
              <a:buSzPts val="3500"/>
              <a:buNone/>
              <a:defRPr sz="3499">
                <a:solidFill>
                  <a:schemeClr val="dk2"/>
                </a:solidFill>
              </a:defRPr>
            </a:lvl4pPr>
            <a:lvl5pPr lvl="4">
              <a:spcBef>
                <a:spcPts val="0"/>
              </a:spcBef>
              <a:spcAft>
                <a:spcPts val="0"/>
              </a:spcAft>
              <a:buClr>
                <a:schemeClr val="dk2"/>
              </a:buClr>
              <a:buSzPts val="3500"/>
              <a:buNone/>
              <a:defRPr sz="3499">
                <a:solidFill>
                  <a:schemeClr val="dk2"/>
                </a:solidFill>
              </a:defRPr>
            </a:lvl5pPr>
            <a:lvl6pPr lvl="5">
              <a:spcBef>
                <a:spcPts val="0"/>
              </a:spcBef>
              <a:spcAft>
                <a:spcPts val="0"/>
              </a:spcAft>
              <a:buClr>
                <a:schemeClr val="dk2"/>
              </a:buClr>
              <a:buSzPts val="3500"/>
              <a:buNone/>
              <a:defRPr sz="3499">
                <a:solidFill>
                  <a:schemeClr val="dk2"/>
                </a:solidFill>
              </a:defRPr>
            </a:lvl6pPr>
            <a:lvl7pPr lvl="6">
              <a:spcBef>
                <a:spcPts val="0"/>
              </a:spcBef>
              <a:spcAft>
                <a:spcPts val="0"/>
              </a:spcAft>
              <a:buClr>
                <a:schemeClr val="dk2"/>
              </a:buClr>
              <a:buSzPts val="3500"/>
              <a:buNone/>
              <a:defRPr sz="3499">
                <a:solidFill>
                  <a:schemeClr val="dk2"/>
                </a:solidFill>
              </a:defRPr>
            </a:lvl7pPr>
            <a:lvl8pPr lvl="7">
              <a:spcBef>
                <a:spcPts val="0"/>
              </a:spcBef>
              <a:spcAft>
                <a:spcPts val="0"/>
              </a:spcAft>
              <a:buClr>
                <a:schemeClr val="dk2"/>
              </a:buClr>
              <a:buSzPts val="3500"/>
              <a:buNone/>
              <a:defRPr sz="3499">
                <a:solidFill>
                  <a:schemeClr val="dk2"/>
                </a:solidFill>
              </a:defRPr>
            </a:lvl8pPr>
            <a:lvl9pPr lvl="8">
              <a:spcBef>
                <a:spcPts val="0"/>
              </a:spcBef>
              <a:spcAft>
                <a:spcPts val="0"/>
              </a:spcAft>
              <a:buClr>
                <a:schemeClr val="dk2"/>
              </a:buClr>
              <a:buSzPts val="3500"/>
              <a:buNone/>
              <a:defRPr sz="3499">
                <a:solidFill>
                  <a:schemeClr val="dk2"/>
                </a:solidFill>
              </a:defRPr>
            </a:lvl9pPr>
          </a:lstStyle>
          <a:p>
            <a:endParaRPr/>
          </a:p>
        </p:txBody>
      </p:sp>
      <p:sp>
        <p:nvSpPr>
          <p:cNvPr id="50" name="Google Shape;50;p6"/>
          <p:cNvSpPr txBox="1">
            <a:spLocks noGrp="1"/>
          </p:cNvSpPr>
          <p:nvPr>
            <p:ph type="sldNum" idx="12"/>
          </p:nvPr>
        </p:nvSpPr>
        <p:spPr>
          <a:xfrm>
            <a:off x="11378772" y="6333134"/>
            <a:ext cx="731509"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75136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sp>
        <p:nvSpPr>
          <p:cNvPr id="52" name="Google Shape;52;p7"/>
          <p:cNvSpPr/>
          <p:nvPr/>
        </p:nvSpPr>
        <p:spPr>
          <a:xfrm>
            <a:off x="0" y="0"/>
            <a:ext cx="12188825" cy="650400"/>
          </a:xfrm>
          <a:prstGeom prst="rect">
            <a:avLst/>
          </a:pr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1799"/>
          </a:p>
        </p:txBody>
      </p:sp>
      <p:grpSp>
        <p:nvGrpSpPr>
          <p:cNvPr id="53" name="Google Shape;53;p7"/>
          <p:cNvGrpSpPr/>
          <p:nvPr/>
        </p:nvGrpSpPr>
        <p:grpSpPr>
          <a:xfrm>
            <a:off x="1106748" y="1588427"/>
            <a:ext cx="994057" cy="61102"/>
            <a:chOff x="4580561" y="2589004"/>
            <a:chExt cx="1064464" cy="25200"/>
          </a:xfrm>
        </p:grpSpPr>
        <p:sp>
          <p:nvSpPr>
            <p:cNvPr id="54" name="Google Shape;54;p7"/>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sp>
          <p:nvSpPr>
            <p:cNvPr id="55" name="Google Shape;55;p7"/>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grpSp>
      <p:sp>
        <p:nvSpPr>
          <p:cNvPr id="56" name="Google Shape;56;p7"/>
          <p:cNvSpPr txBox="1">
            <a:spLocks noGrp="1"/>
          </p:cNvSpPr>
          <p:nvPr>
            <p:ph type="title"/>
          </p:nvPr>
        </p:nvSpPr>
        <p:spPr>
          <a:xfrm>
            <a:off x="973079" y="1758200"/>
            <a:ext cx="4400154" cy="18420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dk2"/>
              </a:buClr>
              <a:buSzPts val="3500"/>
              <a:buNone/>
              <a:defRPr sz="3499">
                <a:solidFill>
                  <a:schemeClr val="dk2"/>
                </a:solidFill>
              </a:defRPr>
            </a:lvl1pPr>
            <a:lvl2pPr lvl="1">
              <a:spcBef>
                <a:spcPts val="0"/>
              </a:spcBef>
              <a:spcAft>
                <a:spcPts val="0"/>
              </a:spcAft>
              <a:buClr>
                <a:schemeClr val="dk2"/>
              </a:buClr>
              <a:buSzPts val="3500"/>
              <a:buNone/>
              <a:defRPr sz="3499">
                <a:solidFill>
                  <a:schemeClr val="dk2"/>
                </a:solidFill>
              </a:defRPr>
            </a:lvl2pPr>
            <a:lvl3pPr lvl="2">
              <a:spcBef>
                <a:spcPts val="0"/>
              </a:spcBef>
              <a:spcAft>
                <a:spcPts val="0"/>
              </a:spcAft>
              <a:buClr>
                <a:schemeClr val="dk2"/>
              </a:buClr>
              <a:buSzPts val="3500"/>
              <a:buNone/>
              <a:defRPr sz="3499">
                <a:solidFill>
                  <a:schemeClr val="dk2"/>
                </a:solidFill>
              </a:defRPr>
            </a:lvl3pPr>
            <a:lvl4pPr lvl="3">
              <a:spcBef>
                <a:spcPts val="0"/>
              </a:spcBef>
              <a:spcAft>
                <a:spcPts val="0"/>
              </a:spcAft>
              <a:buClr>
                <a:schemeClr val="dk2"/>
              </a:buClr>
              <a:buSzPts val="3500"/>
              <a:buNone/>
              <a:defRPr sz="3499">
                <a:solidFill>
                  <a:schemeClr val="dk2"/>
                </a:solidFill>
              </a:defRPr>
            </a:lvl4pPr>
            <a:lvl5pPr lvl="4">
              <a:spcBef>
                <a:spcPts val="0"/>
              </a:spcBef>
              <a:spcAft>
                <a:spcPts val="0"/>
              </a:spcAft>
              <a:buClr>
                <a:schemeClr val="dk2"/>
              </a:buClr>
              <a:buSzPts val="3500"/>
              <a:buNone/>
              <a:defRPr sz="3499">
                <a:solidFill>
                  <a:schemeClr val="dk2"/>
                </a:solidFill>
              </a:defRPr>
            </a:lvl5pPr>
            <a:lvl6pPr lvl="5">
              <a:spcBef>
                <a:spcPts val="0"/>
              </a:spcBef>
              <a:spcAft>
                <a:spcPts val="0"/>
              </a:spcAft>
              <a:buClr>
                <a:schemeClr val="dk2"/>
              </a:buClr>
              <a:buSzPts val="3500"/>
              <a:buNone/>
              <a:defRPr sz="3499">
                <a:solidFill>
                  <a:schemeClr val="dk2"/>
                </a:solidFill>
              </a:defRPr>
            </a:lvl6pPr>
            <a:lvl7pPr lvl="6">
              <a:spcBef>
                <a:spcPts val="0"/>
              </a:spcBef>
              <a:spcAft>
                <a:spcPts val="0"/>
              </a:spcAft>
              <a:buClr>
                <a:schemeClr val="dk2"/>
              </a:buClr>
              <a:buSzPts val="3500"/>
              <a:buNone/>
              <a:defRPr sz="3499">
                <a:solidFill>
                  <a:schemeClr val="dk2"/>
                </a:solidFill>
              </a:defRPr>
            </a:lvl7pPr>
            <a:lvl8pPr lvl="7">
              <a:spcBef>
                <a:spcPts val="0"/>
              </a:spcBef>
              <a:spcAft>
                <a:spcPts val="0"/>
              </a:spcAft>
              <a:buClr>
                <a:schemeClr val="dk2"/>
              </a:buClr>
              <a:buSzPts val="3500"/>
              <a:buNone/>
              <a:defRPr sz="3499">
                <a:solidFill>
                  <a:schemeClr val="dk2"/>
                </a:solidFill>
              </a:defRPr>
            </a:lvl8pPr>
            <a:lvl9pPr lvl="8">
              <a:spcBef>
                <a:spcPts val="0"/>
              </a:spcBef>
              <a:spcAft>
                <a:spcPts val="0"/>
              </a:spcAft>
              <a:buClr>
                <a:schemeClr val="dk2"/>
              </a:buClr>
              <a:buSzPts val="3500"/>
              <a:buNone/>
              <a:defRPr sz="3499">
                <a:solidFill>
                  <a:schemeClr val="dk2"/>
                </a:solidFill>
              </a:defRPr>
            </a:lvl9pPr>
          </a:lstStyle>
          <a:p>
            <a:endParaRPr/>
          </a:p>
        </p:txBody>
      </p:sp>
      <p:sp>
        <p:nvSpPr>
          <p:cNvPr id="57" name="Google Shape;57;p7"/>
          <p:cNvSpPr txBox="1">
            <a:spLocks noGrp="1"/>
          </p:cNvSpPr>
          <p:nvPr>
            <p:ph type="body" idx="1"/>
          </p:nvPr>
        </p:nvSpPr>
        <p:spPr>
          <a:xfrm>
            <a:off x="961382" y="3708967"/>
            <a:ext cx="4400154" cy="2130000"/>
          </a:xfrm>
          <a:prstGeom prst="rect">
            <a:avLst/>
          </a:prstGeom>
        </p:spPr>
        <p:txBody>
          <a:bodyPr spcFirstLastPara="1" wrap="square" lIns="121900" tIns="121900" rIns="121900" bIns="121900" anchor="t" anchorCtr="0">
            <a:noAutofit/>
          </a:bodyPr>
          <a:lstStyle>
            <a:lvl1pPr marL="457063" lvl="0" indent="-336449">
              <a:spcBef>
                <a:spcPts val="0"/>
              </a:spcBef>
              <a:spcAft>
                <a:spcPts val="0"/>
              </a:spcAft>
              <a:buSzPts val="1700"/>
              <a:buChar char="●"/>
              <a:defRPr/>
            </a:lvl1pPr>
            <a:lvl2pPr marL="914126" lvl="1" indent="-323753">
              <a:spcBef>
                <a:spcPts val="2099"/>
              </a:spcBef>
              <a:spcAft>
                <a:spcPts val="0"/>
              </a:spcAft>
              <a:buSzPts val="1500"/>
              <a:buChar char="○"/>
              <a:defRPr/>
            </a:lvl2pPr>
            <a:lvl3pPr marL="1371189" lvl="2" indent="-323753">
              <a:spcBef>
                <a:spcPts val="2099"/>
              </a:spcBef>
              <a:spcAft>
                <a:spcPts val="0"/>
              </a:spcAft>
              <a:buSzPts val="1500"/>
              <a:buChar char="■"/>
              <a:defRPr/>
            </a:lvl3pPr>
            <a:lvl4pPr marL="1828251" lvl="3" indent="-323753">
              <a:spcBef>
                <a:spcPts val="2099"/>
              </a:spcBef>
              <a:spcAft>
                <a:spcPts val="0"/>
              </a:spcAft>
              <a:buSzPts val="1500"/>
              <a:buChar char="●"/>
              <a:defRPr/>
            </a:lvl4pPr>
            <a:lvl5pPr marL="2285314" lvl="4" indent="-323753">
              <a:spcBef>
                <a:spcPts val="2099"/>
              </a:spcBef>
              <a:spcAft>
                <a:spcPts val="0"/>
              </a:spcAft>
              <a:buSzPts val="1500"/>
              <a:buChar char="○"/>
              <a:defRPr/>
            </a:lvl5pPr>
            <a:lvl6pPr marL="2742377" lvl="5" indent="-323753">
              <a:spcBef>
                <a:spcPts val="2099"/>
              </a:spcBef>
              <a:spcAft>
                <a:spcPts val="0"/>
              </a:spcAft>
              <a:buSzPts val="1500"/>
              <a:buChar char="■"/>
              <a:defRPr/>
            </a:lvl6pPr>
            <a:lvl7pPr marL="3199440" lvl="6" indent="-323753">
              <a:spcBef>
                <a:spcPts val="2099"/>
              </a:spcBef>
              <a:spcAft>
                <a:spcPts val="0"/>
              </a:spcAft>
              <a:buSzPts val="1500"/>
              <a:buChar char="●"/>
              <a:defRPr/>
            </a:lvl7pPr>
            <a:lvl8pPr marL="3656503" lvl="7" indent="-323753">
              <a:spcBef>
                <a:spcPts val="2099"/>
              </a:spcBef>
              <a:spcAft>
                <a:spcPts val="0"/>
              </a:spcAft>
              <a:buSzPts val="1500"/>
              <a:buChar char="○"/>
              <a:defRPr/>
            </a:lvl8pPr>
            <a:lvl9pPr marL="4113566" lvl="8" indent="-323753">
              <a:spcBef>
                <a:spcPts val="2099"/>
              </a:spcBef>
              <a:spcAft>
                <a:spcPts val="2099"/>
              </a:spcAft>
              <a:buSzPts val="1500"/>
              <a:buChar char="■"/>
              <a:defRPr/>
            </a:lvl9pPr>
          </a:lstStyle>
          <a:p>
            <a:endParaRPr/>
          </a:p>
        </p:txBody>
      </p:sp>
      <p:sp>
        <p:nvSpPr>
          <p:cNvPr id="58" name="Google Shape;58;p7"/>
          <p:cNvSpPr txBox="1">
            <a:spLocks noGrp="1"/>
          </p:cNvSpPr>
          <p:nvPr>
            <p:ph type="sldNum" idx="12"/>
          </p:nvPr>
        </p:nvSpPr>
        <p:spPr>
          <a:xfrm>
            <a:off x="11378772" y="6333134"/>
            <a:ext cx="731509"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747796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59"/>
        <p:cNvGrpSpPr/>
        <p:nvPr/>
      </p:nvGrpSpPr>
      <p:grpSpPr>
        <a:xfrm>
          <a:off x="0" y="0"/>
          <a:ext cx="0" cy="0"/>
          <a:chOff x="0" y="0"/>
          <a:chExt cx="0" cy="0"/>
        </a:xfrm>
      </p:grpSpPr>
      <p:grpSp>
        <p:nvGrpSpPr>
          <p:cNvPr id="60" name="Google Shape;60;p8"/>
          <p:cNvGrpSpPr/>
          <p:nvPr/>
        </p:nvGrpSpPr>
        <p:grpSpPr>
          <a:xfrm>
            <a:off x="1106748" y="5558926"/>
            <a:ext cx="994057" cy="61102"/>
            <a:chOff x="4580561" y="2589004"/>
            <a:chExt cx="1064464" cy="25200"/>
          </a:xfrm>
        </p:grpSpPr>
        <p:sp>
          <p:nvSpPr>
            <p:cNvPr id="61" name="Google Shape;61;p8"/>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sp>
          <p:nvSpPr>
            <p:cNvPr id="62" name="Google Shape;62;p8"/>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grpSp>
      <p:sp>
        <p:nvSpPr>
          <p:cNvPr id="63" name="Google Shape;63;p8"/>
          <p:cNvSpPr txBox="1">
            <a:spLocks noGrp="1"/>
          </p:cNvSpPr>
          <p:nvPr>
            <p:ph type="title"/>
          </p:nvPr>
        </p:nvSpPr>
        <p:spPr>
          <a:xfrm>
            <a:off x="972347" y="1152400"/>
            <a:ext cx="9359062" cy="39801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lt1"/>
              </a:buClr>
              <a:buSzPts val="4800"/>
              <a:buNone/>
              <a:defRPr sz="4799">
                <a:solidFill>
                  <a:schemeClr val="lt1"/>
                </a:solidFill>
              </a:defRPr>
            </a:lvl1pPr>
            <a:lvl2pPr lvl="1">
              <a:spcBef>
                <a:spcPts val="0"/>
              </a:spcBef>
              <a:spcAft>
                <a:spcPts val="0"/>
              </a:spcAft>
              <a:buClr>
                <a:schemeClr val="lt1"/>
              </a:buClr>
              <a:buSzPts val="4800"/>
              <a:buNone/>
              <a:defRPr sz="4799">
                <a:solidFill>
                  <a:schemeClr val="lt1"/>
                </a:solidFill>
              </a:defRPr>
            </a:lvl2pPr>
            <a:lvl3pPr lvl="2">
              <a:spcBef>
                <a:spcPts val="0"/>
              </a:spcBef>
              <a:spcAft>
                <a:spcPts val="0"/>
              </a:spcAft>
              <a:buClr>
                <a:schemeClr val="lt1"/>
              </a:buClr>
              <a:buSzPts val="4800"/>
              <a:buNone/>
              <a:defRPr sz="4799">
                <a:solidFill>
                  <a:schemeClr val="lt1"/>
                </a:solidFill>
              </a:defRPr>
            </a:lvl3pPr>
            <a:lvl4pPr lvl="3">
              <a:spcBef>
                <a:spcPts val="0"/>
              </a:spcBef>
              <a:spcAft>
                <a:spcPts val="0"/>
              </a:spcAft>
              <a:buClr>
                <a:schemeClr val="lt1"/>
              </a:buClr>
              <a:buSzPts val="4800"/>
              <a:buNone/>
              <a:defRPr sz="4799">
                <a:solidFill>
                  <a:schemeClr val="lt1"/>
                </a:solidFill>
              </a:defRPr>
            </a:lvl4pPr>
            <a:lvl5pPr lvl="4">
              <a:spcBef>
                <a:spcPts val="0"/>
              </a:spcBef>
              <a:spcAft>
                <a:spcPts val="0"/>
              </a:spcAft>
              <a:buClr>
                <a:schemeClr val="lt1"/>
              </a:buClr>
              <a:buSzPts val="4800"/>
              <a:buNone/>
              <a:defRPr sz="4799">
                <a:solidFill>
                  <a:schemeClr val="lt1"/>
                </a:solidFill>
              </a:defRPr>
            </a:lvl5pPr>
            <a:lvl6pPr lvl="5">
              <a:spcBef>
                <a:spcPts val="0"/>
              </a:spcBef>
              <a:spcAft>
                <a:spcPts val="0"/>
              </a:spcAft>
              <a:buClr>
                <a:schemeClr val="lt1"/>
              </a:buClr>
              <a:buSzPts val="4800"/>
              <a:buNone/>
              <a:defRPr sz="4799">
                <a:solidFill>
                  <a:schemeClr val="lt1"/>
                </a:solidFill>
              </a:defRPr>
            </a:lvl6pPr>
            <a:lvl7pPr lvl="6">
              <a:spcBef>
                <a:spcPts val="0"/>
              </a:spcBef>
              <a:spcAft>
                <a:spcPts val="0"/>
              </a:spcAft>
              <a:buClr>
                <a:schemeClr val="lt1"/>
              </a:buClr>
              <a:buSzPts val="4800"/>
              <a:buNone/>
              <a:defRPr sz="4799">
                <a:solidFill>
                  <a:schemeClr val="lt1"/>
                </a:solidFill>
              </a:defRPr>
            </a:lvl7pPr>
            <a:lvl8pPr lvl="7">
              <a:spcBef>
                <a:spcPts val="0"/>
              </a:spcBef>
              <a:spcAft>
                <a:spcPts val="0"/>
              </a:spcAft>
              <a:buClr>
                <a:schemeClr val="lt1"/>
              </a:buClr>
              <a:buSzPts val="4800"/>
              <a:buNone/>
              <a:defRPr sz="4799">
                <a:solidFill>
                  <a:schemeClr val="lt1"/>
                </a:solidFill>
              </a:defRPr>
            </a:lvl8pPr>
            <a:lvl9pPr lvl="8">
              <a:spcBef>
                <a:spcPts val="0"/>
              </a:spcBef>
              <a:spcAft>
                <a:spcPts val="0"/>
              </a:spcAft>
              <a:buClr>
                <a:schemeClr val="lt1"/>
              </a:buClr>
              <a:buSzPts val="4800"/>
              <a:buNone/>
              <a:defRPr sz="4799">
                <a:solidFill>
                  <a:schemeClr val="lt1"/>
                </a:solidFill>
              </a:defRPr>
            </a:lvl9pPr>
          </a:lstStyle>
          <a:p>
            <a:endParaRPr/>
          </a:p>
        </p:txBody>
      </p:sp>
      <p:sp>
        <p:nvSpPr>
          <p:cNvPr id="64" name="Google Shape;64;p8"/>
          <p:cNvSpPr txBox="1">
            <a:spLocks noGrp="1"/>
          </p:cNvSpPr>
          <p:nvPr>
            <p:ph type="sldNum" idx="12"/>
          </p:nvPr>
        </p:nvSpPr>
        <p:spPr>
          <a:xfrm>
            <a:off x="11378772" y="6333134"/>
            <a:ext cx="731509"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46070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
        <p:cNvGrpSpPr/>
        <p:nvPr/>
      </p:nvGrpSpPr>
      <p:grpSpPr>
        <a:xfrm>
          <a:off x="0" y="0"/>
          <a:ext cx="0" cy="0"/>
          <a:chOff x="0" y="0"/>
          <a:chExt cx="0" cy="0"/>
        </a:xfrm>
      </p:grpSpPr>
      <p:sp>
        <p:nvSpPr>
          <p:cNvPr id="66" name="Google Shape;66;p9"/>
          <p:cNvSpPr/>
          <p:nvPr/>
        </p:nvSpPr>
        <p:spPr>
          <a:xfrm>
            <a:off x="0" y="0"/>
            <a:ext cx="6094413" cy="6858000"/>
          </a:xfrm>
          <a:prstGeom prst="rect">
            <a:avLst/>
          </a:prstGeom>
          <a:solidFill>
            <a:schemeClr val="lt2"/>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1799"/>
          </a:p>
        </p:txBody>
      </p:sp>
      <p:grpSp>
        <p:nvGrpSpPr>
          <p:cNvPr id="67" name="Google Shape;67;p9"/>
          <p:cNvGrpSpPr/>
          <p:nvPr/>
        </p:nvGrpSpPr>
        <p:grpSpPr>
          <a:xfrm>
            <a:off x="1106748" y="1588427"/>
            <a:ext cx="994057" cy="61102"/>
            <a:chOff x="4580561" y="2589004"/>
            <a:chExt cx="1064464" cy="25200"/>
          </a:xfrm>
        </p:grpSpPr>
        <p:sp>
          <p:nvSpPr>
            <p:cNvPr id="68" name="Google Shape;68;p9"/>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sp>
          <p:nvSpPr>
            <p:cNvPr id="69" name="Google Shape;69;p9"/>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grpSp>
      <p:sp>
        <p:nvSpPr>
          <p:cNvPr id="70" name="Google Shape;70;p9"/>
          <p:cNvSpPr txBox="1">
            <a:spLocks noGrp="1"/>
          </p:cNvSpPr>
          <p:nvPr>
            <p:ph type="title"/>
          </p:nvPr>
        </p:nvSpPr>
        <p:spPr>
          <a:xfrm>
            <a:off x="973079" y="1758200"/>
            <a:ext cx="4400154" cy="22497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dk2"/>
              </a:buClr>
              <a:buSzPts val="3500"/>
              <a:buNone/>
              <a:defRPr sz="3499">
                <a:solidFill>
                  <a:schemeClr val="dk2"/>
                </a:solidFill>
              </a:defRPr>
            </a:lvl1pPr>
            <a:lvl2pPr lvl="1">
              <a:spcBef>
                <a:spcPts val="0"/>
              </a:spcBef>
              <a:spcAft>
                <a:spcPts val="0"/>
              </a:spcAft>
              <a:buClr>
                <a:schemeClr val="dk2"/>
              </a:buClr>
              <a:buSzPts val="3500"/>
              <a:buNone/>
              <a:defRPr sz="3499">
                <a:solidFill>
                  <a:schemeClr val="dk2"/>
                </a:solidFill>
              </a:defRPr>
            </a:lvl2pPr>
            <a:lvl3pPr lvl="2">
              <a:spcBef>
                <a:spcPts val="0"/>
              </a:spcBef>
              <a:spcAft>
                <a:spcPts val="0"/>
              </a:spcAft>
              <a:buClr>
                <a:schemeClr val="dk2"/>
              </a:buClr>
              <a:buSzPts val="3500"/>
              <a:buNone/>
              <a:defRPr sz="3499">
                <a:solidFill>
                  <a:schemeClr val="dk2"/>
                </a:solidFill>
              </a:defRPr>
            </a:lvl3pPr>
            <a:lvl4pPr lvl="3">
              <a:spcBef>
                <a:spcPts val="0"/>
              </a:spcBef>
              <a:spcAft>
                <a:spcPts val="0"/>
              </a:spcAft>
              <a:buClr>
                <a:schemeClr val="dk2"/>
              </a:buClr>
              <a:buSzPts val="3500"/>
              <a:buNone/>
              <a:defRPr sz="3499">
                <a:solidFill>
                  <a:schemeClr val="dk2"/>
                </a:solidFill>
              </a:defRPr>
            </a:lvl4pPr>
            <a:lvl5pPr lvl="4">
              <a:spcBef>
                <a:spcPts val="0"/>
              </a:spcBef>
              <a:spcAft>
                <a:spcPts val="0"/>
              </a:spcAft>
              <a:buClr>
                <a:schemeClr val="dk2"/>
              </a:buClr>
              <a:buSzPts val="3500"/>
              <a:buNone/>
              <a:defRPr sz="3499">
                <a:solidFill>
                  <a:schemeClr val="dk2"/>
                </a:solidFill>
              </a:defRPr>
            </a:lvl5pPr>
            <a:lvl6pPr lvl="5">
              <a:spcBef>
                <a:spcPts val="0"/>
              </a:spcBef>
              <a:spcAft>
                <a:spcPts val="0"/>
              </a:spcAft>
              <a:buClr>
                <a:schemeClr val="dk2"/>
              </a:buClr>
              <a:buSzPts val="3500"/>
              <a:buNone/>
              <a:defRPr sz="3499">
                <a:solidFill>
                  <a:schemeClr val="dk2"/>
                </a:solidFill>
              </a:defRPr>
            </a:lvl6pPr>
            <a:lvl7pPr lvl="6">
              <a:spcBef>
                <a:spcPts val="0"/>
              </a:spcBef>
              <a:spcAft>
                <a:spcPts val="0"/>
              </a:spcAft>
              <a:buClr>
                <a:schemeClr val="dk2"/>
              </a:buClr>
              <a:buSzPts val="3500"/>
              <a:buNone/>
              <a:defRPr sz="3499">
                <a:solidFill>
                  <a:schemeClr val="dk2"/>
                </a:solidFill>
              </a:defRPr>
            </a:lvl7pPr>
            <a:lvl8pPr lvl="7">
              <a:spcBef>
                <a:spcPts val="0"/>
              </a:spcBef>
              <a:spcAft>
                <a:spcPts val="0"/>
              </a:spcAft>
              <a:buClr>
                <a:schemeClr val="dk2"/>
              </a:buClr>
              <a:buSzPts val="3500"/>
              <a:buNone/>
              <a:defRPr sz="3499">
                <a:solidFill>
                  <a:schemeClr val="dk2"/>
                </a:solidFill>
              </a:defRPr>
            </a:lvl8pPr>
            <a:lvl9pPr lvl="8">
              <a:spcBef>
                <a:spcPts val="0"/>
              </a:spcBef>
              <a:spcAft>
                <a:spcPts val="0"/>
              </a:spcAft>
              <a:buClr>
                <a:schemeClr val="dk2"/>
              </a:buClr>
              <a:buSzPts val="3500"/>
              <a:buNone/>
              <a:defRPr sz="3499">
                <a:solidFill>
                  <a:schemeClr val="dk2"/>
                </a:solidFill>
              </a:defRPr>
            </a:lvl9pPr>
          </a:lstStyle>
          <a:p>
            <a:endParaRPr/>
          </a:p>
        </p:txBody>
      </p:sp>
      <p:sp>
        <p:nvSpPr>
          <p:cNvPr id="71" name="Google Shape;71;p9"/>
          <p:cNvSpPr txBox="1">
            <a:spLocks noGrp="1"/>
          </p:cNvSpPr>
          <p:nvPr>
            <p:ph type="subTitle" idx="1"/>
          </p:nvPr>
        </p:nvSpPr>
        <p:spPr>
          <a:xfrm>
            <a:off x="966348" y="4215367"/>
            <a:ext cx="4400154" cy="1011900"/>
          </a:xfrm>
          <a:prstGeom prst="rect">
            <a:avLst/>
          </a:prstGeom>
        </p:spPr>
        <p:txBody>
          <a:bodyPr spcFirstLastPara="1" wrap="square" lIns="121900" tIns="121900" rIns="121900" bIns="121900" anchor="t" anchorCtr="0">
            <a:noAutofit/>
          </a:bodyPr>
          <a:lstStyle>
            <a:lvl1pPr lvl="0">
              <a:lnSpc>
                <a:spcPct val="100000"/>
              </a:lnSpc>
              <a:spcBef>
                <a:spcPts val="0"/>
              </a:spcBef>
              <a:spcAft>
                <a:spcPts val="0"/>
              </a:spcAft>
              <a:buSzPts val="2100"/>
              <a:buNone/>
              <a:defRPr sz="2099"/>
            </a:lvl1pPr>
            <a:lvl2pPr lvl="1">
              <a:lnSpc>
                <a:spcPct val="100000"/>
              </a:lnSpc>
              <a:spcBef>
                <a:spcPts val="0"/>
              </a:spcBef>
              <a:spcAft>
                <a:spcPts val="0"/>
              </a:spcAft>
              <a:buSzPts val="2100"/>
              <a:buNone/>
              <a:defRPr sz="2099"/>
            </a:lvl2pPr>
            <a:lvl3pPr lvl="2">
              <a:lnSpc>
                <a:spcPct val="100000"/>
              </a:lnSpc>
              <a:spcBef>
                <a:spcPts val="0"/>
              </a:spcBef>
              <a:spcAft>
                <a:spcPts val="0"/>
              </a:spcAft>
              <a:buSzPts val="2100"/>
              <a:buNone/>
              <a:defRPr sz="2099"/>
            </a:lvl3pPr>
            <a:lvl4pPr lvl="3">
              <a:lnSpc>
                <a:spcPct val="100000"/>
              </a:lnSpc>
              <a:spcBef>
                <a:spcPts val="0"/>
              </a:spcBef>
              <a:spcAft>
                <a:spcPts val="0"/>
              </a:spcAft>
              <a:buSzPts val="2100"/>
              <a:buNone/>
              <a:defRPr sz="2099"/>
            </a:lvl4pPr>
            <a:lvl5pPr lvl="4">
              <a:lnSpc>
                <a:spcPct val="100000"/>
              </a:lnSpc>
              <a:spcBef>
                <a:spcPts val="0"/>
              </a:spcBef>
              <a:spcAft>
                <a:spcPts val="0"/>
              </a:spcAft>
              <a:buSzPts val="2100"/>
              <a:buNone/>
              <a:defRPr sz="2099"/>
            </a:lvl5pPr>
            <a:lvl6pPr lvl="5">
              <a:lnSpc>
                <a:spcPct val="100000"/>
              </a:lnSpc>
              <a:spcBef>
                <a:spcPts val="0"/>
              </a:spcBef>
              <a:spcAft>
                <a:spcPts val="0"/>
              </a:spcAft>
              <a:buSzPts val="2100"/>
              <a:buNone/>
              <a:defRPr sz="2099"/>
            </a:lvl6pPr>
            <a:lvl7pPr lvl="6">
              <a:lnSpc>
                <a:spcPct val="100000"/>
              </a:lnSpc>
              <a:spcBef>
                <a:spcPts val="0"/>
              </a:spcBef>
              <a:spcAft>
                <a:spcPts val="0"/>
              </a:spcAft>
              <a:buSzPts val="2100"/>
              <a:buNone/>
              <a:defRPr sz="2099"/>
            </a:lvl7pPr>
            <a:lvl8pPr lvl="7">
              <a:lnSpc>
                <a:spcPct val="100000"/>
              </a:lnSpc>
              <a:spcBef>
                <a:spcPts val="0"/>
              </a:spcBef>
              <a:spcAft>
                <a:spcPts val="0"/>
              </a:spcAft>
              <a:buSzPts val="2100"/>
              <a:buNone/>
              <a:defRPr sz="2099"/>
            </a:lvl8pPr>
            <a:lvl9pPr lvl="8">
              <a:lnSpc>
                <a:spcPct val="100000"/>
              </a:lnSpc>
              <a:spcBef>
                <a:spcPts val="0"/>
              </a:spcBef>
              <a:spcAft>
                <a:spcPts val="0"/>
              </a:spcAft>
              <a:buSzPts val="2100"/>
              <a:buNone/>
              <a:defRPr sz="2099"/>
            </a:lvl9pPr>
          </a:lstStyle>
          <a:p>
            <a:endParaRPr/>
          </a:p>
        </p:txBody>
      </p:sp>
      <p:sp>
        <p:nvSpPr>
          <p:cNvPr id="72" name="Google Shape;72;p9"/>
          <p:cNvSpPr txBox="1">
            <a:spLocks noGrp="1"/>
          </p:cNvSpPr>
          <p:nvPr>
            <p:ph type="body" idx="2"/>
          </p:nvPr>
        </p:nvSpPr>
        <p:spPr>
          <a:xfrm>
            <a:off x="6897171" y="1803500"/>
            <a:ext cx="4497928" cy="4034100"/>
          </a:xfrm>
          <a:prstGeom prst="rect">
            <a:avLst/>
          </a:prstGeom>
        </p:spPr>
        <p:txBody>
          <a:bodyPr spcFirstLastPara="1" wrap="square" lIns="121900" tIns="121900" rIns="121900" bIns="121900" anchor="t" anchorCtr="0">
            <a:noAutofit/>
          </a:bodyPr>
          <a:lstStyle>
            <a:lvl1pPr marL="457063" lvl="0" indent="-336449">
              <a:spcBef>
                <a:spcPts val="0"/>
              </a:spcBef>
              <a:spcAft>
                <a:spcPts val="0"/>
              </a:spcAft>
              <a:buSzPts val="1700"/>
              <a:buChar char="●"/>
              <a:defRPr/>
            </a:lvl1pPr>
            <a:lvl2pPr marL="914126" lvl="1" indent="-323753">
              <a:spcBef>
                <a:spcPts val="2099"/>
              </a:spcBef>
              <a:spcAft>
                <a:spcPts val="0"/>
              </a:spcAft>
              <a:buSzPts val="1500"/>
              <a:buChar char="○"/>
              <a:defRPr/>
            </a:lvl2pPr>
            <a:lvl3pPr marL="1371189" lvl="2" indent="-323753">
              <a:spcBef>
                <a:spcPts val="2099"/>
              </a:spcBef>
              <a:spcAft>
                <a:spcPts val="0"/>
              </a:spcAft>
              <a:buSzPts val="1500"/>
              <a:buChar char="■"/>
              <a:defRPr/>
            </a:lvl3pPr>
            <a:lvl4pPr marL="1828251" lvl="3" indent="-323753">
              <a:spcBef>
                <a:spcPts val="2099"/>
              </a:spcBef>
              <a:spcAft>
                <a:spcPts val="0"/>
              </a:spcAft>
              <a:buSzPts val="1500"/>
              <a:buChar char="●"/>
              <a:defRPr/>
            </a:lvl4pPr>
            <a:lvl5pPr marL="2285314" lvl="4" indent="-323753">
              <a:spcBef>
                <a:spcPts val="2099"/>
              </a:spcBef>
              <a:spcAft>
                <a:spcPts val="0"/>
              </a:spcAft>
              <a:buSzPts val="1500"/>
              <a:buChar char="○"/>
              <a:defRPr/>
            </a:lvl5pPr>
            <a:lvl6pPr marL="2742377" lvl="5" indent="-323753">
              <a:spcBef>
                <a:spcPts val="2099"/>
              </a:spcBef>
              <a:spcAft>
                <a:spcPts val="0"/>
              </a:spcAft>
              <a:buSzPts val="1500"/>
              <a:buChar char="■"/>
              <a:defRPr/>
            </a:lvl6pPr>
            <a:lvl7pPr marL="3199440" lvl="6" indent="-323753">
              <a:spcBef>
                <a:spcPts val="2099"/>
              </a:spcBef>
              <a:spcAft>
                <a:spcPts val="0"/>
              </a:spcAft>
              <a:buSzPts val="1500"/>
              <a:buChar char="●"/>
              <a:defRPr/>
            </a:lvl7pPr>
            <a:lvl8pPr marL="3656503" lvl="7" indent="-323753">
              <a:spcBef>
                <a:spcPts val="2099"/>
              </a:spcBef>
              <a:spcAft>
                <a:spcPts val="0"/>
              </a:spcAft>
              <a:buSzPts val="1500"/>
              <a:buChar char="○"/>
              <a:defRPr/>
            </a:lvl8pPr>
            <a:lvl9pPr marL="4113566" lvl="8" indent="-323753">
              <a:spcBef>
                <a:spcPts val="2099"/>
              </a:spcBef>
              <a:spcAft>
                <a:spcPts val="2099"/>
              </a:spcAft>
              <a:buSzPts val="1500"/>
              <a:buChar char="■"/>
              <a:defRPr/>
            </a:lvl9pPr>
          </a:lstStyle>
          <a:p>
            <a:endParaRPr/>
          </a:p>
        </p:txBody>
      </p:sp>
      <p:sp>
        <p:nvSpPr>
          <p:cNvPr id="73" name="Google Shape;73;p9"/>
          <p:cNvSpPr txBox="1">
            <a:spLocks noGrp="1"/>
          </p:cNvSpPr>
          <p:nvPr>
            <p:ph type="sldNum" idx="12"/>
          </p:nvPr>
        </p:nvSpPr>
        <p:spPr>
          <a:xfrm>
            <a:off x="11378772" y="6333134"/>
            <a:ext cx="731509"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0637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4"/>
        <p:cNvGrpSpPr/>
        <p:nvPr/>
      </p:nvGrpSpPr>
      <p:grpSpPr>
        <a:xfrm>
          <a:off x="0" y="0"/>
          <a:ext cx="0" cy="0"/>
          <a:chOff x="0" y="0"/>
          <a:chExt cx="0" cy="0"/>
        </a:xfrm>
      </p:grpSpPr>
      <p:sp>
        <p:nvSpPr>
          <p:cNvPr id="75" name="Google Shape;75;p10"/>
          <p:cNvSpPr txBox="1">
            <a:spLocks noGrp="1"/>
          </p:cNvSpPr>
          <p:nvPr>
            <p:ph type="body" idx="1"/>
          </p:nvPr>
        </p:nvSpPr>
        <p:spPr>
          <a:xfrm>
            <a:off x="966348" y="5830068"/>
            <a:ext cx="10260627" cy="614100"/>
          </a:xfrm>
          <a:prstGeom prst="rect">
            <a:avLst/>
          </a:prstGeom>
        </p:spPr>
        <p:txBody>
          <a:bodyPr spcFirstLastPara="1" wrap="square" lIns="121900" tIns="121900" rIns="121900" bIns="121900" anchor="ctr" anchorCtr="0">
            <a:noAutofit/>
          </a:bodyPr>
          <a:lstStyle>
            <a:lvl1pPr marL="457063" lvl="0" indent="-228531">
              <a:lnSpc>
                <a:spcPct val="100000"/>
              </a:lnSpc>
              <a:spcBef>
                <a:spcPts val="0"/>
              </a:spcBef>
              <a:spcAft>
                <a:spcPts val="0"/>
              </a:spcAft>
              <a:buSzPts val="1700"/>
              <a:buNone/>
              <a:defRPr/>
            </a:lvl1pPr>
          </a:lstStyle>
          <a:p>
            <a:endParaRPr/>
          </a:p>
        </p:txBody>
      </p:sp>
      <p:sp>
        <p:nvSpPr>
          <p:cNvPr id="76" name="Google Shape;76;p10"/>
          <p:cNvSpPr txBox="1">
            <a:spLocks noGrp="1"/>
          </p:cNvSpPr>
          <p:nvPr>
            <p:ph type="sldNum" idx="12"/>
          </p:nvPr>
        </p:nvSpPr>
        <p:spPr>
          <a:xfrm>
            <a:off x="11378772" y="6333134"/>
            <a:ext cx="731509"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91808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77"/>
        <p:cNvGrpSpPr/>
        <p:nvPr/>
      </p:nvGrpSpPr>
      <p:grpSpPr>
        <a:xfrm>
          <a:off x="0" y="0"/>
          <a:ext cx="0" cy="0"/>
          <a:chOff x="0" y="0"/>
          <a:chExt cx="0" cy="0"/>
        </a:xfrm>
      </p:grpSpPr>
      <p:grpSp>
        <p:nvGrpSpPr>
          <p:cNvPr id="78" name="Google Shape;78;p11"/>
          <p:cNvGrpSpPr/>
          <p:nvPr/>
        </p:nvGrpSpPr>
        <p:grpSpPr>
          <a:xfrm>
            <a:off x="1106748" y="5558926"/>
            <a:ext cx="994057" cy="61102"/>
            <a:chOff x="4580561" y="2589004"/>
            <a:chExt cx="1064464" cy="25200"/>
          </a:xfrm>
        </p:grpSpPr>
        <p:sp>
          <p:nvSpPr>
            <p:cNvPr id="79" name="Google Shape;79;p11"/>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sp>
          <p:nvSpPr>
            <p:cNvPr id="80" name="Google Shape;80;p11"/>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799"/>
            </a:p>
          </p:txBody>
        </p:sp>
      </p:grpSp>
      <p:sp>
        <p:nvSpPr>
          <p:cNvPr id="81" name="Google Shape;81;p11"/>
          <p:cNvSpPr txBox="1">
            <a:spLocks noGrp="1"/>
          </p:cNvSpPr>
          <p:nvPr>
            <p:ph type="title" hasCustomPrompt="1"/>
          </p:nvPr>
        </p:nvSpPr>
        <p:spPr>
          <a:xfrm>
            <a:off x="972347" y="978600"/>
            <a:ext cx="10248630" cy="1659600"/>
          </a:xfrm>
          <a:prstGeom prst="rect">
            <a:avLst/>
          </a:prstGeom>
        </p:spPr>
        <p:txBody>
          <a:bodyPr spcFirstLastPara="1" wrap="square" lIns="121900" tIns="121900" rIns="121900" bIns="121900" anchor="t" anchorCtr="0">
            <a:noAutofit/>
          </a:bodyPr>
          <a:lstStyle>
            <a:lvl1pPr lvl="0">
              <a:spcBef>
                <a:spcPts val="0"/>
              </a:spcBef>
              <a:spcAft>
                <a:spcPts val="0"/>
              </a:spcAft>
              <a:buClr>
                <a:schemeClr val="lt1"/>
              </a:buClr>
              <a:buSzPts val="10700"/>
              <a:buNone/>
              <a:defRPr sz="10697">
                <a:solidFill>
                  <a:schemeClr val="lt1"/>
                </a:solidFill>
              </a:defRPr>
            </a:lvl1pPr>
            <a:lvl2pPr lvl="1">
              <a:spcBef>
                <a:spcPts val="0"/>
              </a:spcBef>
              <a:spcAft>
                <a:spcPts val="0"/>
              </a:spcAft>
              <a:buClr>
                <a:schemeClr val="lt1"/>
              </a:buClr>
              <a:buSzPts val="10700"/>
              <a:buNone/>
              <a:defRPr sz="10697">
                <a:solidFill>
                  <a:schemeClr val="lt1"/>
                </a:solidFill>
              </a:defRPr>
            </a:lvl2pPr>
            <a:lvl3pPr lvl="2">
              <a:spcBef>
                <a:spcPts val="0"/>
              </a:spcBef>
              <a:spcAft>
                <a:spcPts val="0"/>
              </a:spcAft>
              <a:buClr>
                <a:schemeClr val="lt1"/>
              </a:buClr>
              <a:buSzPts val="10700"/>
              <a:buNone/>
              <a:defRPr sz="10697">
                <a:solidFill>
                  <a:schemeClr val="lt1"/>
                </a:solidFill>
              </a:defRPr>
            </a:lvl3pPr>
            <a:lvl4pPr lvl="3">
              <a:spcBef>
                <a:spcPts val="0"/>
              </a:spcBef>
              <a:spcAft>
                <a:spcPts val="0"/>
              </a:spcAft>
              <a:buClr>
                <a:schemeClr val="lt1"/>
              </a:buClr>
              <a:buSzPts val="10700"/>
              <a:buNone/>
              <a:defRPr sz="10697">
                <a:solidFill>
                  <a:schemeClr val="lt1"/>
                </a:solidFill>
              </a:defRPr>
            </a:lvl4pPr>
            <a:lvl5pPr lvl="4">
              <a:spcBef>
                <a:spcPts val="0"/>
              </a:spcBef>
              <a:spcAft>
                <a:spcPts val="0"/>
              </a:spcAft>
              <a:buClr>
                <a:schemeClr val="lt1"/>
              </a:buClr>
              <a:buSzPts val="10700"/>
              <a:buNone/>
              <a:defRPr sz="10697">
                <a:solidFill>
                  <a:schemeClr val="lt1"/>
                </a:solidFill>
              </a:defRPr>
            </a:lvl5pPr>
            <a:lvl6pPr lvl="5">
              <a:spcBef>
                <a:spcPts val="0"/>
              </a:spcBef>
              <a:spcAft>
                <a:spcPts val="0"/>
              </a:spcAft>
              <a:buClr>
                <a:schemeClr val="lt1"/>
              </a:buClr>
              <a:buSzPts val="10700"/>
              <a:buNone/>
              <a:defRPr sz="10697">
                <a:solidFill>
                  <a:schemeClr val="lt1"/>
                </a:solidFill>
              </a:defRPr>
            </a:lvl6pPr>
            <a:lvl7pPr lvl="6">
              <a:spcBef>
                <a:spcPts val="0"/>
              </a:spcBef>
              <a:spcAft>
                <a:spcPts val="0"/>
              </a:spcAft>
              <a:buClr>
                <a:schemeClr val="lt1"/>
              </a:buClr>
              <a:buSzPts val="10700"/>
              <a:buNone/>
              <a:defRPr sz="10697">
                <a:solidFill>
                  <a:schemeClr val="lt1"/>
                </a:solidFill>
              </a:defRPr>
            </a:lvl7pPr>
            <a:lvl8pPr lvl="7">
              <a:spcBef>
                <a:spcPts val="0"/>
              </a:spcBef>
              <a:spcAft>
                <a:spcPts val="0"/>
              </a:spcAft>
              <a:buClr>
                <a:schemeClr val="lt1"/>
              </a:buClr>
              <a:buSzPts val="10700"/>
              <a:buNone/>
              <a:defRPr sz="10697">
                <a:solidFill>
                  <a:schemeClr val="lt1"/>
                </a:solidFill>
              </a:defRPr>
            </a:lvl8pPr>
            <a:lvl9pPr lvl="8">
              <a:spcBef>
                <a:spcPts val="0"/>
              </a:spcBef>
              <a:spcAft>
                <a:spcPts val="0"/>
              </a:spcAft>
              <a:buClr>
                <a:schemeClr val="lt1"/>
              </a:buClr>
              <a:buSzPts val="10700"/>
              <a:buNone/>
              <a:defRPr sz="10697">
                <a:solidFill>
                  <a:schemeClr val="lt1"/>
                </a:solidFill>
              </a:defRPr>
            </a:lvl9pPr>
          </a:lstStyle>
          <a:p>
            <a:r>
              <a:t>xx%</a:t>
            </a:r>
          </a:p>
        </p:txBody>
      </p:sp>
      <p:sp>
        <p:nvSpPr>
          <p:cNvPr id="82" name="Google Shape;82;p11"/>
          <p:cNvSpPr txBox="1">
            <a:spLocks noGrp="1"/>
          </p:cNvSpPr>
          <p:nvPr>
            <p:ph type="body" idx="1"/>
          </p:nvPr>
        </p:nvSpPr>
        <p:spPr>
          <a:xfrm>
            <a:off x="972347" y="3030517"/>
            <a:ext cx="10248630" cy="2107200"/>
          </a:xfrm>
          <a:prstGeom prst="rect">
            <a:avLst/>
          </a:prstGeom>
        </p:spPr>
        <p:txBody>
          <a:bodyPr spcFirstLastPara="1" wrap="square" lIns="121900" tIns="121900" rIns="121900" bIns="121900" anchor="t" anchorCtr="0">
            <a:noAutofit/>
          </a:bodyPr>
          <a:lstStyle>
            <a:lvl1pPr marL="457063" lvl="0" indent="-336449">
              <a:spcBef>
                <a:spcPts val="0"/>
              </a:spcBef>
              <a:spcAft>
                <a:spcPts val="0"/>
              </a:spcAft>
              <a:buClr>
                <a:schemeClr val="lt1"/>
              </a:buClr>
              <a:buSzPts val="1700"/>
              <a:buChar char="●"/>
              <a:defRPr>
                <a:solidFill>
                  <a:schemeClr val="lt1"/>
                </a:solidFill>
              </a:defRPr>
            </a:lvl1pPr>
            <a:lvl2pPr marL="914126" lvl="1" indent="-323753">
              <a:spcBef>
                <a:spcPts val="2099"/>
              </a:spcBef>
              <a:spcAft>
                <a:spcPts val="0"/>
              </a:spcAft>
              <a:buClr>
                <a:schemeClr val="lt1"/>
              </a:buClr>
              <a:buSzPts val="1500"/>
              <a:buChar char="○"/>
              <a:defRPr>
                <a:solidFill>
                  <a:schemeClr val="lt1"/>
                </a:solidFill>
              </a:defRPr>
            </a:lvl2pPr>
            <a:lvl3pPr marL="1371189" lvl="2" indent="-323753">
              <a:spcBef>
                <a:spcPts val="2099"/>
              </a:spcBef>
              <a:spcAft>
                <a:spcPts val="0"/>
              </a:spcAft>
              <a:buClr>
                <a:schemeClr val="lt1"/>
              </a:buClr>
              <a:buSzPts val="1500"/>
              <a:buChar char="■"/>
              <a:defRPr>
                <a:solidFill>
                  <a:schemeClr val="lt1"/>
                </a:solidFill>
              </a:defRPr>
            </a:lvl3pPr>
            <a:lvl4pPr marL="1828251" lvl="3" indent="-323753">
              <a:spcBef>
                <a:spcPts val="2099"/>
              </a:spcBef>
              <a:spcAft>
                <a:spcPts val="0"/>
              </a:spcAft>
              <a:buClr>
                <a:schemeClr val="lt1"/>
              </a:buClr>
              <a:buSzPts val="1500"/>
              <a:buChar char="●"/>
              <a:defRPr>
                <a:solidFill>
                  <a:schemeClr val="lt1"/>
                </a:solidFill>
              </a:defRPr>
            </a:lvl4pPr>
            <a:lvl5pPr marL="2285314" lvl="4" indent="-323753">
              <a:spcBef>
                <a:spcPts val="2099"/>
              </a:spcBef>
              <a:spcAft>
                <a:spcPts val="0"/>
              </a:spcAft>
              <a:buClr>
                <a:schemeClr val="lt1"/>
              </a:buClr>
              <a:buSzPts val="1500"/>
              <a:buChar char="○"/>
              <a:defRPr>
                <a:solidFill>
                  <a:schemeClr val="lt1"/>
                </a:solidFill>
              </a:defRPr>
            </a:lvl5pPr>
            <a:lvl6pPr marL="2742377" lvl="5" indent="-323753">
              <a:spcBef>
                <a:spcPts val="2099"/>
              </a:spcBef>
              <a:spcAft>
                <a:spcPts val="0"/>
              </a:spcAft>
              <a:buClr>
                <a:schemeClr val="lt1"/>
              </a:buClr>
              <a:buSzPts val="1500"/>
              <a:buChar char="■"/>
              <a:defRPr>
                <a:solidFill>
                  <a:schemeClr val="lt1"/>
                </a:solidFill>
              </a:defRPr>
            </a:lvl6pPr>
            <a:lvl7pPr marL="3199440" lvl="6" indent="-323753">
              <a:spcBef>
                <a:spcPts val="2099"/>
              </a:spcBef>
              <a:spcAft>
                <a:spcPts val="0"/>
              </a:spcAft>
              <a:buClr>
                <a:schemeClr val="lt1"/>
              </a:buClr>
              <a:buSzPts val="1500"/>
              <a:buChar char="●"/>
              <a:defRPr>
                <a:solidFill>
                  <a:schemeClr val="lt1"/>
                </a:solidFill>
              </a:defRPr>
            </a:lvl7pPr>
            <a:lvl8pPr marL="3656503" lvl="7" indent="-323753">
              <a:spcBef>
                <a:spcPts val="2099"/>
              </a:spcBef>
              <a:spcAft>
                <a:spcPts val="0"/>
              </a:spcAft>
              <a:buClr>
                <a:schemeClr val="lt1"/>
              </a:buClr>
              <a:buSzPts val="1500"/>
              <a:buChar char="○"/>
              <a:defRPr>
                <a:solidFill>
                  <a:schemeClr val="lt1"/>
                </a:solidFill>
              </a:defRPr>
            </a:lvl8pPr>
            <a:lvl9pPr marL="4113566" lvl="8" indent="-323753">
              <a:spcBef>
                <a:spcPts val="2099"/>
              </a:spcBef>
              <a:spcAft>
                <a:spcPts val="2099"/>
              </a:spcAft>
              <a:buClr>
                <a:schemeClr val="lt1"/>
              </a:buClr>
              <a:buSzPts val="1500"/>
              <a:buChar char="■"/>
              <a:defRPr>
                <a:solidFill>
                  <a:schemeClr val="lt1"/>
                </a:solidFill>
              </a:defRPr>
            </a:lvl9pPr>
          </a:lstStyle>
          <a:p>
            <a:endParaRPr/>
          </a:p>
        </p:txBody>
      </p:sp>
      <p:sp>
        <p:nvSpPr>
          <p:cNvPr id="83" name="Google Shape;83;p11"/>
          <p:cNvSpPr txBox="1">
            <a:spLocks noGrp="1"/>
          </p:cNvSpPr>
          <p:nvPr>
            <p:ph type="sldNum" idx="12"/>
          </p:nvPr>
        </p:nvSpPr>
        <p:spPr>
          <a:xfrm>
            <a:off x="11378772" y="6333134"/>
            <a:ext cx="731509" cy="524700"/>
          </a:xfrm>
          <a:prstGeom prst="rect">
            <a:avLst/>
          </a:prstGeom>
        </p:spPr>
        <p:txBody>
          <a:bodyPr spcFirstLastPara="1" wrap="square" lIns="121900" tIns="121900" rIns="121900" bIns="121900"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47898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162"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395"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4663" y="0"/>
            <a:ext cx="914162"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272" y="690512"/>
            <a:ext cx="5184471" cy="5253089"/>
          </a:xfrm>
        </p:spPr>
        <p:txBody>
          <a:bodyPr anchor="b">
            <a:normAutofit/>
          </a:bodyPr>
          <a:lstStyle>
            <a:lvl1pPr>
              <a:defRPr sz="5998">
                <a:solidFill>
                  <a:schemeClr val="bg1"/>
                </a:solidFill>
              </a:defRPr>
            </a:lvl1pPr>
          </a:lstStyle>
          <a:p>
            <a:r>
              <a:rPr lang="en-US" dirty="0"/>
              <a:t>Click to add title</a:t>
            </a:r>
          </a:p>
        </p:txBody>
      </p:sp>
    </p:spTree>
    <p:extLst>
      <p:ext uri="{BB962C8B-B14F-4D97-AF65-F5344CB8AC3E}">
        <p14:creationId xmlns:p14="http://schemas.microsoft.com/office/powerpoint/2010/main" val="3341143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204" y="737116"/>
            <a:ext cx="4639210" cy="5407091"/>
          </a:xfrm>
        </p:spPr>
        <p:txBody>
          <a:bodyPr lIns="0">
            <a:normAutofit/>
          </a:bodyPr>
          <a:lstStyle>
            <a:lvl1pPr>
              <a:defRPr sz="3599"/>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6797" y="737116"/>
            <a:ext cx="4448553" cy="5407091"/>
          </a:xfrm>
        </p:spPr>
        <p:txBody>
          <a:bodyPr lIns="0" tIns="0" rIns="0" bIns="0" anchor="ctr">
            <a:normAutofit/>
          </a:bodyPr>
          <a:lstStyle>
            <a:lvl1pPr marL="228531" indent="-228531">
              <a:lnSpc>
                <a:spcPct val="100000"/>
              </a:lnSpc>
              <a:spcBef>
                <a:spcPts val="0"/>
              </a:spcBef>
              <a:spcAft>
                <a:spcPts val="1200"/>
              </a:spcAft>
              <a:buFont typeface="Arial" panose="020B0604020202020204" pitchFamily="34" charset="0"/>
              <a:buChar char="•"/>
              <a:defRPr sz="1999"/>
            </a:lvl1pPr>
            <a:lvl2pPr marL="685594" indent="-228531">
              <a:lnSpc>
                <a:spcPct val="100000"/>
              </a:lnSpc>
              <a:spcBef>
                <a:spcPts val="0"/>
              </a:spcBef>
              <a:spcAft>
                <a:spcPts val="1200"/>
              </a:spcAft>
              <a:buFont typeface="Arial" panose="020B0604020202020204" pitchFamily="34" charset="0"/>
              <a:buChar char="•"/>
              <a:defRPr sz="1999"/>
            </a:lvl2pPr>
            <a:lvl3pPr marL="1142657" indent="-228531">
              <a:spcBef>
                <a:spcPts val="0"/>
              </a:spcBef>
              <a:spcAft>
                <a:spcPts val="1200"/>
              </a:spcAft>
              <a:buFont typeface="Arial" panose="020B0604020202020204" pitchFamily="34" charset="0"/>
              <a:buChar char="•"/>
              <a:defRPr sz="1999"/>
            </a:lvl3pPr>
            <a:lvl4pPr marL="1599720" indent="-228531">
              <a:spcBef>
                <a:spcPts val="0"/>
              </a:spcBef>
              <a:spcAft>
                <a:spcPts val="1200"/>
              </a:spcAft>
              <a:buFont typeface="Arial" panose="020B0604020202020204" pitchFamily="34" charset="0"/>
              <a:buChar char="•"/>
              <a:defRPr sz="1999"/>
            </a:lvl4pPr>
            <a:lvl5pPr marL="2056783" indent="-228531">
              <a:spcBef>
                <a:spcPts val="0"/>
              </a:spcBef>
              <a:spcAft>
                <a:spcPts val="1200"/>
              </a:spcAft>
              <a:buFont typeface="Arial" panose="020B0604020202020204" pitchFamily="34" charset="0"/>
              <a:buChar char="•"/>
              <a:defRPr sz="1999"/>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395"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4663" y="0"/>
            <a:ext cx="914162"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029" y="5943601"/>
            <a:ext cx="968731"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220183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Slide">
    <p:bg bwMode="gray">
      <p:bgPr>
        <a:solidFill>
          <a:schemeClr val="bg1">
            <a:lumMod val="95000"/>
          </a:schemeClr>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ED4499E-D623-DDB0-8ABA-39D9694E58E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333" t="-84" b="-1144"/>
          <a:stretch/>
        </p:blipFill>
        <p:spPr>
          <a:xfrm>
            <a:off x="191588" y="667294"/>
            <a:ext cx="5248094" cy="5294811"/>
          </a:xfrm>
          <a:prstGeom prst="rect">
            <a:avLst/>
          </a:prstGeom>
          <a:effectLst/>
        </p:spPr>
      </p:pic>
      <p:sp>
        <p:nvSpPr>
          <p:cNvPr id="5" name="Text Placeholder 4"/>
          <p:cNvSpPr>
            <a:spLocks noGrp="1"/>
          </p:cNvSpPr>
          <p:nvPr>
            <p:ph type="body" sz="quarter" idx="10"/>
          </p:nvPr>
        </p:nvSpPr>
        <p:spPr bwMode="gray">
          <a:xfrm>
            <a:off x="448056" y="4215384"/>
            <a:ext cx="5817806" cy="905256"/>
          </a:xfrm>
        </p:spPr>
        <p:txBody>
          <a:bodyPr lIns="0" tIns="0" rIns="0" bIns="0"/>
          <a:lstStyle>
            <a:lvl1pPr marL="0" indent="0">
              <a:spcBef>
                <a:spcPts val="600"/>
              </a:spcBef>
              <a:buNone/>
              <a:defRPr sz="1800">
                <a:solidFill>
                  <a:schemeClr val="tx2">
                    <a:lumMod val="25000"/>
                  </a:schemeClr>
                </a:solidFill>
                <a:latin typeface="+mn-lt"/>
              </a:defRPr>
            </a:lvl1pPr>
            <a:lvl2pPr marL="400050" indent="0">
              <a:buNone/>
              <a:defRPr/>
            </a:lvl2pPr>
            <a:lvl3pPr marL="742950" indent="0">
              <a:buNone/>
              <a:defRPr/>
            </a:lvl3pPr>
            <a:lvl4pPr marL="1095375" indent="0">
              <a:buNone/>
              <a:defRPr/>
            </a:lvl4pPr>
            <a:lvl5pPr marL="1370012" indent="0">
              <a:buNone/>
              <a:defRPr/>
            </a:lvl5pPr>
          </a:lstStyle>
          <a:p>
            <a:pPr lvl="0"/>
            <a:r>
              <a:rPr lang="en-US" dirty="0"/>
              <a:t>Click to edit Master text styles</a:t>
            </a:r>
          </a:p>
        </p:txBody>
      </p:sp>
      <p:sp>
        <p:nvSpPr>
          <p:cNvPr id="2" name="Title 1"/>
          <p:cNvSpPr>
            <a:spLocks noGrp="1"/>
          </p:cNvSpPr>
          <p:nvPr>
            <p:ph type="ctrTitle"/>
          </p:nvPr>
        </p:nvSpPr>
        <p:spPr bwMode="gray">
          <a:xfrm>
            <a:off x="448055" y="2560320"/>
            <a:ext cx="5817807" cy="1508760"/>
          </a:xfrm>
        </p:spPr>
        <p:txBody>
          <a:bodyPr vert="horz" lIns="0" tIns="0" rIns="0" bIns="0" rtlCol="0" anchor="b" anchorCtr="0">
            <a:noAutofit/>
          </a:bodyPr>
          <a:lstStyle>
            <a:lvl1pPr>
              <a:defRPr lang="en-US" sz="3200" b="0" dirty="0">
                <a:solidFill>
                  <a:schemeClr val="accent2"/>
                </a:solidFill>
              </a:defRPr>
            </a:lvl1pPr>
          </a:lstStyle>
          <a:p>
            <a:pPr lvl="0"/>
            <a:r>
              <a:rPr lang="en-US" dirty="0"/>
              <a:t>Click to edit Master title style</a:t>
            </a:r>
          </a:p>
        </p:txBody>
      </p:sp>
      <p:sp>
        <p:nvSpPr>
          <p:cNvPr id="13" name="Google Shape;49;p7">
            <a:extLst>
              <a:ext uri="{FF2B5EF4-FFF2-40B4-BE49-F238E27FC236}">
                <a16:creationId xmlns:a16="http://schemas.microsoft.com/office/drawing/2014/main" id="{D01DEFE8-92EA-4D72-9911-E9444EF4C65B}"/>
              </a:ext>
            </a:extLst>
          </p:cNvPr>
          <p:cNvSpPr/>
          <p:nvPr userDrawn="1"/>
        </p:nvSpPr>
        <p:spPr bwMode="gray">
          <a:xfrm>
            <a:off x="0" y="6216149"/>
            <a:ext cx="12188825" cy="641784"/>
          </a:xfrm>
          <a:prstGeom prst="rect">
            <a:avLst/>
          </a:prstGeom>
          <a:solidFill>
            <a:schemeClr val="lt1"/>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dirty="0"/>
          </a:p>
        </p:txBody>
      </p:sp>
      <p:sp>
        <p:nvSpPr>
          <p:cNvPr id="3" name="Text Placeholder 3">
            <a:extLst>
              <a:ext uri="{FF2B5EF4-FFF2-40B4-BE49-F238E27FC236}">
                <a16:creationId xmlns:a16="http://schemas.microsoft.com/office/drawing/2014/main" id="{23FE5CA9-4F4A-9900-B27D-D5151882249B}"/>
              </a:ext>
            </a:extLst>
          </p:cNvPr>
          <p:cNvSpPr txBox="1">
            <a:spLocks/>
          </p:cNvSpPr>
          <p:nvPr userDrawn="1"/>
        </p:nvSpPr>
        <p:spPr bwMode="gray">
          <a:xfrm>
            <a:off x="1589063" y="6303596"/>
            <a:ext cx="4281385" cy="3353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300"/>
              </a:spcBef>
              <a:buClr>
                <a:schemeClr val="tx1"/>
              </a:buClr>
              <a:buSzPct val="100000"/>
              <a:buFont typeface="Arial" panose="020B0604020202020204" pitchFamily="34" charset="0"/>
              <a:buNone/>
              <a:defRPr lang="en-US" sz="1200" kern="1200">
                <a:solidFill>
                  <a:srgbClr val="00004E"/>
                </a:solidFill>
                <a:latin typeface="+mn-lt"/>
                <a:ea typeface="+mn-ea"/>
                <a:cs typeface="+mn-cs"/>
              </a:defRPr>
            </a:lvl1pPr>
            <a:lvl2pPr marL="457200" indent="-169863" algn="l" defTabSz="914400" rtl="0" eaLnBrk="1" latinLnBrk="0" hangingPunct="1">
              <a:lnSpc>
                <a:spcPct val="90000"/>
              </a:lnSpc>
              <a:spcBef>
                <a:spcPts val="1000"/>
              </a:spcBef>
              <a:buClr>
                <a:schemeClr val="tx1"/>
              </a:buClr>
              <a:buFont typeface="Arial" panose="020B0604020202020204" pitchFamily="34" charset="0"/>
              <a:buChar char="•"/>
              <a:defRPr sz="1800" kern="1200">
                <a:solidFill>
                  <a:schemeClr val="tx1"/>
                </a:solidFill>
                <a:latin typeface="+mn-lt"/>
                <a:ea typeface="+mn-ea"/>
                <a:cs typeface="+mn-cs"/>
              </a:defRPr>
            </a:lvl2pPr>
            <a:lvl3pPr marL="685800" indent="-171450" algn="l" defTabSz="914400" rtl="0" eaLnBrk="1" latinLnBrk="0" hangingPunct="1">
              <a:lnSpc>
                <a:spcPct val="90000"/>
              </a:lnSpc>
              <a:spcBef>
                <a:spcPts val="500"/>
              </a:spcBef>
              <a:buClr>
                <a:schemeClr val="tx1"/>
              </a:buClr>
              <a:buFont typeface="Arial" panose="020B0604020202020204" pitchFamily="34" charset="0"/>
              <a:buChar char="•"/>
              <a:defRPr sz="1600" kern="1200">
                <a:solidFill>
                  <a:schemeClr val="tx1"/>
                </a:solidFill>
                <a:latin typeface="+mn-lt"/>
                <a:ea typeface="+mn-ea"/>
                <a:cs typeface="+mn-cs"/>
              </a:defRPr>
            </a:lvl3pPr>
            <a:lvl4pPr marL="914400" indent="-171450" algn="l" defTabSz="914400" rtl="0" eaLnBrk="1" latinLnBrk="0" hangingPunct="1">
              <a:lnSpc>
                <a:spcPct val="90000"/>
              </a:lnSpc>
              <a:spcBef>
                <a:spcPts val="200"/>
              </a:spcBef>
              <a:buClr>
                <a:schemeClr val="tx1"/>
              </a:buClr>
              <a:buFont typeface="Arial" panose="020B0604020202020204" pitchFamily="34" charset="0"/>
              <a:buChar char="•"/>
              <a:defRPr sz="1400" kern="1200">
                <a:solidFill>
                  <a:schemeClr val="tx1"/>
                </a:solidFill>
                <a:latin typeface="+mn-lt"/>
                <a:ea typeface="+mn-ea"/>
                <a:cs typeface="+mn-cs"/>
              </a:defRPr>
            </a:lvl4pPr>
            <a:lvl5pPr marL="1089025" indent="-114300" algn="l" defTabSz="914400" rtl="0" eaLnBrk="1" latinLnBrk="0" hangingPunct="1">
              <a:lnSpc>
                <a:spcPct val="90000"/>
              </a:lnSpc>
              <a:spcBef>
                <a:spcPts val="100"/>
              </a:spcBef>
              <a:buClr>
                <a:schemeClr val="tx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800" b="0" dirty="0">
                <a:solidFill>
                  <a:srgbClr val="0000C9"/>
                </a:solidFill>
              </a:rPr>
              <a:t>Better health enabled by data</a:t>
            </a:r>
          </a:p>
        </p:txBody>
      </p:sp>
      <p:pic>
        <p:nvPicPr>
          <p:cNvPr id="4" name="Graphic 3">
            <a:extLst>
              <a:ext uri="{FF2B5EF4-FFF2-40B4-BE49-F238E27FC236}">
                <a16:creationId xmlns:a16="http://schemas.microsoft.com/office/drawing/2014/main" id="{9531723C-02D5-578E-32C5-568E3228454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7200" y="6410636"/>
            <a:ext cx="982979" cy="263671"/>
          </a:xfrm>
          <a:prstGeom prst="rect">
            <a:avLst/>
          </a:prstGeom>
        </p:spPr>
      </p:pic>
    </p:spTree>
    <p:custDataLst>
      <p:tags r:id="rId1"/>
    </p:custDataLst>
    <p:extLst>
      <p:ext uri="{BB962C8B-B14F-4D97-AF65-F5344CB8AC3E}">
        <p14:creationId xmlns:p14="http://schemas.microsoft.com/office/powerpoint/2010/main" val="1914639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474" y="1278294"/>
            <a:ext cx="4999016" cy="4904141"/>
          </a:xfrm>
        </p:spPr>
        <p:txBody>
          <a:bodyPr anchor="b">
            <a:normAutofit/>
          </a:bodyPr>
          <a:lstStyle>
            <a:lvl1pPr>
              <a:defRPr sz="3599"/>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0439" y="-1"/>
            <a:ext cx="4634219" cy="6857999"/>
          </a:xfrm>
        </p:spPr>
        <p:txBody>
          <a:bodyPr>
            <a:normAutofit/>
          </a:bodyPr>
          <a:lstStyle>
            <a:lvl1pPr marL="0" indent="0" algn="ctr">
              <a:buNone/>
              <a:defRPr sz="1999"/>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162"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4663" y="0"/>
            <a:ext cx="914162"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395"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0681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474" y="3508311"/>
            <a:ext cx="9921186" cy="1438762"/>
          </a:xfrm>
        </p:spPr>
        <p:txBody>
          <a:bodyPr anchor="b">
            <a:normAutofit/>
          </a:bodyPr>
          <a:lstStyle>
            <a:lvl1pPr>
              <a:defRPr sz="3599"/>
            </a:lvl1pPr>
          </a:lstStyle>
          <a:p>
            <a:r>
              <a:rPr lang="en-US" dirty="0"/>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362" y="0"/>
            <a:ext cx="10359297" cy="3429000"/>
          </a:xfrm>
        </p:spPr>
        <p:txBody>
          <a:bodyPr>
            <a:normAutofit/>
          </a:bodyPr>
          <a:lstStyle>
            <a:lvl1pPr marL="0" indent="0" algn="ctr">
              <a:buNone/>
              <a:defRPr sz="1999"/>
            </a:lvl1pPr>
          </a:lstStyle>
          <a:p>
            <a:r>
              <a:rPr lang="en-US"/>
              <a:t>Click icon to add picture</a:t>
            </a:r>
            <a:endParaRPr lang="en-US" dirty="0"/>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162"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4663" y="0"/>
            <a:ext cx="914162"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395"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475" y="5228488"/>
            <a:ext cx="9921186" cy="1368256"/>
          </a:xfrm>
          <a:prstGeom prst="rect">
            <a:avLst/>
          </a:prstGeom>
        </p:spPr>
        <p:txBody>
          <a:bodyPr anchor="t">
            <a:normAutofit/>
          </a:bodyPr>
          <a:lstStyle>
            <a:lvl1pPr marL="0" indent="0" algn="l">
              <a:lnSpc>
                <a:spcPct val="80000"/>
              </a:lnSpc>
              <a:spcBef>
                <a:spcPts val="0"/>
              </a:spcBef>
              <a:buNone/>
              <a:defRPr sz="1999" spc="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45924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433" y="503853"/>
            <a:ext cx="9148292" cy="1427585"/>
          </a:xfrm>
        </p:spPr>
        <p:txBody>
          <a:bodyPr lIns="0">
            <a:normAutofit/>
          </a:bodyPr>
          <a:lstStyle>
            <a:lvl1pPr>
              <a:defRPr sz="3599"/>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49775" y="2108723"/>
            <a:ext cx="8550037" cy="4119463"/>
          </a:xfrm>
        </p:spPr>
        <p:txBody>
          <a:bodyPr lIns="0" tIns="0" rIns="0" bIns="0">
            <a:normAutofit/>
          </a:bodyPr>
          <a:lstStyle>
            <a:lvl1pPr marL="228531" indent="-228531">
              <a:lnSpc>
                <a:spcPct val="100000"/>
              </a:lnSpc>
              <a:spcBef>
                <a:spcPts val="0"/>
              </a:spcBef>
              <a:spcAft>
                <a:spcPts val="1200"/>
              </a:spcAft>
              <a:buFont typeface="Arial" panose="020B0604020202020204" pitchFamily="34" charset="0"/>
              <a:buChar char="•"/>
              <a:defRPr sz="1999"/>
            </a:lvl1pPr>
            <a:lvl2pPr marL="685594" indent="-228531">
              <a:lnSpc>
                <a:spcPct val="100000"/>
              </a:lnSpc>
              <a:spcBef>
                <a:spcPts val="0"/>
              </a:spcBef>
              <a:spcAft>
                <a:spcPts val="1200"/>
              </a:spcAft>
              <a:buFont typeface="Arial" panose="020B0604020202020204" pitchFamily="34" charset="0"/>
              <a:buChar char="•"/>
              <a:defRPr sz="1999"/>
            </a:lvl2pPr>
            <a:lvl3pPr marL="1142657" indent="-228531">
              <a:spcBef>
                <a:spcPts val="0"/>
              </a:spcBef>
              <a:spcAft>
                <a:spcPts val="1200"/>
              </a:spcAft>
              <a:buFont typeface="Arial" panose="020B0604020202020204" pitchFamily="34" charset="0"/>
              <a:buChar char="•"/>
              <a:defRPr sz="1999"/>
            </a:lvl3pPr>
            <a:lvl4pPr marL="1599720" indent="-228531">
              <a:spcBef>
                <a:spcPts val="0"/>
              </a:spcBef>
              <a:spcAft>
                <a:spcPts val="1200"/>
              </a:spcAft>
              <a:buFont typeface="Arial" panose="020B0604020202020204" pitchFamily="34" charset="0"/>
              <a:buChar char="•"/>
              <a:defRPr sz="1999"/>
            </a:lvl4pPr>
            <a:lvl5pPr marL="2056783" indent="-228531">
              <a:spcBef>
                <a:spcPts val="0"/>
              </a:spcBef>
              <a:spcAft>
                <a:spcPts val="1200"/>
              </a:spcAft>
              <a:buFont typeface="Arial" panose="020B0604020202020204" pitchFamily="34" charset="0"/>
              <a:buChar char="•"/>
              <a:defRPr sz="1999"/>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395"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4663" y="0"/>
            <a:ext cx="914162"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029" y="5943601"/>
            <a:ext cx="968731"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606391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7761" y="1068170"/>
            <a:ext cx="10113305" cy="2681549"/>
          </a:xfrm>
        </p:spPr>
        <p:txBody>
          <a:bodyPr anchor="b"/>
          <a:lstStyle>
            <a:lvl1pPr algn="ctr">
              <a:defRPr>
                <a:solidFill>
                  <a:schemeClr val="bg1"/>
                </a:solidFill>
              </a:defRPr>
            </a:lvl1pPr>
          </a:lstStyle>
          <a:p>
            <a:r>
              <a:rPr lang="en-US" dirty="0"/>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162" y="914400"/>
            <a:ext cx="10360501"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162"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4663" y="0"/>
            <a:ext cx="914162"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7761" y="4027048"/>
            <a:ext cx="10113305" cy="1762783"/>
          </a:xfrm>
          <a:prstGeom prst="rect">
            <a:avLst/>
          </a:prstGeom>
        </p:spPr>
        <p:txBody>
          <a:bodyPr anchor="t">
            <a:normAutofit/>
          </a:bodyPr>
          <a:lstStyle>
            <a:lvl1pPr marL="0" indent="0" algn="ctr">
              <a:lnSpc>
                <a:spcPct val="80000"/>
              </a:lnSpc>
              <a:spcBef>
                <a:spcPts val="0"/>
              </a:spcBef>
              <a:buNone/>
              <a:defRPr sz="1999" spc="0" baseline="0">
                <a:solidFill>
                  <a:schemeClr val="bg1"/>
                </a:solidFill>
                <a:latin typeface="+mn-lt"/>
              </a:defRPr>
            </a:lvl1pPr>
          </a:lstStyle>
          <a:p>
            <a:pPr lvl="0"/>
            <a:r>
              <a:rPr lang="en-US" dirty="0"/>
              <a:t>Click to add subtitle</a:t>
            </a:r>
          </a:p>
        </p:txBody>
      </p:sp>
    </p:spTree>
    <p:extLst>
      <p:ext uri="{BB962C8B-B14F-4D97-AF65-F5344CB8AC3E}">
        <p14:creationId xmlns:p14="http://schemas.microsoft.com/office/powerpoint/2010/main" val="1954941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432" y="503853"/>
            <a:ext cx="9806219" cy="1427585"/>
          </a:xfrm>
        </p:spPr>
        <p:txBody>
          <a:bodyPr lIns="0">
            <a:normAutofit/>
          </a:bodyPr>
          <a:lstStyle>
            <a:lvl1pPr>
              <a:defRPr sz="3599"/>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431" y="2057401"/>
            <a:ext cx="4625981" cy="4119463"/>
          </a:xfrm>
        </p:spPr>
        <p:txBody>
          <a:bodyPr lIns="0">
            <a:normAutofit/>
          </a:bodyPr>
          <a:lstStyle>
            <a:lvl1pPr marL="0" indent="0">
              <a:lnSpc>
                <a:spcPct val="100000"/>
              </a:lnSpc>
              <a:spcBef>
                <a:spcPts val="1000"/>
              </a:spcBef>
              <a:spcAft>
                <a:spcPts val="1200"/>
              </a:spcAft>
              <a:buNone/>
              <a:defRPr sz="1999"/>
            </a:lvl1pPr>
            <a:lvl2pPr marL="228531" indent="-228531">
              <a:lnSpc>
                <a:spcPct val="100000"/>
              </a:lnSpc>
              <a:spcBef>
                <a:spcPts val="0"/>
              </a:spcBef>
              <a:spcAft>
                <a:spcPts val="1200"/>
              </a:spcAft>
              <a:buFont typeface="Arial" panose="020B0604020202020204" pitchFamily="34" charset="0"/>
              <a:buChar char="•"/>
              <a:defRPr sz="1999"/>
            </a:lvl2pPr>
            <a:lvl3pPr marL="685594" indent="-228531">
              <a:spcBef>
                <a:spcPts val="1000"/>
              </a:spcBef>
              <a:spcAft>
                <a:spcPts val="1200"/>
              </a:spcAft>
              <a:buFont typeface="Arial" panose="020B0604020202020204" pitchFamily="34" charset="0"/>
              <a:buChar char="•"/>
              <a:defRPr sz="1999"/>
            </a:lvl3pPr>
            <a:lvl4pPr marL="1142657" indent="-228531">
              <a:spcBef>
                <a:spcPts val="1000"/>
              </a:spcBef>
              <a:spcAft>
                <a:spcPts val="1200"/>
              </a:spcAft>
              <a:buFont typeface="Arial" panose="020B0604020202020204" pitchFamily="34" charset="0"/>
              <a:buChar char="•"/>
              <a:defRPr sz="1999"/>
            </a:lvl4pPr>
            <a:lvl5pPr marL="1599720" indent="-228531">
              <a:spcBef>
                <a:spcPts val="1000"/>
              </a:spcBef>
              <a:spcAft>
                <a:spcPts val="1200"/>
              </a:spcAft>
              <a:buFont typeface="Arial" panose="020B0604020202020204" pitchFamily="34" charset="0"/>
              <a:buChar char="•"/>
              <a:defRPr sz="1999"/>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6449" y="2057401"/>
            <a:ext cx="4608199" cy="4119463"/>
          </a:xfrm>
        </p:spPr>
        <p:txBody>
          <a:bodyPr lIns="0">
            <a:normAutofit/>
          </a:bodyPr>
          <a:lstStyle>
            <a:lvl1pPr marL="0" indent="0">
              <a:lnSpc>
                <a:spcPct val="100000"/>
              </a:lnSpc>
              <a:spcBef>
                <a:spcPts val="1000"/>
              </a:spcBef>
              <a:spcAft>
                <a:spcPts val="1200"/>
              </a:spcAft>
              <a:buNone/>
              <a:defRPr sz="1999"/>
            </a:lvl1pPr>
            <a:lvl2pPr marL="228531" indent="-228531">
              <a:lnSpc>
                <a:spcPct val="100000"/>
              </a:lnSpc>
              <a:spcBef>
                <a:spcPts val="1000"/>
              </a:spcBef>
              <a:spcAft>
                <a:spcPts val="1200"/>
              </a:spcAft>
              <a:buFont typeface="Arial" panose="020B0604020202020204" pitchFamily="34" charset="0"/>
              <a:buChar char="•"/>
              <a:defRPr sz="1999"/>
            </a:lvl2pPr>
            <a:lvl3pPr marL="685594" indent="-228531">
              <a:spcBef>
                <a:spcPts val="1000"/>
              </a:spcBef>
              <a:spcAft>
                <a:spcPts val="1200"/>
              </a:spcAft>
              <a:buFont typeface="Arial" panose="020B0604020202020204" pitchFamily="34" charset="0"/>
              <a:buChar char="•"/>
              <a:defRPr sz="1999"/>
            </a:lvl3pPr>
            <a:lvl4pPr marL="1142657" indent="-228531">
              <a:spcBef>
                <a:spcPts val="1000"/>
              </a:spcBef>
              <a:spcAft>
                <a:spcPts val="1200"/>
              </a:spcAft>
              <a:buFont typeface="Arial" panose="020B0604020202020204" pitchFamily="34" charset="0"/>
              <a:buChar char="•"/>
              <a:defRPr sz="1999"/>
            </a:lvl4pPr>
            <a:lvl5pPr marL="1599720" indent="-228531">
              <a:spcBef>
                <a:spcPts val="1000"/>
              </a:spcBef>
              <a:spcAft>
                <a:spcPts val="1200"/>
              </a:spcAft>
              <a:buFont typeface="Arial" panose="020B0604020202020204" pitchFamily="34" charset="0"/>
              <a:buChar char="•"/>
              <a:defRPr sz="1999"/>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4663" y="0"/>
            <a:ext cx="914162"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395"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029" y="5943601"/>
            <a:ext cx="968731"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830577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2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432" y="503853"/>
            <a:ext cx="9806219" cy="1427585"/>
          </a:xfrm>
        </p:spPr>
        <p:txBody>
          <a:bodyPr lIns="0">
            <a:normAutofit/>
          </a:bodyPr>
          <a:lstStyle>
            <a:lvl1pPr>
              <a:defRPr sz="3599"/>
            </a:lvl1pPr>
          </a:lstStyle>
          <a:p>
            <a:r>
              <a:rPr lang="en-US" dirty="0"/>
              <a:t>Click to add title</a:t>
            </a:r>
          </a:p>
        </p:txBody>
      </p:sp>
      <p:sp>
        <p:nvSpPr>
          <p:cNvPr id="4" name="Content Placeholder 7">
            <a:extLst>
              <a:ext uri="{FF2B5EF4-FFF2-40B4-BE49-F238E27FC236}">
                <a16:creationId xmlns:a16="http://schemas.microsoft.com/office/drawing/2014/main" id="{C355854D-70C0-E6E1-2A0C-284D00A21AEC}"/>
              </a:ext>
            </a:extLst>
          </p:cNvPr>
          <p:cNvSpPr>
            <a:spLocks noGrp="1"/>
          </p:cNvSpPr>
          <p:nvPr>
            <p:ph sz="quarter" idx="12" hasCustomPrompt="1"/>
          </p:nvPr>
        </p:nvSpPr>
        <p:spPr>
          <a:xfrm>
            <a:off x="1468432" y="2057401"/>
            <a:ext cx="3067879" cy="4119463"/>
          </a:xfrm>
        </p:spPr>
        <p:txBody>
          <a:bodyPr lIns="0">
            <a:normAutofit/>
          </a:bodyPr>
          <a:lstStyle>
            <a:lvl1pPr marL="319944" indent="-319944">
              <a:lnSpc>
                <a:spcPct val="100000"/>
              </a:lnSpc>
              <a:spcBef>
                <a:spcPts val="0"/>
              </a:spcBef>
              <a:spcAft>
                <a:spcPts val="1200"/>
              </a:spcAft>
              <a:buFont typeface="+mj-lt"/>
              <a:buAutoNum type="arabicPeriod"/>
              <a:defRPr sz="1999"/>
            </a:lvl1pPr>
            <a:lvl2pPr marL="457063" indent="-319944">
              <a:lnSpc>
                <a:spcPct val="100000"/>
              </a:lnSpc>
              <a:spcBef>
                <a:spcPts val="1000"/>
              </a:spcBef>
              <a:spcAft>
                <a:spcPts val="1200"/>
              </a:spcAft>
              <a:buFont typeface="+mj-lt"/>
              <a:buAutoNum type="alphaLcPeriod"/>
              <a:defRPr sz="1999"/>
            </a:lvl2pPr>
            <a:lvl3pPr marL="914126" indent="-319944">
              <a:spcBef>
                <a:spcPts val="1000"/>
              </a:spcBef>
              <a:spcAft>
                <a:spcPts val="1200"/>
              </a:spcAft>
              <a:buFont typeface="+mj-lt"/>
              <a:buAutoNum type="arabicParenR"/>
              <a:defRPr sz="1999"/>
            </a:lvl3pPr>
            <a:lvl4pPr marL="1371189" indent="-319944">
              <a:spcBef>
                <a:spcPts val="1000"/>
              </a:spcBef>
              <a:spcAft>
                <a:spcPts val="1200"/>
              </a:spcAft>
              <a:buFont typeface="+mj-lt"/>
              <a:buAutoNum type="alphaLcParenR"/>
              <a:defRPr sz="1999"/>
            </a:lvl4pPr>
            <a:lvl5pPr marL="1828251" indent="-319944">
              <a:spcBef>
                <a:spcPts val="1000"/>
              </a:spcBef>
              <a:spcAft>
                <a:spcPts val="1200"/>
              </a:spcAft>
              <a:buFont typeface="+mj-lt"/>
              <a:buAutoNum type="romanLcPeriod"/>
              <a:defRPr sz="1999"/>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5190376" y="2057401"/>
            <a:ext cx="6084272" cy="4119463"/>
          </a:xfrm>
        </p:spPr>
        <p:txBody>
          <a:bodyPr lIns="0">
            <a:normAutofit/>
          </a:bodyPr>
          <a:lstStyle>
            <a:lvl1pPr marL="0" indent="0">
              <a:lnSpc>
                <a:spcPct val="100000"/>
              </a:lnSpc>
              <a:spcBef>
                <a:spcPts val="1000"/>
              </a:spcBef>
              <a:spcAft>
                <a:spcPts val="1200"/>
              </a:spcAft>
              <a:buNone/>
              <a:defRPr sz="1999"/>
            </a:lvl1pPr>
            <a:lvl2pPr marL="228531" indent="-228531">
              <a:lnSpc>
                <a:spcPct val="100000"/>
              </a:lnSpc>
              <a:spcBef>
                <a:spcPts val="1000"/>
              </a:spcBef>
              <a:spcAft>
                <a:spcPts val="1200"/>
              </a:spcAft>
              <a:buFont typeface="Arial" panose="020B0604020202020204" pitchFamily="34" charset="0"/>
              <a:buChar char="•"/>
              <a:defRPr sz="1999"/>
            </a:lvl2pPr>
            <a:lvl3pPr marL="685594" indent="-228531">
              <a:spcBef>
                <a:spcPts val="1000"/>
              </a:spcBef>
              <a:spcAft>
                <a:spcPts val="1200"/>
              </a:spcAft>
              <a:buFont typeface="Arial" panose="020B0604020202020204" pitchFamily="34" charset="0"/>
              <a:buChar char="•"/>
              <a:defRPr sz="1999"/>
            </a:lvl3pPr>
            <a:lvl4pPr marL="1142657" indent="-228531">
              <a:spcBef>
                <a:spcPts val="1000"/>
              </a:spcBef>
              <a:spcAft>
                <a:spcPts val="1200"/>
              </a:spcAft>
              <a:buFont typeface="Arial" panose="020B0604020202020204" pitchFamily="34" charset="0"/>
              <a:buChar char="•"/>
              <a:defRPr sz="1999"/>
            </a:lvl4pPr>
            <a:lvl5pPr marL="1599720" indent="-228531">
              <a:spcBef>
                <a:spcPts val="1000"/>
              </a:spcBef>
              <a:spcAft>
                <a:spcPts val="1200"/>
              </a:spcAft>
              <a:buFont typeface="Arial" panose="020B0604020202020204" pitchFamily="34" charset="0"/>
              <a:buChar char="•"/>
              <a:defRPr sz="1999"/>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4663" y="0"/>
            <a:ext cx="914162"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395"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D7B331F9-6D4A-5020-969F-E961AF374E19}"/>
              </a:ext>
            </a:extLst>
          </p:cNvPr>
          <p:cNvSpPr>
            <a:spLocks noGrp="1"/>
          </p:cNvSpPr>
          <p:nvPr>
            <p:ph type="sldNum" sz="quarter" idx="15"/>
          </p:nvPr>
        </p:nvSpPr>
        <p:spPr>
          <a:xfrm>
            <a:off x="412029" y="5943601"/>
            <a:ext cx="968731"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354099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432" y="503853"/>
            <a:ext cx="9806219" cy="1427585"/>
          </a:xfrm>
        </p:spPr>
        <p:txBody>
          <a:bodyPr lIns="0">
            <a:normAutofit/>
          </a:bodyPr>
          <a:lstStyle>
            <a:lvl1pPr>
              <a:defRPr sz="3599"/>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2972" y="2061969"/>
            <a:ext cx="4591441" cy="4805362"/>
          </a:xfrm>
        </p:spPr>
        <p:txBody>
          <a:bodyPr>
            <a:normAutofit/>
          </a:bodyPr>
          <a:lstStyle>
            <a:lvl1pPr marL="0" indent="0" algn="ctr">
              <a:buNone/>
              <a:defRPr sz="1999"/>
            </a:lvl1pPr>
          </a:lstStyle>
          <a:p>
            <a:r>
              <a:rPr lang="en-US"/>
              <a:t>Click icon to add picture</a:t>
            </a:r>
            <a:endParaRPr lang="en-US" dirty="0"/>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5494" y="2052736"/>
            <a:ext cx="4489151" cy="4800598"/>
          </a:xfrm>
        </p:spPr>
        <p:txBody>
          <a:bodyPr lIns="0">
            <a:normAutofit/>
          </a:bodyPr>
          <a:lstStyle>
            <a:lvl1pPr marL="0" indent="0">
              <a:lnSpc>
                <a:spcPct val="100000"/>
              </a:lnSpc>
              <a:spcBef>
                <a:spcPts val="1000"/>
              </a:spcBef>
              <a:spcAft>
                <a:spcPts val="1200"/>
              </a:spcAft>
              <a:buNone/>
              <a:defRPr sz="1999"/>
            </a:lvl1pPr>
            <a:lvl2pPr marL="799860" indent="-342797">
              <a:lnSpc>
                <a:spcPct val="100000"/>
              </a:lnSpc>
              <a:spcBef>
                <a:spcPts val="1000"/>
              </a:spcBef>
              <a:spcAft>
                <a:spcPts val="1200"/>
              </a:spcAft>
              <a:buFont typeface="Arial" panose="020B0604020202020204" pitchFamily="34" charset="0"/>
              <a:buChar char="•"/>
              <a:defRPr sz="1999"/>
            </a:lvl2pPr>
            <a:lvl3pPr marL="1256923" indent="-342797">
              <a:spcBef>
                <a:spcPts val="1000"/>
              </a:spcBef>
              <a:spcAft>
                <a:spcPts val="1200"/>
              </a:spcAft>
              <a:buFont typeface="Arial" panose="020B0604020202020204" pitchFamily="34" charset="0"/>
              <a:buChar char="•"/>
              <a:defRPr sz="1999"/>
            </a:lvl3pPr>
            <a:lvl4pPr marL="1713986" indent="-342797">
              <a:spcBef>
                <a:spcPts val="1000"/>
              </a:spcBef>
              <a:spcAft>
                <a:spcPts val="1200"/>
              </a:spcAft>
              <a:buFont typeface="Arial" panose="020B0604020202020204" pitchFamily="34" charset="0"/>
              <a:buChar char="•"/>
              <a:defRPr sz="1999"/>
            </a:lvl4pPr>
            <a:lvl5pPr marL="2171048" indent="-342797">
              <a:spcBef>
                <a:spcPts val="1000"/>
              </a:spcBef>
              <a:spcAft>
                <a:spcPts val="1200"/>
              </a:spcAft>
              <a:buFont typeface="Arial" panose="020B0604020202020204" pitchFamily="34" charset="0"/>
              <a:buChar char="•"/>
              <a:defRPr sz="1999"/>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029" y="5943601"/>
            <a:ext cx="968731" cy="651912"/>
          </a:xfrm>
        </p:spPr>
        <p:txBody>
          <a:bodyPr/>
          <a:lstStyle/>
          <a:p>
            <a:fld id="{18D65601-5AE2-46FC-B138-694DDD2B510D}" type="slidenum">
              <a:rPr lang="en-US" smtClean="0"/>
              <a:pPr/>
              <a:t>‹#›</a:t>
            </a:fld>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4663" y="0"/>
            <a:ext cx="914162"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395"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1585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432" y="503853"/>
            <a:ext cx="9806219" cy="1427585"/>
          </a:xfrm>
        </p:spPr>
        <p:txBody>
          <a:bodyPr lIns="0">
            <a:normAutofit/>
          </a:bodyPr>
          <a:lstStyle>
            <a:lvl1pPr>
              <a:defRPr sz="3599"/>
            </a:lvl1pPr>
          </a:lstStyle>
          <a:p>
            <a:r>
              <a:rPr lang="en-US" dirty="0"/>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432" y="2057400"/>
            <a:ext cx="3090222" cy="3867538"/>
          </a:xfrm>
        </p:spPr>
        <p:txBody>
          <a:bodyPr lIns="0">
            <a:normAutofit/>
          </a:bodyPr>
          <a:lstStyle>
            <a:lvl1pPr marL="0" indent="0">
              <a:lnSpc>
                <a:spcPct val="100000"/>
              </a:lnSpc>
              <a:spcBef>
                <a:spcPts val="0"/>
              </a:spcBef>
              <a:spcAft>
                <a:spcPts val="1200"/>
              </a:spcAft>
              <a:buNone/>
              <a:defRPr sz="1999"/>
            </a:lvl1pPr>
            <a:lvl2pPr marL="799860" indent="-342797">
              <a:lnSpc>
                <a:spcPct val="100000"/>
              </a:lnSpc>
              <a:spcBef>
                <a:spcPts val="0"/>
              </a:spcBef>
              <a:spcAft>
                <a:spcPts val="1200"/>
              </a:spcAft>
              <a:buFont typeface="Arial" panose="020B0604020202020204" pitchFamily="34" charset="0"/>
              <a:buChar char="•"/>
              <a:defRPr sz="1999"/>
            </a:lvl2pPr>
            <a:lvl3pPr marL="1256923" indent="-342797">
              <a:spcBef>
                <a:spcPts val="0"/>
              </a:spcBef>
              <a:spcAft>
                <a:spcPts val="1200"/>
              </a:spcAft>
              <a:buFont typeface="Arial" panose="020B0604020202020204" pitchFamily="34" charset="0"/>
              <a:buChar char="•"/>
              <a:defRPr sz="1999"/>
            </a:lvl3pPr>
            <a:lvl4pPr marL="1713986" indent="-342797">
              <a:spcBef>
                <a:spcPts val="0"/>
              </a:spcBef>
              <a:spcAft>
                <a:spcPts val="1200"/>
              </a:spcAft>
              <a:buFont typeface="Arial" panose="020B0604020202020204" pitchFamily="34" charset="0"/>
              <a:buChar char="•"/>
              <a:defRPr sz="1999"/>
            </a:lvl4pPr>
            <a:lvl5pPr marL="2171048" indent="-342797">
              <a:spcBef>
                <a:spcPts val="0"/>
              </a:spcBef>
              <a:spcAft>
                <a:spcPts val="1200"/>
              </a:spcAft>
              <a:buFont typeface="Arial" panose="020B0604020202020204" pitchFamily="34" charset="0"/>
              <a:buChar char="•"/>
              <a:defRPr sz="1999"/>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6136" y="2051976"/>
            <a:ext cx="6178528" cy="3867538"/>
          </a:xfrm>
        </p:spPr>
        <p:txBody>
          <a:bodyPr>
            <a:normAutofit/>
          </a:bodyPr>
          <a:lstStyle>
            <a:lvl1pPr>
              <a:defRPr sz="1999"/>
            </a:lvl1pPr>
          </a:lstStyle>
          <a:p>
            <a:r>
              <a:rPr lang="en-US"/>
              <a:t>Click icon to add table</a:t>
            </a:r>
            <a:endParaRPr lang="en-US" dirty="0"/>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4663" y="0"/>
            <a:ext cx="914162"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395"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029" y="5943601"/>
            <a:ext cx="968731"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716402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4663" y="0"/>
            <a:ext cx="914162"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395"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432" y="503853"/>
            <a:ext cx="9806219" cy="1427585"/>
          </a:xfrm>
        </p:spPr>
        <p:txBody>
          <a:bodyPr lIns="0">
            <a:normAutofit/>
          </a:bodyPr>
          <a:lstStyle>
            <a:lvl1pPr>
              <a:defRPr sz="3599"/>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431" y="2066731"/>
            <a:ext cx="6451196" cy="3867538"/>
          </a:xfrm>
        </p:spPr>
        <p:txBody>
          <a:bodyPr lIns="0">
            <a:normAutofit/>
          </a:bodyPr>
          <a:lstStyle>
            <a:lvl1pPr>
              <a:lnSpc>
                <a:spcPct val="100000"/>
              </a:lnSpc>
              <a:spcAft>
                <a:spcPts val="600"/>
              </a:spcAft>
              <a:defRPr sz="1999"/>
            </a:lvl1pPr>
            <a:lvl2pPr>
              <a:lnSpc>
                <a:spcPct val="100000"/>
              </a:lnSpc>
              <a:spcAft>
                <a:spcPts val="600"/>
              </a:spcAft>
              <a:defRPr sz="1999"/>
            </a:lvl2pPr>
            <a:lvl3pPr>
              <a:lnSpc>
                <a:spcPct val="100000"/>
              </a:lnSpc>
              <a:spcBef>
                <a:spcPts val="1000"/>
              </a:spcBef>
              <a:spcAft>
                <a:spcPts val="600"/>
              </a:spcAft>
              <a:defRPr sz="1999"/>
            </a:lvl3pPr>
            <a:lvl4pPr>
              <a:lnSpc>
                <a:spcPct val="100000"/>
              </a:lnSpc>
              <a:spcAft>
                <a:spcPts val="1200"/>
              </a:spcAft>
              <a:defRPr sz="1999"/>
            </a:lvl4pPr>
            <a:lvl5pPr>
              <a:defRPr sz="1999"/>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7069" y="2066731"/>
            <a:ext cx="3107582" cy="3867538"/>
          </a:xfrm>
        </p:spPr>
        <p:txBody>
          <a:bodyPr lIns="0">
            <a:normAutofit/>
          </a:bodyPr>
          <a:lstStyle>
            <a:lvl1pPr marL="0" indent="0">
              <a:lnSpc>
                <a:spcPct val="100000"/>
              </a:lnSpc>
              <a:spcAft>
                <a:spcPts val="600"/>
              </a:spcAft>
              <a:buNone/>
              <a:defRPr sz="1999"/>
            </a:lvl1pPr>
            <a:lvl2pPr marL="799860" indent="-342797">
              <a:lnSpc>
                <a:spcPct val="100000"/>
              </a:lnSpc>
              <a:spcAft>
                <a:spcPts val="600"/>
              </a:spcAft>
              <a:buFont typeface="Arial" panose="020B0604020202020204" pitchFamily="34" charset="0"/>
              <a:buChar char="•"/>
              <a:defRPr sz="1999"/>
            </a:lvl2pPr>
            <a:lvl3pPr marL="1256923" indent="-342797">
              <a:buFont typeface="Arial" panose="020B0604020202020204" pitchFamily="34" charset="0"/>
              <a:buChar char="•"/>
              <a:defRPr sz="1999"/>
            </a:lvl3pPr>
            <a:lvl4pPr marL="1713986" indent="-342797">
              <a:buFont typeface="Arial" panose="020B0604020202020204" pitchFamily="34" charset="0"/>
              <a:buChar char="•"/>
              <a:defRPr sz="1999"/>
            </a:lvl4pPr>
            <a:lvl5pPr marL="2171048" indent="-342797">
              <a:buFont typeface="Arial" panose="020B0604020202020204" pitchFamily="34" charset="0"/>
              <a:buChar char="•"/>
              <a:defRPr sz="1999"/>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029" y="5943601"/>
            <a:ext cx="968731"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9330528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4663" y="0"/>
            <a:ext cx="914162"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395"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432" y="503853"/>
            <a:ext cx="9806219" cy="1427585"/>
          </a:xfrm>
        </p:spPr>
        <p:txBody>
          <a:bodyPr lIns="0">
            <a:normAutofit/>
          </a:bodyPr>
          <a:lstStyle>
            <a:lvl1pPr>
              <a:defRPr sz="3599"/>
            </a:lvl1pPr>
          </a:lstStyle>
          <a:p>
            <a:r>
              <a:rPr lang="en-US" dirty="0"/>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101" y="2057400"/>
            <a:ext cx="9787562" cy="3886200"/>
          </a:xfrm>
        </p:spPr>
        <p:txBody>
          <a:bodyPr>
            <a:normAutofit/>
          </a:bodyPr>
          <a:lstStyle>
            <a:lvl1pPr>
              <a:defRPr sz="2399"/>
            </a:lvl1pPr>
          </a:lstStyle>
          <a:p>
            <a:r>
              <a:rPr lang="en-US"/>
              <a:t>Click icon to add table</a:t>
            </a:r>
            <a:endParaRPr lang="en-US" dirty="0"/>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029" y="5943601"/>
            <a:ext cx="968731"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295996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380411" y="1690688"/>
            <a:ext cx="7360483" cy="4060887"/>
          </a:xfrm>
        </p:spPr>
        <p:txBody>
          <a:bodyPr/>
          <a:lstStyle>
            <a:lvl1pPr marL="342900" indent="-342900">
              <a:buFontTx/>
              <a:buBlip>
                <a:blip r:embed="rId3">
                  <a:extLst>
                    <a:ext uri="{96DAC541-7B7A-43D3-8B79-37D633B846F1}">
                      <asvg:svgBlip xmlns:asvg="http://schemas.microsoft.com/office/drawing/2016/SVG/main" r:embed="rId4"/>
                    </a:ext>
                  </a:extLst>
                </a:blip>
              </a:buBlip>
              <a:defRPr sz="1800">
                <a:solidFill>
                  <a:schemeClr val="accent1"/>
                </a:solidFill>
              </a:defRPr>
            </a:lvl1pPr>
            <a:lvl2pPr marL="571500" indent="-169863">
              <a:defRPr/>
            </a:lvl2pPr>
            <a:lvl3pPr marL="742950" indent="-171450">
              <a:defRPr/>
            </a:lvl3pPr>
            <a:lvl4pPr marL="971550" indent="-171450">
              <a:defRPr/>
            </a:lvl4pPr>
            <a:lvl5pPr marL="1171575" indent="-142875">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bwMode="gray">
          <a:xfrm>
            <a:off x="4385934" y="457200"/>
            <a:ext cx="7353703" cy="890588"/>
          </a:xfrm>
        </p:spPr>
        <p:txBody>
          <a:bodyPr/>
          <a:lstStyle/>
          <a:p>
            <a:r>
              <a:rPr lang="en-US" dirty="0"/>
              <a:t>Click to edit Master title style</a:t>
            </a:r>
          </a:p>
        </p:txBody>
      </p:sp>
      <p:sp>
        <p:nvSpPr>
          <p:cNvPr id="6" name="Rectangle 5">
            <a:extLst>
              <a:ext uri="{FF2B5EF4-FFF2-40B4-BE49-F238E27FC236}">
                <a16:creationId xmlns:a16="http://schemas.microsoft.com/office/drawing/2014/main" id="{F446896E-438A-1B6E-6B7D-6738ECA385AB}"/>
              </a:ext>
            </a:extLst>
          </p:cNvPr>
          <p:cNvSpPr/>
          <p:nvPr userDrawn="1"/>
        </p:nvSpPr>
        <p:spPr bwMode="gray">
          <a:xfrm>
            <a:off x="1" y="0"/>
            <a:ext cx="3024307" cy="6858000"/>
          </a:xfrm>
          <a:prstGeom prst="rect">
            <a:avLst/>
          </a:prstGeom>
          <a:solidFill>
            <a:schemeClr val="accent2"/>
          </a:solidFill>
          <a:ln w="28575" cap="flat" cmpd="sng" algn="ctr">
            <a:noFill/>
            <a:prstDash val="solid"/>
            <a:miter lim="800000"/>
            <a:headEnd type="none" w="med" len="med"/>
            <a:tailEnd type="none" w="med" len="med"/>
          </a:ln>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US" b="1" dirty="0">
              <a:solidFill>
                <a:schemeClr val="accent1"/>
              </a:solidFill>
              <a:latin typeface="+mj-lt"/>
            </a:endParaRPr>
          </a:p>
        </p:txBody>
      </p:sp>
      <p:pic>
        <p:nvPicPr>
          <p:cNvPr id="7" name="Graphic 6">
            <a:extLst>
              <a:ext uri="{FF2B5EF4-FFF2-40B4-BE49-F238E27FC236}">
                <a16:creationId xmlns:a16="http://schemas.microsoft.com/office/drawing/2014/main" id="{7EC13536-7D46-16D1-D1CE-65E5A2BACE1F}"/>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31208" t="-6667" b="6667"/>
          <a:stretch/>
        </p:blipFill>
        <p:spPr>
          <a:xfrm>
            <a:off x="1" y="2471102"/>
            <a:ext cx="3017838" cy="4386897"/>
          </a:xfrm>
          <a:prstGeom prst="rect">
            <a:avLst/>
          </a:prstGeom>
        </p:spPr>
      </p:pic>
    </p:spTree>
    <p:custDataLst>
      <p:tags r:id="rId1"/>
    </p:custDataLst>
    <p:extLst>
      <p:ext uri="{BB962C8B-B14F-4D97-AF65-F5344CB8AC3E}">
        <p14:creationId xmlns:p14="http://schemas.microsoft.com/office/powerpoint/2010/main" val="600485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162"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395"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4663" y="0"/>
            <a:ext cx="914162"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271" y="690512"/>
            <a:ext cx="4963378" cy="5253089"/>
          </a:xfrm>
        </p:spPr>
        <p:txBody>
          <a:bodyPr anchor="b">
            <a:normAutofit/>
          </a:bodyPr>
          <a:lstStyle>
            <a:lvl1pPr>
              <a:defRPr sz="5998">
                <a:solidFill>
                  <a:schemeClr val="bg1"/>
                </a:solidFill>
              </a:defRPr>
            </a:lvl1pPr>
          </a:lstStyle>
          <a:p>
            <a:r>
              <a:rPr lang="en-US" dirty="0"/>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0650" y="690466"/>
            <a:ext cx="4783126" cy="5253089"/>
          </a:xfrm>
        </p:spPr>
        <p:txBody>
          <a:bodyPr anchor="ctr">
            <a:normAutofit/>
          </a:bodyPr>
          <a:lstStyle>
            <a:lvl1pPr marL="0" indent="0">
              <a:lnSpc>
                <a:spcPct val="100000"/>
              </a:lnSpc>
              <a:spcBef>
                <a:spcPts val="0"/>
              </a:spcBef>
              <a:spcAft>
                <a:spcPts val="1200"/>
              </a:spcAft>
              <a:buNone/>
              <a:defRPr sz="1999">
                <a:solidFill>
                  <a:schemeClr val="bg1"/>
                </a:solidFill>
              </a:defRPr>
            </a:lvl1pPr>
            <a:lvl2pPr marL="742727" indent="-285664">
              <a:lnSpc>
                <a:spcPct val="100000"/>
              </a:lnSpc>
              <a:spcBef>
                <a:spcPts val="0"/>
              </a:spcBef>
              <a:spcAft>
                <a:spcPts val="1200"/>
              </a:spcAft>
              <a:buFont typeface="Arial" panose="020B0604020202020204" pitchFamily="34" charset="0"/>
              <a:buChar char="•"/>
              <a:defRPr sz="1799">
                <a:solidFill>
                  <a:schemeClr val="bg1"/>
                </a:solidFill>
              </a:defRPr>
            </a:lvl2pPr>
            <a:lvl3pPr marL="1199790" indent="-285664">
              <a:lnSpc>
                <a:spcPct val="100000"/>
              </a:lnSpc>
              <a:spcBef>
                <a:spcPts val="0"/>
              </a:spcBef>
              <a:spcAft>
                <a:spcPts val="1200"/>
              </a:spcAft>
              <a:buFont typeface="Arial" panose="020B0604020202020204" pitchFamily="34" charset="0"/>
              <a:buChar char="•"/>
              <a:defRPr sz="1600">
                <a:solidFill>
                  <a:schemeClr val="bg1"/>
                </a:solidFill>
              </a:defRPr>
            </a:lvl3pPr>
            <a:lvl4pPr marL="1656853" indent="-285664">
              <a:lnSpc>
                <a:spcPct val="100000"/>
              </a:lnSpc>
              <a:spcBef>
                <a:spcPts val="0"/>
              </a:spcBef>
              <a:spcAft>
                <a:spcPts val="1200"/>
              </a:spcAft>
              <a:buFont typeface="Arial" panose="020B0604020202020204" pitchFamily="34" charset="0"/>
              <a:buChar char="•"/>
              <a:defRPr sz="1400">
                <a:solidFill>
                  <a:schemeClr val="bg1"/>
                </a:solidFill>
              </a:defRPr>
            </a:lvl4pPr>
            <a:lvl5pPr marL="2113916" indent="-285664">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4641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pening Speaker">
  <p:cSld name="Opening Speaker">
    <p:spTree>
      <p:nvGrpSpPr>
        <p:cNvPr id="1" name="Shape 6"/>
        <p:cNvGrpSpPr/>
        <p:nvPr/>
      </p:nvGrpSpPr>
      <p:grpSpPr>
        <a:xfrm>
          <a:off x="0" y="0"/>
          <a:ext cx="0" cy="0"/>
          <a:chOff x="0" y="0"/>
          <a:chExt cx="0" cy="0"/>
        </a:xfrm>
      </p:grpSpPr>
      <p:sp>
        <p:nvSpPr>
          <p:cNvPr id="7" name="Google Shape;7;p2"/>
          <p:cNvSpPr txBox="1">
            <a:spLocks noGrp="1"/>
          </p:cNvSpPr>
          <p:nvPr>
            <p:ph type="body" idx="1"/>
          </p:nvPr>
        </p:nvSpPr>
        <p:spPr>
          <a:xfrm>
            <a:off x="837990" y="1213327"/>
            <a:ext cx="10512900" cy="9423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p:nvPr/>
        </p:nvSpPr>
        <p:spPr>
          <a:xfrm>
            <a:off x="-786881" y="2581154"/>
            <a:ext cx="184800" cy="55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000" b="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3356387"/>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efault slide 1">
  <p:cSld name="Default slide 1">
    <p:spTree>
      <p:nvGrpSpPr>
        <p:cNvPr id="1" name="Shape 9"/>
        <p:cNvGrpSpPr/>
        <p:nvPr/>
      </p:nvGrpSpPr>
      <p:grpSpPr>
        <a:xfrm>
          <a:off x="0" y="0"/>
          <a:ext cx="0" cy="0"/>
          <a:chOff x="0" y="0"/>
          <a:chExt cx="0" cy="0"/>
        </a:xfrm>
      </p:grpSpPr>
      <p:sp>
        <p:nvSpPr>
          <p:cNvPr id="10" name="Google Shape;10;p3"/>
          <p:cNvSpPr/>
          <p:nvPr/>
        </p:nvSpPr>
        <p:spPr>
          <a:xfrm>
            <a:off x="0" y="591025"/>
            <a:ext cx="12189000" cy="5766300"/>
          </a:xfrm>
          <a:prstGeom prst="rect">
            <a:avLst/>
          </a:prstGeom>
          <a:solidFill>
            <a:srgbClr val="0091B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11;p3"/>
          <p:cNvSpPr txBox="1">
            <a:spLocks noGrp="1"/>
          </p:cNvSpPr>
          <p:nvPr>
            <p:ph type="title"/>
          </p:nvPr>
        </p:nvSpPr>
        <p:spPr>
          <a:xfrm>
            <a:off x="837990" y="1043753"/>
            <a:ext cx="10512900" cy="886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 name="Google Shape;12;p3"/>
          <p:cNvSpPr txBox="1">
            <a:spLocks noGrp="1"/>
          </p:cNvSpPr>
          <p:nvPr>
            <p:ph type="body" idx="1"/>
          </p:nvPr>
        </p:nvSpPr>
        <p:spPr>
          <a:xfrm>
            <a:off x="837989" y="1997236"/>
            <a:ext cx="5463000" cy="4225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3"/>
          <p:cNvSpPr>
            <a:spLocks noGrp="1"/>
          </p:cNvSpPr>
          <p:nvPr>
            <p:ph type="pic" idx="2"/>
          </p:nvPr>
        </p:nvSpPr>
        <p:spPr>
          <a:xfrm>
            <a:off x="6476967" y="1997075"/>
            <a:ext cx="4874100" cy="4225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3"/>
          <p:cNvSpPr txBox="1"/>
          <p:nvPr/>
        </p:nvSpPr>
        <p:spPr>
          <a:xfrm>
            <a:off x="11427743" y="6492128"/>
            <a:ext cx="409500" cy="2142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 sz="1300" b="0">
                <a:solidFill>
                  <a:schemeClr val="dk1"/>
                </a:solidFill>
                <a:latin typeface="Calibri"/>
                <a:ea typeface="Calibri"/>
                <a:cs typeface="Calibri"/>
                <a:sym typeface="Calibri"/>
              </a:rPr>
              <a:t>‹#›</a:t>
            </a:fld>
            <a:r>
              <a:rPr lang="en" sz="1300" b="0">
                <a:solidFill>
                  <a:schemeClr val="dk1"/>
                </a:solidFill>
                <a:latin typeface="Calibri"/>
                <a:ea typeface="Calibri"/>
                <a:cs typeface="Calibri"/>
                <a:sym typeface="Calibri"/>
              </a:rPr>
              <a:t> </a:t>
            </a:r>
            <a:endParaRPr/>
          </a:p>
        </p:txBody>
      </p:sp>
    </p:spTree>
    <p:extLst>
      <p:ext uri="{BB962C8B-B14F-4D97-AF65-F5344CB8AC3E}">
        <p14:creationId xmlns:p14="http://schemas.microsoft.com/office/powerpoint/2010/main" val="42578966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efault slide 2">
  <p:cSld name="Default slide 2">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837990" y="1043753"/>
            <a:ext cx="10512900" cy="886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91B9"/>
              </a:buClr>
              <a:buSzPts val="3600"/>
              <a:buFont typeface="Calibri"/>
              <a:buNone/>
              <a:defRPr sz="3600" b="0" i="0" u="none" strike="noStrike" cap="none">
                <a:solidFill>
                  <a:srgbClr val="0091B9"/>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7" name="Google Shape;17;p4"/>
          <p:cNvSpPr txBox="1">
            <a:spLocks noGrp="1"/>
          </p:cNvSpPr>
          <p:nvPr>
            <p:ph type="body" idx="1"/>
          </p:nvPr>
        </p:nvSpPr>
        <p:spPr>
          <a:xfrm>
            <a:off x="837989" y="1997236"/>
            <a:ext cx="5463000" cy="4225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595959"/>
              </a:buClr>
              <a:buSzPts val="2800"/>
              <a:buFont typeface="Arial"/>
              <a:buChar char="•"/>
              <a:defRPr sz="28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rgbClr val="595959"/>
              </a:buClr>
              <a:buSzPts val="2400"/>
              <a:buFont typeface="Arial"/>
              <a:buChar char="•"/>
              <a:defRPr sz="2400" b="0" i="0" u="none" strike="noStrike" cap="none">
                <a:solidFill>
                  <a:srgbClr val="595959"/>
                </a:solidFill>
                <a:latin typeface="Calibri"/>
                <a:ea typeface="Calibri"/>
                <a:cs typeface="Calibri"/>
                <a:sym typeface="Calibri"/>
              </a:defRPr>
            </a:lvl2pPr>
            <a:lvl3pPr marL="1371600" marR="0" lvl="2" indent="-355600" algn="l" rtl="0">
              <a:lnSpc>
                <a:spcPct val="90000"/>
              </a:lnSpc>
              <a:spcBef>
                <a:spcPts val="500"/>
              </a:spcBef>
              <a:spcAft>
                <a:spcPts val="0"/>
              </a:spcAft>
              <a:buClr>
                <a:srgbClr val="595959"/>
              </a:buClr>
              <a:buSzPts val="2000"/>
              <a:buFont typeface="Arial"/>
              <a:buChar char="•"/>
              <a:defRPr sz="2000" b="0" i="0" u="none" strike="noStrike" cap="none">
                <a:solidFill>
                  <a:srgbClr val="595959"/>
                </a:solidFill>
                <a:latin typeface="Calibri"/>
                <a:ea typeface="Calibri"/>
                <a:cs typeface="Calibri"/>
                <a:sym typeface="Calibri"/>
              </a:defRPr>
            </a:lvl3pPr>
            <a:lvl4pPr marL="1828800" marR="0" lvl="3"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4pPr>
            <a:lvl5pPr marL="2286000" marR="0" lvl="4" indent="-342900" algn="l" rtl="0">
              <a:lnSpc>
                <a:spcPct val="90000"/>
              </a:lnSpc>
              <a:spcBef>
                <a:spcPts val="500"/>
              </a:spcBef>
              <a:spcAft>
                <a:spcPts val="0"/>
              </a:spcAft>
              <a:buClr>
                <a:srgbClr val="595959"/>
              </a:buClr>
              <a:buSzPts val="1800"/>
              <a:buFont typeface="Arial"/>
              <a:buChar char="•"/>
              <a:defRPr sz="1800" b="0" i="0" u="none" strike="noStrike" cap="none">
                <a:solidFill>
                  <a:srgbClr val="595959"/>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4"/>
          <p:cNvSpPr txBox="1"/>
          <p:nvPr/>
        </p:nvSpPr>
        <p:spPr>
          <a:xfrm>
            <a:off x="11427743" y="6492128"/>
            <a:ext cx="409500" cy="2160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None/>
            </a:pPr>
            <a:fld id="{00000000-1234-1234-1234-123412341234}" type="slidenum">
              <a:rPr lang="en" sz="1300" b="0">
                <a:latin typeface="Calibri"/>
                <a:ea typeface="Calibri"/>
                <a:cs typeface="Calibri"/>
                <a:sym typeface="Calibri"/>
              </a:rPr>
              <a:t>‹#›</a:t>
            </a:fld>
            <a:r>
              <a:rPr lang="en" sz="1300" b="0">
                <a:latin typeface="Calibri"/>
                <a:ea typeface="Calibri"/>
                <a:cs typeface="Calibri"/>
                <a:sym typeface="Calibri"/>
              </a:rPr>
              <a:t> </a:t>
            </a:r>
            <a:endParaRPr/>
          </a:p>
        </p:txBody>
      </p:sp>
    </p:spTree>
    <p:extLst>
      <p:ext uri="{BB962C8B-B14F-4D97-AF65-F5344CB8AC3E}">
        <p14:creationId xmlns:p14="http://schemas.microsoft.com/office/powerpoint/2010/main" val="38701473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Default slide 1">
  <p:cSld name="2_Default slide 1">
    <p:spTree>
      <p:nvGrpSpPr>
        <p:cNvPr id="1" name="Shape 19"/>
        <p:cNvGrpSpPr/>
        <p:nvPr/>
      </p:nvGrpSpPr>
      <p:grpSpPr>
        <a:xfrm>
          <a:off x="0" y="0"/>
          <a:ext cx="0" cy="0"/>
          <a:chOff x="0" y="0"/>
          <a:chExt cx="0" cy="0"/>
        </a:xfrm>
      </p:grpSpPr>
      <p:pic>
        <p:nvPicPr>
          <p:cNvPr id="20" name="Google Shape;20;p5"/>
          <p:cNvPicPr preferRelativeResize="0"/>
          <p:nvPr/>
        </p:nvPicPr>
        <p:blipFill rotWithShape="1">
          <a:blip r:embed="rId2">
            <a:alphaModFix/>
          </a:blip>
          <a:srcRect/>
          <a:stretch/>
        </p:blipFill>
        <p:spPr>
          <a:xfrm>
            <a:off x="837988" y="83274"/>
            <a:ext cx="2773712" cy="435367"/>
          </a:xfrm>
          <a:prstGeom prst="rect">
            <a:avLst/>
          </a:prstGeom>
          <a:noFill/>
          <a:ln>
            <a:noFill/>
          </a:ln>
        </p:spPr>
      </p:pic>
      <p:sp>
        <p:nvSpPr>
          <p:cNvPr id="21" name="Google Shape;21;p5"/>
          <p:cNvSpPr/>
          <p:nvPr/>
        </p:nvSpPr>
        <p:spPr>
          <a:xfrm>
            <a:off x="0" y="6490276"/>
            <a:ext cx="12189000" cy="216000"/>
          </a:xfrm>
          <a:prstGeom prst="rect">
            <a:avLst/>
          </a:prstGeom>
          <a:solidFill>
            <a:srgbClr val="FCE32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 name="Google Shape;22;p5"/>
          <p:cNvPicPr preferRelativeResize="0"/>
          <p:nvPr/>
        </p:nvPicPr>
        <p:blipFill rotWithShape="1">
          <a:blip r:embed="rId3">
            <a:alphaModFix/>
          </a:blip>
          <a:srcRect/>
          <a:stretch/>
        </p:blipFill>
        <p:spPr>
          <a:xfrm>
            <a:off x="10523470" y="66501"/>
            <a:ext cx="1523218" cy="524387"/>
          </a:xfrm>
          <a:prstGeom prst="rect">
            <a:avLst/>
          </a:prstGeom>
          <a:noFill/>
          <a:ln>
            <a:noFill/>
          </a:ln>
        </p:spPr>
      </p:pic>
      <p:pic>
        <p:nvPicPr>
          <p:cNvPr id="23" name="Google Shape;23;p5"/>
          <p:cNvPicPr preferRelativeResize="0"/>
          <p:nvPr/>
        </p:nvPicPr>
        <p:blipFill rotWithShape="1">
          <a:blip r:embed="rId4">
            <a:alphaModFix/>
          </a:blip>
          <a:srcRect/>
          <a:stretch/>
        </p:blipFill>
        <p:spPr>
          <a:xfrm>
            <a:off x="3611697" y="2908940"/>
            <a:ext cx="4642231" cy="1039860"/>
          </a:xfrm>
          <a:prstGeom prst="rect">
            <a:avLst/>
          </a:prstGeom>
          <a:noFill/>
          <a:ln>
            <a:noFill/>
          </a:ln>
        </p:spPr>
      </p:pic>
    </p:spTree>
    <p:extLst>
      <p:ext uri="{BB962C8B-B14F-4D97-AF65-F5344CB8AC3E}">
        <p14:creationId xmlns:p14="http://schemas.microsoft.com/office/powerpoint/2010/main" val="2969614656"/>
      </p:ext>
    </p:extLst>
  </p:cSld>
  <p:clrMapOvr>
    <a:masterClrMapping/>
  </p:clrMapOvr>
  <p:transition spd="slow">
    <p:push/>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4"/>
        <p:cNvGrpSpPr/>
        <p:nvPr/>
      </p:nvGrpSpPr>
      <p:grpSpPr>
        <a:xfrm>
          <a:off x="0" y="0"/>
          <a:ext cx="0" cy="0"/>
          <a:chOff x="0" y="0"/>
          <a:chExt cx="0" cy="0"/>
        </a:xfrm>
      </p:grpSpPr>
      <p:sp>
        <p:nvSpPr>
          <p:cNvPr id="25" name="Google Shape;25;p6"/>
          <p:cNvSpPr txBox="1">
            <a:spLocks noGrp="1"/>
          </p:cNvSpPr>
          <p:nvPr>
            <p:ph type="body" idx="1"/>
          </p:nvPr>
        </p:nvSpPr>
        <p:spPr>
          <a:xfrm>
            <a:off x="425893" y="5644967"/>
            <a:ext cx="7996500" cy="798300"/>
          </a:xfrm>
          <a:prstGeom prst="rect">
            <a:avLst/>
          </a:prstGeom>
          <a:noFill/>
          <a:ln>
            <a:noFill/>
          </a:ln>
        </p:spPr>
        <p:txBody>
          <a:bodyPr spcFirstLastPara="1" wrap="square" lIns="121875" tIns="121875" rIns="121875" bIns="121875" anchor="ctr" anchorCtr="0">
            <a:noAutofit/>
          </a:bodyPr>
          <a:lstStyle>
            <a:lvl1pPr marL="457200" lvl="0" indent="-228600" rtl="0">
              <a:lnSpc>
                <a:spcPct val="100000"/>
              </a:lnSpc>
              <a:spcBef>
                <a:spcPts val="0"/>
              </a:spcBef>
              <a:spcAft>
                <a:spcPts val="0"/>
              </a:spcAft>
              <a:buClr>
                <a:schemeClr val="accent3"/>
              </a:buClr>
              <a:buSzPts val="1900"/>
              <a:buFont typeface="Alfa Slab One"/>
              <a:buNone/>
              <a:defRPr sz="1900">
                <a:solidFill>
                  <a:schemeClr val="accent3"/>
                </a:solidFill>
                <a:latin typeface="Alfa Slab One"/>
                <a:ea typeface="Alfa Slab One"/>
                <a:cs typeface="Alfa Slab One"/>
                <a:sym typeface="Alfa Slab One"/>
              </a:defRPr>
            </a:lvl1pPr>
          </a:lstStyle>
          <a:p>
            <a:endParaRPr/>
          </a:p>
        </p:txBody>
      </p:sp>
      <p:sp>
        <p:nvSpPr>
          <p:cNvPr id="26" name="Google Shape;26;p6"/>
          <p:cNvSpPr txBox="1">
            <a:spLocks noGrp="1"/>
          </p:cNvSpPr>
          <p:nvPr>
            <p:ph type="sldNum" idx="12"/>
          </p:nvPr>
        </p:nvSpPr>
        <p:spPr>
          <a:xfrm>
            <a:off x="11406191" y="6333134"/>
            <a:ext cx="731400" cy="524700"/>
          </a:xfrm>
          <a:prstGeom prst="rect">
            <a:avLst/>
          </a:prstGeom>
          <a:noFill/>
          <a:ln>
            <a:noFill/>
          </a:ln>
        </p:spPr>
        <p:txBody>
          <a:bodyPr spcFirstLastPara="1" wrap="square" lIns="121875" tIns="121875" rIns="121875" bIns="121875" anchor="t" anchorCtr="0">
            <a:noAutofit/>
          </a:bodyPr>
          <a:lstStyle>
            <a:lvl1pPr lvl="0" rtl="0">
              <a:buNone/>
              <a:defRPr sz="1700">
                <a:solidFill>
                  <a:schemeClr val="accent3"/>
                </a:solidFill>
                <a:latin typeface="Alfa Slab One"/>
                <a:ea typeface="Alfa Slab One"/>
                <a:cs typeface="Alfa Slab One"/>
                <a:sym typeface="Alfa Slab One"/>
              </a:defRPr>
            </a:lvl1pPr>
            <a:lvl2pPr lvl="1" rtl="0">
              <a:buNone/>
              <a:defRPr sz="1700">
                <a:solidFill>
                  <a:schemeClr val="accent3"/>
                </a:solidFill>
                <a:latin typeface="Alfa Slab One"/>
                <a:ea typeface="Alfa Slab One"/>
                <a:cs typeface="Alfa Slab One"/>
                <a:sym typeface="Alfa Slab One"/>
              </a:defRPr>
            </a:lvl2pPr>
            <a:lvl3pPr lvl="2" rtl="0">
              <a:buNone/>
              <a:defRPr sz="1700">
                <a:solidFill>
                  <a:schemeClr val="accent3"/>
                </a:solidFill>
                <a:latin typeface="Alfa Slab One"/>
                <a:ea typeface="Alfa Slab One"/>
                <a:cs typeface="Alfa Slab One"/>
                <a:sym typeface="Alfa Slab One"/>
              </a:defRPr>
            </a:lvl3pPr>
            <a:lvl4pPr lvl="3" rtl="0">
              <a:buNone/>
              <a:defRPr sz="1700">
                <a:solidFill>
                  <a:schemeClr val="accent3"/>
                </a:solidFill>
                <a:latin typeface="Alfa Slab One"/>
                <a:ea typeface="Alfa Slab One"/>
                <a:cs typeface="Alfa Slab One"/>
                <a:sym typeface="Alfa Slab One"/>
              </a:defRPr>
            </a:lvl4pPr>
            <a:lvl5pPr lvl="4" rtl="0">
              <a:buNone/>
              <a:defRPr sz="1700">
                <a:solidFill>
                  <a:schemeClr val="accent3"/>
                </a:solidFill>
                <a:latin typeface="Alfa Slab One"/>
                <a:ea typeface="Alfa Slab One"/>
                <a:cs typeface="Alfa Slab One"/>
                <a:sym typeface="Alfa Slab One"/>
              </a:defRPr>
            </a:lvl5pPr>
            <a:lvl6pPr lvl="5" rtl="0">
              <a:buNone/>
              <a:defRPr sz="1700">
                <a:solidFill>
                  <a:schemeClr val="accent3"/>
                </a:solidFill>
                <a:latin typeface="Alfa Slab One"/>
                <a:ea typeface="Alfa Slab One"/>
                <a:cs typeface="Alfa Slab One"/>
                <a:sym typeface="Alfa Slab One"/>
              </a:defRPr>
            </a:lvl6pPr>
            <a:lvl7pPr lvl="6" rtl="0">
              <a:buNone/>
              <a:defRPr sz="1700">
                <a:solidFill>
                  <a:schemeClr val="accent3"/>
                </a:solidFill>
                <a:latin typeface="Alfa Slab One"/>
                <a:ea typeface="Alfa Slab One"/>
                <a:cs typeface="Alfa Slab One"/>
                <a:sym typeface="Alfa Slab One"/>
              </a:defRPr>
            </a:lvl7pPr>
            <a:lvl8pPr lvl="7" rtl="0">
              <a:buNone/>
              <a:defRPr sz="1700">
                <a:solidFill>
                  <a:schemeClr val="accent3"/>
                </a:solidFill>
                <a:latin typeface="Alfa Slab One"/>
                <a:ea typeface="Alfa Slab One"/>
                <a:cs typeface="Alfa Slab One"/>
                <a:sym typeface="Alfa Slab One"/>
              </a:defRPr>
            </a:lvl8pPr>
            <a:lvl9pPr lvl="8" rtl="0">
              <a:buNone/>
              <a:defRPr sz="1700">
                <a:solidFill>
                  <a:schemeClr val="accent3"/>
                </a:solidFill>
                <a:latin typeface="Alfa Slab One"/>
                <a:ea typeface="Alfa Slab One"/>
                <a:cs typeface="Alfa Slab One"/>
                <a:sym typeface="Alfa Slab 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513004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415496" y="593367"/>
            <a:ext cx="11358000" cy="763500"/>
          </a:xfrm>
          <a:prstGeom prst="rect">
            <a:avLst/>
          </a:prstGeom>
          <a:noFill/>
          <a:ln>
            <a:noFill/>
          </a:ln>
        </p:spPr>
        <p:txBody>
          <a:bodyPr spcFirstLastPara="1" wrap="square" lIns="121875" tIns="121875" rIns="121875" bIns="121875" anchor="ctr" anchorCtr="0">
            <a:noAutofit/>
          </a:bodyPr>
          <a:lstStyle>
            <a:lvl1pPr lvl="0" rtl="0">
              <a:spcBef>
                <a:spcPts val="0"/>
              </a:spcBef>
              <a:spcAft>
                <a:spcPts val="0"/>
              </a:spcAft>
              <a:buSzPts val="1900"/>
              <a:buChar char="●"/>
              <a:defRPr sz="1900"/>
            </a:lvl1pPr>
            <a:lvl2pPr lvl="1" rtl="0">
              <a:spcBef>
                <a:spcPts val="0"/>
              </a:spcBef>
              <a:spcAft>
                <a:spcPts val="0"/>
              </a:spcAft>
              <a:buSzPts val="1900"/>
              <a:buChar char="○"/>
              <a:defRPr sz="1900"/>
            </a:lvl2pPr>
            <a:lvl3pPr lvl="2" rtl="0">
              <a:spcBef>
                <a:spcPts val="0"/>
              </a:spcBef>
              <a:spcAft>
                <a:spcPts val="0"/>
              </a:spcAft>
              <a:buSzPts val="1900"/>
              <a:buChar char="■"/>
              <a:defRPr sz="1900"/>
            </a:lvl3pPr>
            <a:lvl4pPr lvl="3" rtl="0">
              <a:spcBef>
                <a:spcPts val="0"/>
              </a:spcBef>
              <a:spcAft>
                <a:spcPts val="0"/>
              </a:spcAft>
              <a:buSzPts val="1900"/>
              <a:buChar char="●"/>
              <a:defRPr sz="1900"/>
            </a:lvl4pPr>
            <a:lvl5pPr lvl="4" rtl="0">
              <a:spcBef>
                <a:spcPts val="0"/>
              </a:spcBef>
              <a:spcAft>
                <a:spcPts val="0"/>
              </a:spcAft>
              <a:buSzPts val="1900"/>
              <a:buChar char="○"/>
              <a:defRPr sz="1900"/>
            </a:lvl5pPr>
            <a:lvl6pPr lvl="5" rtl="0">
              <a:spcBef>
                <a:spcPts val="0"/>
              </a:spcBef>
              <a:spcAft>
                <a:spcPts val="0"/>
              </a:spcAft>
              <a:buSzPts val="1900"/>
              <a:buChar char="■"/>
              <a:defRPr sz="1900"/>
            </a:lvl6pPr>
            <a:lvl7pPr lvl="6" rtl="0">
              <a:spcBef>
                <a:spcPts val="0"/>
              </a:spcBef>
              <a:spcAft>
                <a:spcPts val="0"/>
              </a:spcAft>
              <a:buSzPts val="1900"/>
              <a:buChar char="●"/>
              <a:defRPr sz="1900"/>
            </a:lvl7pPr>
            <a:lvl8pPr lvl="7" rtl="0">
              <a:spcBef>
                <a:spcPts val="0"/>
              </a:spcBef>
              <a:spcAft>
                <a:spcPts val="0"/>
              </a:spcAft>
              <a:buSzPts val="1900"/>
              <a:buChar char="○"/>
              <a:defRPr sz="1900"/>
            </a:lvl8pPr>
            <a:lvl9pPr lvl="8" rtl="0">
              <a:spcBef>
                <a:spcPts val="0"/>
              </a:spcBef>
              <a:spcAft>
                <a:spcPts val="0"/>
              </a:spcAft>
              <a:buSzPts val="1900"/>
              <a:buChar char="■"/>
              <a:defRPr sz="1900"/>
            </a:lvl9pPr>
          </a:lstStyle>
          <a:p>
            <a:endParaRPr/>
          </a:p>
        </p:txBody>
      </p:sp>
      <p:sp>
        <p:nvSpPr>
          <p:cNvPr id="29" name="Google Shape;29;p7"/>
          <p:cNvSpPr txBox="1">
            <a:spLocks noGrp="1"/>
          </p:cNvSpPr>
          <p:nvPr>
            <p:ph type="body" idx="1"/>
          </p:nvPr>
        </p:nvSpPr>
        <p:spPr>
          <a:xfrm>
            <a:off x="415496" y="1536633"/>
            <a:ext cx="11358000" cy="4555200"/>
          </a:xfrm>
          <a:prstGeom prst="rect">
            <a:avLst/>
          </a:prstGeom>
          <a:noFill/>
          <a:ln>
            <a:noFill/>
          </a:ln>
        </p:spPr>
        <p:txBody>
          <a:bodyPr spcFirstLastPara="1" wrap="square" lIns="121875" tIns="121875" rIns="121875" bIns="121875" anchor="ctr" anchorCtr="0">
            <a:noAutofit/>
          </a:bodyPr>
          <a:lstStyle>
            <a:lvl1pPr marL="457200" lvl="0" indent="-349250" rtl="0">
              <a:spcBef>
                <a:spcPts val="0"/>
              </a:spcBef>
              <a:spcAft>
                <a:spcPts val="0"/>
              </a:spcAft>
              <a:buSzPts val="1900"/>
              <a:buChar char="●"/>
              <a:defRPr sz="1900"/>
            </a:lvl1pPr>
            <a:lvl2pPr marL="914400" lvl="1" indent="-349250" rtl="0">
              <a:spcBef>
                <a:spcPts val="0"/>
              </a:spcBef>
              <a:spcAft>
                <a:spcPts val="0"/>
              </a:spcAft>
              <a:buSzPts val="1900"/>
              <a:buChar char="○"/>
              <a:defRPr sz="1900"/>
            </a:lvl2pPr>
            <a:lvl3pPr marL="1371600" lvl="2" indent="-349250" rtl="0">
              <a:spcBef>
                <a:spcPts val="0"/>
              </a:spcBef>
              <a:spcAft>
                <a:spcPts val="0"/>
              </a:spcAft>
              <a:buSzPts val="1900"/>
              <a:buChar char="■"/>
              <a:defRPr sz="1900"/>
            </a:lvl3pPr>
            <a:lvl4pPr marL="1828800" lvl="3" indent="-349250" rtl="0">
              <a:spcBef>
                <a:spcPts val="0"/>
              </a:spcBef>
              <a:spcAft>
                <a:spcPts val="0"/>
              </a:spcAft>
              <a:buSzPts val="1900"/>
              <a:buChar char="●"/>
              <a:defRPr sz="1900"/>
            </a:lvl4pPr>
            <a:lvl5pPr marL="2286000" lvl="4" indent="-349250" rtl="0">
              <a:spcBef>
                <a:spcPts val="0"/>
              </a:spcBef>
              <a:spcAft>
                <a:spcPts val="0"/>
              </a:spcAft>
              <a:buSzPts val="1900"/>
              <a:buChar char="○"/>
              <a:defRPr sz="1900"/>
            </a:lvl5pPr>
            <a:lvl6pPr marL="2743200" lvl="5" indent="-349250" rtl="0">
              <a:spcBef>
                <a:spcPts val="0"/>
              </a:spcBef>
              <a:spcAft>
                <a:spcPts val="0"/>
              </a:spcAft>
              <a:buSzPts val="1900"/>
              <a:buChar char="■"/>
              <a:defRPr sz="1900"/>
            </a:lvl6pPr>
            <a:lvl7pPr marL="3200400" lvl="6" indent="-349250" rtl="0">
              <a:spcBef>
                <a:spcPts val="0"/>
              </a:spcBef>
              <a:spcAft>
                <a:spcPts val="0"/>
              </a:spcAft>
              <a:buSzPts val="1900"/>
              <a:buChar char="●"/>
              <a:defRPr sz="1900"/>
            </a:lvl7pPr>
            <a:lvl8pPr marL="3657600" lvl="7" indent="-349250" rtl="0">
              <a:spcBef>
                <a:spcPts val="0"/>
              </a:spcBef>
              <a:spcAft>
                <a:spcPts val="0"/>
              </a:spcAft>
              <a:buSzPts val="1900"/>
              <a:buChar char="○"/>
              <a:defRPr sz="1900"/>
            </a:lvl8pPr>
            <a:lvl9pPr marL="4114800" lvl="8" indent="-349250" rtl="0">
              <a:spcBef>
                <a:spcPts val="0"/>
              </a:spcBef>
              <a:spcAft>
                <a:spcPts val="0"/>
              </a:spcAft>
              <a:buSzPts val="1900"/>
              <a:buChar char="■"/>
              <a:defRPr sz="1900"/>
            </a:lvl9pPr>
          </a:lstStyle>
          <a:p>
            <a:endParaRPr/>
          </a:p>
        </p:txBody>
      </p:sp>
      <p:sp>
        <p:nvSpPr>
          <p:cNvPr id="30" name="Google Shape;30;p7"/>
          <p:cNvSpPr txBox="1">
            <a:spLocks noGrp="1"/>
          </p:cNvSpPr>
          <p:nvPr>
            <p:ph type="sldNum" idx="12"/>
          </p:nvPr>
        </p:nvSpPr>
        <p:spPr>
          <a:xfrm>
            <a:off x="11293784" y="6217622"/>
            <a:ext cx="731400" cy="524700"/>
          </a:xfrm>
          <a:prstGeom prst="rect">
            <a:avLst/>
          </a:prstGeom>
          <a:noFill/>
          <a:ln>
            <a:noFill/>
          </a:ln>
        </p:spPr>
        <p:txBody>
          <a:bodyPr spcFirstLastPara="1" wrap="square" lIns="121875" tIns="121875" rIns="121875" bIns="121875"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66449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E8BC8-5C01-8F9D-3FD9-725780F0F23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F9B9D7F-E4E8-C975-7416-59AAA7EA2C20}"/>
              </a:ext>
            </a:extLst>
          </p:cNvPr>
          <p:cNvSpPr>
            <a:spLocks noGrp="1"/>
          </p:cNvSpPr>
          <p:nvPr>
            <p:ph type="sldNum" sz="quarter" idx="10"/>
          </p:nvPr>
        </p:nvSpPr>
        <p:spPr/>
        <p:txBody>
          <a:bodyPr/>
          <a:lstStyle/>
          <a:p>
            <a:fld id="{BECF63ED-5365-0347-943C-46237B9951C9}" type="slidenum">
              <a:rPr lang="en-US" smtClean="0"/>
              <a:pPr/>
              <a:t>‹#›</a:t>
            </a:fld>
            <a:endParaRPr lang="en-US" dirty="0"/>
          </a:p>
        </p:txBody>
      </p:sp>
      <p:sp>
        <p:nvSpPr>
          <p:cNvPr id="4" name="Footer Placeholder 3">
            <a:extLst>
              <a:ext uri="{FF2B5EF4-FFF2-40B4-BE49-F238E27FC236}">
                <a16:creationId xmlns:a16="http://schemas.microsoft.com/office/drawing/2014/main" id="{88D065C3-7223-BDA5-6E33-B9125F5F2C8F}"/>
              </a:ext>
            </a:extLst>
          </p:cNvPr>
          <p:cNvSpPr>
            <a:spLocks noGrp="1"/>
          </p:cNvSpPr>
          <p:nvPr>
            <p:ph type="ftr" idx="11"/>
          </p:nvPr>
        </p:nvSpPr>
        <p:spPr/>
        <p:txBody>
          <a:bodyPr/>
          <a:lstStyle/>
          <a:p>
            <a:r>
              <a:rPr lang="en-US" sz="800"/>
              <a:t>© 2026 The MITRE Corporation. All rights reserved. </a:t>
            </a:r>
          </a:p>
          <a:p>
            <a:r>
              <a:rPr lang="en-US" sz="800"/>
              <a:t>Approved for public release. Distribution unlimited 25-01406-21</a:t>
            </a:r>
            <a:endParaRPr lang="en-US" sz="800" dirty="0"/>
          </a:p>
        </p:txBody>
      </p:sp>
      <p:sp>
        <p:nvSpPr>
          <p:cNvPr id="5" name="Text Placeholder 3">
            <a:extLst>
              <a:ext uri="{FF2B5EF4-FFF2-40B4-BE49-F238E27FC236}">
                <a16:creationId xmlns:a16="http://schemas.microsoft.com/office/drawing/2014/main" id="{088E3D1C-A524-6F64-8E94-D4AE30167F4B}"/>
              </a:ext>
            </a:extLst>
          </p:cNvPr>
          <p:cNvSpPr>
            <a:spLocks noGrp="1"/>
          </p:cNvSpPr>
          <p:nvPr>
            <p:ph idx="1"/>
          </p:nvPr>
        </p:nvSpPr>
        <p:spPr>
          <a:xfrm>
            <a:off x="429657" y="1371600"/>
            <a:ext cx="11335898" cy="4572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25236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ue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67F9F-3202-B443-A87A-BDA16F4A141C}"/>
              </a:ext>
            </a:extLst>
          </p:cNvPr>
          <p:cNvSpPr>
            <a:spLocks noGrp="1"/>
          </p:cNvSpPr>
          <p:nvPr>
            <p:ph type="ctrTitle"/>
          </p:nvPr>
        </p:nvSpPr>
        <p:spPr>
          <a:xfrm>
            <a:off x="560686" y="1303655"/>
            <a:ext cx="9141619" cy="2009720"/>
          </a:xfrm>
        </p:spPr>
        <p:txBody>
          <a:bodyPr anchor="b" anchorCtr="0"/>
          <a:lstStyle>
            <a:lvl1pPr algn="l">
              <a:lnSpc>
                <a:spcPct val="100000"/>
              </a:lnSpc>
              <a:spcBef>
                <a:spcPts val="1000"/>
              </a:spcBef>
              <a:defRPr sz="3999"/>
            </a:lvl1pPr>
          </a:lstStyle>
          <a:p>
            <a:r>
              <a:rPr lang="en-US" dirty="0"/>
              <a:t>Click to edit Master title style</a:t>
            </a:r>
          </a:p>
        </p:txBody>
      </p:sp>
      <p:sp>
        <p:nvSpPr>
          <p:cNvPr id="3" name="Subtitle 2">
            <a:extLst>
              <a:ext uri="{FF2B5EF4-FFF2-40B4-BE49-F238E27FC236}">
                <a16:creationId xmlns:a16="http://schemas.microsoft.com/office/drawing/2014/main" id="{3EEFF059-95DD-D442-8A2F-BA0EC6593E12}"/>
              </a:ext>
            </a:extLst>
          </p:cNvPr>
          <p:cNvSpPr>
            <a:spLocks noGrp="1"/>
          </p:cNvSpPr>
          <p:nvPr>
            <p:ph type="subTitle" idx="1"/>
          </p:nvPr>
        </p:nvSpPr>
        <p:spPr>
          <a:xfrm>
            <a:off x="560686" y="3446675"/>
            <a:ext cx="9141619" cy="560059"/>
          </a:xfrm>
          <a:prstGeom prst="rect">
            <a:avLst/>
          </a:prstGeom>
        </p:spPr>
        <p:txBody>
          <a:bodyPr anchor="t"/>
          <a:lstStyle>
            <a:lvl1pPr marL="0" indent="0" algn="l">
              <a:lnSpc>
                <a:spcPct val="100000"/>
              </a:lnSpc>
              <a:spcBef>
                <a:spcPts val="1000"/>
              </a:spcBef>
              <a:spcAft>
                <a:spcPts val="0"/>
              </a:spcAft>
              <a:buNone/>
              <a:defRPr sz="19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38" name="Text Placeholder 5">
            <a:extLst>
              <a:ext uri="{FF2B5EF4-FFF2-40B4-BE49-F238E27FC236}">
                <a16:creationId xmlns:a16="http://schemas.microsoft.com/office/drawing/2014/main" id="{7A3D1CCA-73DE-0941-8F45-344E5CC6057F}"/>
              </a:ext>
            </a:extLst>
          </p:cNvPr>
          <p:cNvSpPr>
            <a:spLocks noGrp="1"/>
          </p:cNvSpPr>
          <p:nvPr>
            <p:ph type="body" sz="quarter" idx="20" hasCustomPrompt="1"/>
          </p:nvPr>
        </p:nvSpPr>
        <p:spPr>
          <a:xfrm>
            <a:off x="560689" y="4090988"/>
            <a:ext cx="4686666" cy="628650"/>
          </a:xfrm>
          <a:prstGeom prst="rect">
            <a:avLst/>
          </a:prstGeom>
        </p:spPr>
        <p:txBody>
          <a:bodyPr anchor="t" anchorCtr="0"/>
          <a:lstStyle>
            <a:lvl1pPr>
              <a:lnSpc>
                <a:spcPct val="100000"/>
              </a:lnSpc>
              <a:spcBef>
                <a:spcPts val="1000"/>
              </a:spcBef>
              <a:buFontTx/>
              <a:buNone/>
              <a:defRPr sz="1799"/>
            </a:lvl1pPr>
          </a:lstStyle>
          <a:p>
            <a:pPr lvl="0"/>
            <a:r>
              <a:rPr lang="en-US" dirty="0"/>
              <a:t>Click to edit date</a:t>
            </a:r>
          </a:p>
        </p:txBody>
      </p:sp>
      <p:sp>
        <p:nvSpPr>
          <p:cNvPr id="11" name="Text Placeholder 29">
            <a:extLst>
              <a:ext uri="{FF2B5EF4-FFF2-40B4-BE49-F238E27FC236}">
                <a16:creationId xmlns:a16="http://schemas.microsoft.com/office/drawing/2014/main" id="{2B43BD34-27FE-427A-A283-6BD434AED49D}"/>
              </a:ext>
            </a:extLst>
          </p:cNvPr>
          <p:cNvSpPr>
            <a:spLocks noGrp="1"/>
          </p:cNvSpPr>
          <p:nvPr>
            <p:ph type="body" sz="quarter" idx="19" hasCustomPrompt="1"/>
          </p:nvPr>
        </p:nvSpPr>
        <p:spPr>
          <a:xfrm>
            <a:off x="545450" y="274486"/>
            <a:ext cx="8654066" cy="560059"/>
          </a:xfrm>
          <a:prstGeom prst="rect">
            <a:avLst/>
          </a:prstGeom>
        </p:spPr>
        <p:txBody>
          <a:bodyPr anchor="ctr"/>
          <a:lstStyle>
            <a:lvl1pPr marL="0" marR="0" indent="0" algn="l" defTabSz="914126" rtl="0" eaLnBrk="1" fontAlgn="auto" latinLnBrk="0" hangingPunct="1">
              <a:lnSpc>
                <a:spcPct val="100000"/>
              </a:lnSpc>
              <a:spcBef>
                <a:spcPts val="600"/>
              </a:spcBef>
              <a:spcAft>
                <a:spcPts val="600"/>
              </a:spcAft>
              <a:buClrTx/>
              <a:buSzTx/>
              <a:buFont typeface="Arial"/>
              <a:buNone/>
              <a:tabLst/>
              <a:defRPr sz="2799" b="1">
                <a:solidFill>
                  <a:srgbClr val="FFFC00"/>
                </a:solidFill>
              </a:defRPr>
            </a:lvl1pPr>
          </a:lstStyle>
          <a:p>
            <a:pPr marL="0" marR="0" lvl="0" indent="0" algn="l" defTabSz="914126" rtl="0" eaLnBrk="1" fontAlgn="auto" latinLnBrk="0" hangingPunct="1">
              <a:lnSpc>
                <a:spcPct val="100000"/>
              </a:lnSpc>
              <a:spcBef>
                <a:spcPts val="600"/>
              </a:spcBef>
              <a:spcAft>
                <a:spcPts val="600"/>
              </a:spcAft>
              <a:buClrTx/>
              <a:buSzTx/>
              <a:buFont typeface="Arial"/>
              <a:buNone/>
              <a:tabLst/>
              <a:defRPr/>
            </a:pPr>
            <a:r>
              <a:rPr lang="en-US" dirty="0"/>
              <a:t>Disclaimer: </a:t>
            </a:r>
            <a:r>
              <a:rPr lang="en-US" b="1" dirty="0"/>
              <a:t>Printing your PPT? Please use white slide options</a:t>
            </a:r>
            <a:r>
              <a:rPr lang="en-US" dirty="0"/>
              <a:t>.</a:t>
            </a:r>
            <a:endParaRPr kumimoji="0" lang="en-US" altLang="en-US" sz="2399" b="1" i="0" u="none" strike="noStrike" cap="none" normalizeH="0" baseline="0" dirty="0">
              <a:ln>
                <a:noFill/>
              </a:ln>
              <a:solidFill>
                <a:schemeClr val="accent2"/>
              </a:solidFill>
              <a:effectLst/>
              <a:latin typeface="Arial" panose="020B0604020202020204" pitchFamily="34" charset="0"/>
            </a:endParaRPr>
          </a:p>
        </p:txBody>
      </p:sp>
      <p:pic>
        <p:nvPicPr>
          <p:cNvPr id="4" name="Picture 3" descr="A black rectangle with a yellow background&#10;&#10;Description automatically generated with low confidence">
            <a:extLst>
              <a:ext uri="{FF2B5EF4-FFF2-40B4-BE49-F238E27FC236}">
                <a16:creationId xmlns:a16="http://schemas.microsoft.com/office/drawing/2014/main" id="{87F192F7-A870-1C66-C052-135C9A1A1E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0029" y="304800"/>
            <a:ext cx="1554075" cy="1554480"/>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B0CBD96-6E87-1AD0-5A0A-6C4DB4D73F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721" y="4953000"/>
            <a:ext cx="1554075" cy="1554480"/>
          </a:xfrm>
          <a:prstGeom prst="rect">
            <a:avLst/>
          </a:prstGeom>
        </p:spPr>
      </p:pic>
      <p:pic>
        <p:nvPicPr>
          <p:cNvPr id="7" name="Picture 6">
            <a:extLst>
              <a:ext uri="{FF2B5EF4-FFF2-40B4-BE49-F238E27FC236}">
                <a16:creationId xmlns:a16="http://schemas.microsoft.com/office/drawing/2014/main" id="{0B4C9B89-4216-8FC1-8F0B-B4309F429738}"/>
              </a:ext>
            </a:extLst>
          </p:cNvPr>
          <p:cNvPicPr>
            <a:picLocks noChangeAspect="1"/>
          </p:cNvPicPr>
          <p:nvPr userDrawn="1"/>
        </p:nvPicPr>
        <p:blipFill>
          <a:blip r:embed="rId4"/>
          <a:stretch>
            <a:fillRect/>
          </a:stretch>
        </p:blipFill>
        <p:spPr>
          <a:xfrm>
            <a:off x="10360502" y="6296025"/>
            <a:ext cx="1068381" cy="292100"/>
          </a:xfrm>
          <a:prstGeom prst="rect">
            <a:avLst/>
          </a:prstGeom>
        </p:spPr>
      </p:pic>
      <p:sp>
        <p:nvSpPr>
          <p:cNvPr id="10" name="TextBox 9">
            <a:extLst>
              <a:ext uri="{FF2B5EF4-FFF2-40B4-BE49-F238E27FC236}">
                <a16:creationId xmlns:a16="http://schemas.microsoft.com/office/drawing/2014/main" id="{9633B6EF-D817-1BE2-9E4C-FD590AF86C02}"/>
              </a:ext>
            </a:extLst>
          </p:cNvPr>
          <p:cNvSpPr txBox="1"/>
          <p:nvPr userDrawn="1"/>
        </p:nvSpPr>
        <p:spPr>
          <a:xfrm>
            <a:off x="3061751" y="6286578"/>
            <a:ext cx="6095796" cy="338554"/>
          </a:xfrm>
          <a:prstGeom prst="rect">
            <a:avLst/>
          </a:prstGeom>
          <a:no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6E6E6"/>
                </a:solidFill>
                <a:effectLst/>
                <a:uLnTx/>
                <a:uFillTx/>
                <a:latin typeface="Arial" panose="020B0604020202020204"/>
                <a:ea typeface="+mn-ea"/>
                <a:cs typeface="+mn-cs"/>
              </a:rPr>
              <a:t>© 2026 The MITRE Corporation. All rights reserved.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6E6E6"/>
                </a:solidFill>
                <a:effectLst/>
                <a:uLnTx/>
                <a:uFillTx/>
                <a:latin typeface="Arial" panose="020B0604020202020204"/>
                <a:ea typeface="+mn-ea"/>
                <a:cs typeface="+mn-cs"/>
              </a:rPr>
              <a:t>Approved for public release. Distribution unlimited 25-01406-21</a:t>
            </a:r>
            <a:endParaRPr kumimoji="0" lang="en-US" sz="800" b="0" i="0" u="none" strike="noStrike" kern="1200" cap="none" spc="0" normalizeH="0" baseline="0" noProof="0" dirty="0">
              <a:ln>
                <a:noFill/>
              </a:ln>
              <a:solidFill>
                <a:srgbClr val="E6E6E6"/>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141324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ue Section Divi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E4727B-F77C-0F4F-B8FC-A3CB54F7C373}"/>
              </a:ext>
            </a:extLst>
          </p:cNvPr>
          <p:cNvSpPr>
            <a:spLocks noGrp="1"/>
          </p:cNvSpPr>
          <p:nvPr>
            <p:ph type="sldNum" sz="quarter" idx="12"/>
          </p:nvPr>
        </p:nvSpPr>
        <p:spPr>
          <a:xfrm>
            <a:off x="11152776" y="6400800"/>
            <a:ext cx="622577" cy="182880"/>
          </a:xfrm>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AF07BA89-147B-D544-859D-FE2871473492}"/>
              </a:ext>
            </a:extLst>
          </p:cNvPr>
          <p:cNvSpPr>
            <a:spLocks noGrp="1"/>
          </p:cNvSpPr>
          <p:nvPr>
            <p:ph type="title" hasCustomPrompt="1"/>
          </p:nvPr>
        </p:nvSpPr>
        <p:spPr>
          <a:xfrm>
            <a:off x="426609" y="2926080"/>
            <a:ext cx="10512862" cy="840230"/>
          </a:xfrm>
        </p:spPr>
        <p:txBody>
          <a:bodyPr anchor="ctr">
            <a:noAutofit/>
          </a:bodyPr>
          <a:lstStyle>
            <a:lvl1pPr algn="ctr">
              <a:lnSpc>
                <a:spcPct val="100000"/>
              </a:lnSpc>
              <a:spcBef>
                <a:spcPts val="1000"/>
              </a:spcBef>
              <a:defRPr sz="3599"/>
            </a:lvl1pPr>
          </a:lstStyle>
          <a:p>
            <a:r>
              <a:rPr lang="en-US" dirty="0"/>
              <a:t>Section Title</a:t>
            </a:r>
          </a:p>
        </p:txBody>
      </p:sp>
      <p:pic>
        <p:nvPicPr>
          <p:cNvPr id="4" name="Picture 3" descr="A white letter on a black background&#10;&#10;Description automatically generated">
            <a:extLst>
              <a:ext uri="{FF2B5EF4-FFF2-40B4-BE49-F238E27FC236}">
                <a16:creationId xmlns:a16="http://schemas.microsoft.com/office/drawing/2014/main" id="{72AADD74-7242-1716-6D30-C866A71AEF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9656" y="6329683"/>
            <a:ext cx="649509" cy="178810"/>
          </a:xfrm>
          <a:prstGeom prst="rect">
            <a:avLst/>
          </a:prstGeom>
        </p:spPr>
      </p:pic>
      <p:sp>
        <p:nvSpPr>
          <p:cNvPr id="8" name="TextBox 7">
            <a:extLst>
              <a:ext uri="{FF2B5EF4-FFF2-40B4-BE49-F238E27FC236}">
                <a16:creationId xmlns:a16="http://schemas.microsoft.com/office/drawing/2014/main" id="{7945CBA2-A585-587E-E8F7-BC897D3DE2CF}"/>
              </a:ext>
            </a:extLst>
          </p:cNvPr>
          <p:cNvSpPr txBox="1"/>
          <p:nvPr userDrawn="1"/>
        </p:nvSpPr>
        <p:spPr>
          <a:xfrm>
            <a:off x="3101314" y="6339216"/>
            <a:ext cx="6095796" cy="338554"/>
          </a:xfrm>
          <a:prstGeom prst="rect">
            <a:avLst/>
          </a:prstGeom>
          <a:no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6E6E6"/>
                </a:solidFill>
                <a:effectLst/>
                <a:uLnTx/>
                <a:uFillTx/>
                <a:latin typeface="Arial" panose="020B0604020202020204"/>
                <a:ea typeface="+mn-ea"/>
                <a:cs typeface="+mn-cs"/>
              </a:rPr>
              <a:t>© 2026 The MITRE Corporation. All rights reserved.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6E6E6"/>
                </a:solidFill>
                <a:effectLst/>
                <a:uLnTx/>
                <a:uFillTx/>
                <a:latin typeface="Arial" panose="020B0604020202020204"/>
                <a:ea typeface="+mn-ea"/>
                <a:cs typeface="+mn-cs"/>
              </a:rPr>
              <a:t>Approved for public release. Distribution unlimited 25-01406-21</a:t>
            </a:r>
            <a:endParaRPr kumimoji="0" lang="en-US" sz="800" b="0" i="0" u="none" strike="noStrike" kern="1200" cap="none" spc="0" normalizeH="0" baseline="0" noProof="0" dirty="0">
              <a:ln>
                <a:noFill/>
              </a:ln>
              <a:solidFill>
                <a:srgbClr val="E6E6E6"/>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9240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828416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ue Blank with Footer">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8FEB66-D58C-4868-8D7B-9EAE0C9533BC}"/>
              </a:ext>
            </a:extLst>
          </p:cNvPr>
          <p:cNvSpPr>
            <a:spLocks noGrp="1"/>
          </p:cNvSpPr>
          <p:nvPr>
            <p:ph type="sldNum" sz="quarter" idx="11"/>
          </p:nvPr>
        </p:nvSpPr>
        <p:spPr/>
        <p:txBody>
          <a:bodyPr/>
          <a:lstStyle/>
          <a:p>
            <a:fld id="{BECF63ED-5365-0347-943C-46237B9951C9}" type="slidenum">
              <a:rPr lang="en-US" smtClean="0"/>
              <a:pPr/>
              <a:t>‹#›</a:t>
            </a:fld>
            <a:endParaRPr lang="en-US" dirty="0"/>
          </a:p>
        </p:txBody>
      </p:sp>
      <p:pic>
        <p:nvPicPr>
          <p:cNvPr id="4" name="Picture 3" descr="A white letter on a black background&#10;&#10;Description automatically generated">
            <a:extLst>
              <a:ext uri="{FF2B5EF4-FFF2-40B4-BE49-F238E27FC236}">
                <a16:creationId xmlns:a16="http://schemas.microsoft.com/office/drawing/2014/main" id="{A6248A9C-FC87-1EA0-3FDD-B93D1A9A7E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9656" y="6329683"/>
            <a:ext cx="649509" cy="178810"/>
          </a:xfrm>
          <a:prstGeom prst="rect">
            <a:avLst/>
          </a:prstGeom>
        </p:spPr>
      </p:pic>
      <p:sp>
        <p:nvSpPr>
          <p:cNvPr id="7" name="TextBox 6">
            <a:extLst>
              <a:ext uri="{FF2B5EF4-FFF2-40B4-BE49-F238E27FC236}">
                <a16:creationId xmlns:a16="http://schemas.microsoft.com/office/drawing/2014/main" id="{7A596536-5B55-3714-0D94-F6F2D3E5D1AD}"/>
              </a:ext>
            </a:extLst>
          </p:cNvPr>
          <p:cNvSpPr txBox="1"/>
          <p:nvPr userDrawn="1"/>
        </p:nvSpPr>
        <p:spPr>
          <a:xfrm>
            <a:off x="3088848" y="6339216"/>
            <a:ext cx="6095796" cy="338554"/>
          </a:xfrm>
          <a:prstGeom prst="rect">
            <a:avLst/>
          </a:prstGeom>
          <a:no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6E6E6"/>
                </a:solidFill>
                <a:effectLst/>
                <a:uLnTx/>
                <a:uFillTx/>
                <a:latin typeface="Arial" panose="020B0604020202020204"/>
                <a:ea typeface="+mn-ea"/>
                <a:cs typeface="+mn-cs"/>
              </a:rPr>
              <a:t>© 2026 The MITRE Corporation. All rights reserved.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6E6E6"/>
                </a:solidFill>
                <a:effectLst/>
                <a:uLnTx/>
                <a:uFillTx/>
                <a:latin typeface="Arial" panose="020B0604020202020204"/>
                <a:ea typeface="+mn-ea"/>
                <a:cs typeface="+mn-cs"/>
              </a:rPr>
              <a:t>Approved for public release. Distribution unlimited 25-01406-21</a:t>
            </a:r>
            <a:endParaRPr kumimoji="0" lang="en-US" sz="800" b="0" i="0" u="none" strike="noStrike" kern="1200" cap="none" spc="0" normalizeH="0" baseline="0" noProof="0" dirty="0">
              <a:ln>
                <a:noFill/>
              </a:ln>
              <a:solidFill>
                <a:srgbClr val="E6E6E6"/>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755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ue Closing Slide Contact Info">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5583B77-0D77-A34E-8283-81275F3E9415}"/>
              </a:ext>
            </a:extLst>
          </p:cNvPr>
          <p:cNvSpPr>
            <a:spLocks noGrp="1"/>
          </p:cNvSpPr>
          <p:nvPr>
            <p:ph type="body" sz="quarter" idx="18" hasCustomPrompt="1"/>
          </p:nvPr>
        </p:nvSpPr>
        <p:spPr>
          <a:xfrm>
            <a:off x="1096994" y="2971800"/>
            <a:ext cx="7069519" cy="548640"/>
          </a:xfrm>
          <a:prstGeom prst="rect">
            <a:avLst/>
          </a:prstGeom>
        </p:spPr>
        <p:txBody>
          <a:bodyPr anchor="ctr"/>
          <a:lstStyle>
            <a:lvl1pPr>
              <a:buFontTx/>
              <a:buNone/>
              <a:defRPr/>
            </a:lvl1pPr>
          </a:lstStyle>
          <a:p>
            <a:pPr lvl="0"/>
            <a:r>
              <a:rPr lang="en-US" dirty="0"/>
              <a:t>Name</a:t>
            </a:r>
          </a:p>
        </p:txBody>
      </p:sp>
      <p:sp>
        <p:nvSpPr>
          <p:cNvPr id="17" name="Text Placeholder 2">
            <a:extLst>
              <a:ext uri="{FF2B5EF4-FFF2-40B4-BE49-F238E27FC236}">
                <a16:creationId xmlns:a16="http://schemas.microsoft.com/office/drawing/2014/main" id="{8CF98308-AFBC-E14C-A180-1231217F1E6E}"/>
              </a:ext>
            </a:extLst>
          </p:cNvPr>
          <p:cNvSpPr>
            <a:spLocks noGrp="1"/>
          </p:cNvSpPr>
          <p:nvPr>
            <p:ph type="body" sz="quarter" idx="14" hasCustomPrompt="1"/>
          </p:nvPr>
        </p:nvSpPr>
        <p:spPr>
          <a:xfrm>
            <a:off x="1096994" y="3593592"/>
            <a:ext cx="7069519" cy="548640"/>
          </a:xfrm>
          <a:prstGeom prst="rect">
            <a:avLst/>
          </a:prstGeom>
        </p:spPr>
        <p:txBody>
          <a:bodyPr anchor="ctr"/>
          <a:lstStyle>
            <a:lvl1pPr>
              <a:buFontTx/>
              <a:buNone/>
              <a:defRPr/>
            </a:lvl1pPr>
          </a:lstStyle>
          <a:p>
            <a:pPr lvl="0"/>
            <a:r>
              <a:rPr lang="en-US" dirty="0" err="1"/>
              <a:t>email@mitre.org</a:t>
            </a:r>
            <a:endParaRPr lang="en-US" dirty="0"/>
          </a:p>
        </p:txBody>
      </p:sp>
      <p:sp>
        <p:nvSpPr>
          <p:cNvPr id="18" name="Text Placeholder 2">
            <a:extLst>
              <a:ext uri="{FF2B5EF4-FFF2-40B4-BE49-F238E27FC236}">
                <a16:creationId xmlns:a16="http://schemas.microsoft.com/office/drawing/2014/main" id="{D717D3CB-D2D4-6A49-BA33-1E044F035217}"/>
              </a:ext>
            </a:extLst>
          </p:cNvPr>
          <p:cNvSpPr>
            <a:spLocks noGrp="1"/>
          </p:cNvSpPr>
          <p:nvPr>
            <p:ph type="body" sz="quarter" idx="15" hasCustomPrompt="1"/>
          </p:nvPr>
        </p:nvSpPr>
        <p:spPr>
          <a:xfrm>
            <a:off x="1096994" y="4837176"/>
            <a:ext cx="7069519" cy="548640"/>
          </a:xfrm>
          <a:prstGeom prst="rect">
            <a:avLst/>
          </a:prstGeom>
        </p:spPr>
        <p:txBody>
          <a:bodyPr anchor="ctr"/>
          <a:lstStyle>
            <a:lvl1pPr>
              <a:buFontTx/>
              <a:buNone/>
              <a:defRPr/>
            </a:lvl1pPr>
          </a:lstStyle>
          <a:p>
            <a:pPr lvl="0"/>
            <a:r>
              <a:rPr lang="en-US" dirty="0"/>
              <a:t>linkedin.com/in/mark-kramer-7b0215/</a:t>
            </a:r>
          </a:p>
        </p:txBody>
      </p:sp>
      <p:pic>
        <p:nvPicPr>
          <p:cNvPr id="7" name="Picture 6" descr="Linkedin Logo, Icon">
            <a:extLst>
              <a:ext uri="{FF2B5EF4-FFF2-40B4-BE49-F238E27FC236}">
                <a16:creationId xmlns:a16="http://schemas.microsoft.com/office/drawing/2014/main" id="{6AE61F59-87BC-46CF-ACD2-A5D8D71796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081" y="4928616"/>
            <a:ext cx="537494" cy="457200"/>
          </a:xfrm>
          <a:prstGeom prst="rect">
            <a:avLst/>
          </a:prstGeom>
        </p:spPr>
      </p:pic>
      <p:pic>
        <p:nvPicPr>
          <p:cNvPr id="4" name="Picture 3">
            <a:extLst>
              <a:ext uri="{FF2B5EF4-FFF2-40B4-BE49-F238E27FC236}">
                <a16:creationId xmlns:a16="http://schemas.microsoft.com/office/drawing/2014/main" id="{F8097936-C4E6-5100-47A9-2E099426CD1F}"/>
              </a:ext>
            </a:extLst>
          </p:cNvPr>
          <p:cNvPicPr>
            <a:picLocks noChangeAspect="1"/>
          </p:cNvPicPr>
          <p:nvPr userDrawn="1"/>
        </p:nvPicPr>
        <p:blipFill>
          <a:blip r:embed="rId3"/>
          <a:stretch>
            <a:fillRect/>
          </a:stretch>
        </p:blipFill>
        <p:spPr>
          <a:xfrm>
            <a:off x="10360502" y="6296025"/>
            <a:ext cx="1068381" cy="292100"/>
          </a:xfrm>
          <a:prstGeom prst="rect">
            <a:avLst/>
          </a:prstGeom>
        </p:spPr>
      </p:pic>
    </p:spTree>
    <p:extLst>
      <p:ext uri="{BB962C8B-B14F-4D97-AF65-F5344CB8AC3E}">
        <p14:creationId xmlns:p14="http://schemas.microsoft.com/office/powerpoint/2010/main" val="27452461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hite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106E9DB-266A-DC4C-81FD-63DDDAA346DC}"/>
              </a:ext>
            </a:extLst>
          </p:cNvPr>
          <p:cNvSpPr>
            <a:spLocks noGrp="1"/>
          </p:cNvSpPr>
          <p:nvPr>
            <p:ph type="sldNum" sz="quarter" idx="12"/>
          </p:nvPr>
        </p:nvSpPr>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C130FE17-69E8-9440-A7AF-AC1659EDF6B9}"/>
              </a:ext>
            </a:extLst>
          </p:cNvPr>
          <p:cNvSpPr>
            <a:spLocks noGrp="1"/>
          </p:cNvSpPr>
          <p:nvPr>
            <p:ph type="title"/>
          </p:nvPr>
        </p:nvSpPr>
        <p:spPr>
          <a:xfrm>
            <a:off x="426609" y="365760"/>
            <a:ext cx="11335607" cy="548640"/>
          </a:xfrm>
        </p:spPr>
        <p:txBody>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33164F8F-2BF9-7D49-8924-6537913F66D0}"/>
              </a:ext>
            </a:extLst>
          </p:cNvPr>
          <p:cNvSpPr>
            <a:spLocks noGrp="1"/>
          </p:cNvSpPr>
          <p:nvPr>
            <p:ph type="body" sz="quarter" idx="13"/>
          </p:nvPr>
        </p:nvSpPr>
        <p:spPr>
          <a:xfrm>
            <a:off x="426609" y="1371600"/>
            <a:ext cx="11335607" cy="4572000"/>
          </a:xfrm>
        </p:spPr>
        <p:txBody>
          <a:bodyPr/>
          <a:lstStyle>
            <a:lvl1pPr marL="228531" indent="-219009">
              <a:lnSpc>
                <a:spcPct val="100000"/>
              </a:lnSpc>
              <a:spcBef>
                <a:spcPts val="1000"/>
              </a:spcBef>
              <a:spcAft>
                <a:spcPts val="0"/>
              </a:spcAft>
              <a:buFont typeface="Wingdings" pitchFamily="2" charset="2"/>
              <a:buChar char="§"/>
              <a:tabLst/>
              <a:defRPr sz="2399" b="0"/>
            </a:lvl1pPr>
            <a:lvl2pPr marL="457063" indent="-228531">
              <a:lnSpc>
                <a:spcPct val="100000"/>
              </a:lnSpc>
              <a:spcBef>
                <a:spcPts val="1000"/>
              </a:spcBef>
              <a:spcAft>
                <a:spcPts val="0"/>
              </a:spcAft>
              <a:buFont typeface="Wingdings" pitchFamily="2" charset="2"/>
              <a:buChar char="§"/>
              <a:tabLst/>
              <a:defRPr sz="1999"/>
            </a:lvl2pPr>
            <a:lvl3pPr marL="690356" indent="-228531">
              <a:lnSpc>
                <a:spcPct val="100000"/>
              </a:lnSpc>
              <a:spcBef>
                <a:spcPts val="1000"/>
              </a:spcBef>
              <a:spcAft>
                <a:spcPts val="0"/>
              </a:spcAft>
              <a:tabLst/>
              <a:defRPr sz="1799"/>
            </a:lvl3pPr>
            <a:lvl4pPr marL="914126" indent="-228531">
              <a:lnSpc>
                <a:spcPct val="100000"/>
              </a:lnSpc>
              <a:spcBef>
                <a:spcPts val="1000"/>
              </a:spcBef>
              <a:spcAft>
                <a:spcPts val="0"/>
              </a:spcAft>
              <a:tabLst/>
              <a:defRPr sz="1600"/>
            </a:lvl4pPr>
            <a:lvl5pPr marL="1137897" indent="-228531">
              <a:lnSpc>
                <a:spcPct val="100000"/>
              </a:lnSpc>
              <a:spcBef>
                <a:spcPts val="1000"/>
              </a:spcBef>
              <a:spcAft>
                <a:spcPts val="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A blue and black logo&#10;&#10;Description automatically generated">
            <a:extLst>
              <a:ext uri="{FF2B5EF4-FFF2-40B4-BE49-F238E27FC236}">
                <a16:creationId xmlns:a16="http://schemas.microsoft.com/office/drawing/2014/main" id="{AA88A921-CA79-0F07-323B-93C84ACFFD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3291" y="6373368"/>
            <a:ext cx="664293" cy="182880"/>
          </a:xfrm>
          <a:prstGeom prst="rect">
            <a:avLst/>
          </a:prstGeom>
        </p:spPr>
      </p:pic>
    </p:spTree>
    <p:extLst>
      <p:ext uri="{BB962C8B-B14F-4D97-AF65-F5344CB8AC3E}">
        <p14:creationId xmlns:p14="http://schemas.microsoft.com/office/powerpoint/2010/main" val="2574646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BE4727B-F77C-0F4F-B8FC-A3CB54F7C373}"/>
              </a:ext>
            </a:extLst>
          </p:cNvPr>
          <p:cNvSpPr>
            <a:spLocks noGrp="1"/>
          </p:cNvSpPr>
          <p:nvPr>
            <p:ph type="sldNum" sz="quarter" idx="12"/>
          </p:nvPr>
        </p:nvSpPr>
        <p:spPr>
          <a:xfrm>
            <a:off x="11152775" y="6400800"/>
            <a:ext cx="621630" cy="182880"/>
          </a:xfrm>
        </p:spPr>
        <p:txBody>
          <a:bodyPr/>
          <a:lstStyle/>
          <a:p>
            <a:fld id="{BECF63ED-5365-0347-943C-46237B9951C9}" type="slidenum">
              <a:rPr lang="en-US" smtClean="0"/>
              <a:t>‹#›</a:t>
            </a:fld>
            <a:endParaRPr lang="en-US" dirty="0"/>
          </a:p>
        </p:txBody>
      </p:sp>
      <p:sp>
        <p:nvSpPr>
          <p:cNvPr id="2" name="Title 1">
            <a:extLst>
              <a:ext uri="{FF2B5EF4-FFF2-40B4-BE49-F238E27FC236}">
                <a16:creationId xmlns:a16="http://schemas.microsoft.com/office/drawing/2014/main" id="{AF07BA89-147B-D544-859D-FE2871473492}"/>
              </a:ext>
            </a:extLst>
          </p:cNvPr>
          <p:cNvSpPr>
            <a:spLocks noGrp="1"/>
          </p:cNvSpPr>
          <p:nvPr>
            <p:ph type="title" hasCustomPrompt="1"/>
          </p:nvPr>
        </p:nvSpPr>
        <p:spPr>
          <a:xfrm>
            <a:off x="429656" y="2926080"/>
            <a:ext cx="10512862" cy="840230"/>
          </a:xfrm>
        </p:spPr>
        <p:txBody>
          <a:bodyPr anchor="ctr">
            <a:noAutofit/>
          </a:bodyPr>
          <a:lstStyle>
            <a:lvl1pPr algn="ctr">
              <a:lnSpc>
                <a:spcPct val="100000"/>
              </a:lnSpc>
              <a:spcBef>
                <a:spcPts val="1000"/>
              </a:spcBef>
              <a:defRPr sz="3599"/>
            </a:lvl1pPr>
          </a:lstStyle>
          <a:p>
            <a:r>
              <a:rPr lang="en-US" dirty="0"/>
              <a:t>Section Title</a:t>
            </a:r>
          </a:p>
        </p:txBody>
      </p:sp>
      <p:pic>
        <p:nvPicPr>
          <p:cNvPr id="3" name="Picture 2" descr="A blue and black logo&#10;&#10;Description automatically generated">
            <a:extLst>
              <a:ext uri="{FF2B5EF4-FFF2-40B4-BE49-F238E27FC236}">
                <a16:creationId xmlns:a16="http://schemas.microsoft.com/office/drawing/2014/main" id="{129761E5-6C3D-CBF6-686B-390C2DECDF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3291" y="6373368"/>
            <a:ext cx="664293" cy="182880"/>
          </a:xfrm>
          <a:prstGeom prst="rect">
            <a:avLst/>
          </a:prstGeom>
        </p:spPr>
      </p:pic>
    </p:spTree>
    <p:extLst>
      <p:ext uri="{BB962C8B-B14F-4D97-AF65-F5344CB8AC3E}">
        <p14:creationId xmlns:p14="http://schemas.microsoft.com/office/powerpoint/2010/main" val="11438477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ue Closing Slide Contact Info">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A5583B77-0D77-A34E-8283-81275F3E9415}"/>
              </a:ext>
            </a:extLst>
          </p:cNvPr>
          <p:cNvSpPr>
            <a:spLocks noGrp="1"/>
          </p:cNvSpPr>
          <p:nvPr>
            <p:ph type="body" sz="quarter" idx="18" hasCustomPrompt="1"/>
          </p:nvPr>
        </p:nvSpPr>
        <p:spPr>
          <a:xfrm>
            <a:off x="1096994" y="2971800"/>
            <a:ext cx="7069519" cy="548640"/>
          </a:xfrm>
          <a:prstGeom prst="rect">
            <a:avLst/>
          </a:prstGeom>
        </p:spPr>
        <p:txBody>
          <a:bodyPr anchor="ctr"/>
          <a:lstStyle>
            <a:lvl1pPr>
              <a:buFontTx/>
              <a:buNone/>
              <a:defRPr/>
            </a:lvl1pPr>
          </a:lstStyle>
          <a:p>
            <a:pPr lvl="0"/>
            <a:r>
              <a:rPr lang="en-US" dirty="0"/>
              <a:t>Name</a:t>
            </a:r>
          </a:p>
        </p:txBody>
      </p:sp>
      <p:sp>
        <p:nvSpPr>
          <p:cNvPr id="17" name="Text Placeholder 2">
            <a:extLst>
              <a:ext uri="{FF2B5EF4-FFF2-40B4-BE49-F238E27FC236}">
                <a16:creationId xmlns:a16="http://schemas.microsoft.com/office/drawing/2014/main" id="{8CF98308-AFBC-E14C-A180-1231217F1E6E}"/>
              </a:ext>
            </a:extLst>
          </p:cNvPr>
          <p:cNvSpPr>
            <a:spLocks noGrp="1"/>
          </p:cNvSpPr>
          <p:nvPr>
            <p:ph type="body" sz="quarter" idx="14" hasCustomPrompt="1"/>
          </p:nvPr>
        </p:nvSpPr>
        <p:spPr>
          <a:xfrm>
            <a:off x="1096994" y="3593592"/>
            <a:ext cx="7069519" cy="548640"/>
          </a:xfrm>
          <a:prstGeom prst="rect">
            <a:avLst/>
          </a:prstGeom>
        </p:spPr>
        <p:txBody>
          <a:bodyPr anchor="ctr"/>
          <a:lstStyle>
            <a:lvl1pPr>
              <a:buFontTx/>
              <a:buNone/>
              <a:defRPr/>
            </a:lvl1pPr>
          </a:lstStyle>
          <a:p>
            <a:pPr lvl="0"/>
            <a:r>
              <a:rPr lang="en-US" dirty="0" err="1"/>
              <a:t>email@mitre.org</a:t>
            </a:r>
            <a:endParaRPr lang="en-US" dirty="0"/>
          </a:p>
        </p:txBody>
      </p:sp>
      <p:sp>
        <p:nvSpPr>
          <p:cNvPr id="18" name="Text Placeholder 2">
            <a:extLst>
              <a:ext uri="{FF2B5EF4-FFF2-40B4-BE49-F238E27FC236}">
                <a16:creationId xmlns:a16="http://schemas.microsoft.com/office/drawing/2014/main" id="{D717D3CB-D2D4-6A49-BA33-1E044F035217}"/>
              </a:ext>
            </a:extLst>
          </p:cNvPr>
          <p:cNvSpPr>
            <a:spLocks noGrp="1"/>
          </p:cNvSpPr>
          <p:nvPr>
            <p:ph type="body" sz="quarter" idx="15" hasCustomPrompt="1"/>
          </p:nvPr>
        </p:nvSpPr>
        <p:spPr>
          <a:xfrm>
            <a:off x="1096994" y="4837176"/>
            <a:ext cx="7069519" cy="548640"/>
          </a:xfrm>
          <a:prstGeom prst="rect">
            <a:avLst/>
          </a:prstGeom>
        </p:spPr>
        <p:txBody>
          <a:bodyPr anchor="ctr"/>
          <a:lstStyle>
            <a:lvl1pPr>
              <a:buFontTx/>
              <a:buNone/>
              <a:defRPr/>
            </a:lvl1pPr>
          </a:lstStyle>
          <a:p>
            <a:pPr lvl="0"/>
            <a:r>
              <a:rPr lang="en-US" dirty="0"/>
              <a:t>linkedin.com/in/mark-kramer-7b0215/</a:t>
            </a:r>
          </a:p>
        </p:txBody>
      </p:sp>
      <p:pic>
        <p:nvPicPr>
          <p:cNvPr id="7" name="Picture 6" descr="Linkedin Logo, Icon">
            <a:extLst>
              <a:ext uri="{FF2B5EF4-FFF2-40B4-BE49-F238E27FC236}">
                <a16:creationId xmlns:a16="http://schemas.microsoft.com/office/drawing/2014/main" id="{6AE61F59-87BC-46CF-ACD2-A5D8D71796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081" y="4928616"/>
            <a:ext cx="537494" cy="457200"/>
          </a:xfrm>
          <a:prstGeom prst="rect">
            <a:avLst/>
          </a:prstGeom>
        </p:spPr>
      </p:pic>
      <p:pic>
        <p:nvPicPr>
          <p:cNvPr id="4" name="Picture 3">
            <a:extLst>
              <a:ext uri="{FF2B5EF4-FFF2-40B4-BE49-F238E27FC236}">
                <a16:creationId xmlns:a16="http://schemas.microsoft.com/office/drawing/2014/main" id="{F8097936-C4E6-5100-47A9-2E099426CD1F}"/>
              </a:ext>
            </a:extLst>
          </p:cNvPr>
          <p:cNvPicPr>
            <a:picLocks noChangeAspect="1"/>
          </p:cNvPicPr>
          <p:nvPr userDrawn="1"/>
        </p:nvPicPr>
        <p:blipFill>
          <a:blip r:embed="rId3"/>
          <a:stretch>
            <a:fillRect/>
          </a:stretch>
        </p:blipFill>
        <p:spPr>
          <a:xfrm>
            <a:off x="10360502" y="6296025"/>
            <a:ext cx="1068381" cy="292100"/>
          </a:xfrm>
          <a:prstGeom prst="rect">
            <a:avLst/>
          </a:prstGeom>
        </p:spPr>
      </p:pic>
    </p:spTree>
    <p:extLst>
      <p:ext uri="{BB962C8B-B14F-4D97-AF65-F5344CB8AC3E}">
        <p14:creationId xmlns:p14="http://schemas.microsoft.com/office/powerpoint/2010/main" val="86216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199" y="1690688"/>
            <a:ext cx="11283695" cy="4595812"/>
          </a:xfrm>
        </p:spPr>
        <p:txBody>
          <a:bodyPr/>
          <a:lstStyle>
            <a:lvl1pPr>
              <a:lnSpc>
                <a:spcPct val="110000"/>
              </a:lnSpc>
              <a:defRPr sz="1600">
                <a:solidFill>
                  <a:schemeClr val="tx1">
                    <a:lumMod val="75000"/>
                    <a:lumOff val="25000"/>
                  </a:schemeClr>
                </a:solidFill>
              </a:defRPr>
            </a:lvl1pPr>
            <a:lvl2pPr>
              <a:defRPr sz="1400">
                <a:solidFill>
                  <a:schemeClr val="tx1">
                    <a:lumMod val="75000"/>
                    <a:lumOff val="25000"/>
                  </a:schemeClr>
                </a:solidFill>
              </a:defRPr>
            </a:lvl2pPr>
            <a:lvl3pPr>
              <a:defRPr sz="1300">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bwMode="gray"/>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888828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Box">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2368296"/>
            <a:ext cx="11282438" cy="3918204"/>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bwMode="gray"/>
        <p:txBody>
          <a:bodyPr/>
          <a:lstStyle/>
          <a:p>
            <a:r>
              <a:rPr lang="en-US" dirty="0"/>
              <a:t>Click to edit Master title style</a:t>
            </a:r>
          </a:p>
        </p:txBody>
      </p:sp>
      <p:sp>
        <p:nvSpPr>
          <p:cNvPr id="5" name="Text Placeholder 4">
            <a:extLst>
              <a:ext uri="{FF2B5EF4-FFF2-40B4-BE49-F238E27FC236}">
                <a16:creationId xmlns:a16="http://schemas.microsoft.com/office/drawing/2014/main" id="{4D6BC15F-9414-4FEE-B69B-9BD23E3FE336}"/>
              </a:ext>
            </a:extLst>
          </p:cNvPr>
          <p:cNvSpPr>
            <a:spLocks noGrp="1"/>
          </p:cNvSpPr>
          <p:nvPr>
            <p:ph type="body" sz="quarter" idx="17"/>
          </p:nvPr>
        </p:nvSpPr>
        <p:spPr bwMode="gray">
          <a:xfrm>
            <a:off x="457200" y="1690688"/>
            <a:ext cx="11283694" cy="63188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700" b="1">
                <a:solidFill>
                  <a:schemeClr val="accent1"/>
                </a:solidFill>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3268803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0" y="2368296"/>
            <a:ext cx="5465763" cy="3918204"/>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bwMode="gray"/>
        <p:txBody>
          <a:bodyPr/>
          <a:lstStyle/>
          <a:p>
            <a:r>
              <a:rPr lang="en-US" dirty="0"/>
              <a:t>Click to edit Master title style</a:t>
            </a:r>
          </a:p>
        </p:txBody>
      </p:sp>
      <p:sp>
        <p:nvSpPr>
          <p:cNvPr id="10" name="Content Placeholder 2">
            <a:extLst>
              <a:ext uri="{FF2B5EF4-FFF2-40B4-BE49-F238E27FC236}">
                <a16:creationId xmlns:a16="http://schemas.microsoft.com/office/drawing/2014/main" id="{8567B850-9BA5-436D-90B5-3B94C065572F}"/>
              </a:ext>
            </a:extLst>
          </p:cNvPr>
          <p:cNvSpPr>
            <a:spLocks noGrp="1"/>
          </p:cNvSpPr>
          <p:nvPr>
            <p:ph idx="18"/>
          </p:nvPr>
        </p:nvSpPr>
        <p:spPr bwMode="gray">
          <a:xfrm>
            <a:off x="6283593" y="2368296"/>
            <a:ext cx="5448032" cy="3918204"/>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a:extLst>
              <a:ext uri="{FF2B5EF4-FFF2-40B4-BE49-F238E27FC236}">
                <a16:creationId xmlns:a16="http://schemas.microsoft.com/office/drawing/2014/main" id="{930AED57-71AA-40F0-8FED-14CBC67B5225}"/>
              </a:ext>
            </a:extLst>
          </p:cNvPr>
          <p:cNvSpPr>
            <a:spLocks noGrp="1"/>
          </p:cNvSpPr>
          <p:nvPr>
            <p:ph type="body" sz="quarter" idx="19"/>
          </p:nvPr>
        </p:nvSpPr>
        <p:spPr bwMode="gray">
          <a:xfrm>
            <a:off x="6265863" y="1690688"/>
            <a:ext cx="5483494" cy="63188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700" b="1">
                <a:solidFill>
                  <a:schemeClr val="accent1"/>
                </a:solidFill>
              </a:defRPr>
            </a:lvl1pPr>
          </a:lstStyle>
          <a:p>
            <a:pPr lvl="0"/>
            <a:r>
              <a:rPr lang="en-US" dirty="0"/>
              <a:t>Click to edit Master text styles</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p:nvPr>
        </p:nvSpPr>
        <p:spPr bwMode="gray">
          <a:xfrm>
            <a:off x="457200" y="1690688"/>
            <a:ext cx="5465763" cy="63188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700" b="1">
                <a:solidFill>
                  <a:schemeClr val="accent1"/>
                </a:solidFill>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373676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457201" y="2368296"/>
            <a:ext cx="3493314" cy="3918204"/>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bwMode="gray"/>
        <p:txBody>
          <a:bodyPr/>
          <a:lstStyle/>
          <a:p>
            <a:r>
              <a:rPr lang="en-US" dirty="0"/>
              <a:t>Click to edit Master title style</a:t>
            </a:r>
          </a:p>
        </p:txBody>
      </p:sp>
      <p:sp>
        <p:nvSpPr>
          <p:cNvPr id="4" name="Text Placeholder 4">
            <a:extLst>
              <a:ext uri="{FF2B5EF4-FFF2-40B4-BE49-F238E27FC236}">
                <a16:creationId xmlns:a16="http://schemas.microsoft.com/office/drawing/2014/main" id="{AE4EBFC5-472E-0D9D-4AC3-EA0789A5FC43}"/>
              </a:ext>
            </a:extLst>
          </p:cNvPr>
          <p:cNvSpPr>
            <a:spLocks noGrp="1"/>
          </p:cNvSpPr>
          <p:nvPr>
            <p:ph type="body" sz="quarter" idx="17"/>
          </p:nvPr>
        </p:nvSpPr>
        <p:spPr bwMode="gray">
          <a:xfrm>
            <a:off x="457201" y="1690688"/>
            <a:ext cx="3493314" cy="63188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700" b="1">
                <a:solidFill>
                  <a:schemeClr val="accent1"/>
                </a:solidFill>
              </a:defRPr>
            </a:lvl1pPr>
          </a:lstStyle>
          <a:p>
            <a:pPr lvl="0"/>
            <a:r>
              <a:rPr lang="en-US" dirty="0"/>
              <a:t>Click to edit Master text styles</a:t>
            </a:r>
          </a:p>
        </p:txBody>
      </p:sp>
      <p:sp>
        <p:nvSpPr>
          <p:cNvPr id="5" name="Content Placeholder 2">
            <a:extLst>
              <a:ext uri="{FF2B5EF4-FFF2-40B4-BE49-F238E27FC236}">
                <a16:creationId xmlns:a16="http://schemas.microsoft.com/office/drawing/2014/main" id="{04A293CF-F5FA-2469-DABA-A549DC4C05A3}"/>
              </a:ext>
            </a:extLst>
          </p:cNvPr>
          <p:cNvSpPr>
            <a:spLocks noGrp="1"/>
          </p:cNvSpPr>
          <p:nvPr>
            <p:ph idx="18"/>
          </p:nvPr>
        </p:nvSpPr>
        <p:spPr bwMode="gray">
          <a:xfrm>
            <a:off x="4310775" y="2368296"/>
            <a:ext cx="3573731" cy="3918204"/>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a:extLst>
              <a:ext uri="{FF2B5EF4-FFF2-40B4-BE49-F238E27FC236}">
                <a16:creationId xmlns:a16="http://schemas.microsoft.com/office/drawing/2014/main" id="{749B7513-CADD-B609-D0CC-9832BAABBF38}"/>
              </a:ext>
            </a:extLst>
          </p:cNvPr>
          <p:cNvSpPr>
            <a:spLocks noGrp="1"/>
          </p:cNvSpPr>
          <p:nvPr>
            <p:ph type="body" sz="quarter" idx="19"/>
          </p:nvPr>
        </p:nvSpPr>
        <p:spPr bwMode="gray">
          <a:xfrm>
            <a:off x="4310775" y="1690688"/>
            <a:ext cx="3573731" cy="63188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700" b="1">
                <a:solidFill>
                  <a:schemeClr val="accent1"/>
                </a:solidFill>
              </a:defRPr>
            </a:lvl1pPr>
          </a:lstStyle>
          <a:p>
            <a:pPr lvl="0"/>
            <a:r>
              <a:rPr lang="en-US" dirty="0"/>
              <a:t>Click to edit Master text styles</a:t>
            </a:r>
          </a:p>
        </p:txBody>
      </p:sp>
      <p:sp>
        <p:nvSpPr>
          <p:cNvPr id="7" name="Content Placeholder 2">
            <a:extLst>
              <a:ext uri="{FF2B5EF4-FFF2-40B4-BE49-F238E27FC236}">
                <a16:creationId xmlns:a16="http://schemas.microsoft.com/office/drawing/2014/main" id="{0FC50951-202D-9B8B-A443-65CCF5938E47}"/>
              </a:ext>
            </a:extLst>
          </p:cNvPr>
          <p:cNvSpPr>
            <a:spLocks noGrp="1"/>
          </p:cNvSpPr>
          <p:nvPr>
            <p:ph idx="20"/>
          </p:nvPr>
        </p:nvSpPr>
        <p:spPr bwMode="gray">
          <a:xfrm>
            <a:off x="8238309" y="2368296"/>
            <a:ext cx="3501329" cy="3918204"/>
          </a:xfrm>
        </p:spPr>
        <p:txBody>
          <a:bodyPr/>
          <a:lstStyle>
            <a:lvl1pPr marL="173038" indent="-173038">
              <a:spcBef>
                <a:spcPts val="1000"/>
              </a:spcBef>
              <a:defRPr sz="1600"/>
            </a:lvl1pPr>
            <a:lvl2pPr marL="347663" indent="-119063">
              <a:spcBef>
                <a:spcPts val="500"/>
              </a:spcBef>
              <a:defRPr sz="1400"/>
            </a:lvl2pPr>
            <a:lvl3pPr marL="512763" indent="-107950">
              <a:spcBef>
                <a:spcPts val="200"/>
              </a:spcBef>
              <a:defRPr sz="1200"/>
            </a:lvl3pPr>
            <a:lvl4pPr marL="685800" indent="-109538">
              <a:spcBef>
                <a:spcPts val="200"/>
              </a:spcBef>
              <a:defRPr sz="1100"/>
            </a:lvl4pPr>
            <a:lvl5pPr marL="858838" indent="-117475">
              <a:spcBef>
                <a:spcPts val="200"/>
              </a:spcBef>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EDD46EED-7958-B010-F1F8-86A97D735A08}"/>
              </a:ext>
            </a:extLst>
          </p:cNvPr>
          <p:cNvSpPr>
            <a:spLocks noGrp="1"/>
          </p:cNvSpPr>
          <p:nvPr>
            <p:ph type="body" sz="quarter" idx="21"/>
          </p:nvPr>
        </p:nvSpPr>
        <p:spPr bwMode="gray">
          <a:xfrm>
            <a:off x="8238309" y="1690688"/>
            <a:ext cx="3501329" cy="631888"/>
          </a:xfrm>
          <a:solidFill>
            <a:schemeClr val="bg1"/>
          </a:solidFill>
          <a:effectLst>
            <a:outerShdw dist="12700" dir="16200000" rotWithShape="0">
              <a:schemeClr val="bg1">
                <a:lumMod val="75000"/>
              </a:schemeClr>
            </a:outerShdw>
          </a:effectLst>
        </p:spPr>
        <p:txBody>
          <a:bodyPr lIns="0" tIns="91440" rIns="0"/>
          <a:lstStyle>
            <a:lvl1pPr>
              <a:spcBef>
                <a:spcPts val="0"/>
              </a:spcBef>
              <a:buNone/>
              <a:defRPr sz="1700" b="1">
                <a:solidFill>
                  <a:schemeClr val="accent1"/>
                </a:solidFill>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232595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5.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userDrawn="1">
            <p:ph type="body" idx="1"/>
          </p:nvPr>
        </p:nvSpPr>
        <p:spPr bwMode="gray">
          <a:xfrm>
            <a:off x="457200" y="1690688"/>
            <a:ext cx="11282436" cy="3703637"/>
          </a:xfrm>
          <a:prstGeom prst="rect">
            <a:avLst/>
          </a:prstGeom>
        </p:spPr>
        <p:txBody>
          <a:bodyPr vert="horz" lIns="45720" tIns="45720" rIns="4572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userDrawn="1">
            <p:ph type="title"/>
          </p:nvPr>
        </p:nvSpPr>
        <p:spPr bwMode="gray">
          <a:xfrm>
            <a:off x="457200" y="457200"/>
            <a:ext cx="11282438" cy="890588"/>
          </a:xfrm>
          <a:prstGeom prst="rect">
            <a:avLst/>
          </a:prstGeom>
        </p:spPr>
        <p:txBody>
          <a:bodyPr vert="horz" lIns="0" tIns="0" rIns="0" bIns="45720" rtlCol="0" anchor="t" anchorCtr="0">
            <a:noAutofit/>
          </a:bodyPr>
          <a:lstStyle/>
          <a:p>
            <a:pPr lvl="0"/>
            <a:r>
              <a:rPr lang="en-US" dirty="0"/>
              <a:t>Click to edit Master title style</a:t>
            </a:r>
          </a:p>
        </p:txBody>
      </p:sp>
      <p:pic>
        <p:nvPicPr>
          <p:cNvPr id="8" name="Graphic 7">
            <a:extLst>
              <a:ext uri="{FF2B5EF4-FFF2-40B4-BE49-F238E27FC236}">
                <a16:creationId xmlns:a16="http://schemas.microsoft.com/office/drawing/2014/main" id="{01A25F9D-C885-8514-C0B5-E4BA66632F69}"/>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57200" y="6410636"/>
            <a:ext cx="982979" cy="263671"/>
          </a:xfrm>
          <a:prstGeom prst="rect">
            <a:avLst/>
          </a:prstGeom>
        </p:spPr>
      </p:pic>
    </p:spTree>
    <p:custDataLst>
      <p:tags r:id="rId19"/>
    </p:custDataLst>
    <p:extLst>
      <p:ext uri="{BB962C8B-B14F-4D97-AF65-F5344CB8AC3E}">
        <p14:creationId xmlns:p14="http://schemas.microsoft.com/office/powerpoint/2010/main" val="1633675084"/>
      </p:ext>
    </p:extLst>
  </p:cSld>
  <p:clrMap bg1="lt1" tx1="dk1" bg2="lt2" tx2="dk2" accent1="accent1" accent2="accent2" accent3="accent3" accent4="accent4" accent5="accent5" accent6="accent6" hlink="hlink" folHlink="folHlink"/>
  <p:sldLayoutIdLst>
    <p:sldLayoutId id="2147483649" r:id="rId1"/>
    <p:sldLayoutId id="2147483681" r:id="rId2"/>
    <p:sldLayoutId id="2147483661" r:id="rId3"/>
    <p:sldLayoutId id="2147483666" r:id="rId4"/>
    <p:sldLayoutId id="2147483654" r:id="rId5"/>
    <p:sldLayoutId id="2147483650" r:id="rId6"/>
    <p:sldLayoutId id="2147483669" r:id="rId7"/>
    <p:sldLayoutId id="2147483670" r:id="rId8"/>
    <p:sldLayoutId id="2147483682" r:id="rId9"/>
    <p:sldLayoutId id="2147483673" r:id="rId10"/>
    <p:sldLayoutId id="2147483680" r:id="rId11"/>
    <p:sldLayoutId id="2147483678" r:id="rId12"/>
    <p:sldLayoutId id="2147483679" r:id="rId13"/>
    <p:sldLayoutId id="2147483674" r:id="rId14"/>
    <p:sldLayoutId id="2147483676" r:id="rId15"/>
    <p:sldLayoutId id="2147483683" r:id="rId16"/>
    <p:sldLayoutId id="2147483684" r:id="rId17"/>
  </p:sldLayoutIdLst>
  <p:txStyles>
    <p:titleStyle>
      <a:lvl1pPr algn="l" defTabSz="914400" rtl="0" eaLnBrk="1" latinLnBrk="0" hangingPunct="1">
        <a:lnSpc>
          <a:spcPct val="100000"/>
        </a:lnSpc>
        <a:spcBef>
          <a:spcPts val="0"/>
        </a:spcBef>
        <a:buNone/>
        <a:defRPr lang="en-US" sz="2650" b="1" kern="1200" spc="-50" dirty="0">
          <a:solidFill>
            <a:schemeClr val="accent2"/>
          </a:solidFill>
          <a:latin typeface="+mj-lt"/>
          <a:ea typeface="+mj-ea"/>
          <a:cs typeface="+mj-cs"/>
        </a:defRPr>
      </a:lvl1pPr>
    </p:titleStyle>
    <p:bodyStyle>
      <a:lvl1pPr marL="228600" indent="-228600" algn="l" defTabSz="914400" rtl="0" eaLnBrk="1" latinLnBrk="0" hangingPunct="1">
        <a:lnSpc>
          <a:spcPct val="110000"/>
        </a:lnSpc>
        <a:spcBef>
          <a:spcPts val="2000"/>
        </a:spcBef>
        <a:buClrTx/>
        <a:buSzPct val="100000"/>
        <a:buFont typeface="Arial" panose="020B0604020202020204" pitchFamily="34" charset="0"/>
        <a:buChar char="•"/>
        <a:defRPr lang="en-US" sz="1600" kern="1200" spc="-10" dirty="0" smtClean="0">
          <a:solidFill>
            <a:schemeClr val="tx1">
              <a:lumMod val="65000"/>
              <a:lumOff val="35000"/>
            </a:schemeClr>
          </a:solidFill>
          <a:latin typeface="+mn-lt"/>
          <a:ea typeface="+mn-ea"/>
          <a:cs typeface="+mn-cs"/>
        </a:defRPr>
      </a:lvl1pPr>
      <a:lvl2pPr marL="457200" indent="-169863" algn="l" defTabSz="914400" rtl="0" eaLnBrk="1" latinLnBrk="0" hangingPunct="1">
        <a:lnSpc>
          <a:spcPct val="90000"/>
        </a:lnSpc>
        <a:spcBef>
          <a:spcPts val="1000"/>
        </a:spcBef>
        <a:buClrTx/>
        <a:buFont typeface="Arial" panose="020B0604020202020204" pitchFamily="34" charset="0"/>
        <a:buChar char="•"/>
        <a:defRPr sz="1400" kern="1200" spc="-10">
          <a:solidFill>
            <a:schemeClr val="tx1">
              <a:lumMod val="65000"/>
              <a:lumOff val="35000"/>
            </a:schemeClr>
          </a:solidFill>
          <a:latin typeface="+mn-lt"/>
          <a:ea typeface="+mn-ea"/>
          <a:cs typeface="+mn-cs"/>
        </a:defRPr>
      </a:lvl2pPr>
      <a:lvl3pPr marL="685800" indent="-171450" algn="l" defTabSz="914400" rtl="0" eaLnBrk="1" latinLnBrk="0" hangingPunct="1">
        <a:lnSpc>
          <a:spcPct val="90000"/>
        </a:lnSpc>
        <a:spcBef>
          <a:spcPts val="500"/>
        </a:spcBef>
        <a:buClrTx/>
        <a:buFont typeface="Arial" panose="020B0604020202020204" pitchFamily="34" charset="0"/>
        <a:buChar char="•"/>
        <a:defRPr sz="1300" kern="1200" spc="-10">
          <a:solidFill>
            <a:schemeClr val="tx1">
              <a:lumMod val="65000"/>
              <a:lumOff val="35000"/>
            </a:schemeClr>
          </a:solidFill>
          <a:latin typeface="+mn-lt"/>
          <a:ea typeface="+mn-ea"/>
          <a:cs typeface="+mn-cs"/>
        </a:defRPr>
      </a:lvl3pPr>
      <a:lvl4pPr marL="914400" indent="-171450" algn="l" defTabSz="914400" rtl="0" eaLnBrk="1" latinLnBrk="0" hangingPunct="1">
        <a:lnSpc>
          <a:spcPct val="90000"/>
        </a:lnSpc>
        <a:spcBef>
          <a:spcPts val="200"/>
        </a:spcBef>
        <a:buClrTx/>
        <a:buFont typeface="Arial" panose="020B0604020202020204" pitchFamily="34" charset="0"/>
        <a:buChar char="•"/>
        <a:defRPr sz="1200" kern="1200" spc="-10">
          <a:solidFill>
            <a:schemeClr val="tx1">
              <a:lumMod val="65000"/>
              <a:lumOff val="35000"/>
            </a:schemeClr>
          </a:solidFill>
          <a:latin typeface="+mn-lt"/>
          <a:ea typeface="+mn-ea"/>
          <a:cs typeface="+mn-cs"/>
        </a:defRPr>
      </a:lvl4pPr>
      <a:lvl5pPr marL="1089025" indent="-114300" algn="l" defTabSz="914400" rtl="0" eaLnBrk="1" latinLnBrk="0" hangingPunct="1">
        <a:lnSpc>
          <a:spcPct val="90000"/>
        </a:lnSpc>
        <a:spcBef>
          <a:spcPts val="100"/>
        </a:spcBef>
        <a:buClrTx/>
        <a:buFont typeface="Arial" panose="020B0604020202020204" pitchFamily="34" charset="0"/>
        <a:buChar char="•"/>
        <a:defRPr sz="1100" kern="1200" spc="-1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BAAD7D"/>
          </p15:clr>
        </p15:guide>
        <p15:guide id="2" pos="7678" userDrawn="1">
          <p15:clr>
            <a:srgbClr val="BAAD7D"/>
          </p15:clr>
        </p15:guide>
        <p15:guide id="3" pos="288" userDrawn="1">
          <p15:clr>
            <a:srgbClr val="BAAD7D"/>
          </p15:clr>
        </p15:guide>
        <p15:guide id="4" pos="1901" userDrawn="1">
          <p15:clr>
            <a:srgbClr val="BAAD7D"/>
          </p15:clr>
        </p15:guide>
        <p15:guide id="5" pos="2117" userDrawn="1">
          <p15:clr>
            <a:srgbClr val="BAAD7D"/>
          </p15:clr>
        </p15:guide>
        <p15:guide id="6" pos="3731" userDrawn="1">
          <p15:clr>
            <a:srgbClr val="BAAD7D"/>
          </p15:clr>
        </p15:guide>
        <p15:guide id="7" pos="3947" userDrawn="1">
          <p15:clr>
            <a:srgbClr val="BAAD7D"/>
          </p15:clr>
        </p15:guide>
        <p15:guide id="8" pos="5560" userDrawn="1">
          <p15:clr>
            <a:srgbClr val="BAAD7D"/>
          </p15:clr>
        </p15:guide>
        <p15:guide id="9" pos="5776" userDrawn="1">
          <p15:clr>
            <a:srgbClr val="BAAD7D"/>
          </p15:clr>
        </p15:guide>
        <p15:guide id="10" pos="7390" userDrawn="1">
          <p15:clr>
            <a:srgbClr val="BAAD7D"/>
          </p15:clr>
        </p15:guide>
        <p15:guide id="11" orient="horz" userDrawn="1">
          <p15:clr>
            <a:srgbClr val="BAAD7D"/>
          </p15:clr>
        </p15:guide>
        <p15:guide id="12" orient="horz" pos="4320" userDrawn="1">
          <p15:clr>
            <a:srgbClr val="BAAD7D"/>
          </p15:clr>
        </p15:guide>
        <p15:guide id="13" orient="horz" pos="288" userDrawn="1">
          <p15:clr>
            <a:srgbClr val="BAAD7D"/>
          </p15:clr>
        </p15:guide>
        <p15:guide id="14" orient="horz" pos="849" userDrawn="1">
          <p15:clr>
            <a:srgbClr val="BAAD7D"/>
          </p15:clr>
        </p15:guide>
        <p15:guide id="15" orient="horz" pos="1065" userDrawn="1">
          <p15:clr>
            <a:srgbClr val="BAAD7D"/>
          </p15:clr>
        </p15:guide>
        <p15:guide id="16" orient="horz" pos="1627" userDrawn="1">
          <p15:clr>
            <a:srgbClr val="BAAD7D"/>
          </p15:clr>
        </p15:guide>
        <p15:guide id="17" orient="horz" pos="1843" userDrawn="1">
          <p15:clr>
            <a:srgbClr val="BAAD7D"/>
          </p15:clr>
        </p15:guide>
        <p15:guide id="18" orient="horz" pos="2404" userDrawn="1">
          <p15:clr>
            <a:srgbClr val="BAAD7D"/>
          </p15:clr>
        </p15:guide>
        <p15:guide id="19" orient="horz" pos="2620" userDrawn="1">
          <p15:clr>
            <a:srgbClr val="BAAD7D"/>
          </p15:clr>
        </p15:guide>
        <p15:guide id="20" orient="horz" pos="3182" userDrawn="1">
          <p15:clr>
            <a:srgbClr val="BAAD7D"/>
          </p15:clr>
        </p15:guide>
        <p15:guide id="21" orient="horz" pos="3398" userDrawn="1">
          <p15:clr>
            <a:srgbClr val="BAAD7D"/>
          </p15:clr>
        </p15:guide>
        <p15:guide id="22" orient="horz" pos="3960" userDrawn="1">
          <p15:clr>
            <a:srgbClr val="BAAD7D"/>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492" y="593367"/>
            <a:ext cx="11357741"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SzPts val="3700"/>
              <a:buFont typeface="Raleway"/>
              <a:buNone/>
              <a:defRPr sz="3700" b="1">
                <a:latin typeface="Raleway"/>
                <a:ea typeface="Raleway"/>
                <a:cs typeface="Raleway"/>
                <a:sym typeface="Raleway"/>
              </a:defRPr>
            </a:lvl1pPr>
            <a:lvl2pPr lvl="1">
              <a:spcBef>
                <a:spcPts val="0"/>
              </a:spcBef>
              <a:spcAft>
                <a:spcPts val="0"/>
              </a:spcAft>
              <a:buSzPts val="3700"/>
              <a:buFont typeface="Raleway"/>
              <a:buNone/>
              <a:defRPr sz="3700" b="1">
                <a:latin typeface="Raleway"/>
                <a:ea typeface="Raleway"/>
                <a:cs typeface="Raleway"/>
                <a:sym typeface="Raleway"/>
              </a:defRPr>
            </a:lvl2pPr>
            <a:lvl3pPr lvl="2">
              <a:spcBef>
                <a:spcPts val="0"/>
              </a:spcBef>
              <a:spcAft>
                <a:spcPts val="0"/>
              </a:spcAft>
              <a:buSzPts val="3700"/>
              <a:buFont typeface="Raleway"/>
              <a:buNone/>
              <a:defRPr sz="3700" b="1">
                <a:latin typeface="Raleway"/>
                <a:ea typeface="Raleway"/>
                <a:cs typeface="Raleway"/>
                <a:sym typeface="Raleway"/>
              </a:defRPr>
            </a:lvl3pPr>
            <a:lvl4pPr lvl="3">
              <a:spcBef>
                <a:spcPts val="0"/>
              </a:spcBef>
              <a:spcAft>
                <a:spcPts val="0"/>
              </a:spcAft>
              <a:buSzPts val="3700"/>
              <a:buFont typeface="Raleway"/>
              <a:buNone/>
              <a:defRPr sz="3700" b="1">
                <a:latin typeface="Raleway"/>
                <a:ea typeface="Raleway"/>
                <a:cs typeface="Raleway"/>
                <a:sym typeface="Raleway"/>
              </a:defRPr>
            </a:lvl4pPr>
            <a:lvl5pPr lvl="4">
              <a:spcBef>
                <a:spcPts val="0"/>
              </a:spcBef>
              <a:spcAft>
                <a:spcPts val="0"/>
              </a:spcAft>
              <a:buSzPts val="3700"/>
              <a:buFont typeface="Raleway"/>
              <a:buNone/>
              <a:defRPr sz="3700" b="1">
                <a:latin typeface="Raleway"/>
                <a:ea typeface="Raleway"/>
                <a:cs typeface="Raleway"/>
                <a:sym typeface="Raleway"/>
              </a:defRPr>
            </a:lvl5pPr>
            <a:lvl6pPr lvl="5">
              <a:spcBef>
                <a:spcPts val="0"/>
              </a:spcBef>
              <a:spcAft>
                <a:spcPts val="0"/>
              </a:spcAft>
              <a:buSzPts val="3700"/>
              <a:buFont typeface="Raleway"/>
              <a:buNone/>
              <a:defRPr sz="3700" b="1">
                <a:latin typeface="Raleway"/>
                <a:ea typeface="Raleway"/>
                <a:cs typeface="Raleway"/>
                <a:sym typeface="Raleway"/>
              </a:defRPr>
            </a:lvl6pPr>
            <a:lvl7pPr lvl="6">
              <a:spcBef>
                <a:spcPts val="0"/>
              </a:spcBef>
              <a:spcAft>
                <a:spcPts val="0"/>
              </a:spcAft>
              <a:buSzPts val="3700"/>
              <a:buFont typeface="Raleway"/>
              <a:buNone/>
              <a:defRPr sz="3700" b="1">
                <a:latin typeface="Raleway"/>
                <a:ea typeface="Raleway"/>
                <a:cs typeface="Raleway"/>
                <a:sym typeface="Raleway"/>
              </a:defRPr>
            </a:lvl7pPr>
            <a:lvl8pPr lvl="7">
              <a:spcBef>
                <a:spcPts val="0"/>
              </a:spcBef>
              <a:spcAft>
                <a:spcPts val="0"/>
              </a:spcAft>
              <a:buSzPts val="3700"/>
              <a:buFont typeface="Raleway"/>
              <a:buNone/>
              <a:defRPr sz="3700" b="1">
                <a:latin typeface="Raleway"/>
                <a:ea typeface="Raleway"/>
                <a:cs typeface="Raleway"/>
                <a:sym typeface="Raleway"/>
              </a:defRPr>
            </a:lvl8pPr>
            <a:lvl9pPr lvl="8">
              <a:spcBef>
                <a:spcPts val="0"/>
              </a:spcBef>
              <a:spcAft>
                <a:spcPts val="0"/>
              </a:spcAft>
              <a:buSzPts val="3700"/>
              <a:buFont typeface="Raleway"/>
              <a:buNone/>
              <a:defRPr sz="3700" b="1">
                <a:latin typeface="Raleway"/>
                <a:ea typeface="Raleway"/>
                <a:cs typeface="Raleway"/>
                <a:sym typeface="Raleway"/>
              </a:defRPr>
            </a:lvl9pPr>
          </a:lstStyle>
          <a:p>
            <a:endParaRPr/>
          </a:p>
        </p:txBody>
      </p:sp>
      <p:sp>
        <p:nvSpPr>
          <p:cNvPr id="11" name="Google Shape;11;p1"/>
          <p:cNvSpPr txBox="1">
            <a:spLocks noGrp="1"/>
          </p:cNvSpPr>
          <p:nvPr>
            <p:ph type="body" idx="1"/>
          </p:nvPr>
        </p:nvSpPr>
        <p:spPr>
          <a:xfrm>
            <a:off x="415492" y="1536633"/>
            <a:ext cx="11357741" cy="4555200"/>
          </a:xfrm>
          <a:prstGeom prst="rect">
            <a:avLst/>
          </a:prstGeom>
          <a:noFill/>
          <a:ln>
            <a:noFill/>
          </a:ln>
        </p:spPr>
        <p:txBody>
          <a:bodyPr spcFirstLastPara="1" wrap="square" lIns="121900" tIns="121900" rIns="121900" bIns="121900" anchor="t" anchorCtr="0">
            <a:noAutofit/>
          </a:bodyPr>
          <a:lstStyle>
            <a:lvl1pPr marL="457200" lvl="0" indent="-336550">
              <a:lnSpc>
                <a:spcPct val="115000"/>
              </a:lnSpc>
              <a:spcBef>
                <a:spcPts val="0"/>
              </a:spcBef>
              <a:spcAft>
                <a:spcPts val="0"/>
              </a:spcAft>
              <a:buClr>
                <a:schemeClr val="accent1"/>
              </a:buClr>
              <a:buSzPts val="1700"/>
              <a:buFont typeface="Lato"/>
              <a:buChar char="●"/>
              <a:defRPr sz="1700">
                <a:solidFill>
                  <a:schemeClr val="accent1"/>
                </a:solidFill>
                <a:latin typeface="Lato"/>
                <a:ea typeface="Lato"/>
                <a:cs typeface="Lato"/>
                <a:sym typeface="Lato"/>
              </a:defRPr>
            </a:lvl1pPr>
            <a:lvl2pPr marL="914400" lvl="1" indent="-32385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2pPr>
            <a:lvl3pPr marL="1371600" lvl="2" indent="-32385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3pPr>
            <a:lvl4pPr marL="1828800" lvl="3" indent="-32385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4pPr>
            <a:lvl5pPr marL="2286000" lvl="4" indent="-32385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5pPr>
            <a:lvl6pPr marL="2743200" lvl="5" indent="-32385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6pPr>
            <a:lvl7pPr marL="3200400" lvl="6" indent="-32385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7pPr>
            <a:lvl8pPr marL="3657600" lvl="7" indent="-323850">
              <a:lnSpc>
                <a:spcPct val="115000"/>
              </a:lnSpc>
              <a:spcBef>
                <a:spcPts val="2100"/>
              </a:spcBef>
              <a:spcAft>
                <a:spcPts val="0"/>
              </a:spcAft>
              <a:buClr>
                <a:schemeClr val="accent1"/>
              </a:buClr>
              <a:buSzPts val="1500"/>
              <a:buFont typeface="Lato"/>
              <a:buChar char="○"/>
              <a:defRPr sz="1500">
                <a:solidFill>
                  <a:schemeClr val="accent1"/>
                </a:solidFill>
                <a:latin typeface="Lato"/>
                <a:ea typeface="Lato"/>
                <a:cs typeface="Lato"/>
                <a:sym typeface="Lato"/>
              </a:defRPr>
            </a:lvl8pPr>
            <a:lvl9pPr marL="4114800" lvl="8" indent="-323850">
              <a:lnSpc>
                <a:spcPct val="115000"/>
              </a:lnSpc>
              <a:spcBef>
                <a:spcPts val="2100"/>
              </a:spcBef>
              <a:spcAft>
                <a:spcPts val="2100"/>
              </a:spcAft>
              <a:buClr>
                <a:schemeClr val="accent1"/>
              </a:buClr>
              <a:buSzPts val="1500"/>
              <a:buFont typeface="Lato"/>
              <a:buChar char="■"/>
              <a:defRPr sz="1500">
                <a:solidFill>
                  <a:schemeClr val="accent1"/>
                </a:solidFill>
                <a:latin typeface="Lato"/>
                <a:ea typeface="Lato"/>
                <a:cs typeface="Lato"/>
                <a:sym typeface="Lato"/>
              </a:defRPr>
            </a:lvl9pPr>
          </a:lstStyle>
          <a:p>
            <a:endParaRPr/>
          </a:p>
        </p:txBody>
      </p:sp>
      <p:sp>
        <p:nvSpPr>
          <p:cNvPr id="12" name="Google Shape;12;p1"/>
          <p:cNvSpPr txBox="1">
            <a:spLocks noGrp="1"/>
          </p:cNvSpPr>
          <p:nvPr>
            <p:ph type="sldNum" idx="12"/>
          </p:nvPr>
        </p:nvSpPr>
        <p:spPr>
          <a:xfrm>
            <a:off x="11378772" y="6333134"/>
            <a:ext cx="731509"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accent1"/>
                </a:solidFill>
                <a:latin typeface="Lato"/>
                <a:ea typeface="Lato"/>
                <a:cs typeface="Lato"/>
                <a:sym typeface="Lato"/>
              </a:defRPr>
            </a:lvl1pPr>
            <a:lvl2pPr lvl="1" algn="r">
              <a:buNone/>
              <a:defRPr sz="1300">
                <a:solidFill>
                  <a:schemeClr val="accent1"/>
                </a:solidFill>
                <a:latin typeface="Lato"/>
                <a:ea typeface="Lato"/>
                <a:cs typeface="Lato"/>
                <a:sym typeface="Lato"/>
              </a:defRPr>
            </a:lvl2pPr>
            <a:lvl3pPr lvl="2" algn="r">
              <a:buNone/>
              <a:defRPr sz="1300">
                <a:solidFill>
                  <a:schemeClr val="accent1"/>
                </a:solidFill>
                <a:latin typeface="Lato"/>
                <a:ea typeface="Lato"/>
                <a:cs typeface="Lato"/>
                <a:sym typeface="Lato"/>
              </a:defRPr>
            </a:lvl3pPr>
            <a:lvl4pPr lvl="3" algn="r">
              <a:buNone/>
              <a:defRPr sz="1300">
                <a:solidFill>
                  <a:schemeClr val="accent1"/>
                </a:solidFill>
                <a:latin typeface="Lato"/>
                <a:ea typeface="Lato"/>
                <a:cs typeface="Lato"/>
                <a:sym typeface="Lato"/>
              </a:defRPr>
            </a:lvl4pPr>
            <a:lvl5pPr lvl="4" algn="r">
              <a:buNone/>
              <a:defRPr sz="1300">
                <a:solidFill>
                  <a:schemeClr val="accent1"/>
                </a:solidFill>
                <a:latin typeface="Lato"/>
                <a:ea typeface="Lato"/>
                <a:cs typeface="Lato"/>
                <a:sym typeface="Lato"/>
              </a:defRPr>
            </a:lvl5pPr>
            <a:lvl6pPr lvl="5" algn="r">
              <a:buNone/>
              <a:defRPr sz="1300">
                <a:solidFill>
                  <a:schemeClr val="accent1"/>
                </a:solidFill>
                <a:latin typeface="Lato"/>
                <a:ea typeface="Lato"/>
                <a:cs typeface="Lato"/>
                <a:sym typeface="Lato"/>
              </a:defRPr>
            </a:lvl6pPr>
            <a:lvl7pPr lvl="6" algn="r">
              <a:buNone/>
              <a:defRPr sz="1300">
                <a:solidFill>
                  <a:schemeClr val="accent1"/>
                </a:solidFill>
                <a:latin typeface="Lato"/>
                <a:ea typeface="Lato"/>
                <a:cs typeface="Lato"/>
                <a:sym typeface="Lato"/>
              </a:defRPr>
            </a:lvl7pPr>
            <a:lvl8pPr lvl="7" algn="r">
              <a:buNone/>
              <a:defRPr sz="1300">
                <a:solidFill>
                  <a:schemeClr val="accent1"/>
                </a:solidFill>
                <a:latin typeface="Lato"/>
                <a:ea typeface="Lato"/>
                <a:cs typeface="Lato"/>
                <a:sym typeface="Lato"/>
              </a:defRPr>
            </a:lvl8pPr>
            <a:lvl9pPr lvl="8" algn="r">
              <a:buNone/>
              <a:defRPr sz="1300">
                <a:solidFill>
                  <a:schemeClr val="accent1"/>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5837051"/>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2F216-62F1-7E0B-63FD-51C27CDAA1B4}"/>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1F31D-B959-2AD8-9208-FF08B574DB47}"/>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2C8C7-5C6C-400B-AEC0-4D8178161BBD}"/>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5" name="Footer Placeholder 4">
            <a:extLst>
              <a:ext uri="{FF2B5EF4-FFF2-40B4-BE49-F238E27FC236}">
                <a16:creationId xmlns:a16="http://schemas.microsoft.com/office/drawing/2014/main" id="{4B7105D6-7B52-4B7D-9473-BCD571A93A09}"/>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900" b="0" cap="all" spc="150" baseline="0">
                <a:solidFill>
                  <a:schemeClr val="bg2">
                    <a:lumMod val="50000"/>
                  </a:schemeClr>
                </a:solidFill>
                <a:latin typeface="Univers Light" panose="020B0403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B13EAA0A-7090-4FA3-AD1C-CD4570404021}"/>
              </a:ext>
            </a:extLst>
          </p:cNvPr>
          <p:cNvSpPr>
            <a:spLocks noGrp="1"/>
          </p:cNvSpPr>
          <p:nvPr>
            <p:ph type="sldNum" sz="quarter" idx="4"/>
          </p:nvPr>
        </p:nvSpPr>
        <p:spPr>
          <a:xfrm>
            <a:off x="412029" y="5943601"/>
            <a:ext cx="968731" cy="651912"/>
          </a:xfrm>
          <a:prstGeom prst="rect">
            <a:avLst/>
          </a:prstGeom>
        </p:spPr>
        <p:txBody>
          <a:bodyPr vert="horz" lIns="91440" tIns="45720" rIns="91440" bIns="45720" rtlCol="0" anchor="ctr"/>
          <a:lstStyle>
            <a:lvl1pPr algn="ctr">
              <a:defRPr sz="1200" b="1" spc="150" baseline="0">
                <a:solidFill>
                  <a:schemeClr val="tx1"/>
                </a:solidFill>
                <a:latin typeface="+mn-lt"/>
              </a:defRPr>
            </a:lvl1p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89560360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009581832"/>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D7E923-D905-8B4E-8992-45E91023FA5F}"/>
              </a:ext>
            </a:extLst>
          </p:cNvPr>
          <p:cNvSpPr>
            <a:spLocks noGrp="1"/>
          </p:cNvSpPr>
          <p:nvPr>
            <p:ph type="sldNum" sz="quarter" idx="4"/>
          </p:nvPr>
        </p:nvSpPr>
        <p:spPr>
          <a:xfrm>
            <a:off x="11152776" y="6400800"/>
            <a:ext cx="622577" cy="182880"/>
          </a:xfrm>
          <a:prstGeom prst="rect">
            <a:avLst/>
          </a:prstGeom>
        </p:spPr>
        <p:txBody>
          <a:bodyPr vert="horz" lIns="0" tIns="0" rIns="0" bIns="0" rtlCol="0" anchor="ctr"/>
          <a:lstStyle>
            <a:lvl1pPr algn="r">
              <a:defRPr sz="800">
                <a:solidFill>
                  <a:schemeClr val="tx1"/>
                </a:solidFill>
              </a:defRPr>
            </a:lvl1pPr>
          </a:lstStyle>
          <a:p>
            <a:fld id="{BECF63ED-5365-0347-943C-46237B9951C9}" type="slidenum">
              <a:rPr lang="en-US" smtClean="0"/>
              <a:pPr/>
              <a:t>‹#›</a:t>
            </a:fld>
            <a:endParaRPr lang="en-US" dirty="0"/>
          </a:p>
        </p:txBody>
      </p:sp>
      <p:sp>
        <p:nvSpPr>
          <p:cNvPr id="2" name="Title Placeholder 1">
            <a:extLst>
              <a:ext uri="{FF2B5EF4-FFF2-40B4-BE49-F238E27FC236}">
                <a16:creationId xmlns:a16="http://schemas.microsoft.com/office/drawing/2014/main" id="{A1B5A2CC-40DE-704F-AD8E-AE00A98F1B1C}"/>
              </a:ext>
            </a:extLst>
          </p:cNvPr>
          <p:cNvSpPr>
            <a:spLocks noGrp="1"/>
          </p:cNvSpPr>
          <p:nvPr>
            <p:ph type="title"/>
          </p:nvPr>
        </p:nvSpPr>
        <p:spPr>
          <a:xfrm>
            <a:off x="429656" y="365760"/>
            <a:ext cx="11335607" cy="54864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BBD3792-0FB5-BC4E-8A86-9CB3EDA95CEB}"/>
              </a:ext>
            </a:extLst>
          </p:cNvPr>
          <p:cNvSpPr>
            <a:spLocks noGrp="1"/>
          </p:cNvSpPr>
          <p:nvPr>
            <p:ph type="body" idx="1"/>
          </p:nvPr>
        </p:nvSpPr>
        <p:spPr>
          <a:xfrm>
            <a:off x="429657" y="1371600"/>
            <a:ext cx="11335898" cy="4572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Google Shape;152;p15">
            <a:extLst>
              <a:ext uri="{FF2B5EF4-FFF2-40B4-BE49-F238E27FC236}">
                <a16:creationId xmlns:a16="http://schemas.microsoft.com/office/drawing/2014/main" id="{F9CB7F14-39A9-3D0C-EE2E-94D223EF95C3}"/>
              </a:ext>
            </a:extLst>
          </p:cNvPr>
          <p:cNvSpPr txBox="1">
            <a:spLocks noGrp="1"/>
          </p:cNvSpPr>
          <p:nvPr>
            <p:ph type="ftr" idx="3"/>
          </p:nvPr>
        </p:nvSpPr>
        <p:spPr>
          <a:xfrm>
            <a:off x="3580467" y="6504330"/>
            <a:ext cx="4529420" cy="158700"/>
          </a:xfrm>
          <a:prstGeom prst="rect">
            <a:avLst/>
          </a:prstGeom>
          <a:noFill/>
          <a:ln>
            <a:noFill/>
          </a:ln>
        </p:spPr>
        <p:txBody>
          <a:bodyPr spcFirstLastPara="1" wrap="square" lIns="0" tIns="0" rIns="0" bIns="0" anchor="b" anchorCtr="0">
            <a:noAutofit/>
          </a:bodyPr>
          <a:lstStyle>
            <a:lvl1pPr algn="ctr">
              <a:defRPr/>
            </a:lvl1pPr>
          </a:lstStyle>
          <a:p>
            <a:r>
              <a:rPr lang="en-US" sz="800"/>
              <a:t>© 2026 </a:t>
            </a:r>
            <a:r>
              <a:rPr lang="en-US" sz="800" dirty="0"/>
              <a:t>The MITRE Corporation. All rights reserved. </a:t>
            </a:r>
          </a:p>
          <a:p>
            <a:r>
              <a:rPr lang="en-US" sz="800" dirty="0"/>
              <a:t>Approved for public release. Distribution unlimited 25-01406-16</a:t>
            </a:r>
          </a:p>
        </p:txBody>
      </p:sp>
    </p:spTree>
    <p:extLst>
      <p:ext uri="{BB962C8B-B14F-4D97-AF65-F5344CB8AC3E}">
        <p14:creationId xmlns:p14="http://schemas.microsoft.com/office/powerpoint/2010/main" val="80496355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hf hdr="0" dt="0"/>
  <p:txStyles>
    <p:titleStyle>
      <a:lvl1pPr algn="l" defTabSz="914126" rtl="0" eaLnBrk="1" latinLnBrk="0" hangingPunct="1">
        <a:lnSpc>
          <a:spcPct val="90000"/>
        </a:lnSpc>
        <a:spcBef>
          <a:spcPct val="0"/>
        </a:spcBef>
        <a:buNone/>
        <a:defRPr lang="en-US" sz="3199" b="1" i="0" kern="1200" cap="none" baseline="0" dirty="0">
          <a:solidFill>
            <a:schemeClr val="tx2"/>
          </a:solidFill>
          <a:latin typeface="+mn-lt"/>
          <a:ea typeface="+mj-ea"/>
          <a:cs typeface="Arial Narrow" charset="0"/>
        </a:defRPr>
      </a:lvl1pPr>
    </p:titleStyle>
    <p:bodyStyle>
      <a:lvl1pPr marL="223771" indent="-223771" algn="l" defTabSz="914126" rtl="0" eaLnBrk="1" latinLnBrk="0" hangingPunct="1">
        <a:lnSpc>
          <a:spcPct val="100000"/>
        </a:lnSpc>
        <a:spcBef>
          <a:spcPts val="1000"/>
        </a:spcBef>
        <a:spcAft>
          <a:spcPts val="0"/>
        </a:spcAft>
        <a:buFont typeface="Wingdings" panose="05000000000000000000" pitchFamily="2" charset="2"/>
        <a:buChar char="§"/>
        <a:defRPr lang="en-US" sz="2399" b="0" i="0" kern="1200" cap="none" baseline="0" dirty="0">
          <a:solidFill>
            <a:schemeClr val="tx2"/>
          </a:solidFill>
          <a:latin typeface="+mn-lt"/>
          <a:ea typeface="+mn-ea"/>
          <a:cs typeface="Arial Narrow" charset="0"/>
        </a:defRPr>
      </a:lvl1pPr>
      <a:lvl2pPr marL="466585" indent="-223771" algn="l" defTabSz="914126" rtl="0" eaLnBrk="1" latinLnBrk="0" hangingPunct="1">
        <a:lnSpc>
          <a:spcPct val="100000"/>
        </a:lnSpc>
        <a:spcBef>
          <a:spcPts val="1000"/>
        </a:spcBef>
        <a:spcAft>
          <a:spcPts val="0"/>
        </a:spcAft>
        <a:buFont typeface="Wingdings" panose="05000000000000000000" pitchFamily="2" charset="2"/>
        <a:buChar char="§"/>
        <a:defRPr lang="en-US" sz="1999" b="0" i="0" kern="1200" baseline="0" dirty="0">
          <a:solidFill>
            <a:schemeClr val="tx2"/>
          </a:solidFill>
          <a:latin typeface="+mn-lt"/>
          <a:ea typeface="+mn-ea"/>
          <a:cs typeface="Arial Narrow" charset="0"/>
        </a:defRPr>
      </a:lvl2pPr>
      <a:lvl3pPr marL="690356" indent="-228531" algn="l" defTabSz="914126" rtl="0" eaLnBrk="1" latinLnBrk="0" hangingPunct="1">
        <a:lnSpc>
          <a:spcPct val="100000"/>
        </a:lnSpc>
        <a:spcBef>
          <a:spcPts val="1000"/>
        </a:spcBef>
        <a:spcAft>
          <a:spcPts val="0"/>
        </a:spcAft>
        <a:buFont typeface="Wingdings" pitchFamily="2" charset="2"/>
        <a:buChar char="§"/>
        <a:defRPr lang="en-US" sz="1799" b="0" i="0" kern="1200" baseline="0" dirty="0">
          <a:solidFill>
            <a:schemeClr val="tx2"/>
          </a:solidFill>
          <a:latin typeface="+mn-lt"/>
          <a:ea typeface="+mn-ea"/>
          <a:cs typeface="Arial Narrow" charset="0"/>
        </a:defRPr>
      </a:lvl3pPr>
      <a:lvl4pPr marL="914126" indent="-228531" algn="l" defTabSz="914126" rtl="0" eaLnBrk="1" latinLnBrk="0" hangingPunct="1">
        <a:lnSpc>
          <a:spcPct val="100000"/>
        </a:lnSpc>
        <a:spcBef>
          <a:spcPts val="1000"/>
        </a:spcBef>
        <a:spcAft>
          <a:spcPts val="0"/>
        </a:spcAft>
        <a:buFont typeface="Wingdings" pitchFamily="2" charset="2"/>
        <a:buChar char="§"/>
        <a:defRPr lang="en-US" sz="1600" b="0" i="0" kern="1200" baseline="0" dirty="0">
          <a:solidFill>
            <a:schemeClr val="tx2"/>
          </a:solidFill>
          <a:latin typeface="+mn-lt"/>
          <a:ea typeface="+mn-ea"/>
          <a:cs typeface="Arial Narrow" charset="0"/>
        </a:defRPr>
      </a:lvl4pPr>
      <a:lvl5pPr marL="1137897" indent="-228531" algn="l" defTabSz="914126" rtl="0" eaLnBrk="1" latinLnBrk="0" hangingPunct="1">
        <a:lnSpc>
          <a:spcPct val="100000"/>
        </a:lnSpc>
        <a:spcBef>
          <a:spcPts val="1000"/>
        </a:spcBef>
        <a:spcAft>
          <a:spcPts val="0"/>
        </a:spcAft>
        <a:buFont typeface="Wingdings" pitchFamily="2" charset="2"/>
        <a:buChar char="§"/>
        <a:defRPr lang="en-US" sz="1400" b="0" i="0" kern="1200" baseline="0" dirty="0">
          <a:solidFill>
            <a:schemeClr val="tx2"/>
          </a:solidFill>
          <a:latin typeface="+mn-lt"/>
          <a:ea typeface="+mn-ea"/>
          <a:cs typeface="Arial Narrow"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Wingdings" pitchFamily="2" charset="2"/>
        <a:buChar char="§"/>
        <a:defRPr sz="1799" kern="1200">
          <a:solidFill>
            <a:schemeClr val="tx2"/>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3840">
          <p15:clr>
            <a:srgbClr val="F26B43"/>
          </p15:clr>
        </p15:guide>
        <p15:guide id="3" pos="7416">
          <p15:clr>
            <a:srgbClr val="F26B43"/>
          </p15:clr>
        </p15:guide>
        <p15:guide id="4" pos="264">
          <p15:clr>
            <a:srgbClr val="F26B43"/>
          </p15:clr>
        </p15:guide>
        <p15:guide id="5" orient="horz" pos="4104">
          <p15:clr>
            <a:srgbClr val="F26B43"/>
          </p15:clr>
        </p15:guide>
        <p15:guide id="6" orient="horz" pos="3888">
          <p15:clr>
            <a:srgbClr val="F26B43"/>
          </p15:clr>
        </p15:guide>
        <p15:guide id="7" orient="horz" pos="4200">
          <p15:clr>
            <a:srgbClr val="F26B43"/>
          </p15:clr>
        </p15:guide>
        <p15:guide id="8" orient="horz" pos="2160">
          <p15:clr>
            <a:srgbClr val="F26B43"/>
          </p15:clr>
        </p15:guide>
        <p15:guide id="9" orient="horz" pos="81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8D7E923-D905-8B4E-8992-45E91023FA5F}"/>
              </a:ext>
            </a:extLst>
          </p:cNvPr>
          <p:cNvSpPr>
            <a:spLocks noGrp="1"/>
          </p:cNvSpPr>
          <p:nvPr>
            <p:ph type="sldNum" sz="quarter" idx="4"/>
          </p:nvPr>
        </p:nvSpPr>
        <p:spPr>
          <a:xfrm>
            <a:off x="11154624" y="6400800"/>
            <a:ext cx="620729" cy="182880"/>
          </a:xfrm>
          <a:prstGeom prst="rect">
            <a:avLst/>
          </a:prstGeom>
        </p:spPr>
        <p:txBody>
          <a:bodyPr vert="horz" lIns="0" tIns="0" rIns="0" bIns="0" rtlCol="0" anchor="ctr">
            <a:noAutofit/>
          </a:bodyPr>
          <a:lstStyle>
            <a:lvl1pPr algn="r">
              <a:defRPr sz="800">
                <a:solidFill>
                  <a:schemeClr val="tx1"/>
                </a:solidFill>
              </a:defRPr>
            </a:lvl1pPr>
          </a:lstStyle>
          <a:p>
            <a:fld id="{BECF63ED-5365-0347-943C-46237B9951C9}" type="slidenum">
              <a:rPr lang="en-US" smtClean="0"/>
              <a:pPr/>
              <a:t>‹#›</a:t>
            </a:fld>
            <a:endParaRPr lang="en-US" dirty="0"/>
          </a:p>
        </p:txBody>
      </p:sp>
      <p:sp>
        <p:nvSpPr>
          <p:cNvPr id="2" name="Title Placeholder 1">
            <a:extLst>
              <a:ext uri="{FF2B5EF4-FFF2-40B4-BE49-F238E27FC236}">
                <a16:creationId xmlns:a16="http://schemas.microsoft.com/office/drawing/2014/main" id="{A1B5A2CC-40DE-704F-AD8E-AE00A98F1B1C}"/>
              </a:ext>
            </a:extLst>
          </p:cNvPr>
          <p:cNvSpPr>
            <a:spLocks noGrp="1"/>
          </p:cNvSpPr>
          <p:nvPr>
            <p:ph type="title"/>
          </p:nvPr>
        </p:nvSpPr>
        <p:spPr>
          <a:xfrm>
            <a:off x="426609" y="365760"/>
            <a:ext cx="11335607" cy="54864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D0C7A4B0-99F8-2B4A-9FCE-DFD4168F921C}"/>
              </a:ext>
            </a:extLst>
          </p:cNvPr>
          <p:cNvSpPr>
            <a:spLocks noGrp="1"/>
          </p:cNvSpPr>
          <p:nvPr>
            <p:ph type="body" idx="1"/>
          </p:nvPr>
        </p:nvSpPr>
        <p:spPr>
          <a:xfrm>
            <a:off x="429656" y="1371600"/>
            <a:ext cx="11335607" cy="4572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3">
            <a:extLst>
              <a:ext uri="{FF2B5EF4-FFF2-40B4-BE49-F238E27FC236}">
                <a16:creationId xmlns:a16="http://schemas.microsoft.com/office/drawing/2014/main" id="{3D6D6267-7651-1FF6-5292-734759978BD9}"/>
              </a:ext>
            </a:extLst>
          </p:cNvPr>
          <p:cNvSpPr txBox="1">
            <a:spLocks/>
          </p:cNvSpPr>
          <p:nvPr userDrawn="1"/>
        </p:nvSpPr>
        <p:spPr>
          <a:xfrm>
            <a:off x="3580467" y="6504330"/>
            <a:ext cx="4529420" cy="158700"/>
          </a:xfrm>
          <a:prstGeom prst="rect">
            <a:avLst/>
          </a:prstGeom>
          <a:noFill/>
          <a:ln>
            <a:noFill/>
          </a:ln>
        </p:spPr>
        <p:txBody>
          <a:bodyPr spcFirstLastPara="1" wrap="square" lIns="0" tIns="0" rIns="0" bIns="0" anchor="b" anchorCtr="0">
            <a:noAutofit/>
          </a:bodyP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a:ea typeface="+mn-ea"/>
                <a:cs typeface="+mn-cs"/>
              </a:rPr>
              <a:t>© 2026 The MITRE Corporation. All rights reserved.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1"/>
                </a:solidFill>
                <a:effectLst/>
                <a:uLnTx/>
                <a:uFillTx/>
                <a:latin typeface="Arial" panose="020B0604020202020204"/>
                <a:ea typeface="+mn-ea"/>
                <a:cs typeface="+mn-cs"/>
              </a:rPr>
              <a:t>Approved for public release. Distribution unlimited 25-01406-21</a:t>
            </a:r>
            <a:endParaRPr kumimoji="0" lang="en-US" sz="800" b="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7577380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Lst>
  <p:hf hdr="0" dt="0"/>
  <p:txStyles>
    <p:titleStyle>
      <a:lvl1pPr algn="l" defTabSz="914126" rtl="0" eaLnBrk="1" latinLnBrk="0" hangingPunct="1">
        <a:lnSpc>
          <a:spcPct val="90000"/>
        </a:lnSpc>
        <a:spcBef>
          <a:spcPct val="0"/>
        </a:spcBef>
        <a:buNone/>
        <a:defRPr lang="en-US" sz="3199" b="1" i="0" kern="1200" cap="none" baseline="0" dirty="0">
          <a:solidFill>
            <a:schemeClr val="tx2"/>
          </a:solidFill>
          <a:latin typeface="+mn-lt"/>
          <a:ea typeface="+mj-ea"/>
          <a:cs typeface="Arial Narrow" charset="0"/>
        </a:defRPr>
      </a:lvl1pPr>
    </p:titleStyle>
    <p:bodyStyle>
      <a:lvl1pPr marL="223771" indent="-223771" algn="l" defTabSz="914126" rtl="0" eaLnBrk="1" latinLnBrk="0" hangingPunct="1">
        <a:lnSpc>
          <a:spcPct val="100000"/>
        </a:lnSpc>
        <a:spcBef>
          <a:spcPts val="1000"/>
        </a:spcBef>
        <a:spcAft>
          <a:spcPts val="0"/>
        </a:spcAft>
        <a:buFont typeface="Wingdings" panose="05000000000000000000" pitchFamily="2" charset="2"/>
        <a:buChar char="§"/>
        <a:defRPr lang="en-US" sz="2399" b="0" i="0" kern="1200" cap="none" baseline="0" dirty="0">
          <a:solidFill>
            <a:schemeClr val="tx2"/>
          </a:solidFill>
          <a:latin typeface="+mn-lt"/>
          <a:ea typeface="+mn-ea"/>
          <a:cs typeface="Arial Narrow" charset="0"/>
        </a:defRPr>
      </a:lvl1pPr>
      <a:lvl2pPr marL="466585" indent="-242815" algn="l" defTabSz="914126" rtl="0" eaLnBrk="1" latinLnBrk="0" hangingPunct="1">
        <a:lnSpc>
          <a:spcPct val="100000"/>
        </a:lnSpc>
        <a:spcBef>
          <a:spcPts val="1000"/>
        </a:spcBef>
        <a:spcAft>
          <a:spcPts val="0"/>
        </a:spcAft>
        <a:buFont typeface="Wingdings" panose="05000000000000000000" pitchFamily="2" charset="2"/>
        <a:buChar char="§"/>
        <a:defRPr lang="en-US" sz="1999" b="0" i="0" kern="1200" baseline="0" dirty="0">
          <a:solidFill>
            <a:schemeClr val="tx2"/>
          </a:solidFill>
          <a:latin typeface="+mn-lt"/>
          <a:ea typeface="+mn-ea"/>
          <a:cs typeface="Arial Narrow" charset="0"/>
        </a:defRPr>
      </a:lvl2pPr>
      <a:lvl3pPr marL="690356" indent="-230119" algn="l" defTabSz="914126" rtl="0" eaLnBrk="1" latinLnBrk="0" hangingPunct="1">
        <a:lnSpc>
          <a:spcPct val="100000"/>
        </a:lnSpc>
        <a:spcBef>
          <a:spcPts val="1000"/>
        </a:spcBef>
        <a:spcAft>
          <a:spcPts val="0"/>
        </a:spcAft>
        <a:buFont typeface="Wingdings" pitchFamily="2" charset="2"/>
        <a:buChar char="§"/>
        <a:tabLst/>
        <a:defRPr lang="en-US" sz="1799" b="0" i="0" kern="1200" baseline="0" dirty="0">
          <a:solidFill>
            <a:schemeClr val="tx2"/>
          </a:solidFill>
          <a:latin typeface="+mn-lt"/>
          <a:ea typeface="+mn-ea"/>
          <a:cs typeface="Arial Narrow" charset="0"/>
        </a:defRPr>
      </a:lvl3pPr>
      <a:lvl4pPr marL="914126" indent="-230119" algn="l" defTabSz="914126" rtl="0" eaLnBrk="1" latinLnBrk="0" hangingPunct="1">
        <a:lnSpc>
          <a:spcPct val="100000"/>
        </a:lnSpc>
        <a:spcBef>
          <a:spcPts val="1000"/>
        </a:spcBef>
        <a:spcAft>
          <a:spcPts val="0"/>
        </a:spcAft>
        <a:buFont typeface="Wingdings" pitchFamily="2" charset="2"/>
        <a:buChar char="§"/>
        <a:tabLst/>
        <a:defRPr lang="en-US" sz="1600" b="0" i="0" kern="1200" baseline="0" dirty="0">
          <a:solidFill>
            <a:schemeClr val="tx2"/>
          </a:solidFill>
          <a:latin typeface="+mn-lt"/>
          <a:ea typeface="+mn-ea"/>
          <a:cs typeface="Arial Narrow" charset="0"/>
        </a:defRPr>
      </a:lvl4pPr>
      <a:lvl5pPr marL="1137897" indent="-228531" algn="l" defTabSz="914126" rtl="0" eaLnBrk="1" latinLnBrk="0" hangingPunct="1">
        <a:lnSpc>
          <a:spcPct val="100000"/>
        </a:lnSpc>
        <a:spcBef>
          <a:spcPts val="1000"/>
        </a:spcBef>
        <a:spcAft>
          <a:spcPts val="0"/>
        </a:spcAft>
        <a:buFont typeface="Wingdings" pitchFamily="2" charset="2"/>
        <a:buChar char="§"/>
        <a:tabLst/>
        <a:defRPr lang="en-US" sz="1400" b="0" i="0" kern="1200" baseline="0" dirty="0">
          <a:solidFill>
            <a:schemeClr val="tx2"/>
          </a:solidFill>
          <a:latin typeface="+mn-lt"/>
          <a:ea typeface="+mn-ea"/>
          <a:cs typeface="Arial Narrow"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Wingdings" pitchFamily="2" charset="2"/>
        <a:buChar char="§"/>
        <a:defRPr sz="1799" kern="1200">
          <a:solidFill>
            <a:schemeClr val="tx2"/>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0">
          <p15:clr>
            <a:srgbClr val="F26B43"/>
          </p15:clr>
        </p15:guide>
        <p15:guide id="2" pos="3864">
          <p15:clr>
            <a:srgbClr val="F26B43"/>
          </p15:clr>
        </p15:guide>
        <p15:guide id="3" pos="7416">
          <p15:clr>
            <a:srgbClr val="F26B43"/>
          </p15:clr>
        </p15:guide>
        <p15:guide id="4" pos="264">
          <p15:clr>
            <a:srgbClr val="F26B43"/>
          </p15:clr>
        </p15:guide>
        <p15:guide id="5" orient="horz" pos="4104">
          <p15:clr>
            <a:srgbClr val="F26B43"/>
          </p15:clr>
        </p15:guide>
        <p15:guide id="6" orient="horz" pos="3888">
          <p15:clr>
            <a:srgbClr val="F26B43"/>
          </p15:clr>
        </p15:guide>
        <p15:guide id="7" orient="horz" pos="4200">
          <p15:clr>
            <a:srgbClr val="F26B43"/>
          </p15:clr>
        </p15:guide>
        <p15:guide id="8" orient="horz" pos="2160">
          <p15:clr>
            <a:srgbClr val="F26B43"/>
          </p15:clr>
        </p15:guide>
        <p15:guide id="9" orient="horz" pos="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hyperlink" Target="https://cds-hooks.org/best-practices/"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hyperlink" Target="https://oncprojectracking.healthit.gov/wiki/spaces/TechLabSC/pages/368902768/CDS+Hooks+Sandbox"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hyperlink" Target="https://oncprojectracking.healthit.gov/wiki/spaces/TechLabSC/pages/42533042/Electronic+Clinical+Decision+Support+CDS+Tools+that+Support+the+Implementation+of+the+CDC+Clinical+Practice+Guideline+for+Prescribing+Opioids+for+Pain"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hyperlink" Target="https://chat.fhir.org/#narrow/channel/179159-cds-hooks" TargetMode="External"/><Relationship Id="rId2" Type="http://schemas.openxmlformats.org/officeDocument/2006/relationships/hyperlink" Target="https://confluence.hl7.org/spaces/CDS/pages/40742690/Meeting+Index" TargetMode="Externa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hyperlink" Target="http://aka.ms/ginoc/deck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hyperlink" Target="https://build.fhir.org/subscriptions.html" TargetMode="External"/><Relationship Id="rId2" Type="http://schemas.openxmlformats.org/officeDocument/2006/relationships/hyperlink" Target="https://hl7.org/fhir/R5/subscriptions.html" TargetMode="External"/><Relationship Id="rId1" Type="http://schemas.openxmlformats.org/officeDocument/2006/relationships/slideLayout" Target="../slideLayouts/slideLayout38.xml"/><Relationship Id="rId4" Type="http://schemas.openxmlformats.org/officeDocument/2006/relationships/hyperlink" Target="https://hl7.org/fhir/uv/subscriptions-backport/STU1.1/"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hyperlink" Target="https://chpl.healthit.gov/" TargetMode="External"/><Relationship Id="rId5" Type="http://schemas.openxmlformats.org/officeDocument/2006/relationships/hyperlink" Target="https://healthit.gov/data/datasets/certified-health-information-technology-reported-by-hospitals-for-promoting-interoperability-performance/" TargetMode="Externa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hyperlink" Target="https://hl7.org/fhir/us/core/STU8.0.1/patient-data-feed.html" TargetMode="Externa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hyperlink" Target="https://chat.fhir.org/#narrow/pm-with/222054-gino.canessa" TargetMode="External"/><Relationship Id="rId2" Type="http://schemas.openxmlformats.org/officeDocument/2006/relationships/hyperlink" Target="mailto:Gino.Canessa@microsoft.com" TargetMode="External"/><Relationship Id="rId1" Type="http://schemas.openxmlformats.org/officeDocument/2006/relationships/slideLayout" Target="../slideLayouts/slideLayout40.xml"/><Relationship Id="rId5" Type="http://schemas.openxmlformats.org/officeDocument/2006/relationships/image" Target="../media/image35.png"/><Relationship Id="rId4" Type="http://schemas.openxmlformats.org/officeDocument/2006/relationships/hyperlink" Target="https://www.youtube.com/c/ginocanessa/"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docs.smarthealthit.org/sandbox/" TargetMode="External"/><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2.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8" Type="http://schemas.openxmlformats.org/officeDocument/2006/relationships/hyperlink" Target="https://fire.ly/products/firely-server/" TargetMode="External"/><Relationship Id="rId13" Type="http://schemas.openxmlformats.org/officeDocument/2006/relationships/hyperlink" Target="https://sandbox.bcda.cms.gov/" TargetMode="External"/><Relationship Id="rId3" Type="http://schemas.openxmlformats.org/officeDocument/2006/relationships/hyperlink" Target="https://github.com/microsoft/fhir-server" TargetMode="External"/><Relationship Id="rId7" Type="http://schemas.openxmlformats.org/officeDocument/2006/relationships/hyperlink" Target="https://fhir.docs.careevolution.com/interface/r4/operations/" TargetMode="External"/><Relationship Id="rId12" Type="http://schemas.openxmlformats.org/officeDocument/2006/relationships/hyperlink" Target="https://fhir.meditech.com/explorer/api/uscore._._/1" TargetMode="External"/><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hyperlink" Target="https://azure.microsoft.com/en-us/services/healthcare-apis/#pricing" TargetMode="External"/><Relationship Id="rId11" Type="http://schemas.openxmlformats.org/officeDocument/2006/relationships/hyperlink" Target="https://fhir.cerner.com/millennium/bulk-data/" TargetMode="External"/><Relationship Id="rId5" Type="http://schemas.openxmlformats.org/officeDocument/2006/relationships/hyperlink" Target="https://github.com/medplum/medplum" TargetMode="External"/><Relationship Id="rId15" Type="http://schemas.openxmlformats.org/officeDocument/2006/relationships/hyperlink" Target="https://dpc.cms.gov/" TargetMode="External"/><Relationship Id="rId10" Type="http://schemas.openxmlformats.org/officeDocument/2006/relationships/hyperlink" Target="https://fhir.epic.com/Documentation?docId=fhir_bulk_data" TargetMode="External"/><Relationship Id="rId4" Type="http://schemas.openxmlformats.org/officeDocument/2006/relationships/hyperlink" Target="https://hapifhir.io/" TargetMode="External"/><Relationship Id="rId9" Type="http://schemas.openxmlformats.org/officeDocument/2006/relationships/hyperlink" Target="https://chpl.healthit.gov/#/collections/api-documentation" TargetMode="External"/><Relationship Id="rId14" Type="http://schemas.openxmlformats.org/officeDocument/2006/relationships/hyperlink" Target="https://ab2d.cms.gov/"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inferno.healthit.gov/test-kits/" TargetMode="External"/><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43.png"/><Relationship Id="rId5" Type="http://schemas.openxmlformats.org/officeDocument/2006/relationships/hyperlink" Target="https://github.com/smart-on-fhir/sample-apps-stu3/tree/master/fhir-downloader" TargetMode="External"/><Relationship Id="rId4" Type="http://schemas.openxmlformats.org/officeDocument/2006/relationships/hyperlink" Target="https://bulk-data.smarthealthit.or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hyperlink" Target="https://build.fhir.org/ig/FHIR/sql-on-fhir-v2/" TargetMode="External"/><Relationship Id="rId7" Type="http://schemas.openxmlformats.org/officeDocument/2006/relationships/hyperlink" Target="https://smarthealthit.org/cumulusq/" TargetMode="External"/><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hyperlink" Target="https://github.com/microsoft/FHIR-Tools-for-Anonymization" TargetMode="External"/><Relationship Id="rId5" Type="http://schemas.openxmlformats.org/officeDocument/2006/relationships/hyperlink" Target="https://sql-on-fhir.org/extra/impls.html" TargetMode="External"/><Relationship Id="rId4" Type="http://schemas.openxmlformats.org/officeDocument/2006/relationships/hyperlink" Target="https://www.health-samurai.io/fhiranalytics-report"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hyperlink" Target="https://build.fhir.org/ig/HL7/bulk-data/en/export.html" TargetMode="External"/><Relationship Id="rId7" Type="http://schemas.openxmlformats.org/officeDocument/2006/relationships/hyperlink" Target="https://docs.google.com/presentation/d/1QgYpp5BMaCAH7H3naWxb-h4H7lVskNzPmFpWMnCE8wY/edit?usp=sharing" TargetMode="External"/><Relationship Id="rId2" Type="http://schemas.openxmlformats.org/officeDocument/2006/relationships/notesSlide" Target="../notesSlides/notesSlide21.xml"/><Relationship Id="rId1" Type="http://schemas.openxmlformats.org/officeDocument/2006/relationships/slideLayout" Target="../slideLayouts/slideLayout43.xml"/><Relationship Id="rId6" Type="http://schemas.openxmlformats.org/officeDocument/2006/relationships/image" Target="../media/image46.png"/><Relationship Id="rId5" Type="http://schemas.openxmlformats.org/officeDocument/2006/relationships/hyperlink" Target="https://hackmd.io/@argonaut/Sy7wjS81Wg" TargetMode="External"/><Relationship Id="rId4" Type="http://schemas.openxmlformats.org/officeDocument/2006/relationships/hyperlink" Target="https://hackmd.io/@argonaut/rJoqHZrPle"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48.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1.wdp"/><Relationship Id="rId2" Type="http://schemas.openxmlformats.org/officeDocument/2006/relationships/notesSlide" Target="../notesSlides/notesSlide23.xml"/><Relationship Id="rId1" Type="http://schemas.openxmlformats.org/officeDocument/2006/relationships/slideLayout" Target="../slideLayouts/slideLayout5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svg"/></Relationships>
</file>

<file path=ppt/slides/_rels/slide4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5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5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s://roundicons.com/" TargetMode="External"/><Relationship Id="rId13" Type="http://schemas.openxmlformats.org/officeDocument/2006/relationships/image" Target="../media/image65.png"/><Relationship Id="rId3" Type="http://schemas.openxmlformats.org/officeDocument/2006/relationships/image" Target="../media/image59.png"/><Relationship Id="rId7" Type="http://schemas.openxmlformats.org/officeDocument/2006/relationships/hyperlink" Target="https://icons-for-free.com/icons-author-Round+Icons/" TargetMode="External"/><Relationship Id="rId12" Type="http://schemas.openxmlformats.org/officeDocument/2006/relationships/image" Target="../media/image64.svg"/><Relationship Id="rId2" Type="http://schemas.openxmlformats.org/officeDocument/2006/relationships/notesSlide" Target="../notesSlides/notesSlide26.xml"/><Relationship Id="rId1" Type="http://schemas.openxmlformats.org/officeDocument/2006/relationships/slideLayout" Target="../slideLayouts/slideLayout52.xml"/><Relationship Id="rId6" Type="http://schemas.openxmlformats.org/officeDocument/2006/relationships/hyperlink" Target="http://www.thesquid.ink/" TargetMode="External"/><Relationship Id="rId11" Type="http://schemas.openxmlformats.org/officeDocument/2006/relationships/image" Target="../media/image63.png"/><Relationship Id="rId5" Type="http://schemas.openxmlformats.org/officeDocument/2006/relationships/hyperlink" Target="https://icons-for-free.com/icons-author-Victor+Barac/" TargetMode="External"/><Relationship Id="rId10" Type="http://schemas.openxmlformats.org/officeDocument/2006/relationships/image" Target="../media/image62.png"/><Relationship Id="rId4" Type="http://schemas.openxmlformats.org/officeDocument/2006/relationships/image" Target="../media/image60.svg"/><Relationship Id="rId9" Type="http://schemas.openxmlformats.org/officeDocument/2006/relationships/image" Target="../media/image61.png"/><Relationship Id="rId1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2.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2" Type="http://schemas.openxmlformats.org/officeDocument/2006/relationships/hyperlink" Target="https://www.linkedin.com/pulse/conversational-interoperability-guardrails-mark-kramer-fvwie/" TargetMode="External"/><Relationship Id="rId1" Type="http://schemas.openxmlformats.org/officeDocument/2006/relationships/slideLayout" Target="../slideLayouts/slideLayout52.xml"/></Relationships>
</file>

<file path=ppt/slides/_rels/slide55.xml.rels><?xml version="1.0" encoding="UTF-8" standalone="yes"?>
<Relationships xmlns="http://schemas.openxmlformats.org/package/2006/relationships"><Relationship Id="rId3" Type="http://schemas.openxmlformats.org/officeDocument/2006/relationships/hyperlink" Target="mailto:mkramer@mitre.org" TargetMode="External"/><Relationship Id="rId2" Type="http://schemas.openxmlformats.org/officeDocument/2006/relationships/image" Target="../media/image75.png"/><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52.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2.xml"/></Relationships>
</file>

<file path=ppt/slides/_rels/slide5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52.xml"/><Relationship Id="rId5" Type="http://schemas.openxmlformats.org/officeDocument/2006/relationships/image" Target="../media/image82.svg"/><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cms.gov/files/document/rural-health-transformation-50-state-spotlights.pdf" TargetMode="External"/><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457199" y="2193926"/>
            <a:ext cx="6004561" cy="1235074"/>
          </a:xfrm>
        </p:spPr>
        <p:txBody>
          <a:bodyPr/>
          <a:lstStyle/>
          <a:p>
            <a:r>
              <a:rPr lang="en-US" dirty="0"/>
              <a:t>Beyond Traditional APIs: The Future of Health Data Interoperability</a:t>
            </a:r>
          </a:p>
        </p:txBody>
      </p:sp>
      <p:sp>
        <p:nvSpPr>
          <p:cNvPr id="4" name="Text Placeholder 3"/>
          <p:cNvSpPr>
            <a:spLocks noGrp="1"/>
          </p:cNvSpPr>
          <p:nvPr>
            <p:ph type="body" sz="quarter" idx="11"/>
          </p:nvPr>
        </p:nvSpPr>
        <p:spPr/>
        <p:txBody>
          <a:bodyPr/>
          <a:lstStyle/>
          <a:p>
            <a:r>
              <a:rPr lang="en-US"/>
              <a:t>February 12, 2026</a:t>
            </a:r>
            <a:endParaRPr lang="en-US" dirty="0"/>
          </a:p>
        </p:txBody>
      </p:sp>
    </p:spTree>
    <p:custDataLst>
      <p:tags r:id="rId1"/>
    </p:custDataLst>
    <p:extLst>
      <p:ext uri="{BB962C8B-B14F-4D97-AF65-F5344CB8AC3E}">
        <p14:creationId xmlns:p14="http://schemas.microsoft.com/office/powerpoint/2010/main" val="318680051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ctrTitle"/>
          </p:nvPr>
        </p:nvSpPr>
        <p:spPr>
          <a:xfrm>
            <a:off x="3046956" y="3661607"/>
            <a:ext cx="9141619" cy="1381440"/>
          </a:xfrm>
          <a:prstGeom prst="rect">
            <a:avLst/>
          </a:prstGeom>
          <a:noFill/>
          <a:ln>
            <a:noFill/>
          </a:ln>
        </p:spPr>
        <p:txBody>
          <a:bodyPr spcFirstLastPara="1" wrap="square" lIns="91401" tIns="45688" rIns="91401" bIns="45688" anchor="b" anchorCtr="0">
            <a:noAutofit/>
          </a:bodyPr>
          <a:lstStyle/>
          <a:p>
            <a:pPr>
              <a:lnSpc>
                <a:spcPct val="90000"/>
              </a:lnSpc>
              <a:buClr>
                <a:schemeClr val="dk1"/>
              </a:buClr>
              <a:buSzPts val="6000"/>
            </a:pPr>
            <a:r>
              <a:rPr lang="en-US" sz="4799" dirty="0">
                <a:solidFill>
                  <a:srgbClr val="7F7F7F"/>
                </a:solidFill>
              </a:rPr>
              <a:t>integrating decision support at the point of care</a:t>
            </a:r>
            <a:endParaRPr sz="4799" dirty="0">
              <a:solidFill>
                <a:srgbClr val="7F7F7F"/>
              </a:solidFill>
            </a:endParaRPr>
          </a:p>
        </p:txBody>
      </p:sp>
      <p:sp>
        <p:nvSpPr>
          <p:cNvPr id="106" name="Google Shape;106;p16"/>
          <p:cNvSpPr txBox="1">
            <a:spLocks noGrp="1"/>
          </p:cNvSpPr>
          <p:nvPr>
            <p:ph type="subTitle" idx="1"/>
          </p:nvPr>
        </p:nvSpPr>
        <p:spPr>
          <a:xfrm>
            <a:off x="11243696" y="893"/>
            <a:ext cx="945054" cy="415392"/>
          </a:xfrm>
          <a:prstGeom prst="rect">
            <a:avLst/>
          </a:prstGeom>
          <a:noFill/>
          <a:ln>
            <a:noFill/>
          </a:ln>
        </p:spPr>
        <p:txBody>
          <a:bodyPr spcFirstLastPara="1" wrap="square" lIns="91401" tIns="45688" rIns="91401" bIns="45688" anchor="t" anchorCtr="0">
            <a:noAutofit/>
          </a:bodyPr>
          <a:lstStyle/>
          <a:p>
            <a:pPr marL="0" indent="0" algn="ctr">
              <a:lnSpc>
                <a:spcPct val="90000"/>
              </a:lnSpc>
              <a:buClr>
                <a:schemeClr val="dk1"/>
              </a:buClr>
              <a:buSzPts val="2400"/>
            </a:pPr>
            <a:r>
              <a:rPr lang="en-US"/>
              <a:t>2026</a:t>
            </a:r>
            <a:endParaRPr/>
          </a:p>
        </p:txBody>
      </p:sp>
      <p:pic>
        <p:nvPicPr>
          <p:cNvPr id="107" name="Google Shape;107;p16"/>
          <p:cNvPicPr preferRelativeResize="0"/>
          <p:nvPr/>
        </p:nvPicPr>
        <p:blipFill rotWithShape="1">
          <a:blip r:embed="rId3">
            <a:alphaModFix/>
          </a:blip>
          <a:srcRect/>
          <a:stretch/>
        </p:blipFill>
        <p:spPr>
          <a:xfrm>
            <a:off x="455234" y="1771082"/>
            <a:ext cx="11278346" cy="1381440"/>
          </a:xfrm>
          <a:prstGeom prst="rect">
            <a:avLst/>
          </a:prstGeom>
          <a:noFill/>
          <a:ln>
            <a:noFill/>
          </a:ln>
        </p:spPr>
      </p:pic>
      <p:sp>
        <p:nvSpPr>
          <p:cNvPr id="109" name="Google Shape;109;p16"/>
          <p:cNvSpPr txBox="1"/>
          <p:nvPr/>
        </p:nvSpPr>
        <p:spPr>
          <a:xfrm>
            <a:off x="10385694" y="6397845"/>
            <a:ext cx="1803130" cy="237251"/>
          </a:xfrm>
          <a:prstGeom prst="rect">
            <a:avLst/>
          </a:prstGeom>
          <a:solidFill>
            <a:schemeClr val="lt2"/>
          </a:solidFill>
          <a:ln>
            <a:noFill/>
          </a:ln>
        </p:spPr>
        <p:txBody>
          <a:bodyPr spcFirstLastPara="1" wrap="square" lIns="91401" tIns="91401" rIns="91401" bIns="91401" anchor="t" anchorCtr="0">
            <a:noAutofit/>
          </a:bodyPr>
          <a:lstStyle/>
          <a:p>
            <a:pPr defTabSz="914126">
              <a:buClr>
                <a:srgbClr val="000000"/>
              </a:buClr>
            </a:pPr>
            <a:endParaRPr sz="1200" kern="0" dirty="0">
              <a:solidFill>
                <a:srgbClr val="000000"/>
              </a:solidFill>
              <a:latin typeface="Calibri"/>
              <a:ea typeface="Calibri"/>
              <a:cs typeface="Calibri"/>
              <a:sym typeface="Calibri"/>
            </a:endParaRPr>
          </a:p>
          <a:p>
            <a:pPr defTabSz="914126">
              <a:buClr>
                <a:srgbClr val="000000"/>
              </a:buClr>
            </a:pPr>
            <a:r>
              <a:rPr lang="en-US" sz="1200" kern="0" dirty="0" err="1">
                <a:solidFill>
                  <a:srgbClr val="000000"/>
                </a:solidFill>
                <a:latin typeface="Calibri"/>
                <a:ea typeface="Calibri"/>
                <a:cs typeface="Calibri"/>
                <a:sym typeface="Calibri"/>
              </a:rPr>
              <a:t>bryn</a:t>
            </a:r>
            <a:r>
              <a:rPr lang="en-US" sz="1200" kern="0" dirty="0">
                <a:solidFill>
                  <a:srgbClr val="000000"/>
                </a:solidFill>
                <a:latin typeface="Calibri"/>
                <a:ea typeface="Calibri"/>
                <a:cs typeface="Calibri"/>
                <a:sym typeface="Calibri"/>
              </a:rPr>
              <a:t> </a:t>
            </a:r>
            <a:r>
              <a:rPr lang="en-US" sz="1200" kern="0" dirty="0" err="1">
                <a:solidFill>
                  <a:srgbClr val="000000"/>
                </a:solidFill>
                <a:latin typeface="Calibri"/>
                <a:ea typeface="Calibri"/>
                <a:cs typeface="Calibri"/>
                <a:sym typeface="Calibri"/>
              </a:rPr>
              <a:t>rhodes</a:t>
            </a:r>
            <a:r>
              <a:rPr lang="en-US" sz="1200" kern="0" dirty="0">
                <a:solidFill>
                  <a:srgbClr val="000000"/>
                </a:solidFill>
                <a:latin typeface="Calibri"/>
                <a:ea typeface="Calibri"/>
                <a:cs typeface="Calibri"/>
                <a:sym typeface="Calibri"/>
              </a:rPr>
              <a:t>, </a:t>
            </a:r>
            <a:r>
              <a:rPr lang="en-US" sz="1200" kern="0" dirty="0" err="1">
                <a:solidFill>
                  <a:srgbClr val="000000"/>
                </a:solidFill>
                <a:latin typeface="Calibri"/>
                <a:ea typeface="Calibri"/>
                <a:cs typeface="Calibri"/>
                <a:sym typeface="Calibri"/>
              </a:rPr>
              <a:t>SmileCDR</a:t>
            </a:r>
            <a:endParaRPr sz="1200" kern="0" dirty="0">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972346" y="1758635"/>
            <a:ext cx="10248630" cy="713514"/>
          </a:xfrm>
          <a:prstGeom prst="rect">
            <a:avLst/>
          </a:prstGeom>
        </p:spPr>
        <p:txBody>
          <a:bodyPr spcFirstLastPara="1" wrap="square" lIns="121868" tIns="121868" rIns="121868" bIns="121868" anchor="t" anchorCtr="0">
            <a:noAutofit/>
          </a:bodyPr>
          <a:lstStyle/>
          <a:p>
            <a:r>
              <a:rPr lang="en-US"/>
              <a:t>Agenda</a:t>
            </a:r>
            <a:endParaRPr/>
          </a:p>
        </p:txBody>
      </p:sp>
      <p:sp>
        <p:nvSpPr>
          <p:cNvPr id="116" name="Google Shape;116;p17"/>
          <p:cNvSpPr txBox="1">
            <a:spLocks noGrp="1"/>
          </p:cNvSpPr>
          <p:nvPr>
            <p:ph type="body" idx="1"/>
          </p:nvPr>
        </p:nvSpPr>
        <p:spPr>
          <a:xfrm>
            <a:off x="972171" y="2771996"/>
            <a:ext cx="10248630" cy="4085236"/>
          </a:xfrm>
          <a:prstGeom prst="rect">
            <a:avLst/>
          </a:prstGeom>
        </p:spPr>
        <p:txBody>
          <a:bodyPr spcFirstLastPara="1" wrap="square" lIns="121868" tIns="121868" rIns="121868" bIns="121868" anchor="t" anchorCtr="0">
            <a:noAutofit/>
          </a:bodyPr>
          <a:lstStyle/>
          <a:p>
            <a:pPr indent="-345971">
              <a:buClr>
                <a:srgbClr val="172B4D"/>
              </a:buClr>
              <a:buSzPts val="1850"/>
              <a:buFont typeface="Roboto"/>
              <a:buChar char="●"/>
            </a:pPr>
            <a:r>
              <a:rPr lang="en-US" sz="1849" dirty="0">
                <a:solidFill>
                  <a:srgbClr val="172B4D"/>
                </a:solidFill>
                <a:highlight>
                  <a:schemeClr val="lt1"/>
                </a:highlight>
                <a:latin typeface="Roboto"/>
                <a:ea typeface="Roboto"/>
                <a:cs typeface="Roboto"/>
                <a:sym typeface="Roboto"/>
              </a:rPr>
              <a:t>Overview</a:t>
            </a:r>
          </a:p>
          <a:p>
            <a:pPr indent="-345971">
              <a:buClr>
                <a:srgbClr val="172B4D"/>
              </a:buClr>
              <a:buSzPts val="1850"/>
              <a:buFont typeface="Roboto"/>
              <a:buChar char="●"/>
            </a:pPr>
            <a:r>
              <a:rPr lang="en-US" sz="1849" dirty="0">
                <a:solidFill>
                  <a:srgbClr val="172B4D"/>
                </a:solidFill>
                <a:highlight>
                  <a:schemeClr val="lt1"/>
                </a:highlight>
                <a:latin typeface="Roboto"/>
                <a:ea typeface="Roboto"/>
                <a:sym typeface="Roboto"/>
              </a:rPr>
              <a:t>Adoption and Maturity</a:t>
            </a:r>
          </a:p>
          <a:p>
            <a:pPr indent="-345971">
              <a:buClr>
                <a:srgbClr val="172B4D"/>
              </a:buClr>
              <a:buSzPts val="1850"/>
              <a:buFont typeface="Roboto"/>
              <a:buChar char="●"/>
            </a:pPr>
            <a:r>
              <a:rPr lang="en-US" sz="1849" dirty="0">
                <a:solidFill>
                  <a:srgbClr val="172B4D"/>
                </a:solidFill>
                <a:highlight>
                  <a:schemeClr val="lt1"/>
                </a:highlight>
                <a:latin typeface="Roboto"/>
                <a:ea typeface="Roboto"/>
                <a:sym typeface="Roboto"/>
              </a:rPr>
              <a:t>Next Steps</a:t>
            </a:r>
          </a:p>
          <a:p>
            <a:pPr indent="-345971">
              <a:buClr>
                <a:srgbClr val="172B4D"/>
              </a:buClr>
              <a:buSzPts val="1850"/>
              <a:buFont typeface="Roboto"/>
              <a:buChar char="●"/>
            </a:pPr>
            <a:r>
              <a:rPr lang="en-US" sz="1849" dirty="0">
                <a:solidFill>
                  <a:srgbClr val="172B4D"/>
                </a:solidFill>
                <a:highlight>
                  <a:schemeClr val="lt1"/>
                </a:highlight>
                <a:latin typeface="Roboto"/>
                <a:ea typeface="Roboto"/>
                <a:sym typeface="Roboto"/>
              </a:rPr>
              <a:t>Participation</a:t>
            </a:r>
            <a:endParaRPr dirty="0"/>
          </a:p>
          <a:p>
            <a:pPr marL="0" indent="0">
              <a:spcBef>
                <a:spcPts val="2099"/>
              </a:spcBef>
              <a:spcAft>
                <a:spcPts val="2099"/>
              </a:spcAft>
              <a:buNone/>
            </a:pPr>
            <a:endParaRPr sz="1849" dirty="0">
              <a:solidFill>
                <a:srgbClr val="172B4D"/>
              </a:solidFill>
              <a:highlight>
                <a:srgbClr val="FFFFFF"/>
              </a:highlight>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1704005" y="2058482"/>
            <a:ext cx="10339507" cy="1000839"/>
          </a:xfrm>
          <a:prstGeom prst="rect">
            <a:avLst/>
          </a:prstGeom>
          <a:noFill/>
          <a:ln>
            <a:noFill/>
          </a:ln>
        </p:spPr>
        <p:txBody>
          <a:bodyPr spcFirstLastPara="1" wrap="square" lIns="91401" tIns="45688" rIns="91401" bIns="45688" anchor="b" anchorCtr="0">
            <a:noAutofit/>
          </a:bodyPr>
          <a:lstStyle/>
          <a:p>
            <a:pPr>
              <a:lnSpc>
                <a:spcPct val="90000"/>
              </a:lnSpc>
              <a:buClr>
                <a:schemeClr val="dk1"/>
              </a:buClr>
              <a:buSzPts val="6000"/>
            </a:pPr>
            <a:r>
              <a:rPr lang="en-US" sz="3599"/>
              <a:t>… realtime, clinician-facing, remote decision support</a:t>
            </a:r>
            <a:endParaRPr sz="3599"/>
          </a:p>
        </p:txBody>
      </p:sp>
      <p:pic>
        <p:nvPicPr>
          <p:cNvPr id="124" name="Google Shape;124;p18"/>
          <p:cNvPicPr preferRelativeResize="0"/>
          <p:nvPr/>
        </p:nvPicPr>
        <p:blipFill rotWithShape="1">
          <a:blip r:embed="rId3">
            <a:alphaModFix/>
          </a:blip>
          <a:srcRect/>
          <a:stretch/>
        </p:blipFill>
        <p:spPr>
          <a:xfrm>
            <a:off x="1109986" y="625255"/>
            <a:ext cx="6805152" cy="833533"/>
          </a:xfrm>
          <a:prstGeom prst="rect">
            <a:avLst/>
          </a:prstGeom>
          <a:noFill/>
          <a:ln>
            <a:noFill/>
          </a:ln>
        </p:spPr>
      </p:pic>
      <p:sp>
        <p:nvSpPr>
          <p:cNvPr id="125" name="Google Shape;125;p18"/>
          <p:cNvSpPr txBox="1">
            <a:spLocks noGrp="1"/>
          </p:cNvSpPr>
          <p:nvPr>
            <p:ph type="body" idx="2"/>
          </p:nvPr>
        </p:nvSpPr>
        <p:spPr>
          <a:xfrm>
            <a:off x="1017035" y="3429000"/>
            <a:ext cx="8921176" cy="2414071"/>
          </a:xfrm>
          <a:prstGeom prst="rect">
            <a:avLst/>
          </a:prstGeom>
        </p:spPr>
        <p:txBody>
          <a:bodyPr spcFirstLastPara="1" wrap="square" lIns="121868" tIns="121868" rIns="121868" bIns="121868" anchor="t" anchorCtr="0">
            <a:noAutofit/>
          </a:bodyPr>
          <a:lstStyle/>
          <a:p>
            <a:pPr indent="-425322">
              <a:lnSpc>
                <a:spcPct val="90000"/>
              </a:lnSpc>
              <a:buClr>
                <a:schemeClr val="dk2"/>
              </a:buClr>
              <a:buSzPts val="3100"/>
              <a:buFont typeface="Raleway"/>
              <a:buChar char="●"/>
            </a:pPr>
            <a:r>
              <a:rPr lang="en-US" sz="3099">
                <a:solidFill>
                  <a:schemeClr val="dk2"/>
                </a:solidFill>
                <a:latin typeface="Raleway"/>
                <a:ea typeface="Raleway"/>
                <a:cs typeface="Raleway"/>
                <a:sym typeface="Raleway"/>
              </a:rPr>
              <a:t>simple HTTP APIs using FHIR</a:t>
            </a:r>
            <a:endParaRPr sz="3099">
              <a:solidFill>
                <a:schemeClr val="dk2"/>
              </a:solidFill>
              <a:latin typeface="Raleway"/>
              <a:ea typeface="Raleway"/>
              <a:cs typeface="Raleway"/>
              <a:sym typeface="Raleway"/>
            </a:endParaRPr>
          </a:p>
          <a:p>
            <a:pPr indent="-425322">
              <a:lnSpc>
                <a:spcPct val="90000"/>
              </a:lnSpc>
              <a:buClr>
                <a:schemeClr val="dk2"/>
              </a:buClr>
              <a:buSzPts val="3100"/>
              <a:buFont typeface="Raleway"/>
              <a:buChar char="●"/>
            </a:pPr>
            <a:r>
              <a:rPr lang="en-US" sz="3099">
                <a:solidFill>
                  <a:schemeClr val="dk2"/>
                </a:solidFill>
                <a:latin typeface="Raleway"/>
                <a:ea typeface="Raleway"/>
                <a:cs typeface="Raleway"/>
                <a:sym typeface="Raleway"/>
              </a:rPr>
              <a:t>standardized clinical workflow via hooks</a:t>
            </a:r>
            <a:endParaRPr sz="3099">
              <a:solidFill>
                <a:schemeClr val="dk2"/>
              </a:solidFill>
              <a:latin typeface="Raleway"/>
              <a:ea typeface="Raleway"/>
              <a:cs typeface="Raleway"/>
              <a:sym typeface="Raleway"/>
            </a:endParaRPr>
          </a:p>
          <a:p>
            <a:pPr indent="0">
              <a:lnSpc>
                <a:spcPct val="90000"/>
              </a:lnSpc>
              <a:buNone/>
            </a:pPr>
            <a:endParaRPr sz="3099">
              <a:solidFill>
                <a:schemeClr val="dk2"/>
              </a:solidFill>
              <a:latin typeface="Raleway"/>
              <a:ea typeface="Raleway"/>
              <a:cs typeface="Raleway"/>
              <a:sym typeface="Raleway"/>
            </a:endParaRPr>
          </a:p>
          <a:p>
            <a:pPr marL="0" indent="0">
              <a:spcAft>
                <a:spcPts val="2099"/>
              </a:spcAft>
              <a:buNone/>
            </a:pPr>
            <a:endParaRPr sz="3099">
              <a:solidFill>
                <a:schemeClr val="dk2"/>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2"/>
          <p:cNvSpPr txBox="1">
            <a:spLocks noGrp="1"/>
          </p:cNvSpPr>
          <p:nvPr>
            <p:ph type="title"/>
          </p:nvPr>
        </p:nvSpPr>
        <p:spPr>
          <a:xfrm>
            <a:off x="508692" y="1758635"/>
            <a:ext cx="10712310" cy="713514"/>
          </a:xfrm>
          <a:prstGeom prst="rect">
            <a:avLst/>
          </a:prstGeom>
        </p:spPr>
        <p:txBody>
          <a:bodyPr spcFirstLastPara="1" wrap="square" lIns="121868" tIns="121868" rIns="121868" bIns="121868" anchor="t" anchorCtr="0">
            <a:noAutofit/>
          </a:bodyPr>
          <a:lstStyle/>
          <a:p>
            <a:r>
              <a:rPr lang="en-US"/>
              <a:t>Best Practices</a:t>
            </a:r>
            <a:endParaRPr/>
          </a:p>
        </p:txBody>
      </p:sp>
      <p:sp>
        <p:nvSpPr>
          <p:cNvPr id="157" name="Google Shape;157;p22"/>
          <p:cNvSpPr txBox="1"/>
          <p:nvPr/>
        </p:nvSpPr>
        <p:spPr>
          <a:xfrm>
            <a:off x="8879662" y="6302201"/>
            <a:ext cx="3309038" cy="400096"/>
          </a:xfrm>
          <a:prstGeom prst="rect">
            <a:avLst/>
          </a:prstGeom>
          <a:noFill/>
          <a:ln>
            <a:noFill/>
          </a:ln>
        </p:spPr>
        <p:txBody>
          <a:bodyPr spcFirstLastPara="1" wrap="square" lIns="91401" tIns="91401" rIns="91401" bIns="91401" anchor="t" anchorCtr="0">
            <a:spAutoFit/>
          </a:bodyPr>
          <a:lstStyle/>
          <a:p>
            <a:pPr defTabSz="914126">
              <a:buClr>
                <a:srgbClr val="000000"/>
              </a:buClr>
            </a:pPr>
            <a:r>
              <a:rPr lang="en-US" sz="1400" u="sng" kern="0">
                <a:solidFill>
                  <a:srgbClr val="1C3678"/>
                </a:solidFill>
                <a:latin typeface="Arial"/>
                <a:cs typeface="Arial"/>
                <a:sym typeface="Arial"/>
                <a:hlinkClick r:id="rId3"/>
              </a:rPr>
              <a:t>https://cds-hooks.org/best-practices/</a:t>
            </a:r>
            <a:r>
              <a:rPr lang="en-US" sz="1400" kern="0">
                <a:solidFill>
                  <a:srgbClr val="000000"/>
                </a:solidFill>
                <a:latin typeface="Arial"/>
                <a:cs typeface="Arial"/>
                <a:sym typeface="Arial"/>
              </a:rPr>
              <a:t> </a:t>
            </a:r>
            <a:endParaRPr sz="1400" kern="0">
              <a:solidFill>
                <a:srgbClr val="000000"/>
              </a:solidFill>
              <a:latin typeface="Arial"/>
              <a:cs typeface="Arial"/>
              <a:sym typeface="Arial"/>
            </a:endParaRPr>
          </a:p>
        </p:txBody>
      </p:sp>
      <p:pic>
        <p:nvPicPr>
          <p:cNvPr id="158" name="Google Shape;158;p22"/>
          <p:cNvPicPr preferRelativeResize="0"/>
          <p:nvPr/>
        </p:nvPicPr>
        <p:blipFill>
          <a:blip r:embed="rId4">
            <a:alphaModFix/>
          </a:blip>
          <a:stretch>
            <a:fillRect/>
          </a:stretch>
        </p:blipFill>
        <p:spPr>
          <a:xfrm>
            <a:off x="4165565" y="75274"/>
            <a:ext cx="8023137" cy="613681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3A74-5F1D-2A82-F8AF-9C7F0E9702CD}"/>
              </a:ext>
            </a:extLst>
          </p:cNvPr>
          <p:cNvSpPr>
            <a:spLocks noGrp="1"/>
          </p:cNvSpPr>
          <p:nvPr>
            <p:ph type="title"/>
          </p:nvPr>
        </p:nvSpPr>
        <p:spPr/>
        <p:txBody>
          <a:bodyPr/>
          <a:lstStyle/>
          <a:p>
            <a:r>
              <a:rPr lang="en-US" dirty="0"/>
              <a:t>Sandbox</a:t>
            </a:r>
          </a:p>
        </p:txBody>
      </p:sp>
      <p:pic>
        <p:nvPicPr>
          <p:cNvPr id="4" name="Picture 3">
            <a:extLst>
              <a:ext uri="{FF2B5EF4-FFF2-40B4-BE49-F238E27FC236}">
                <a16:creationId xmlns:a16="http://schemas.microsoft.com/office/drawing/2014/main" id="{568FFD9B-C3B4-7647-DC54-2AA5E431B571}"/>
              </a:ext>
            </a:extLst>
          </p:cNvPr>
          <p:cNvPicPr>
            <a:picLocks noChangeAspect="1"/>
          </p:cNvPicPr>
          <p:nvPr/>
        </p:nvPicPr>
        <p:blipFill>
          <a:blip r:embed="rId3"/>
          <a:stretch>
            <a:fillRect/>
          </a:stretch>
        </p:blipFill>
        <p:spPr>
          <a:xfrm>
            <a:off x="5313353" y="122781"/>
            <a:ext cx="6731133" cy="5946405"/>
          </a:xfrm>
          <a:prstGeom prst="rect">
            <a:avLst/>
          </a:prstGeom>
        </p:spPr>
      </p:pic>
      <p:sp>
        <p:nvSpPr>
          <p:cNvPr id="6" name="TextBox 5">
            <a:extLst>
              <a:ext uri="{FF2B5EF4-FFF2-40B4-BE49-F238E27FC236}">
                <a16:creationId xmlns:a16="http://schemas.microsoft.com/office/drawing/2014/main" id="{022CD5EF-B6A5-C6B3-297E-21AE21E0D059}"/>
              </a:ext>
            </a:extLst>
          </p:cNvPr>
          <p:cNvSpPr txBox="1"/>
          <p:nvPr/>
        </p:nvSpPr>
        <p:spPr>
          <a:xfrm>
            <a:off x="1710789" y="6427522"/>
            <a:ext cx="8767247" cy="307697"/>
          </a:xfrm>
          <a:prstGeom prst="rect">
            <a:avLst/>
          </a:prstGeom>
          <a:noFill/>
        </p:spPr>
        <p:txBody>
          <a:bodyPr wrap="square">
            <a:spAutoFit/>
          </a:bodyPr>
          <a:lstStyle/>
          <a:p>
            <a:pPr defTabSz="914126">
              <a:buClr>
                <a:srgbClr val="000000"/>
              </a:buClr>
            </a:pPr>
            <a:r>
              <a:rPr lang="en-US" sz="1400" kern="0" dirty="0">
                <a:solidFill>
                  <a:srgbClr val="000000"/>
                </a:solidFill>
                <a:latin typeface="Arial"/>
                <a:cs typeface="Arial"/>
                <a:sym typeface="Arial"/>
                <a:hlinkClick r:id="rId4"/>
              </a:rPr>
              <a:t>https://oncprojectracking.healthit.gov/wiki/spaces/TechLabSC/pages/368902768/CDS+Hooks+Sandbox</a:t>
            </a:r>
            <a:r>
              <a:rPr lang="en-US" sz="1400" kern="0" dirty="0">
                <a:solidFill>
                  <a:srgbClr val="000000"/>
                </a:solidFill>
                <a:latin typeface="Arial"/>
                <a:cs typeface="Arial"/>
                <a:sym typeface="Arial"/>
              </a:rPr>
              <a:t> </a:t>
            </a:r>
          </a:p>
        </p:txBody>
      </p:sp>
      <p:sp>
        <p:nvSpPr>
          <p:cNvPr id="7" name="Google Shape;116;p17">
            <a:extLst>
              <a:ext uri="{FF2B5EF4-FFF2-40B4-BE49-F238E27FC236}">
                <a16:creationId xmlns:a16="http://schemas.microsoft.com/office/drawing/2014/main" id="{7817F707-70D3-E66B-A0CC-948802744570}"/>
              </a:ext>
            </a:extLst>
          </p:cNvPr>
          <p:cNvSpPr txBox="1">
            <a:spLocks/>
          </p:cNvSpPr>
          <p:nvPr/>
        </p:nvSpPr>
        <p:spPr>
          <a:xfrm>
            <a:off x="972171" y="2771996"/>
            <a:ext cx="10248630" cy="4085236"/>
          </a:xfrm>
          <a:prstGeom prst="rect">
            <a:avLst/>
          </a:prstGeom>
        </p:spPr>
        <p:txBody>
          <a:bodyPr spcFirstLastPara="1" wrap="square" lIns="121868" tIns="121868" rIns="121868" bIns="12186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063" indent="-345971" defTabSz="914126">
              <a:buClr>
                <a:srgbClr val="172B4D"/>
              </a:buClr>
              <a:buSzPts val="1850"/>
              <a:buFont typeface="Roboto"/>
              <a:buChar char="●"/>
            </a:pPr>
            <a:r>
              <a:rPr lang="en-US" sz="1849" kern="0" dirty="0">
                <a:solidFill>
                  <a:srgbClr val="172B4D"/>
                </a:solidFill>
                <a:highlight>
                  <a:srgbClr val="FFFFFF"/>
                </a:highlight>
                <a:latin typeface="Roboto"/>
                <a:ea typeface="Roboto"/>
                <a:sym typeface="Roboto"/>
              </a:rPr>
              <a:t>Testing and Development</a:t>
            </a:r>
            <a:endParaRPr lang="en-US" sz="1849" kern="0" dirty="0">
              <a:solidFill>
                <a:srgbClr val="172B4D"/>
              </a:solidFill>
              <a:highlight>
                <a:srgbClr val="FFFFFF"/>
              </a:highlight>
              <a:latin typeface="Roboto"/>
              <a:ea typeface="Roboto"/>
              <a:cs typeface="Roboto"/>
              <a:sym typeface="Roboto"/>
            </a:endParaRPr>
          </a:p>
          <a:p>
            <a:pPr marL="457063" indent="-345971" defTabSz="914126">
              <a:buClr>
                <a:srgbClr val="172B4D"/>
              </a:buClr>
              <a:buSzPts val="1850"/>
              <a:buFont typeface="Roboto"/>
              <a:buChar char="●"/>
            </a:pPr>
            <a:r>
              <a:rPr lang="en-US" sz="1849" kern="0" dirty="0">
                <a:solidFill>
                  <a:srgbClr val="172B4D"/>
                </a:solidFill>
                <a:highlight>
                  <a:srgbClr val="FFFFFF"/>
                </a:highlight>
                <a:latin typeface="Roboto"/>
                <a:ea typeface="Roboto"/>
                <a:sym typeface="Roboto"/>
              </a:rPr>
              <a:t>Experimentation</a:t>
            </a:r>
          </a:p>
          <a:p>
            <a:pPr marL="457063" indent="-345971" defTabSz="914126">
              <a:buClr>
                <a:srgbClr val="172B4D"/>
              </a:buClr>
              <a:buSzPts val="1850"/>
              <a:buFont typeface="Roboto"/>
              <a:buChar char="●"/>
            </a:pPr>
            <a:r>
              <a:rPr lang="en-US" sz="1849" kern="0" dirty="0">
                <a:solidFill>
                  <a:srgbClr val="172B4D"/>
                </a:solidFill>
                <a:highlight>
                  <a:srgbClr val="FFFFFF"/>
                </a:highlight>
                <a:latin typeface="Roboto"/>
                <a:ea typeface="Roboto"/>
                <a:sym typeface="Roboto"/>
              </a:rPr>
              <a:t>New Feature Testing</a:t>
            </a:r>
          </a:p>
          <a:p>
            <a:pPr marL="457063" indent="-345971" defTabSz="914126">
              <a:buClr>
                <a:srgbClr val="172B4D"/>
              </a:buClr>
              <a:buSzPts val="1850"/>
              <a:buFont typeface="Roboto"/>
              <a:buChar char="●"/>
            </a:pPr>
            <a:r>
              <a:rPr lang="en-US" sz="1849" kern="0" dirty="0">
                <a:solidFill>
                  <a:srgbClr val="172B4D"/>
                </a:solidFill>
                <a:highlight>
                  <a:srgbClr val="FFFFFF"/>
                </a:highlight>
                <a:latin typeface="Roboto"/>
                <a:ea typeface="Roboto"/>
                <a:sym typeface="Roboto"/>
              </a:rPr>
              <a:t>Modernized</a:t>
            </a:r>
          </a:p>
        </p:txBody>
      </p:sp>
    </p:spTree>
    <p:extLst>
      <p:ext uri="{BB962C8B-B14F-4D97-AF65-F5344CB8AC3E}">
        <p14:creationId xmlns:p14="http://schemas.microsoft.com/office/powerpoint/2010/main" val="1710489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7D9D8-186B-99FB-DFA3-5D75742D64F0}"/>
              </a:ext>
            </a:extLst>
          </p:cNvPr>
          <p:cNvSpPr>
            <a:spLocks noGrp="1"/>
          </p:cNvSpPr>
          <p:nvPr>
            <p:ph type="title"/>
          </p:nvPr>
        </p:nvSpPr>
        <p:spPr/>
        <p:txBody>
          <a:bodyPr/>
          <a:lstStyle/>
          <a:p>
            <a:r>
              <a:rPr lang="en-US" dirty="0"/>
              <a:t>Shared Definitions</a:t>
            </a:r>
          </a:p>
        </p:txBody>
      </p:sp>
      <p:pic>
        <p:nvPicPr>
          <p:cNvPr id="4" name="Picture 3">
            <a:extLst>
              <a:ext uri="{FF2B5EF4-FFF2-40B4-BE49-F238E27FC236}">
                <a16:creationId xmlns:a16="http://schemas.microsoft.com/office/drawing/2014/main" id="{1ACB2416-105E-3CA0-9F49-6E590B67321B}"/>
              </a:ext>
            </a:extLst>
          </p:cNvPr>
          <p:cNvPicPr>
            <a:picLocks noChangeAspect="1"/>
          </p:cNvPicPr>
          <p:nvPr/>
        </p:nvPicPr>
        <p:blipFill>
          <a:blip r:embed="rId3"/>
          <a:stretch>
            <a:fillRect/>
          </a:stretch>
        </p:blipFill>
        <p:spPr>
          <a:xfrm>
            <a:off x="5479618" y="1681792"/>
            <a:ext cx="6331114" cy="3673477"/>
          </a:xfrm>
          <a:prstGeom prst="rect">
            <a:avLst/>
          </a:prstGeom>
        </p:spPr>
      </p:pic>
      <p:sp>
        <p:nvSpPr>
          <p:cNvPr id="5" name="Google Shape;116;p17">
            <a:extLst>
              <a:ext uri="{FF2B5EF4-FFF2-40B4-BE49-F238E27FC236}">
                <a16:creationId xmlns:a16="http://schemas.microsoft.com/office/drawing/2014/main" id="{6E371685-7945-7313-12EF-19954BA94DE5}"/>
              </a:ext>
            </a:extLst>
          </p:cNvPr>
          <p:cNvSpPr txBox="1">
            <a:spLocks/>
          </p:cNvSpPr>
          <p:nvPr/>
        </p:nvSpPr>
        <p:spPr>
          <a:xfrm>
            <a:off x="972171" y="2771996"/>
            <a:ext cx="10248630" cy="4085236"/>
          </a:xfrm>
          <a:prstGeom prst="rect">
            <a:avLst/>
          </a:prstGeom>
        </p:spPr>
        <p:txBody>
          <a:bodyPr spcFirstLastPara="1" wrap="square" lIns="121868" tIns="121868" rIns="121868" bIns="12186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063" indent="-345971" defTabSz="914126">
              <a:buClr>
                <a:srgbClr val="172B4D"/>
              </a:buClr>
              <a:buSzPts val="1850"/>
              <a:buFont typeface="Roboto"/>
              <a:buChar char="●"/>
            </a:pPr>
            <a:r>
              <a:rPr lang="en-US" sz="1849" kern="0" dirty="0">
                <a:solidFill>
                  <a:srgbClr val="172B4D"/>
                </a:solidFill>
                <a:highlight>
                  <a:srgbClr val="FFFFFF"/>
                </a:highlight>
                <a:latin typeface="Roboto"/>
                <a:ea typeface="Roboto"/>
                <a:sym typeface="Roboto"/>
              </a:rPr>
              <a:t>Standards-based decision support</a:t>
            </a:r>
          </a:p>
          <a:p>
            <a:pPr marL="457063" indent="-345971" defTabSz="914126">
              <a:buClr>
                <a:srgbClr val="172B4D"/>
              </a:buClr>
              <a:buSzPts val="1850"/>
              <a:buFont typeface="Roboto"/>
              <a:buChar char="●"/>
            </a:pPr>
            <a:r>
              <a:rPr lang="en-US" sz="1849" kern="0" dirty="0">
                <a:solidFill>
                  <a:srgbClr val="172B4D"/>
                </a:solidFill>
                <a:highlight>
                  <a:srgbClr val="FFFFFF"/>
                </a:highlight>
                <a:latin typeface="Roboto"/>
                <a:ea typeface="Roboto"/>
                <a:sym typeface="Roboto"/>
              </a:rPr>
              <a:t>Data Elements</a:t>
            </a:r>
          </a:p>
          <a:p>
            <a:pPr marL="457063" indent="-345971" defTabSz="914126">
              <a:buClr>
                <a:srgbClr val="172B4D"/>
              </a:buClr>
              <a:buSzPts val="1850"/>
              <a:buFont typeface="Roboto"/>
              <a:buChar char="●"/>
            </a:pPr>
            <a:r>
              <a:rPr lang="en-US" sz="1849" kern="0" dirty="0">
                <a:solidFill>
                  <a:srgbClr val="172B4D"/>
                </a:solidFill>
                <a:highlight>
                  <a:srgbClr val="FFFFFF"/>
                </a:highlight>
                <a:latin typeface="Roboto"/>
                <a:ea typeface="Roboto"/>
                <a:sym typeface="Roboto"/>
              </a:rPr>
              <a:t>Calculation Logic</a:t>
            </a:r>
          </a:p>
          <a:p>
            <a:pPr marL="457063" indent="-345971" defTabSz="914126">
              <a:buClr>
                <a:srgbClr val="172B4D"/>
              </a:buClr>
              <a:buSzPts val="1850"/>
              <a:buFont typeface="Roboto"/>
              <a:buChar char="●"/>
            </a:pPr>
            <a:r>
              <a:rPr lang="en-US" sz="1849" kern="0" dirty="0">
                <a:solidFill>
                  <a:srgbClr val="172B4D"/>
                </a:solidFill>
                <a:highlight>
                  <a:srgbClr val="FFFFFF"/>
                </a:highlight>
                <a:latin typeface="Roboto"/>
                <a:ea typeface="Roboto"/>
                <a:sym typeface="Roboto"/>
              </a:rPr>
              <a:t>Recommendations</a:t>
            </a:r>
          </a:p>
          <a:p>
            <a:pPr marL="457063" indent="-345971" defTabSz="914126">
              <a:buClr>
                <a:srgbClr val="172B4D"/>
              </a:buClr>
              <a:buSzPts val="1850"/>
              <a:buFont typeface="Roboto"/>
              <a:buChar char="●"/>
            </a:pPr>
            <a:r>
              <a:rPr lang="en-US" sz="1849" kern="0" dirty="0">
                <a:solidFill>
                  <a:srgbClr val="172B4D"/>
                </a:solidFill>
                <a:highlight>
                  <a:srgbClr val="FFFFFF"/>
                </a:highlight>
                <a:latin typeface="Roboto"/>
                <a:ea typeface="Roboto"/>
                <a:sym typeface="Roboto"/>
              </a:rPr>
              <a:t>Implementation Guidance</a:t>
            </a:r>
          </a:p>
          <a:p>
            <a:pPr marL="457063" indent="-345971" defTabSz="914126">
              <a:buClr>
                <a:srgbClr val="172B4D"/>
              </a:buClr>
              <a:buSzPts val="1850"/>
              <a:buFont typeface="Roboto"/>
              <a:buChar char="●"/>
            </a:pPr>
            <a:endParaRPr lang="en-US" sz="1849" kern="0" dirty="0">
              <a:solidFill>
                <a:srgbClr val="172B4D"/>
              </a:solidFill>
              <a:highlight>
                <a:srgbClr val="FFFFFF"/>
              </a:highlight>
              <a:latin typeface="Roboto"/>
              <a:ea typeface="Roboto"/>
              <a:sym typeface="Roboto"/>
            </a:endParaRPr>
          </a:p>
        </p:txBody>
      </p:sp>
      <p:sp>
        <p:nvSpPr>
          <p:cNvPr id="9" name="TextBox 8">
            <a:extLst>
              <a:ext uri="{FF2B5EF4-FFF2-40B4-BE49-F238E27FC236}">
                <a16:creationId xmlns:a16="http://schemas.microsoft.com/office/drawing/2014/main" id="{462F3F89-1B91-2AA6-7B7B-1A7C85E6ADE3}"/>
              </a:ext>
            </a:extLst>
          </p:cNvPr>
          <p:cNvSpPr txBox="1"/>
          <p:nvPr/>
        </p:nvSpPr>
        <p:spPr>
          <a:xfrm>
            <a:off x="456663" y="6212319"/>
            <a:ext cx="11275498" cy="523084"/>
          </a:xfrm>
          <a:prstGeom prst="rect">
            <a:avLst/>
          </a:prstGeom>
          <a:noFill/>
        </p:spPr>
        <p:txBody>
          <a:bodyPr wrap="square">
            <a:spAutoFit/>
          </a:bodyPr>
          <a:lstStyle/>
          <a:p>
            <a:pPr defTabSz="914126">
              <a:buClr>
                <a:srgbClr val="000000"/>
              </a:buClr>
            </a:pPr>
            <a:r>
              <a:rPr lang="en-US" sz="1400" kern="0" dirty="0">
                <a:solidFill>
                  <a:srgbClr val="000000"/>
                </a:solidFill>
                <a:latin typeface="Arial"/>
                <a:cs typeface="Arial"/>
                <a:sym typeface="Arial"/>
                <a:hlinkClick r:id="rId4"/>
              </a:rPr>
              <a:t>https://oncprojectracking.healthit.gov/wiki/spaces/TechLabSC/pages/42533042/Electronic+Clinical+Decision+Support+CDS+Tools+that+Support+the+Implementation+of+the+CDC+Clinical+Practice+Guideline+for+Prescribing+Opioids+for+Pain</a:t>
            </a:r>
            <a:r>
              <a:rPr lang="en-US" sz="1400" kern="0" dirty="0">
                <a:solidFill>
                  <a:srgbClr val="000000"/>
                </a:solidFill>
                <a:latin typeface="Arial"/>
                <a:cs typeface="Arial"/>
                <a:sym typeface="Arial"/>
              </a:rPr>
              <a:t> </a:t>
            </a:r>
          </a:p>
        </p:txBody>
      </p:sp>
    </p:spTree>
    <p:extLst>
      <p:ext uri="{BB962C8B-B14F-4D97-AF65-F5344CB8AC3E}">
        <p14:creationId xmlns:p14="http://schemas.microsoft.com/office/powerpoint/2010/main" val="722940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a:extLst>
            <a:ext uri="{FF2B5EF4-FFF2-40B4-BE49-F238E27FC236}">
              <a16:creationId xmlns:a16="http://schemas.microsoft.com/office/drawing/2014/main" id="{783183E7-27CF-DC34-A463-770730388971}"/>
            </a:ext>
          </a:extLst>
        </p:cNvPr>
        <p:cNvGrpSpPr/>
        <p:nvPr/>
      </p:nvGrpSpPr>
      <p:grpSpPr>
        <a:xfrm>
          <a:off x="0" y="0"/>
          <a:ext cx="0" cy="0"/>
          <a:chOff x="0" y="0"/>
          <a:chExt cx="0" cy="0"/>
        </a:xfrm>
      </p:grpSpPr>
      <p:sp>
        <p:nvSpPr>
          <p:cNvPr id="164" name="Google Shape;164;p23">
            <a:extLst>
              <a:ext uri="{FF2B5EF4-FFF2-40B4-BE49-F238E27FC236}">
                <a16:creationId xmlns:a16="http://schemas.microsoft.com/office/drawing/2014/main" id="{0B117583-DA2E-33EC-D9A3-24870241174D}"/>
              </a:ext>
            </a:extLst>
          </p:cNvPr>
          <p:cNvSpPr txBox="1">
            <a:spLocks noGrp="1"/>
          </p:cNvSpPr>
          <p:nvPr>
            <p:ph type="title"/>
          </p:nvPr>
        </p:nvSpPr>
        <p:spPr>
          <a:xfrm>
            <a:off x="972346" y="1758635"/>
            <a:ext cx="10248630" cy="713514"/>
          </a:xfrm>
          <a:prstGeom prst="rect">
            <a:avLst/>
          </a:prstGeom>
        </p:spPr>
        <p:txBody>
          <a:bodyPr spcFirstLastPara="1" wrap="square" lIns="121868" tIns="121868" rIns="121868" bIns="121868" anchor="t" anchorCtr="0">
            <a:noAutofit/>
          </a:bodyPr>
          <a:lstStyle/>
          <a:p>
            <a:r>
              <a:rPr lang="en-US" dirty="0"/>
              <a:t>R3 Ballot</a:t>
            </a:r>
            <a:endParaRPr dirty="0"/>
          </a:p>
        </p:txBody>
      </p:sp>
      <p:sp>
        <p:nvSpPr>
          <p:cNvPr id="165" name="Google Shape;165;p23">
            <a:extLst>
              <a:ext uri="{FF2B5EF4-FFF2-40B4-BE49-F238E27FC236}">
                <a16:creationId xmlns:a16="http://schemas.microsoft.com/office/drawing/2014/main" id="{DBFF6D92-E2A2-CD40-62DE-0813F893BD00}"/>
              </a:ext>
            </a:extLst>
          </p:cNvPr>
          <p:cNvSpPr txBox="1">
            <a:spLocks noGrp="1"/>
          </p:cNvSpPr>
          <p:nvPr>
            <p:ph type="body" idx="1"/>
          </p:nvPr>
        </p:nvSpPr>
        <p:spPr>
          <a:xfrm>
            <a:off x="972171" y="2771996"/>
            <a:ext cx="10248630" cy="4085236"/>
          </a:xfrm>
          <a:prstGeom prst="rect">
            <a:avLst/>
          </a:prstGeom>
        </p:spPr>
        <p:txBody>
          <a:bodyPr spcFirstLastPara="1" wrap="square" lIns="121868" tIns="121868" rIns="121868" bIns="121868" anchor="t" anchorCtr="0">
            <a:noAutofit/>
          </a:bodyPr>
          <a:lstStyle/>
          <a:p>
            <a:pPr indent="-345971">
              <a:spcBef>
                <a:spcPts val="2099"/>
              </a:spcBef>
              <a:buClr>
                <a:srgbClr val="172B4D"/>
              </a:buClr>
              <a:buSzPts val="1850"/>
              <a:buFont typeface="Roboto"/>
              <a:buChar char="●"/>
            </a:pPr>
            <a:r>
              <a:rPr lang="en-US" sz="1849" dirty="0">
                <a:solidFill>
                  <a:srgbClr val="172B4D"/>
                </a:solidFill>
                <a:highlight>
                  <a:srgbClr val="FFFFFF"/>
                </a:highlight>
                <a:latin typeface="Roboto"/>
                <a:ea typeface="Roboto"/>
                <a:cs typeface="Roboto"/>
                <a:sym typeface="Roboto"/>
              </a:rPr>
              <a:t>Mixed Normative/Trial-Use Ballot</a:t>
            </a:r>
            <a:endParaRPr sz="1849" dirty="0">
              <a:solidFill>
                <a:srgbClr val="172B4D"/>
              </a:solidFill>
              <a:highlight>
                <a:srgbClr val="FFFFFF"/>
              </a:highlight>
              <a:latin typeface="Roboto"/>
              <a:ea typeface="Roboto"/>
              <a:cs typeface="Roboto"/>
              <a:sym typeface="Roboto"/>
            </a:endParaRPr>
          </a:p>
          <a:p>
            <a:pPr indent="-345971">
              <a:buClr>
                <a:srgbClr val="172B4D"/>
              </a:buClr>
              <a:buSzPts val="1850"/>
              <a:buFont typeface="Roboto"/>
              <a:buChar char="●"/>
            </a:pPr>
            <a:r>
              <a:rPr lang="en-US" sz="1849" dirty="0">
                <a:solidFill>
                  <a:srgbClr val="172B4D"/>
                </a:solidFill>
                <a:highlight>
                  <a:srgbClr val="FFFFFF"/>
                </a:highlight>
                <a:latin typeface="Roboto"/>
                <a:ea typeface="Roboto"/>
                <a:cs typeface="Roboto"/>
                <a:sym typeface="Roboto"/>
              </a:rPr>
              <a:t>Core Capability is Normative</a:t>
            </a:r>
          </a:p>
          <a:p>
            <a:pPr lvl="1" indent="-345971">
              <a:spcBef>
                <a:spcPts val="0"/>
              </a:spcBef>
              <a:buClr>
                <a:srgbClr val="172B4D"/>
              </a:buClr>
              <a:buSzPts val="1850"/>
              <a:buFont typeface="Roboto"/>
              <a:buChar char="●"/>
            </a:pPr>
            <a:r>
              <a:rPr lang="en-US" sz="1650" dirty="0">
                <a:solidFill>
                  <a:srgbClr val="172B4D"/>
                </a:solidFill>
                <a:highlight>
                  <a:srgbClr val="FFFFFF"/>
                </a:highlight>
                <a:latin typeface="Roboto"/>
                <a:ea typeface="Roboto"/>
                <a:cs typeface="Roboto"/>
                <a:sym typeface="Roboto"/>
              </a:rPr>
              <a:t>Request/Response, Hook Model, Security</a:t>
            </a:r>
            <a:endParaRPr sz="1650" dirty="0">
              <a:solidFill>
                <a:srgbClr val="172B4D"/>
              </a:solidFill>
              <a:highlight>
                <a:srgbClr val="FFFFFF"/>
              </a:highlight>
              <a:latin typeface="Roboto"/>
              <a:ea typeface="Roboto"/>
              <a:cs typeface="Roboto"/>
              <a:sym typeface="Roboto"/>
            </a:endParaRPr>
          </a:p>
          <a:p>
            <a:pPr indent="-345971">
              <a:buClr>
                <a:srgbClr val="172B4D"/>
              </a:buClr>
              <a:buSzPts val="1850"/>
              <a:buFont typeface="Roboto"/>
              <a:buChar char="●"/>
            </a:pPr>
            <a:r>
              <a:rPr lang="en-US" sz="1849" dirty="0">
                <a:solidFill>
                  <a:srgbClr val="172B4D"/>
                </a:solidFill>
                <a:highlight>
                  <a:srgbClr val="FFFFFF"/>
                </a:highlight>
                <a:latin typeface="Roboto"/>
                <a:ea typeface="Roboto"/>
                <a:cs typeface="Roboto"/>
                <a:sym typeface="Roboto"/>
              </a:rPr>
              <a:t>New Features are Trial-Use</a:t>
            </a:r>
          </a:p>
          <a:p>
            <a:pPr lvl="1" indent="-345971">
              <a:spcBef>
                <a:spcPts val="0"/>
              </a:spcBef>
              <a:buClr>
                <a:srgbClr val="172B4D"/>
              </a:buClr>
              <a:buSzPts val="1850"/>
              <a:buFont typeface="Roboto"/>
              <a:buChar char="●"/>
            </a:pPr>
            <a:r>
              <a:rPr lang="en-US" sz="1650" dirty="0">
                <a:solidFill>
                  <a:srgbClr val="172B4D"/>
                </a:solidFill>
                <a:highlight>
                  <a:srgbClr val="FFFFFF"/>
                </a:highlight>
                <a:latin typeface="Roboto"/>
                <a:ea typeface="Roboto"/>
                <a:cs typeface="Roboto"/>
                <a:sym typeface="Roboto"/>
              </a:rPr>
              <a:t>Enhanced Prefetch Capability (e.g. today() – 1 year, </a:t>
            </a:r>
            <a:r>
              <a:rPr lang="en-US" sz="1650" dirty="0" err="1">
                <a:solidFill>
                  <a:srgbClr val="172B4D"/>
                </a:solidFill>
                <a:highlight>
                  <a:srgbClr val="FFFFFF"/>
                </a:highlight>
                <a:latin typeface="Roboto"/>
                <a:ea typeface="Roboto"/>
                <a:cs typeface="Roboto"/>
                <a:sym typeface="Roboto"/>
              </a:rPr>
              <a:t>medication.resolve</a:t>
            </a:r>
            <a:r>
              <a:rPr lang="en-US" sz="1650" dirty="0">
                <a:solidFill>
                  <a:srgbClr val="172B4D"/>
                </a:solidFill>
                <a:highlight>
                  <a:srgbClr val="FFFFFF"/>
                </a:highlight>
                <a:latin typeface="Roboto"/>
                <a:ea typeface="Roboto"/>
                <a:cs typeface="Roboto"/>
                <a:sym typeface="Roboto"/>
              </a:rPr>
              <a:t>().code)</a:t>
            </a:r>
          </a:p>
          <a:p>
            <a:pPr lvl="1" indent="-345971">
              <a:spcBef>
                <a:spcPts val="0"/>
              </a:spcBef>
              <a:buClr>
                <a:srgbClr val="172B4D"/>
              </a:buClr>
              <a:buSzPts val="1850"/>
              <a:buFont typeface="Roboto"/>
              <a:buChar char="●"/>
            </a:pPr>
            <a:r>
              <a:rPr lang="en-US" sz="1650" dirty="0">
                <a:solidFill>
                  <a:srgbClr val="172B4D"/>
                </a:solidFill>
                <a:highlight>
                  <a:srgbClr val="FFFFFF"/>
                </a:highlight>
                <a:latin typeface="Roboto"/>
                <a:ea typeface="Roboto"/>
                <a:cs typeface="Roboto"/>
                <a:sym typeface="Roboto"/>
              </a:rPr>
              <a:t>Override Reasons (proposed set of non-adherence codes, based on AHRQ </a:t>
            </a:r>
            <a:r>
              <a:rPr lang="en-US" sz="1650" dirty="0" err="1">
                <a:solidFill>
                  <a:srgbClr val="172B4D"/>
                </a:solidFill>
                <a:highlight>
                  <a:srgbClr val="FFFFFF"/>
                </a:highlight>
                <a:latin typeface="Roboto"/>
                <a:ea typeface="Roboto"/>
                <a:cs typeface="Roboto"/>
                <a:sym typeface="Roboto"/>
              </a:rPr>
              <a:t>CDSiC</a:t>
            </a:r>
            <a:r>
              <a:rPr lang="en-US" sz="1650" dirty="0">
                <a:solidFill>
                  <a:srgbClr val="172B4D"/>
                </a:solidFill>
                <a:highlight>
                  <a:srgbClr val="FFFFFF"/>
                </a:highlight>
                <a:latin typeface="Roboto"/>
                <a:ea typeface="Roboto"/>
                <a:cs typeface="Roboto"/>
                <a:sym typeface="Roboto"/>
              </a:rPr>
              <a:t> override taxonomy)</a:t>
            </a:r>
            <a:endParaRPr sz="1650" dirty="0">
              <a:solidFill>
                <a:srgbClr val="172B4D"/>
              </a:solidFill>
              <a:highlight>
                <a:srgbClr val="FFFFFF"/>
              </a:highlight>
              <a:latin typeface="Roboto"/>
              <a:ea typeface="Roboto"/>
              <a:cs typeface="Roboto"/>
              <a:sym typeface="Roboto"/>
            </a:endParaRPr>
          </a:p>
          <a:p>
            <a:pPr marL="0" indent="0">
              <a:spcBef>
                <a:spcPts val="2099"/>
              </a:spcBef>
              <a:buNone/>
            </a:pPr>
            <a:endParaRPr sz="1849" dirty="0">
              <a:solidFill>
                <a:srgbClr val="172B4D"/>
              </a:solidFill>
              <a:highlight>
                <a:srgbClr val="FFFFFF"/>
              </a:highlight>
              <a:latin typeface="Roboto"/>
              <a:ea typeface="Roboto"/>
              <a:cs typeface="Roboto"/>
              <a:sym typeface="Roboto"/>
            </a:endParaRPr>
          </a:p>
          <a:p>
            <a:pPr marL="0" indent="0">
              <a:spcBef>
                <a:spcPts val="2099"/>
              </a:spcBef>
              <a:spcAft>
                <a:spcPts val="2099"/>
              </a:spcAft>
              <a:buNone/>
            </a:pPr>
            <a:endParaRPr sz="1849" dirty="0">
              <a:solidFill>
                <a:srgbClr val="172B4D"/>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171931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2039B-5803-177A-2369-6E8973CC1E8A}"/>
              </a:ext>
            </a:extLst>
          </p:cNvPr>
          <p:cNvSpPr>
            <a:spLocks noGrp="1"/>
          </p:cNvSpPr>
          <p:nvPr>
            <p:ph type="title"/>
          </p:nvPr>
        </p:nvSpPr>
        <p:spPr/>
        <p:txBody>
          <a:bodyPr/>
          <a:lstStyle/>
          <a:p>
            <a:r>
              <a:rPr lang="en-US" dirty="0"/>
              <a:t>Roadmap</a:t>
            </a:r>
          </a:p>
        </p:txBody>
      </p:sp>
      <p:sp>
        <p:nvSpPr>
          <p:cNvPr id="3" name="Text Placeholder 2">
            <a:extLst>
              <a:ext uri="{FF2B5EF4-FFF2-40B4-BE49-F238E27FC236}">
                <a16:creationId xmlns:a16="http://schemas.microsoft.com/office/drawing/2014/main" id="{632F37BF-322F-88AD-ED2E-DB805695FFFE}"/>
              </a:ext>
            </a:extLst>
          </p:cNvPr>
          <p:cNvSpPr>
            <a:spLocks noGrp="1"/>
          </p:cNvSpPr>
          <p:nvPr>
            <p:ph type="body" idx="1"/>
          </p:nvPr>
        </p:nvSpPr>
        <p:spPr/>
        <p:txBody>
          <a:bodyPr/>
          <a:lstStyle/>
          <a:p>
            <a:r>
              <a:rPr lang="en-US" dirty="0"/>
              <a:t>Currently working through ballot comments</a:t>
            </a:r>
          </a:p>
          <a:p>
            <a:r>
              <a:rPr lang="en-US" dirty="0"/>
              <a:t>Discussion and reconciliation on HL7 Clinical Decision Support (CDS) Work Group calls</a:t>
            </a:r>
          </a:p>
          <a:p>
            <a:pPr lvl="1"/>
            <a:r>
              <a:rPr lang="en-US" dirty="0">
                <a:hlinkClick r:id="rId2"/>
              </a:rPr>
              <a:t>https://confluence.hl7.org/spaces/CDS/pages/40742690/Meeting+Index</a:t>
            </a:r>
            <a:endParaRPr lang="en-US" dirty="0"/>
          </a:p>
          <a:p>
            <a:pPr lvl="1"/>
            <a:r>
              <a:rPr lang="en-US" dirty="0" err="1"/>
              <a:t>Zulip</a:t>
            </a:r>
            <a:r>
              <a:rPr lang="en-US" dirty="0"/>
              <a:t>: </a:t>
            </a:r>
            <a:r>
              <a:rPr lang="en-US" dirty="0">
                <a:hlinkClick r:id="rId3"/>
              </a:rPr>
              <a:t>https://chat.fhir.org/#narrow/channel/179159-cds-hooks</a:t>
            </a:r>
            <a:r>
              <a:rPr lang="en-US" dirty="0"/>
              <a:t> </a:t>
            </a:r>
          </a:p>
          <a:p>
            <a:r>
              <a:rPr lang="en-US" dirty="0"/>
              <a:t>Additional </a:t>
            </a:r>
            <a:r>
              <a:rPr lang="en-US" dirty="0" err="1"/>
              <a:t>connectathon</a:t>
            </a:r>
            <a:r>
              <a:rPr lang="en-US" dirty="0"/>
              <a:t> testing</a:t>
            </a:r>
          </a:p>
          <a:p>
            <a:r>
              <a:rPr lang="en-US" dirty="0"/>
              <a:t>Earliest publication timeframe is May</a:t>
            </a:r>
          </a:p>
        </p:txBody>
      </p:sp>
    </p:spTree>
    <p:extLst>
      <p:ext uri="{BB962C8B-B14F-4D97-AF65-F5344CB8AC3E}">
        <p14:creationId xmlns:p14="http://schemas.microsoft.com/office/powerpoint/2010/main" val="1258592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4"/>
          <p:cNvSpPr txBox="1">
            <a:spLocks noGrp="1"/>
          </p:cNvSpPr>
          <p:nvPr>
            <p:ph type="ctrTitle"/>
          </p:nvPr>
        </p:nvSpPr>
        <p:spPr>
          <a:xfrm>
            <a:off x="970385" y="4301915"/>
            <a:ext cx="10248031" cy="2219122"/>
          </a:xfrm>
          <a:prstGeom prst="rect">
            <a:avLst/>
          </a:prstGeom>
        </p:spPr>
        <p:txBody>
          <a:bodyPr spcFirstLastPara="1" wrap="square" lIns="121868" tIns="121868" rIns="121868" bIns="121868" anchor="t" anchorCtr="0">
            <a:noAutofit/>
          </a:bodyPr>
          <a:lstStyle/>
          <a:p>
            <a:pPr algn="ctr"/>
            <a:r>
              <a:rPr lang="en-US">
                <a:solidFill>
                  <a:srgbClr val="7F7F7F"/>
                </a:solidFill>
              </a:rPr>
              <a:t>Questions?</a:t>
            </a:r>
            <a:endParaRPr>
              <a:solidFill>
                <a:srgbClr val="7F7F7F"/>
              </a:solidFill>
            </a:endParaRPr>
          </a:p>
        </p:txBody>
      </p:sp>
      <p:pic>
        <p:nvPicPr>
          <p:cNvPr id="173" name="Google Shape;173;p24"/>
          <p:cNvPicPr preferRelativeResize="0"/>
          <p:nvPr/>
        </p:nvPicPr>
        <p:blipFill rotWithShape="1">
          <a:blip r:embed="rId3">
            <a:alphaModFix/>
          </a:blip>
          <a:srcRect/>
          <a:stretch/>
        </p:blipFill>
        <p:spPr>
          <a:xfrm>
            <a:off x="1744492" y="1834116"/>
            <a:ext cx="8699859" cy="1065597"/>
          </a:xfrm>
          <a:prstGeom prst="rect">
            <a:avLst/>
          </a:prstGeom>
          <a:noFill/>
          <a:ln>
            <a:noFill/>
          </a:ln>
        </p:spPr>
      </p:pic>
      <p:sp>
        <p:nvSpPr>
          <p:cNvPr id="174" name="Google Shape;174;p24"/>
          <p:cNvSpPr txBox="1"/>
          <p:nvPr/>
        </p:nvSpPr>
        <p:spPr>
          <a:xfrm>
            <a:off x="10221457" y="6206652"/>
            <a:ext cx="1803130" cy="489772"/>
          </a:xfrm>
          <a:prstGeom prst="rect">
            <a:avLst/>
          </a:prstGeom>
          <a:solidFill>
            <a:schemeClr val="lt2"/>
          </a:solidFill>
          <a:ln>
            <a:noFill/>
          </a:ln>
        </p:spPr>
        <p:txBody>
          <a:bodyPr spcFirstLastPara="1" wrap="square" lIns="91401" tIns="91401" rIns="91401" bIns="91401" anchor="t" anchorCtr="0">
            <a:noAutofit/>
          </a:bodyPr>
          <a:lstStyle/>
          <a:p>
            <a:pPr defTabSz="914126">
              <a:buClr>
                <a:srgbClr val="000000"/>
              </a:buClr>
            </a:pPr>
            <a:r>
              <a:rPr lang="en-US" sz="1200" kern="0">
                <a:solidFill>
                  <a:srgbClr val="000000"/>
                </a:solidFill>
                <a:latin typeface="Calibri"/>
                <a:ea typeface="Calibri"/>
                <a:cs typeface="Calibri"/>
                <a:sym typeface="Calibri"/>
              </a:rPr>
              <a:t>dennis patterson, </a:t>
            </a:r>
            <a:r>
              <a:rPr lang="en-US" sz="1200" b="1" i="1" kern="0">
                <a:solidFill>
                  <a:srgbClr val="1155CC"/>
                </a:solidFill>
                <a:latin typeface="Calibri"/>
                <a:ea typeface="Calibri"/>
                <a:cs typeface="Calibri"/>
                <a:sym typeface="Calibri"/>
              </a:rPr>
              <a:t>cerner</a:t>
            </a:r>
            <a:endParaRPr sz="1200" b="1" i="1" kern="0">
              <a:solidFill>
                <a:srgbClr val="1155CC"/>
              </a:solidFill>
              <a:latin typeface="Calibri"/>
              <a:ea typeface="Calibri"/>
              <a:cs typeface="Calibri"/>
              <a:sym typeface="Calibri"/>
            </a:endParaRPr>
          </a:p>
          <a:p>
            <a:pPr defTabSz="914126">
              <a:buClr>
                <a:srgbClr val="000000"/>
              </a:buClr>
            </a:pPr>
            <a:r>
              <a:rPr lang="en-US" sz="1200" kern="0">
                <a:solidFill>
                  <a:srgbClr val="000000"/>
                </a:solidFill>
                <a:latin typeface="Calibri"/>
                <a:ea typeface="Calibri"/>
                <a:cs typeface="Calibri"/>
                <a:sym typeface="Calibri"/>
              </a:rPr>
              <a:t>isaac vetter, </a:t>
            </a:r>
            <a:r>
              <a:rPr lang="en-US" sz="1200" i="1" kern="0">
                <a:solidFill>
                  <a:srgbClr val="CC0000"/>
                </a:solidFill>
                <a:latin typeface="Calibri"/>
                <a:ea typeface="Calibri"/>
                <a:cs typeface="Calibri"/>
                <a:sym typeface="Calibri"/>
              </a:rPr>
              <a:t>epic</a:t>
            </a:r>
            <a:endParaRPr sz="1200" kern="0">
              <a:solidFill>
                <a:srgbClr val="000000"/>
              </a:solidFill>
              <a:latin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31C5B3-1C01-E51A-8C30-D0F5F32658D6}"/>
              </a:ext>
            </a:extLst>
          </p:cNvPr>
          <p:cNvSpPr>
            <a:spLocks noGrp="1"/>
          </p:cNvSpPr>
          <p:nvPr>
            <p:ph type="body" sz="quarter" idx="10"/>
          </p:nvPr>
        </p:nvSpPr>
        <p:spPr/>
        <p:txBody>
          <a:bodyPr/>
          <a:lstStyle/>
          <a:p>
            <a:r>
              <a:rPr lang="en-US" dirty="0"/>
              <a:t>Gino Canessa, Microsoft</a:t>
            </a:r>
          </a:p>
        </p:txBody>
      </p:sp>
      <p:sp>
        <p:nvSpPr>
          <p:cNvPr id="3" name="Title 2">
            <a:extLst>
              <a:ext uri="{FF2B5EF4-FFF2-40B4-BE49-F238E27FC236}">
                <a16:creationId xmlns:a16="http://schemas.microsoft.com/office/drawing/2014/main" id="{DB645B50-3B55-7AFF-36E8-CFD6EFBCD02B}"/>
              </a:ext>
            </a:extLst>
          </p:cNvPr>
          <p:cNvSpPr>
            <a:spLocks noGrp="1"/>
          </p:cNvSpPr>
          <p:nvPr>
            <p:ph type="ctrTitle"/>
          </p:nvPr>
        </p:nvSpPr>
        <p:spPr/>
        <p:txBody>
          <a:bodyPr/>
          <a:lstStyle/>
          <a:p>
            <a:r>
              <a:rPr lang="en-US" dirty="0"/>
              <a:t>FHIR Subscriptions</a:t>
            </a:r>
          </a:p>
        </p:txBody>
      </p:sp>
    </p:spTree>
    <p:extLst>
      <p:ext uri="{BB962C8B-B14F-4D97-AF65-F5344CB8AC3E}">
        <p14:creationId xmlns:p14="http://schemas.microsoft.com/office/powerpoint/2010/main" val="98870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EBB7445-837F-4127-E159-20096AAF052B}"/>
              </a:ext>
            </a:extLst>
          </p:cNvPr>
          <p:cNvSpPr>
            <a:spLocks noGrp="1"/>
          </p:cNvSpPr>
          <p:nvPr>
            <p:ph type="body" sz="quarter" idx="10"/>
          </p:nvPr>
        </p:nvSpPr>
        <p:spPr/>
        <p:txBody>
          <a:bodyPr/>
          <a:lstStyle/>
          <a:p>
            <a:r>
              <a:rPr lang="en-US" dirty="0"/>
              <a:t>Wes Barker, ASTP/ONC</a:t>
            </a:r>
          </a:p>
        </p:txBody>
      </p:sp>
      <p:sp>
        <p:nvSpPr>
          <p:cNvPr id="5" name="Title 4">
            <a:extLst>
              <a:ext uri="{FF2B5EF4-FFF2-40B4-BE49-F238E27FC236}">
                <a16:creationId xmlns:a16="http://schemas.microsoft.com/office/drawing/2014/main" id="{7B32C94A-FFDC-6AAF-90AC-34352D19E86B}"/>
              </a:ext>
            </a:extLst>
          </p:cNvPr>
          <p:cNvSpPr>
            <a:spLocks noGrp="1"/>
          </p:cNvSpPr>
          <p:nvPr>
            <p:ph type="ctrTitle"/>
          </p:nvPr>
        </p:nvSpPr>
        <p:spPr/>
        <p:txBody>
          <a:bodyPr/>
          <a:lstStyle/>
          <a:p>
            <a:r>
              <a:rPr lang="en-US" dirty="0"/>
              <a:t>Hospital Use of APIs to Enable Data Sharing between EHRs and Third-Party Technology</a:t>
            </a:r>
          </a:p>
        </p:txBody>
      </p:sp>
    </p:spTree>
    <p:extLst>
      <p:ext uri="{BB962C8B-B14F-4D97-AF65-F5344CB8AC3E}">
        <p14:creationId xmlns:p14="http://schemas.microsoft.com/office/powerpoint/2010/main" val="368668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1317272" y="691225"/>
            <a:ext cx="5184471" cy="5251721"/>
          </a:xfrm>
        </p:spPr>
        <p:txBody>
          <a:bodyPr/>
          <a:lstStyle/>
          <a:p>
            <a:r>
              <a:rPr lang="en-US" dirty="0"/>
              <a:t>FHIR Subscriptions</a:t>
            </a:r>
            <a:br>
              <a:rPr lang="en-US" dirty="0"/>
            </a:br>
            <a:br>
              <a:rPr lang="en-US" dirty="0"/>
            </a:br>
            <a:br>
              <a:rPr lang="en-US" dirty="0"/>
            </a:br>
            <a:br>
              <a:rPr lang="en-US" dirty="0"/>
            </a:br>
            <a:r>
              <a:rPr lang="en-US" sz="2799" cap="small" dirty="0">
                <a:latin typeface="Tw Cen MT" panose="020B0602020104020603" pitchFamily="34" charset="0"/>
              </a:rPr>
              <a:t>Gino Canessa</a:t>
            </a:r>
            <a:endParaRPr lang="en-US" dirty="0"/>
          </a:p>
        </p:txBody>
      </p:sp>
      <p:pic>
        <p:nvPicPr>
          <p:cNvPr id="6" name="Picture 5" descr="Logo&#10;&#10;Description automatically generated">
            <a:extLst>
              <a:ext uri="{FF2B5EF4-FFF2-40B4-BE49-F238E27FC236}">
                <a16:creationId xmlns:a16="http://schemas.microsoft.com/office/drawing/2014/main" id="{3E645848-8BE9-2D51-FDFC-A115A91E3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318" y="5580592"/>
            <a:ext cx="2848045" cy="1276515"/>
          </a:xfrm>
          <a:prstGeom prst="rect">
            <a:avLst/>
          </a:prstGeom>
        </p:spPr>
      </p:pic>
      <p:sp>
        <p:nvSpPr>
          <p:cNvPr id="7" name="TextBox 6">
            <a:extLst>
              <a:ext uri="{FF2B5EF4-FFF2-40B4-BE49-F238E27FC236}">
                <a16:creationId xmlns:a16="http://schemas.microsoft.com/office/drawing/2014/main" id="{4E0005F0-4778-5540-3BA5-2821D9B1E4A8}"/>
              </a:ext>
            </a:extLst>
          </p:cNvPr>
          <p:cNvSpPr txBox="1"/>
          <p:nvPr/>
        </p:nvSpPr>
        <p:spPr>
          <a:xfrm>
            <a:off x="7966267" y="6220834"/>
            <a:ext cx="4222557" cy="523084"/>
          </a:xfrm>
          <a:prstGeom prst="rect">
            <a:avLst/>
          </a:prstGeom>
          <a:noFill/>
        </p:spPr>
        <p:txBody>
          <a:bodyPr wrap="square">
            <a:spAutoFit/>
          </a:bodyPr>
          <a:lstStyle/>
          <a:p>
            <a:pPr defTabSz="914126"/>
            <a:r>
              <a:rPr lang="en-US" sz="2799" dirty="0">
                <a:solidFill>
                  <a:prstClr val="white"/>
                </a:solidFill>
                <a:latin typeface="Univers Light"/>
                <a:hlinkClick r:id="rId4">
                  <a:extLst>
                    <a:ext uri="{A12FA001-AC4F-418D-AE19-62706E023703}">
                      <ahyp:hlinkClr xmlns:ahyp="http://schemas.microsoft.com/office/drawing/2018/hyperlinkcolor" val="tx"/>
                    </a:ext>
                  </a:extLst>
                </a:hlinkClick>
              </a:rPr>
              <a:t>http://aka.ms/ginoc/decks</a:t>
            </a:r>
            <a:endParaRPr lang="en-US" sz="2799" dirty="0">
              <a:solidFill>
                <a:prstClr val="white"/>
              </a:solidFill>
              <a:latin typeface="Univers Light"/>
            </a:endParaRPr>
          </a:p>
        </p:txBody>
      </p:sp>
    </p:spTree>
    <p:extLst>
      <p:ext uri="{BB962C8B-B14F-4D97-AF65-F5344CB8AC3E}">
        <p14:creationId xmlns:p14="http://schemas.microsoft.com/office/powerpoint/2010/main" val="3378822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1455203" y="737816"/>
            <a:ext cx="4639210" cy="5405683"/>
          </a:xfrm>
        </p:spPr>
        <p:txBody>
          <a:bodyPr/>
          <a:lstStyle/>
          <a:p>
            <a:r>
              <a:rPr lang="en-US" dirty="0"/>
              <a:t>Agenda</a:t>
            </a:r>
          </a:p>
        </p:txBody>
      </p:sp>
      <p:sp>
        <p:nvSpPr>
          <p:cNvPr id="3" name="Content Placeholder 2">
            <a:extLst>
              <a:ext uri="{FF2B5EF4-FFF2-40B4-BE49-F238E27FC236}">
                <a16:creationId xmlns:a16="http://schemas.microsoft.com/office/drawing/2014/main" id="{02BA04E6-CD61-B962-4287-DEC1993C32D6}"/>
              </a:ext>
            </a:extLst>
          </p:cNvPr>
          <p:cNvSpPr>
            <a:spLocks noGrp="1"/>
          </p:cNvSpPr>
          <p:nvPr>
            <p:ph sz="quarter" idx="12"/>
          </p:nvPr>
        </p:nvSpPr>
        <p:spPr>
          <a:xfrm>
            <a:off x="5604515" y="737816"/>
            <a:ext cx="6584310" cy="5405683"/>
          </a:xfrm>
        </p:spPr>
        <p:txBody>
          <a:bodyPr>
            <a:normAutofit/>
          </a:bodyPr>
          <a:lstStyle/>
          <a:p>
            <a:pPr marL="0" indent="-347368">
              <a:spcBef>
                <a:spcPts val="400"/>
              </a:spcBef>
              <a:spcAft>
                <a:spcPts val="400"/>
              </a:spcAft>
            </a:pPr>
            <a:r>
              <a:rPr lang="en-US" sz="3199" dirty="0"/>
              <a:t>Why do we need Subscriptions?</a:t>
            </a:r>
          </a:p>
          <a:p>
            <a:pPr marL="0" indent="-347368">
              <a:spcBef>
                <a:spcPts val="400"/>
              </a:spcBef>
              <a:spcAft>
                <a:spcPts val="400"/>
              </a:spcAft>
            </a:pPr>
            <a:r>
              <a:rPr lang="en-US" sz="3199" dirty="0"/>
              <a:t>Overview</a:t>
            </a:r>
          </a:p>
          <a:p>
            <a:pPr marL="0" indent="-347368">
              <a:spcBef>
                <a:spcPts val="400"/>
              </a:spcBef>
              <a:spcAft>
                <a:spcPts val="400"/>
              </a:spcAft>
            </a:pPr>
            <a:r>
              <a:rPr lang="en-US" sz="3199" dirty="0"/>
              <a:t>Example Problem Case</a:t>
            </a:r>
          </a:p>
          <a:p>
            <a:pPr marL="0" indent="-347368">
              <a:spcBef>
                <a:spcPts val="400"/>
              </a:spcBef>
              <a:spcAft>
                <a:spcPts val="400"/>
              </a:spcAft>
            </a:pPr>
            <a:r>
              <a:rPr lang="en-US" sz="3199" dirty="0"/>
              <a:t>State of the World</a:t>
            </a:r>
          </a:p>
          <a:p>
            <a:pPr marL="457063" lvl="1" indent="-347368">
              <a:spcBef>
                <a:spcPts val="400"/>
              </a:spcBef>
              <a:spcAft>
                <a:spcPts val="400"/>
              </a:spcAft>
            </a:pPr>
            <a:r>
              <a:rPr lang="en-US" sz="3199" dirty="0"/>
              <a:t>US Core: Patient Data Feed</a:t>
            </a:r>
          </a:p>
        </p:txBody>
      </p:sp>
      <p:sp>
        <p:nvSpPr>
          <p:cNvPr id="4" name="Slide Number Placeholder 3">
            <a:extLst>
              <a:ext uri="{FF2B5EF4-FFF2-40B4-BE49-F238E27FC236}">
                <a16:creationId xmlns:a16="http://schemas.microsoft.com/office/drawing/2014/main" id="{2CD4601E-33F5-5714-867D-A0B584DA7C11}"/>
              </a:ext>
            </a:extLst>
          </p:cNvPr>
          <p:cNvSpPr>
            <a:spLocks noGrp="1"/>
          </p:cNvSpPr>
          <p:nvPr>
            <p:ph type="sldNum" sz="quarter" idx="15"/>
          </p:nvPr>
        </p:nvSpPr>
        <p:spPr/>
        <p:txBody>
          <a:bodyPr/>
          <a:lstStyle/>
          <a:p>
            <a:pPr defTabSz="914126"/>
            <a:fld id="{18D65601-5AE2-46FC-B138-694DDD2B510D}" type="slidenum">
              <a:rPr lang="en-US">
                <a:solidFill>
                  <a:prstClr val="black"/>
                </a:solidFill>
                <a:latin typeface="Univers Light"/>
              </a:rPr>
              <a:pPr defTabSz="914126"/>
              <a:t>21</a:t>
            </a:fld>
            <a:endParaRPr lang="en-US" dirty="0">
              <a:solidFill>
                <a:prstClr val="black"/>
              </a:solidFill>
              <a:latin typeface="Univers Light"/>
            </a:endParaRPr>
          </a:p>
        </p:txBody>
      </p:sp>
    </p:spTree>
    <p:extLst>
      <p:ext uri="{BB962C8B-B14F-4D97-AF65-F5344CB8AC3E}">
        <p14:creationId xmlns:p14="http://schemas.microsoft.com/office/powerpoint/2010/main" val="1607455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468433" y="504614"/>
            <a:ext cx="9148292" cy="1427213"/>
          </a:xfrm>
        </p:spPr>
        <p:txBody>
          <a:bodyPr>
            <a:normAutofit/>
          </a:bodyPr>
          <a:lstStyle/>
          <a:p>
            <a:r>
              <a:rPr lang="en-US" sz="3999" dirty="0"/>
              <a:t>Why do we need Subscriptions?</a:t>
            </a:r>
            <a:endParaRPr lang="en-ZA" sz="3999" dirty="0"/>
          </a:p>
        </p:txBody>
      </p:sp>
      <p:sp>
        <p:nvSpPr>
          <p:cNvPr id="3" name="Content Placeholder 2">
            <a:extLst>
              <a:ext uri="{FF2B5EF4-FFF2-40B4-BE49-F238E27FC236}">
                <a16:creationId xmlns:a16="http://schemas.microsoft.com/office/drawing/2014/main" id="{1EBEE570-1B5E-FFD1-485D-D77E4E6FE7C0}"/>
              </a:ext>
            </a:extLst>
          </p:cNvPr>
          <p:cNvSpPr>
            <a:spLocks noGrp="1"/>
          </p:cNvSpPr>
          <p:nvPr>
            <p:ph sz="quarter" idx="12"/>
          </p:nvPr>
        </p:nvSpPr>
        <p:spPr>
          <a:xfrm>
            <a:off x="1449775" y="2109066"/>
            <a:ext cx="8550037" cy="4118390"/>
          </a:xfrm>
        </p:spPr>
        <p:txBody>
          <a:bodyPr>
            <a:normAutofit/>
          </a:bodyPr>
          <a:lstStyle/>
          <a:p>
            <a:pPr>
              <a:spcBef>
                <a:spcPts val="400"/>
              </a:spcBef>
              <a:spcAft>
                <a:spcPts val="400"/>
              </a:spcAft>
            </a:pPr>
            <a:r>
              <a:rPr lang="en-US" sz="3199" dirty="0"/>
              <a:t>FHIR = REST (typically)</a:t>
            </a:r>
          </a:p>
          <a:p>
            <a:pPr>
              <a:spcBef>
                <a:spcPts val="400"/>
              </a:spcBef>
              <a:spcAft>
                <a:spcPts val="400"/>
              </a:spcAft>
            </a:pPr>
            <a:r>
              <a:rPr lang="en-US" sz="3199" dirty="0"/>
              <a:t>REST =Client requests, stateless, cacheable</a:t>
            </a:r>
          </a:p>
          <a:p>
            <a:pPr>
              <a:spcBef>
                <a:spcPts val="400"/>
              </a:spcBef>
              <a:spcAft>
                <a:spcPts val="400"/>
              </a:spcAft>
            </a:pPr>
            <a:r>
              <a:rPr lang="en-US" sz="3199" dirty="0"/>
              <a:t>REST = Polling</a:t>
            </a:r>
          </a:p>
          <a:p>
            <a:pPr>
              <a:spcBef>
                <a:spcPts val="400"/>
              </a:spcBef>
              <a:spcAft>
                <a:spcPts val="400"/>
              </a:spcAft>
            </a:pPr>
            <a:r>
              <a:rPr lang="en-US" sz="3199" dirty="0"/>
              <a:t>Polling = Delays</a:t>
            </a:r>
          </a:p>
          <a:p>
            <a:pPr>
              <a:spcBef>
                <a:spcPts val="400"/>
              </a:spcBef>
              <a:spcAft>
                <a:spcPts val="400"/>
              </a:spcAft>
            </a:pPr>
            <a:r>
              <a:rPr lang="en-US" sz="3199" dirty="0"/>
              <a:t>Polling = Burden</a:t>
            </a:r>
          </a:p>
          <a:p>
            <a:pPr>
              <a:spcBef>
                <a:spcPts val="400"/>
              </a:spcBef>
              <a:spcAft>
                <a:spcPts val="400"/>
              </a:spcAft>
            </a:pPr>
            <a:r>
              <a:rPr lang="en-US" sz="3199" dirty="0"/>
              <a:t>Polling = Cost</a:t>
            </a:r>
          </a:p>
        </p:txBody>
      </p:sp>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p:txBody>
          <a:bodyPr/>
          <a:lstStyle/>
          <a:p>
            <a:pPr defTabSz="914126"/>
            <a:fld id="{18D65601-5AE2-46FC-B138-694DDD2B510D}" type="slidenum">
              <a:rPr lang="en-US">
                <a:solidFill>
                  <a:prstClr val="black"/>
                </a:solidFill>
                <a:latin typeface="Univers Light"/>
              </a:rPr>
              <a:pPr defTabSz="914126"/>
              <a:t>22</a:t>
            </a:fld>
            <a:endParaRPr lang="en-US" dirty="0">
              <a:solidFill>
                <a:prstClr val="black"/>
              </a:solidFill>
              <a:latin typeface="Univers Light"/>
            </a:endParaRPr>
          </a:p>
        </p:txBody>
      </p:sp>
    </p:spTree>
    <p:extLst>
      <p:ext uri="{BB962C8B-B14F-4D97-AF65-F5344CB8AC3E}">
        <p14:creationId xmlns:p14="http://schemas.microsoft.com/office/powerpoint/2010/main" val="290615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E5CF23-4845-D2F1-A693-3AB99F7D83B9}"/>
              </a:ext>
            </a:extLst>
          </p:cNvPr>
          <p:cNvPicPr>
            <a:picLocks noChangeAspect="1"/>
          </p:cNvPicPr>
          <p:nvPr/>
        </p:nvPicPr>
        <p:blipFill>
          <a:blip r:embed="rId2"/>
          <a:stretch>
            <a:fillRect/>
          </a:stretch>
        </p:blipFill>
        <p:spPr>
          <a:xfrm>
            <a:off x="952252" y="893"/>
            <a:ext cx="10284321" cy="6856214"/>
          </a:xfrm>
          <a:prstGeom prst="rect">
            <a:avLst/>
          </a:prstGeom>
        </p:spPr>
      </p:pic>
    </p:spTree>
    <p:extLst>
      <p:ext uri="{BB962C8B-B14F-4D97-AF65-F5344CB8AC3E}">
        <p14:creationId xmlns:p14="http://schemas.microsoft.com/office/powerpoint/2010/main" val="3421680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1384-8C2A-AC46-D296-2DF95CBF10BB}"/>
              </a:ext>
            </a:extLst>
          </p:cNvPr>
          <p:cNvSpPr>
            <a:spLocks noGrp="1"/>
          </p:cNvSpPr>
          <p:nvPr>
            <p:ph type="title"/>
          </p:nvPr>
        </p:nvSpPr>
        <p:spPr>
          <a:xfrm>
            <a:off x="1037760" y="1068784"/>
            <a:ext cx="10113305" cy="2680851"/>
          </a:xfrm>
        </p:spPr>
        <p:txBody>
          <a:bodyPr>
            <a:normAutofit/>
          </a:bodyPr>
          <a:lstStyle/>
          <a:p>
            <a:r>
              <a:rPr lang="en-US" sz="4799" dirty="0"/>
              <a:t>FHIR Subscriptions</a:t>
            </a:r>
            <a:endParaRPr lang="en-ZA" sz="4799" dirty="0"/>
          </a:p>
        </p:txBody>
      </p:sp>
      <p:sp>
        <p:nvSpPr>
          <p:cNvPr id="3" name="Text Placeholder 2">
            <a:extLst>
              <a:ext uri="{FF2B5EF4-FFF2-40B4-BE49-F238E27FC236}">
                <a16:creationId xmlns:a16="http://schemas.microsoft.com/office/drawing/2014/main" id="{FEF606B8-D15C-3916-2C66-49DEC593A3C2}"/>
              </a:ext>
            </a:extLst>
          </p:cNvPr>
          <p:cNvSpPr>
            <a:spLocks noGrp="1"/>
          </p:cNvSpPr>
          <p:nvPr>
            <p:ph type="body" sz="quarter" idx="12"/>
          </p:nvPr>
        </p:nvSpPr>
        <p:spPr>
          <a:xfrm>
            <a:off x="1037760" y="4026892"/>
            <a:ext cx="10113305" cy="1762324"/>
          </a:xfrm>
        </p:spPr>
        <p:txBody>
          <a:bodyPr>
            <a:normAutofit/>
          </a:bodyPr>
          <a:lstStyle/>
          <a:p>
            <a:r>
              <a:rPr lang="en-US" sz="3999" dirty="0"/>
              <a:t>“Tell me when data changes”</a:t>
            </a:r>
          </a:p>
        </p:txBody>
      </p:sp>
    </p:spTree>
    <p:extLst>
      <p:ext uri="{BB962C8B-B14F-4D97-AF65-F5344CB8AC3E}">
        <p14:creationId xmlns:p14="http://schemas.microsoft.com/office/powerpoint/2010/main" val="4011334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a:xfrm>
            <a:off x="1468431" y="504614"/>
            <a:ext cx="9806219" cy="1427213"/>
          </a:xfrm>
        </p:spPr>
        <p:txBody>
          <a:bodyPr>
            <a:normAutofit/>
          </a:bodyPr>
          <a:lstStyle/>
          <a:p>
            <a:r>
              <a:rPr lang="en-US" sz="3999" dirty="0"/>
              <a:t>Technical Overview</a:t>
            </a:r>
            <a:endParaRPr lang="en-ZA" sz="3999" dirty="0"/>
          </a:p>
        </p:txBody>
      </p:sp>
      <p:sp>
        <p:nvSpPr>
          <p:cNvPr id="4" name="Content Placeholder 3">
            <a:extLst>
              <a:ext uri="{FF2B5EF4-FFF2-40B4-BE49-F238E27FC236}">
                <a16:creationId xmlns:a16="http://schemas.microsoft.com/office/drawing/2014/main" id="{392C90C5-5198-C255-02F9-1608AA49E088}"/>
              </a:ext>
            </a:extLst>
          </p:cNvPr>
          <p:cNvSpPr>
            <a:spLocks noGrp="1"/>
          </p:cNvSpPr>
          <p:nvPr>
            <p:ph sz="quarter" idx="12"/>
          </p:nvPr>
        </p:nvSpPr>
        <p:spPr>
          <a:xfrm>
            <a:off x="1468431" y="2057759"/>
            <a:ext cx="4625981" cy="4118390"/>
          </a:xfrm>
        </p:spPr>
        <p:txBody>
          <a:bodyPr>
            <a:normAutofit/>
          </a:bodyPr>
          <a:lstStyle/>
          <a:p>
            <a:pPr marL="342797" indent="-347368">
              <a:spcBef>
                <a:spcPts val="400"/>
              </a:spcBef>
              <a:spcAft>
                <a:spcPts val="400"/>
              </a:spcAft>
              <a:buFont typeface="Arial" panose="020B0604020202020204" pitchFamily="34" charset="0"/>
              <a:buChar char="•"/>
            </a:pPr>
            <a:r>
              <a:rPr lang="en-US" sz="3199" dirty="0"/>
              <a:t>Publish &amp; Subscribe</a:t>
            </a:r>
          </a:p>
          <a:p>
            <a:pPr marL="1028391" lvl="2" indent="-347368">
              <a:spcBef>
                <a:spcPts val="400"/>
              </a:spcBef>
              <a:spcAft>
                <a:spcPts val="400"/>
              </a:spcAft>
            </a:pPr>
            <a:r>
              <a:rPr lang="en-US" sz="3199" dirty="0"/>
              <a:t>Common Pattern</a:t>
            </a:r>
          </a:p>
          <a:p>
            <a:pPr marL="342797" indent="-347368">
              <a:spcBef>
                <a:spcPts val="400"/>
              </a:spcBef>
              <a:spcAft>
                <a:spcPts val="400"/>
              </a:spcAft>
              <a:buFont typeface="Arial" panose="020B0604020202020204" pitchFamily="34" charset="0"/>
              <a:buChar char="•"/>
            </a:pPr>
            <a:r>
              <a:rPr lang="en-US" sz="3199" dirty="0"/>
              <a:t>Reusable Definitions</a:t>
            </a:r>
          </a:p>
          <a:p>
            <a:pPr marL="342797" indent="-347368">
              <a:spcBef>
                <a:spcPts val="400"/>
              </a:spcBef>
              <a:spcAft>
                <a:spcPts val="400"/>
              </a:spcAft>
              <a:buFont typeface="Arial" panose="020B0604020202020204" pitchFamily="34" charset="0"/>
              <a:buChar char="•"/>
            </a:pPr>
            <a:r>
              <a:rPr lang="en-US" sz="3199" dirty="0"/>
              <a:t>Flexible channels</a:t>
            </a:r>
          </a:p>
          <a:p>
            <a:pPr marL="342797" indent="-347368">
              <a:spcBef>
                <a:spcPts val="400"/>
              </a:spcBef>
              <a:spcAft>
                <a:spcPts val="400"/>
              </a:spcAft>
              <a:buFont typeface="Arial" panose="020B0604020202020204" pitchFamily="34" charset="0"/>
              <a:buChar char="•"/>
            </a:pPr>
            <a:r>
              <a:rPr lang="en-US" sz="3199" dirty="0"/>
              <a:t>Flexible payloads</a:t>
            </a:r>
          </a:p>
          <a:p>
            <a:pPr marL="342797" indent="-347368">
              <a:spcBef>
                <a:spcPts val="400"/>
              </a:spcBef>
              <a:spcAft>
                <a:spcPts val="400"/>
              </a:spcAft>
              <a:buFont typeface="Arial" panose="020B0604020202020204" pitchFamily="34" charset="0"/>
              <a:buChar char="•"/>
            </a:pPr>
            <a:r>
              <a:rPr lang="en-US" sz="3199" dirty="0"/>
              <a:t>Server-driven</a:t>
            </a:r>
          </a:p>
        </p:txBody>
      </p:sp>
      <p:sp>
        <p:nvSpPr>
          <p:cNvPr id="2" name="Content Placeholder 1">
            <a:extLst>
              <a:ext uri="{FF2B5EF4-FFF2-40B4-BE49-F238E27FC236}">
                <a16:creationId xmlns:a16="http://schemas.microsoft.com/office/drawing/2014/main" id="{C7992593-AF79-3D1E-E253-0765DF0F513F}"/>
              </a:ext>
            </a:extLst>
          </p:cNvPr>
          <p:cNvSpPr>
            <a:spLocks noGrp="1"/>
          </p:cNvSpPr>
          <p:nvPr>
            <p:ph sz="quarter" idx="11"/>
          </p:nvPr>
        </p:nvSpPr>
        <p:spPr>
          <a:xfrm>
            <a:off x="6666448" y="2057759"/>
            <a:ext cx="4608199" cy="4118390"/>
          </a:xfrm>
        </p:spPr>
        <p:txBody>
          <a:bodyPr>
            <a:normAutofit/>
          </a:bodyPr>
          <a:lstStyle/>
          <a:p>
            <a:pPr marL="342797" indent="-347368">
              <a:spcBef>
                <a:spcPts val="400"/>
              </a:spcBef>
              <a:spcAft>
                <a:spcPts val="400"/>
              </a:spcAft>
              <a:buFont typeface="Arial" panose="020B0604020202020204" pitchFamily="34" charset="0"/>
              <a:buChar char="•"/>
            </a:pPr>
            <a:r>
              <a:rPr lang="en-US" sz="3199" dirty="0" err="1"/>
              <a:t>SubscriptionTopic</a:t>
            </a:r>
            <a:endParaRPr lang="en-US" sz="3199" dirty="0"/>
          </a:p>
          <a:p>
            <a:pPr marL="342797" indent="-347368">
              <a:spcBef>
                <a:spcPts val="400"/>
              </a:spcBef>
              <a:spcAft>
                <a:spcPts val="400"/>
              </a:spcAft>
              <a:buFont typeface="Arial" panose="020B0604020202020204" pitchFamily="34" charset="0"/>
              <a:buChar char="•"/>
            </a:pPr>
            <a:r>
              <a:rPr lang="en-US" sz="3199" dirty="0"/>
              <a:t>Subscription</a:t>
            </a:r>
          </a:p>
          <a:p>
            <a:pPr marL="342797" indent="-347368">
              <a:spcBef>
                <a:spcPts val="400"/>
              </a:spcBef>
              <a:spcAft>
                <a:spcPts val="400"/>
              </a:spcAft>
              <a:buFont typeface="Arial" panose="020B0604020202020204" pitchFamily="34" charset="0"/>
              <a:buChar char="•"/>
            </a:pPr>
            <a:r>
              <a:rPr lang="en-US" sz="3199" dirty="0"/>
              <a:t>Notification Bundle</a:t>
            </a:r>
          </a:p>
          <a:p>
            <a:pPr marL="1028391" lvl="2" indent="-347368">
              <a:spcBef>
                <a:spcPts val="400"/>
              </a:spcBef>
              <a:spcAft>
                <a:spcPts val="400"/>
              </a:spcAft>
            </a:pPr>
            <a:r>
              <a:rPr lang="en-US" sz="3199" dirty="0" err="1"/>
              <a:t>SubscriptionStatus</a:t>
            </a:r>
            <a:endParaRPr lang="en-US" sz="3199" dirty="0"/>
          </a:p>
        </p:txBody>
      </p:sp>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p:txBody>
          <a:bodyPr/>
          <a:lstStyle/>
          <a:p>
            <a:pPr defTabSz="914126"/>
            <a:fld id="{18D65601-5AE2-46FC-B138-694DDD2B510D}" type="slidenum">
              <a:rPr lang="en-US">
                <a:solidFill>
                  <a:prstClr val="black"/>
                </a:solidFill>
                <a:latin typeface="Univers Light"/>
              </a:rPr>
              <a:pPr defTabSz="914126"/>
              <a:t>25</a:t>
            </a:fld>
            <a:endParaRPr lang="en-US" dirty="0">
              <a:solidFill>
                <a:prstClr val="black"/>
              </a:solidFill>
              <a:latin typeface="Univers Light"/>
            </a:endParaRPr>
          </a:p>
        </p:txBody>
      </p:sp>
    </p:spTree>
    <p:extLst>
      <p:ext uri="{BB962C8B-B14F-4D97-AF65-F5344CB8AC3E}">
        <p14:creationId xmlns:p14="http://schemas.microsoft.com/office/powerpoint/2010/main" val="554382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A4A89-0825-42E3-F8EE-A16B8FDC0C7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11DE81-D03A-FC33-19C0-3FC50ACA69EE}"/>
              </a:ext>
            </a:extLst>
          </p:cNvPr>
          <p:cNvSpPr>
            <a:spLocks noGrp="1"/>
          </p:cNvSpPr>
          <p:nvPr>
            <p:ph type="title"/>
          </p:nvPr>
        </p:nvSpPr>
        <p:spPr>
          <a:xfrm>
            <a:off x="1468431" y="504614"/>
            <a:ext cx="9806219" cy="1427213"/>
          </a:xfrm>
        </p:spPr>
        <p:txBody>
          <a:bodyPr>
            <a:normAutofit/>
          </a:bodyPr>
          <a:lstStyle/>
          <a:p>
            <a:r>
              <a:rPr lang="en-US" sz="3999" dirty="0"/>
              <a:t>Example Problem: Cancer Patient ED Visits</a:t>
            </a:r>
            <a:endParaRPr lang="en-ZA" sz="3999" dirty="0"/>
          </a:p>
        </p:txBody>
      </p:sp>
      <p:sp>
        <p:nvSpPr>
          <p:cNvPr id="2" name="Content Placeholder 1">
            <a:extLst>
              <a:ext uri="{FF2B5EF4-FFF2-40B4-BE49-F238E27FC236}">
                <a16:creationId xmlns:a16="http://schemas.microsoft.com/office/drawing/2014/main" id="{5F55BCE0-3BFD-48D4-1893-069867565129}"/>
              </a:ext>
            </a:extLst>
          </p:cNvPr>
          <p:cNvSpPr>
            <a:spLocks noGrp="1"/>
          </p:cNvSpPr>
          <p:nvPr>
            <p:ph sz="quarter" idx="11"/>
          </p:nvPr>
        </p:nvSpPr>
        <p:spPr>
          <a:xfrm>
            <a:off x="1468428" y="2057759"/>
            <a:ext cx="9806219" cy="4118390"/>
          </a:xfrm>
        </p:spPr>
        <p:txBody>
          <a:bodyPr>
            <a:normAutofit/>
          </a:bodyPr>
          <a:lstStyle/>
          <a:p>
            <a:pPr marL="342797" indent="-342797">
              <a:spcBef>
                <a:spcPts val="400"/>
              </a:spcBef>
              <a:spcAft>
                <a:spcPts val="400"/>
              </a:spcAft>
              <a:buFont typeface="Arial" panose="020B0604020202020204" pitchFamily="34" charset="0"/>
              <a:buChar char="•"/>
            </a:pPr>
            <a:r>
              <a:rPr lang="en-US" sz="3199" dirty="0"/>
              <a:t>Complex interaction &amp; involves many parties</a:t>
            </a:r>
          </a:p>
          <a:p>
            <a:pPr marL="342797" indent="-342797">
              <a:spcBef>
                <a:spcPts val="400"/>
              </a:spcBef>
              <a:spcAft>
                <a:spcPts val="400"/>
              </a:spcAft>
              <a:buFont typeface="Arial" panose="020B0604020202020204" pitchFamily="34" charset="0"/>
              <a:buChar char="•"/>
            </a:pPr>
            <a:r>
              <a:rPr lang="en-US" sz="3199" dirty="0"/>
              <a:t>Patients are often:</a:t>
            </a:r>
          </a:p>
          <a:p>
            <a:pPr marL="1028391" lvl="2" indent="-342797">
              <a:spcBef>
                <a:spcPts val="400"/>
              </a:spcBef>
              <a:spcAft>
                <a:spcPts val="400"/>
              </a:spcAft>
            </a:pPr>
            <a:r>
              <a:rPr lang="en-US" sz="3199" dirty="0"/>
              <a:t>Unfamiliar with process &amp; policy</a:t>
            </a:r>
          </a:p>
          <a:p>
            <a:pPr marL="1028391" lvl="2" indent="-342797">
              <a:spcBef>
                <a:spcPts val="400"/>
              </a:spcBef>
              <a:spcAft>
                <a:spcPts val="400"/>
              </a:spcAft>
            </a:pPr>
            <a:r>
              <a:rPr lang="en-US" sz="3199" dirty="0"/>
              <a:t>Not in a state for careful navigation</a:t>
            </a:r>
          </a:p>
          <a:p>
            <a:pPr marL="342797" indent="-342797">
              <a:spcBef>
                <a:spcPts val="400"/>
              </a:spcBef>
              <a:spcAft>
                <a:spcPts val="400"/>
              </a:spcAft>
              <a:buFont typeface="Arial" panose="020B0604020202020204" pitchFamily="34" charset="0"/>
              <a:buChar char="•"/>
            </a:pPr>
            <a:r>
              <a:rPr lang="en-US" sz="3199" dirty="0"/>
              <a:t>Practitioners hopefully:</a:t>
            </a:r>
          </a:p>
          <a:p>
            <a:pPr marL="1028391" lvl="2" indent="-342797">
              <a:spcBef>
                <a:spcPts val="400"/>
              </a:spcBef>
              <a:spcAft>
                <a:spcPts val="400"/>
              </a:spcAft>
            </a:pPr>
            <a:r>
              <a:rPr lang="en-US" sz="3199" dirty="0"/>
              <a:t>Can request data</a:t>
            </a:r>
          </a:p>
          <a:p>
            <a:pPr marL="1028391" lvl="2" indent="-342797">
              <a:spcBef>
                <a:spcPts val="400"/>
              </a:spcBef>
              <a:spcAft>
                <a:spcPts val="400"/>
              </a:spcAft>
            </a:pPr>
            <a:r>
              <a:rPr lang="en-US" sz="3199" dirty="0"/>
              <a:t>Request data from that particular facility</a:t>
            </a:r>
          </a:p>
        </p:txBody>
      </p:sp>
      <p:sp>
        <p:nvSpPr>
          <p:cNvPr id="5" name="Slide Number Placeholder 4">
            <a:extLst>
              <a:ext uri="{FF2B5EF4-FFF2-40B4-BE49-F238E27FC236}">
                <a16:creationId xmlns:a16="http://schemas.microsoft.com/office/drawing/2014/main" id="{9DAD4392-A600-764D-4CA1-9A8DEA78327A}"/>
              </a:ext>
            </a:extLst>
          </p:cNvPr>
          <p:cNvSpPr>
            <a:spLocks noGrp="1"/>
          </p:cNvSpPr>
          <p:nvPr>
            <p:ph type="sldNum" sz="quarter" idx="15"/>
          </p:nvPr>
        </p:nvSpPr>
        <p:spPr/>
        <p:txBody>
          <a:bodyPr/>
          <a:lstStyle/>
          <a:p>
            <a:pPr defTabSz="914126"/>
            <a:fld id="{18D65601-5AE2-46FC-B138-694DDD2B510D}" type="slidenum">
              <a:rPr lang="en-US">
                <a:solidFill>
                  <a:prstClr val="black"/>
                </a:solidFill>
                <a:latin typeface="Univers Light"/>
              </a:rPr>
              <a:pPr defTabSz="914126"/>
              <a:t>26</a:t>
            </a:fld>
            <a:endParaRPr lang="en-US" dirty="0">
              <a:solidFill>
                <a:prstClr val="black"/>
              </a:solidFill>
              <a:latin typeface="Univers Light"/>
            </a:endParaRPr>
          </a:p>
        </p:txBody>
      </p:sp>
    </p:spTree>
    <p:extLst>
      <p:ext uri="{BB962C8B-B14F-4D97-AF65-F5344CB8AC3E}">
        <p14:creationId xmlns:p14="http://schemas.microsoft.com/office/powerpoint/2010/main" val="562741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6902E-6C51-2863-5CD8-A2E9EE84EF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776B56-E5AC-97BF-E690-695CA84ACDF4}"/>
              </a:ext>
            </a:extLst>
          </p:cNvPr>
          <p:cNvSpPr>
            <a:spLocks noGrp="1"/>
          </p:cNvSpPr>
          <p:nvPr>
            <p:ph type="title"/>
          </p:nvPr>
        </p:nvSpPr>
        <p:spPr>
          <a:xfrm>
            <a:off x="1468431" y="504614"/>
            <a:ext cx="9806219" cy="1427213"/>
          </a:xfrm>
        </p:spPr>
        <p:txBody>
          <a:bodyPr>
            <a:normAutofit/>
          </a:bodyPr>
          <a:lstStyle/>
          <a:p>
            <a:r>
              <a:rPr lang="en-US" sz="3999" dirty="0"/>
              <a:t>Oncologist Missing Visits: Results</a:t>
            </a:r>
            <a:endParaRPr lang="en-ZA" sz="3999" dirty="0"/>
          </a:p>
        </p:txBody>
      </p:sp>
      <p:sp>
        <p:nvSpPr>
          <p:cNvPr id="2" name="Content Placeholder 1">
            <a:extLst>
              <a:ext uri="{FF2B5EF4-FFF2-40B4-BE49-F238E27FC236}">
                <a16:creationId xmlns:a16="http://schemas.microsoft.com/office/drawing/2014/main" id="{44569ABD-B5DD-9353-4A2C-F69F4F50FBAE}"/>
              </a:ext>
            </a:extLst>
          </p:cNvPr>
          <p:cNvSpPr>
            <a:spLocks noGrp="1"/>
          </p:cNvSpPr>
          <p:nvPr>
            <p:ph sz="quarter" idx="11"/>
          </p:nvPr>
        </p:nvSpPr>
        <p:spPr>
          <a:xfrm>
            <a:off x="1468428" y="2057759"/>
            <a:ext cx="9806219" cy="4118390"/>
          </a:xfrm>
        </p:spPr>
        <p:txBody>
          <a:bodyPr>
            <a:normAutofit/>
          </a:bodyPr>
          <a:lstStyle/>
          <a:p>
            <a:pPr marL="457063" indent="-347368">
              <a:spcBef>
                <a:spcPts val="400"/>
              </a:spcBef>
              <a:spcAft>
                <a:spcPts val="400"/>
              </a:spcAft>
              <a:buFont typeface="Arial" panose="020B0604020202020204" pitchFamily="34" charset="0"/>
              <a:buChar char="•"/>
            </a:pPr>
            <a:r>
              <a:rPr lang="en-US" sz="3199" dirty="0"/>
              <a:t>Specialists unaware of patient state</a:t>
            </a:r>
          </a:p>
          <a:p>
            <a:pPr marL="457063" indent="-347368">
              <a:spcBef>
                <a:spcPts val="400"/>
              </a:spcBef>
              <a:spcAft>
                <a:spcPts val="400"/>
              </a:spcAft>
              <a:buFont typeface="Arial" panose="020B0604020202020204" pitchFamily="34" charset="0"/>
              <a:buChar char="•"/>
            </a:pPr>
            <a:r>
              <a:rPr lang="en-US" sz="3199" dirty="0"/>
              <a:t>Inappropriate treatment</a:t>
            </a:r>
          </a:p>
          <a:p>
            <a:pPr marL="457063" indent="-347368">
              <a:spcBef>
                <a:spcPts val="400"/>
              </a:spcBef>
              <a:spcAft>
                <a:spcPts val="400"/>
              </a:spcAft>
              <a:buFont typeface="Arial" panose="020B0604020202020204" pitchFamily="34" charset="0"/>
              <a:buChar char="•"/>
            </a:pPr>
            <a:r>
              <a:rPr lang="en-US" sz="3199" dirty="0"/>
              <a:t>Time, Effort, Stress, Pain, and Costs:</a:t>
            </a:r>
          </a:p>
          <a:p>
            <a:pPr marL="1028391" lvl="2" indent="-347368">
              <a:spcBef>
                <a:spcPts val="400"/>
              </a:spcBef>
              <a:spcAft>
                <a:spcPts val="400"/>
              </a:spcAft>
            </a:pPr>
            <a:r>
              <a:rPr lang="en-US" sz="3199" dirty="0"/>
              <a:t>Patient &amp; Caregivers</a:t>
            </a:r>
          </a:p>
          <a:p>
            <a:pPr marL="1028391" lvl="2" indent="-347368">
              <a:spcBef>
                <a:spcPts val="400"/>
              </a:spcBef>
              <a:spcAft>
                <a:spcPts val="400"/>
              </a:spcAft>
            </a:pPr>
            <a:r>
              <a:rPr lang="en-US" sz="3199" dirty="0"/>
              <a:t>ED Practitioners &amp; Staff</a:t>
            </a:r>
          </a:p>
          <a:p>
            <a:pPr marL="1028391" lvl="2" indent="-347368">
              <a:spcBef>
                <a:spcPts val="400"/>
              </a:spcBef>
              <a:spcAft>
                <a:spcPts val="400"/>
              </a:spcAft>
            </a:pPr>
            <a:r>
              <a:rPr lang="en-US" sz="3199" dirty="0"/>
              <a:t>Oncology Practitioner &amp; Staff</a:t>
            </a:r>
          </a:p>
          <a:p>
            <a:pPr>
              <a:spcBef>
                <a:spcPts val="400"/>
              </a:spcBef>
              <a:spcAft>
                <a:spcPts val="400"/>
              </a:spcAft>
            </a:pPr>
            <a:endParaRPr lang="en-US" sz="3199" dirty="0"/>
          </a:p>
        </p:txBody>
      </p:sp>
      <p:sp>
        <p:nvSpPr>
          <p:cNvPr id="5" name="Slide Number Placeholder 4">
            <a:extLst>
              <a:ext uri="{FF2B5EF4-FFF2-40B4-BE49-F238E27FC236}">
                <a16:creationId xmlns:a16="http://schemas.microsoft.com/office/drawing/2014/main" id="{FBEEB045-FC84-D88E-6239-3EE5492A1CB2}"/>
              </a:ext>
            </a:extLst>
          </p:cNvPr>
          <p:cNvSpPr>
            <a:spLocks noGrp="1"/>
          </p:cNvSpPr>
          <p:nvPr>
            <p:ph type="sldNum" sz="quarter" idx="15"/>
          </p:nvPr>
        </p:nvSpPr>
        <p:spPr/>
        <p:txBody>
          <a:bodyPr/>
          <a:lstStyle/>
          <a:p>
            <a:pPr defTabSz="914126"/>
            <a:fld id="{18D65601-5AE2-46FC-B138-694DDD2B510D}" type="slidenum">
              <a:rPr lang="en-US">
                <a:solidFill>
                  <a:prstClr val="black"/>
                </a:solidFill>
                <a:latin typeface="Univers Light"/>
              </a:rPr>
              <a:pPr defTabSz="914126"/>
              <a:t>27</a:t>
            </a:fld>
            <a:endParaRPr lang="en-US" dirty="0">
              <a:solidFill>
                <a:prstClr val="black"/>
              </a:solidFill>
              <a:latin typeface="Univers Light"/>
            </a:endParaRPr>
          </a:p>
        </p:txBody>
      </p:sp>
    </p:spTree>
    <p:extLst>
      <p:ext uri="{BB962C8B-B14F-4D97-AF65-F5344CB8AC3E}">
        <p14:creationId xmlns:p14="http://schemas.microsoft.com/office/powerpoint/2010/main" val="933782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FCC8-C04D-0071-3B14-4AF828E000B0}"/>
              </a:ext>
            </a:extLst>
          </p:cNvPr>
          <p:cNvSpPr>
            <a:spLocks noGrp="1"/>
          </p:cNvSpPr>
          <p:nvPr>
            <p:ph type="title"/>
          </p:nvPr>
        </p:nvSpPr>
        <p:spPr>
          <a:xfrm>
            <a:off x="1468431" y="504614"/>
            <a:ext cx="9806219" cy="1427213"/>
          </a:xfrm>
        </p:spPr>
        <p:txBody>
          <a:bodyPr>
            <a:normAutofit/>
          </a:bodyPr>
          <a:lstStyle/>
          <a:p>
            <a:r>
              <a:rPr lang="en-US" sz="3999" dirty="0"/>
              <a:t>State of </a:t>
            </a:r>
            <a:r>
              <a:rPr lang="en-US" sz="3999" strike="sngStrike" dirty="0"/>
              <a:t>the World</a:t>
            </a:r>
            <a:r>
              <a:rPr lang="en-US" sz="3999" dirty="0"/>
              <a:t> FHIR Subscriptions</a:t>
            </a:r>
            <a:endParaRPr lang="en-ZA" sz="3999" strike="sngStrike" dirty="0"/>
          </a:p>
        </p:txBody>
      </p:sp>
      <p:sp>
        <p:nvSpPr>
          <p:cNvPr id="6" name="Content Placeholder 5">
            <a:extLst>
              <a:ext uri="{FF2B5EF4-FFF2-40B4-BE49-F238E27FC236}">
                <a16:creationId xmlns:a16="http://schemas.microsoft.com/office/drawing/2014/main" id="{9F0E1748-5A63-CCAD-65B2-FB5DB78846F2}"/>
              </a:ext>
            </a:extLst>
          </p:cNvPr>
          <p:cNvSpPr>
            <a:spLocks noGrp="1"/>
          </p:cNvSpPr>
          <p:nvPr>
            <p:ph sz="quarter" idx="10"/>
          </p:nvPr>
        </p:nvSpPr>
        <p:spPr>
          <a:xfrm>
            <a:off x="1468431" y="2067086"/>
            <a:ext cx="10106264" cy="3866531"/>
          </a:xfrm>
        </p:spPr>
        <p:txBody>
          <a:bodyPr>
            <a:noAutofit/>
          </a:bodyPr>
          <a:lstStyle/>
          <a:p>
            <a:pPr>
              <a:spcBef>
                <a:spcPts val="400"/>
              </a:spcBef>
              <a:spcAft>
                <a:spcPts val="400"/>
              </a:spcAft>
            </a:pPr>
            <a:r>
              <a:rPr lang="en-US" sz="3199" dirty="0"/>
              <a:t>Published in FHIR R5: </a:t>
            </a:r>
            <a:r>
              <a:rPr lang="en-US" sz="3199" dirty="0">
                <a:hlinkClick r:id="rId2"/>
              </a:rPr>
              <a:t>Subscriptions Framework</a:t>
            </a:r>
            <a:endParaRPr lang="en-US" sz="3199" dirty="0"/>
          </a:p>
          <a:p>
            <a:pPr>
              <a:spcBef>
                <a:spcPts val="400"/>
              </a:spcBef>
              <a:spcAft>
                <a:spcPts val="400"/>
              </a:spcAft>
            </a:pPr>
            <a:r>
              <a:rPr lang="en-US" sz="3199" dirty="0"/>
              <a:t>Changes for FHIR R6: </a:t>
            </a:r>
            <a:r>
              <a:rPr lang="en-US" sz="3199" dirty="0">
                <a:hlinkClick r:id="rId3"/>
              </a:rPr>
              <a:t>Subscriptions Framework</a:t>
            </a:r>
            <a:endParaRPr lang="en-US" sz="3199" dirty="0"/>
          </a:p>
          <a:p>
            <a:pPr>
              <a:spcBef>
                <a:spcPts val="400"/>
              </a:spcBef>
              <a:spcAft>
                <a:spcPts val="400"/>
              </a:spcAft>
            </a:pPr>
            <a:r>
              <a:rPr lang="en-US" sz="3199" dirty="0"/>
              <a:t>Available in R4: </a:t>
            </a:r>
            <a:r>
              <a:rPr lang="en-US" sz="3199" dirty="0">
                <a:hlinkClick r:id="rId4"/>
              </a:rPr>
              <a:t>Subscription Backport STU 1.1</a:t>
            </a:r>
            <a:br>
              <a:rPr lang="en-US" sz="3199" dirty="0"/>
            </a:br>
            <a:r>
              <a:rPr lang="en-US" sz="3199" dirty="0"/>
              <a:t>	Next version published Soon™</a:t>
            </a:r>
          </a:p>
          <a:p>
            <a:pPr>
              <a:spcBef>
                <a:spcPts val="400"/>
              </a:spcBef>
              <a:spcAft>
                <a:spcPts val="400"/>
              </a:spcAft>
            </a:pPr>
            <a:r>
              <a:rPr lang="en-US" sz="3199" dirty="0"/>
              <a:t>Appearing in national-level guides and regulations</a:t>
            </a:r>
          </a:p>
          <a:p>
            <a:pPr>
              <a:spcBef>
                <a:spcPts val="400"/>
              </a:spcBef>
              <a:spcAft>
                <a:spcPts val="400"/>
              </a:spcAft>
            </a:pPr>
            <a:r>
              <a:rPr lang="en-US" sz="3199" i="1" dirty="0"/>
              <a:t>Starting</a:t>
            </a:r>
            <a:r>
              <a:rPr lang="en-US" sz="3199" dirty="0"/>
              <a:t> to be available in production</a:t>
            </a:r>
            <a:endParaRPr lang="en-US" sz="3199" i="1" dirty="0"/>
          </a:p>
        </p:txBody>
      </p:sp>
      <p:sp>
        <p:nvSpPr>
          <p:cNvPr id="3" name="Slide Number Placeholder 2">
            <a:extLst>
              <a:ext uri="{FF2B5EF4-FFF2-40B4-BE49-F238E27FC236}">
                <a16:creationId xmlns:a16="http://schemas.microsoft.com/office/drawing/2014/main" id="{D9D6A759-37B6-1E14-BD05-D652BEECEA33}"/>
              </a:ext>
            </a:extLst>
          </p:cNvPr>
          <p:cNvSpPr>
            <a:spLocks noGrp="1"/>
          </p:cNvSpPr>
          <p:nvPr>
            <p:ph type="sldNum" sz="quarter" idx="15"/>
          </p:nvPr>
        </p:nvSpPr>
        <p:spPr/>
        <p:txBody>
          <a:bodyPr/>
          <a:lstStyle/>
          <a:p>
            <a:pPr defTabSz="914126"/>
            <a:fld id="{18D65601-5AE2-46FC-B138-694DDD2B510D}" type="slidenum">
              <a:rPr lang="en-US">
                <a:solidFill>
                  <a:prstClr val="black"/>
                </a:solidFill>
                <a:latin typeface="Univers Light"/>
              </a:rPr>
              <a:pPr defTabSz="914126"/>
              <a:t>28</a:t>
            </a:fld>
            <a:endParaRPr lang="en-US" dirty="0">
              <a:solidFill>
                <a:prstClr val="black"/>
              </a:solidFill>
              <a:latin typeface="Univers Light"/>
            </a:endParaRPr>
          </a:p>
        </p:txBody>
      </p:sp>
    </p:spTree>
    <p:extLst>
      <p:ext uri="{BB962C8B-B14F-4D97-AF65-F5344CB8AC3E}">
        <p14:creationId xmlns:p14="http://schemas.microsoft.com/office/powerpoint/2010/main" val="952135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23B73-FADE-2C64-9864-465D555F51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1F1ADC-F62D-111A-A1DB-00293B4A028A}"/>
              </a:ext>
            </a:extLst>
          </p:cNvPr>
          <p:cNvSpPr>
            <a:spLocks noGrp="1"/>
          </p:cNvSpPr>
          <p:nvPr>
            <p:ph type="title"/>
          </p:nvPr>
        </p:nvSpPr>
        <p:spPr>
          <a:xfrm>
            <a:off x="1037760" y="1068784"/>
            <a:ext cx="10113305" cy="2680851"/>
          </a:xfrm>
        </p:spPr>
        <p:txBody>
          <a:bodyPr>
            <a:normAutofit/>
          </a:bodyPr>
          <a:lstStyle/>
          <a:p>
            <a:r>
              <a:rPr lang="en-US" sz="4799" dirty="0"/>
              <a:t>US Core: Patient Data Feed</a:t>
            </a:r>
            <a:endParaRPr lang="en-ZA" sz="4799" dirty="0"/>
          </a:p>
        </p:txBody>
      </p:sp>
      <p:sp>
        <p:nvSpPr>
          <p:cNvPr id="3" name="Text Placeholder 2">
            <a:extLst>
              <a:ext uri="{FF2B5EF4-FFF2-40B4-BE49-F238E27FC236}">
                <a16:creationId xmlns:a16="http://schemas.microsoft.com/office/drawing/2014/main" id="{F8409964-C684-CB26-221D-3D72D3FD2851}"/>
              </a:ext>
            </a:extLst>
          </p:cNvPr>
          <p:cNvSpPr>
            <a:spLocks noGrp="1"/>
          </p:cNvSpPr>
          <p:nvPr>
            <p:ph type="body" sz="quarter" idx="12"/>
          </p:nvPr>
        </p:nvSpPr>
        <p:spPr>
          <a:xfrm>
            <a:off x="1037760" y="4026892"/>
            <a:ext cx="10113305" cy="1762324"/>
          </a:xfrm>
        </p:spPr>
        <p:txBody>
          <a:bodyPr>
            <a:normAutofit/>
          </a:bodyPr>
          <a:lstStyle/>
          <a:p>
            <a:r>
              <a:rPr lang="en-US" sz="3999" dirty="0"/>
              <a:t>A flexible approach</a:t>
            </a:r>
          </a:p>
        </p:txBody>
      </p:sp>
    </p:spTree>
    <p:extLst>
      <p:ext uri="{BB962C8B-B14F-4D97-AF65-F5344CB8AC3E}">
        <p14:creationId xmlns:p14="http://schemas.microsoft.com/office/powerpoint/2010/main" val="3417932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2ABD236-930A-AB1B-2918-B1D265AADAE0}"/>
              </a:ext>
            </a:extLst>
          </p:cNvPr>
          <p:cNvPicPr>
            <a:picLocks noChangeAspect="1"/>
          </p:cNvPicPr>
          <p:nvPr/>
        </p:nvPicPr>
        <p:blipFill>
          <a:blip r:embed="rId2">
            <a:alphaModFix amt="95000"/>
          </a:blip>
          <a:stretch>
            <a:fillRect/>
          </a:stretch>
        </p:blipFill>
        <p:spPr>
          <a:xfrm>
            <a:off x="1940605" y="1773384"/>
            <a:ext cx="7964715" cy="698659"/>
          </a:xfrm>
          <a:prstGeom prst="rect">
            <a:avLst/>
          </a:prstGeom>
        </p:spPr>
      </p:pic>
      <p:sp>
        <p:nvSpPr>
          <p:cNvPr id="2" name="Title 1">
            <a:extLst>
              <a:ext uri="{FF2B5EF4-FFF2-40B4-BE49-F238E27FC236}">
                <a16:creationId xmlns:a16="http://schemas.microsoft.com/office/drawing/2014/main" id="{A0457C14-08BD-8D30-2C48-E2701016B9AE}"/>
              </a:ext>
            </a:extLst>
          </p:cNvPr>
          <p:cNvSpPr>
            <a:spLocks noGrp="1"/>
          </p:cNvSpPr>
          <p:nvPr>
            <p:ph type="title"/>
          </p:nvPr>
        </p:nvSpPr>
        <p:spPr/>
        <p:txBody>
          <a:bodyPr/>
          <a:lstStyle/>
          <a:p>
            <a:r>
              <a:rPr lang="en-US"/>
              <a:t>Patient access APIs have been broadly certified by developers of certified health IT and deployed by their customers.</a:t>
            </a:r>
          </a:p>
        </p:txBody>
      </p:sp>
      <p:pic>
        <p:nvPicPr>
          <p:cNvPr id="9" name="Content Placeholder 8" descr="Map&#10;&#10;AI-generated content may be incorrect.">
            <a:extLst>
              <a:ext uri="{FF2B5EF4-FFF2-40B4-BE49-F238E27FC236}">
                <a16:creationId xmlns:a16="http://schemas.microsoft.com/office/drawing/2014/main" id="{48182BC3-A4AD-3C56-C530-5ABA45539D78}"/>
              </a:ext>
            </a:extLst>
          </p:cNvPr>
          <p:cNvPicPr>
            <a:picLocks noGrp="1" noChangeAspect="1"/>
          </p:cNvPicPr>
          <p:nvPr>
            <p:ph sz="quarter" idx="10"/>
          </p:nvPr>
        </p:nvPicPr>
        <p:blipFill>
          <a:blip r:embed="rId3"/>
          <a:stretch>
            <a:fillRect/>
          </a:stretch>
        </p:blipFill>
        <p:spPr>
          <a:xfrm>
            <a:off x="457200" y="2528442"/>
            <a:ext cx="5465763" cy="3139385"/>
          </a:xfrm>
        </p:spPr>
      </p:pic>
      <p:pic>
        <p:nvPicPr>
          <p:cNvPr id="11" name="Content Placeholder 10">
            <a:extLst>
              <a:ext uri="{FF2B5EF4-FFF2-40B4-BE49-F238E27FC236}">
                <a16:creationId xmlns:a16="http://schemas.microsoft.com/office/drawing/2014/main" id="{DCF667C4-FDC3-C41B-ADF5-B72813B2DB6D}"/>
              </a:ext>
            </a:extLst>
          </p:cNvPr>
          <p:cNvPicPr>
            <a:picLocks noGrp="1" noChangeAspect="1"/>
          </p:cNvPicPr>
          <p:nvPr>
            <p:ph sz="quarter" idx="11"/>
          </p:nvPr>
        </p:nvPicPr>
        <p:blipFill>
          <a:blip r:embed="rId4"/>
          <a:stretch>
            <a:fillRect/>
          </a:stretch>
        </p:blipFill>
        <p:spPr>
          <a:xfrm>
            <a:off x="6273876" y="2415644"/>
            <a:ext cx="5465762" cy="3489856"/>
          </a:xfrm>
        </p:spPr>
      </p:pic>
      <p:sp>
        <p:nvSpPr>
          <p:cNvPr id="14" name="TextBox 13">
            <a:extLst>
              <a:ext uri="{FF2B5EF4-FFF2-40B4-BE49-F238E27FC236}">
                <a16:creationId xmlns:a16="http://schemas.microsoft.com/office/drawing/2014/main" id="{94000215-D4A6-2E3C-F422-E7AD142DC727}"/>
              </a:ext>
            </a:extLst>
          </p:cNvPr>
          <p:cNvSpPr txBox="1"/>
          <p:nvPr/>
        </p:nvSpPr>
        <p:spPr bwMode="gray">
          <a:xfrm>
            <a:off x="2044460" y="2104084"/>
            <a:ext cx="1406934" cy="311560"/>
          </a:xfrm>
          <a:prstGeom prst="rect">
            <a:avLst/>
          </a:prstGeom>
        </p:spPr>
        <p:txBody>
          <a:bodyPr wrap="square" lIns="45720" tIns="45720" rIns="45720" bIns="45720" rtlCol="0">
            <a:noAutofit/>
          </a:bodyPr>
          <a:lstStyle/>
          <a:p>
            <a:pPr algn="l">
              <a:lnSpc>
                <a:spcPct val="90000"/>
              </a:lnSpc>
              <a:spcBef>
                <a:spcPts val="1000"/>
              </a:spcBef>
            </a:pPr>
            <a:r>
              <a:rPr lang="en-US" sz="2000" b="1" dirty="0">
                <a:solidFill>
                  <a:schemeClr val="accent1"/>
                </a:solidFill>
              </a:rPr>
              <a:t>2019 (84%)</a:t>
            </a:r>
          </a:p>
        </p:txBody>
      </p:sp>
      <p:sp>
        <p:nvSpPr>
          <p:cNvPr id="15" name="TextBox 14">
            <a:extLst>
              <a:ext uri="{FF2B5EF4-FFF2-40B4-BE49-F238E27FC236}">
                <a16:creationId xmlns:a16="http://schemas.microsoft.com/office/drawing/2014/main" id="{28787640-440C-F652-18D6-FFCC75EFAAF4}"/>
              </a:ext>
            </a:extLst>
          </p:cNvPr>
          <p:cNvSpPr txBox="1"/>
          <p:nvPr/>
        </p:nvSpPr>
        <p:spPr bwMode="gray">
          <a:xfrm>
            <a:off x="8229600" y="2111290"/>
            <a:ext cx="1499676" cy="311560"/>
          </a:xfrm>
          <a:prstGeom prst="rect">
            <a:avLst/>
          </a:prstGeom>
        </p:spPr>
        <p:txBody>
          <a:bodyPr wrap="square" lIns="45720" tIns="45720" rIns="45720" bIns="45720" rtlCol="0">
            <a:noAutofit/>
          </a:bodyPr>
          <a:lstStyle/>
          <a:p>
            <a:pPr algn="l">
              <a:lnSpc>
                <a:spcPct val="90000"/>
              </a:lnSpc>
              <a:spcBef>
                <a:spcPts val="1000"/>
              </a:spcBef>
            </a:pPr>
            <a:r>
              <a:rPr lang="en-US" sz="2000" b="1" dirty="0">
                <a:solidFill>
                  <a:schemeClr val="accent1"/>
                </a:solidFill>
              </a:rPr>
              <a:t>2024 (93%)</a:t>
            </a:r>
          </a:p>
        </p:txBody>
      </p:sp>
      <p:sp>
        <p:nvSpPr>
          <p:cNvPr id="3" name="TextBox 9">
            <a:extLst>
              <a:ext uri="{FF2B5EF4-FFF2-40B4-BE49-F238E27FC236}">
                <a16:creationId xmlns:a16="http://schemas.microsoft.com/office/drawing/2014/main" id="{0DDDBD4A-3618-1BAD-E92B-193155490B42}"/>
              </a:ext>
            </a:extLst>
          </p:cNvPr>
          <p:cNvSpPr txBox="1"/>
          <p:nvPr/>
        </p:nvSpPr>
        <p:spPr>
          <a:xfrm>
            <a:off x="193382" y="5969913"/>
            <a:ext cx="11282438" cy="430887"/>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r>
              <a:rPr lang="en-US" sz="1100">
                <a:solidFill>
                  <a:schemeClr val="tx2">
                    <a:lumMod val="50000"/>
                  </a:schemeClr>
                </a:solidFill>
                <a:ea typeface="Calibri" panose="020F0502020204030204" pitchFamily="34" charset="0"/>
                <a:cs typeface="Arial" panose="020B0604020202020204" pitchFamily="34" charset="0"/>
              </a:rPr>
              <a:t>Source: Certified Health Information Technology Reported by Hospitals for Promoting Interoperability Performance. </a:t>
            </a:r>
            <a:r>
              <a:rPr lang="en-US" sz="1100">
                <a:solidFill>
                  <a:schemeClr val="tx2">
                    <a:lumMod val="50000"/>
                  </a:schemeClr>
                </a:solidFill>
                <a:ea typeface="Calibri" panose="020F0502020204030204" pitchFamily="34" charset="0"/>
                <a:cs typeface="Arial" panose="020B0604020202020204" pitchFamily="34" charset="0"/>
                <a:hlinkClick r:id="rId5"/>
              </a:rPr>
              <a:t>https://healthit.gov/data/datasets/certified-health-information-technology-reported-by-hospitals-for-promoting-interoperability-performance/</a:t>
            </a:r>
            <a:r>
              <a:rPr lang="en-US" sz="1100">
                <a:solidFill>
                  <a:schemeClr val="tx2">
                    <a:lumMod val="50000"/>
                  </a:schemeClr>
                </a:solidFill>
                <a:ea typeface="Calibri" panose="020F0502020204030204" pitchFamily="34" charset="0"/>
                <a:cs typeface="Arial" panose="020B0604020202020204" pitchFamily="34" charset="0"/>
              </a:rPr>
              <a:t>. Certified Health IT Product List (CHPL). </a:t>
            </a:r>
            <a:r>
              <a:rPr lang="en-US" sz="1100">
                <a:solidFill>
                  <a:schemeClr val="tx2">
                    <a:lumMod val="50000"/>
                  </a:schemeClr>
                </a:solidFill>
                <a:ea typeface="Calibri" panose="020F0502020204030204" pitchFamily="34" charset="0"/>
                <a:cs typeface="Arial" panose="020B0604020202020204" pitchFamily="34" charset="0"/>
                <a:hlinkClick r:id="rId6"/>
              </a:rPr>
              <a:t>https://chpl.healthit.gov/</a:t>
            </a:r>
            <a:r>
              <a:rPr lang="en-US" sz="1100">
                <a:solidFill>
                  <a:schemeClr val="tx2">
                    <a:lumMod val="50000"/>
                  </a:schemeClr>
                </a:solidFill>
                <a:ea typeface="Calibri" panose="020F0502020204030204" pitchFamily="34" charset="0"/>
                <a:cs typeface="Arial" panose="020B0604020202020204" pitchFamily="34" charset="0"/>
              </a:rPr>
              <a:t>.</a:t>
            </a:r>
            <a:endParaRPr lang="en-US" sz="1100">
              <a:solidFill>
                <a:schemeClr val="bg1">
                  <a:lumMod val="50000"/>
                </a:schemeClr>
              </a:solidFill>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E1853097-BEC6-58B3-1C56-F64601589A83}"/>
              </a:ext>
            </a:extLst>
          </p:cNvPr>
          <p:cNvSpPr txBox="1"/>
          <p:nvPr/>
        </p:nvSpPr>
        <p:spPr bwMode="gray">
          <a:xfrm>
            <a:off x="457200" y="1452683"/>
            <a:ext cx="11018620" cy="372634"/>
          </a:xfrm>
          <a:prstGeom prst="rect">
            <a:avLst/>
          </a:prstGeom>
          <a:solidFill>
            <a:schemeClr val="bg1"/>
          </a:solidFill>
          <a:effectLst>
            <a:outerShdw dist="12700" dir="16200000" rotWithShape="0">
              <a:schemeClr val="bg1">
                <a:lumMod val="75000"/>
              </a:schemeClr>
            </a:outerShdw>
          </a:effectLst>
        </p:spPr>
        <p:txBody>
          <a:bodyPr vert="horz" lIns="0" tIns="91416" rIns="0" bIns="45708" rtlCol="0">
            <a:normAutofit/>
          </a:bodyPr>
          <a:lstStyle>
            <a:defPPr>
              <a:defRPr lang="en-US"/>
            </a:defPPr>
            <a:lvl1pPr algn="l" rtl="0" fontAlgn="base">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a:lstStyle>
          <a:p>
            <a:pPr marL="9522" indent="-9522">
              <a:lnSpc>
                <a:spcPct val="110000"/>
              </a:lnSpc>
              <a:spcBef>
                <a:spcPts val="0"/>
              </a:spcBef>
              <a:spcAft>
                <a:spcPts val="600"/>
              </a:spcAft>
              <a:buSzPct val="100000"/>
            </a:pPr>
            <a:r>
              <a:rPr lang="en-US" sz="1500" b="1" spc="-30" dirty="0">
                <a:solidFill>
                  <a:schemeClr val="accent1"/>
                </a:solidFill>
                <a:latin typeface="+mn-lt"/>
                <a:ea typeface="+mn-ea"/>
              </a:rPr>
              <a:t>Percent of hospitals (by </a:t>
            </a:r>
            <a:r>
              <a:rPr lang="en-US" sz="1500" b="1" spc="-30">
                <a:solidFill>
                  <a:schemeClr val="accent1"/>
                </a:solidFill>
                <a:latin typeface="+mn-lt"/>
                <a:ea typeface="+mn-ea"/>
              </a:rPr>
              <a:t>hospital referral region) </a:t>
            </a:r>
            <a:r>
              <a:rPr lang="en-US" sz="1500" b="1" spc="-30" dirty="0">
                <a:solidFill>
                  <a:schemeClr val="accent1"/>
                </a:solidFill>
                <a:latin typeface="+mn-lt"/>
                <a:ea typeface="+mn-ea"/>
              </a:rPr>
              <a:t>who have implemented FHIR-based APIs</a:t>
            </a:r>
          </a:p>
        </p:txBody>
      </p:sp>
    </p:spTree>
    <p:extLst>
      <p:ext uri="{BB962C8B-B14F-4D97-AF65-F5344CB8AC3E}">
        <p14:creationId xmlns:p14="http://schemas.microsoft.com/office/powerpoint/2010/main" val="3292816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1CA47-3FD8-909D-7EED-75DCFC1D8E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1F207A-981F-DFA7-0EAA-46471F0955C7}"/>
              </a:ext>
            </a:extLst>
          </p:cNvPr>
          <p:cNvSpPr>
            <a:spLocks noGrp="1"/>
          </p:cNvSpPr>
          <p:nvPr>
            <p:ph type="title"/>
          </p:nvPr>
        </p:nvSpPr>
        <p:spPr>
          <a:xfrm>
            <a:off x="1468431" y="504614"/>
            <a:ext cx="9806219" cy="1427213"/>
          </a:xfrm>
        </p:spPr>
        <p:txBody>
          <a:bodyPr>
            <a:normAutofit/>
          </a:bodyPr>
          <a:lstStyle/>
          <a:p>
            <a:r>
              <a:rPr lang="en-US" sz="3999" dirty="0"/>
              <a:t>US Core: Patient Data Feed</a:t>
            </a:r>
            <a:endParaRPr lang="en-ZA" sz="3999" dirty="0"/>
          </a:p>
        </p:txBody>
      </p:sp>
      <p:sp>
        <p:nvSpPr>
          <p:cNvPr id="6" name="Content Placeholder 5">
            <a:extLst>
              <a:ext uri="{FF2B5EF4-FFF2-40B4-BE49-F238E27FC236}">
                <a16:creationId xmlns:a16="http://schemas.microsoft.com/office/drawing/2014/main" id="{E42EB9A6-8CA2-F558-A3C7-340FA36D5D5A}"/>
              </a:ext>
            </a:extLst>
          </p:cNvPr>
          <p:cNvSpPr>
            <a:spLocks noGrp="1"/>
          </p:cNvSpPr>
          <p:nvPr>
            <p:ph sz="quarter" idx="10"/>
          </p:nvPr>
        </p:nvSpPr>
        <p:spPr>
          <a:xfrm>
            <a:off x="1468431" y="2067086"/>
            <a:ext cx="10106264" cy="3866531"/>
          </a:xfrm>
        </p:spPr>
        <p:txBody>
          <a:bodyPr>
            <a:noAutofit/>
          </a:bodyPr>
          <a:lstStyle/>
          <a:p>
            <a:pPr>
              <a:spcBef>
                <a:spcPts val="400"/>
              </a:spcBef>
              <a:spcAft>
                <a:spcPts val="400"/>
              </a:spcAft>
            </a:pPr>
            <a:r>
              <a:rPr lang="en-US" sz="3199" dirty="0"/>
              <a:t>Published (as futures) since R8</a:t>
            </a:r>
            <a:br>
              <a:rPr lang="en-US" sz="3199" dirty="0"/>
            </a:br>
            <a:r>
              <a:rPr lang="en-US" sz="3199" dirty="0"/>
              <a:t>	</a:t>
            </a:r>
            <a:r>
              <a:rPr lang="en-US" sz="3199" dirty="0">
                <a:hlinkClick r:id="rId2"/>
              </a:rPr>
              <a:t>US Core: Patient Data Feed</a:t>
            </a:r>
            <a:endParaRPr lang="en-US" sz="3199" dirty="0"/>
          </a:p>
          <a:p>
            <a:pPr>
              <a:spcBef>
                <a:spcPts val="400"/>
              </a:spcBef>
              <a:spcAft>
                <a:spcPts val="400"/>
              </a:spcAft>
            </a:pPr>
            <a:r>
              <a:rPr lang="en-US" sz="3199" dirty="0"/>
              <a:t>Single topic to cover broad functionality</a:t>
            </a:r>
          </a:p>
          <a:p>
            <a:pPr>
              <a:spcBef>
                <a:spcPts val="400"/>
              </a:spcBef>
              <a:spcAft>
                <a:spcPts val="400"/>
              </a:spcAft>
            </a:pPr>
            <a:r>
              <a:rPr lang="en-US" sz="3199" dirty="0"/>
              <a:t>Expectation to grow over time</a:t>
            </a:r>
          </a:p>
          <a:p>
            <a:pPr>
              <a:spcBef>
                <a:spcPts val="400"/>
              </a:spcBef>
              <a:spcAft>
                <a:spcPts val="400"/>
              </a:spcAft>
            </a:pPr>
            <a:r>
              <a:rPr lang="en-US" sz="3199" dirty="0"/>
              <a:t>Low barrier-to-entry for implementers</a:t>
            </a:r>
          </a:p>
          <a:p>
            <a:pPr>
              <a:spcBef>
                <a:spcPts val="400"/>
              </a:spcBef>
              <a:spcAft>
                <a:spcPts val="400"/>
              </a:spcAft>
            </a:pPr>
            <a:r>
              <a:rPr lang="en-US" sz="3199" dirty="0"/>
              <a:t>Simplified management</a:t>
            </a:r>
          </a:p>
        </p:txBody>
      </p:sp>
      <p:sp>
        <p:nvSpPr>
          <p:cNvPr id="3" name="Slide Number Placeholder 2">
            <a:extLst>
              <a:ext uri="{FF2B5EF4-FFF2-40B4-BE49-F238E27FC236}">
                <a16:creationId xmlns:a16="http://schemas.microsoft.com/office/drawing/2014/main" id="{D569B5E1-B148-2660-8E52-6FB1CFCD94C3}"/>
              </a:ext>
            </a:extLst>
          </p:cNvPr>
          <p:cNvSpPr>
            <a:spLocks noGrp="1"/>
          </p:cNvSpPr>
          <p:nvPr>
            <p:ph type="sldNum" sz="quarter" idx="15"/>
          </p:nvPr>
        </p:nvSpPr>
        <p:spPr/>
        <p:txBody>
          <a:bodyPr/>
          <a:lstStyle/>
          <a:p>
            <a:pPr defTabSz="914126"/>
            <a:fld id="{18D65601-5AE2-46FC-B138-694DDD2B510D}" type="slidenum">
              <a:rPr lang="en-US">
                <a:solidFill>
                  <a:prstClr val="black"/>
                </a:solidFill>
                <a:latin typeface="Univers Light"/>
              </a:rPr>
              <a:pPr defTabSz="914126"/>
              <a:t>30</a:t>
            </a:fld>
            <a:endParaRPr lang="en-US" dirty="0">
              <a:solidFill>
                <a:prstClr val="black"/>
              </a:solidFill>
              <a:latin typeface="Univers Light"/>
            </a:endParaRPr>
          </a:p>
        </p:txBody>
      </p:sp>
    </p:spTree>
    <p:extLst>
      <p:ext uri="{BB962C8B-B14F-4D97-AF65-F5344CB8AC3E}">
        <p14:creationId xmlns:p14="http://schemas.microsoft.com/office/powerpoint/2010/main" val="3151140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1732C-7338-DBA0-BD19-1FA88304749F}"/>
              </a:ext>
            </a:extLst>
          </p:cNvPr>
          <p:cNvSpPr>
            <a:spLocks noGrp="1"/>
          </p:cNvSpPr>
          <p:nvPr>
            <p:ph type="title"/>
          </p:nvPr>
        </p:nvSpPr>
        <p:spPr>
          <a:xfrm>
            <a:off x="1317272" y="691179"/>
            <a:ext cx="4963378" cy="5251721"/>
          </a:xfrm>
        </p:spPr>
        <p:txBody>
          <a:bodyPr/>
          <a:lstStyle/>
          <a:p>
            <a:r>
              <a:rPr lang="en-US" dirty="0"/>
              <a:t>Thank</a:t>
            </a:r>
            <a:br>
              <a:rPr lang="en-US" dirty="0"/>
            </a:br>
            <a:r>
              <a:rPr lang="en-US" dirty="0"/>
              <a:t>you</a:t>
            </a:r>
          </a:p>
        </p:txBody>
      </p:sp>
      <p:sp>
        <p:nvSpPr>
          <p:cNvPr id="2" name="Content Placeholder 1">
            <a:extLst>
              <a:ext uri="{FF2B5EF4-FFF2-40B4-BE49-F238E27FC236}">
                <a16:creationId xmlns:a16="http://schemas.microsoft.com/office/drawing/2014/main" id="{70ECFE66-A9E7-A365-967B-2FD670CB3923}"/>
              </a:ext>
            </a:extLst>
          </p:cNvPr>
          <p:cNvSpPr>
            <a:spLocks noGrp="1"/>
          </p:cNvSpPr>
          <p:nvPr>
            <p:ph sz="quarter" idx="10"/>
          </p:nvPr>
        </p:nvSpPr>
        <p:spPr>
          <a:xfrm>
            <a:off x="6280650" y="691179"/>
            <a:ext cx="4783126" cy="5251721"/>
          </a:xfrm>
        </p:spPr>
        <p:txBody>
          <a:bodyPr/>
          <a:lstStyle/>
          <a:p>
            <a:r>
              <a:rPr lang="en-US" dirty="0"/>
              <a:t>Gino Canessa</a:t>
            </a:r>
          </a:p>
          <a:p>
            <a:r>
              <a:rPr lang="en-US" dirty="0">
                <a:hlinkClick r:id="rId2">
                  <a:extLst>
                    <a:ext uri="{A12FA001-AC4F-418D-AE19-62706E023703}">
                      <ahyp:hlinkClr xmlns:ahyp="http://schemas.microsoft.com/office/drawing/2018/hyperlinkcolor" val="tx"/>
                    </a:ext>
                  </a:extLst>
                </a:hlinkClick>
              </a:rPr>
              <a:t>Gino.Canessa@microsoft.com</a:t>
            </a:r>
            <a:endParaRPr lang="en-US" dirty="0"/>
          </a:p>
          <a:p>
            <a:r>
              <a:rPr lang="en-US" dirty="0">
                <a:hlinkClick r:id="rId3">
                  <a:extLst>
                    <a:ext uri="{A12FA001-AC4F-418D-AE19-62706E023703}">
                      <ahyp:hlinkClr xmlns:ahyp="http://schemas.microsoft.com/office/drawing/2018/hyperlinkcolor" val="tx"/>
                    </a:ext>
                  </a:extLst>
                </a:hlinkClick>
              </a:rPr>
              <a:t>Zulip</a:t>
            </a:r>
            <a:r>
              <a:rPr lang="en-US" dirty="0"/>
              <a:t> (chat.fhir.org)</a:t>
            </a:r>
          </a:p>
          <a:p>
            <a:r>
              <a:rPr lang="en-US" dirty="0">
                <a:hlinkClick r:id="rId4">
                  <a:extLst>
                    <a:ext uri="{A12FA001-AC4F-418D-AE19-62706E023703}">
                      <ahyp:hlinkClr xmlns:ahyp="http://schemas.microsoft.com/office/drawing/2018/hyperlinkcolor" val="tx"/>
                    </a:ext>
                  </a:extLst>
                </a:hlinkClick>
              </a:rPr>
              <a:t>YouTube</a:t>
            </a:r>
            <a:r>
              <a:rPr lang="en-US" dirty="0"/>
              <a:t> (FHIR Educational Content)</a:t>
            </a:r>
            <a:endParaRPr lang="en-US" dirty="0">
              <a:solidFill>
                <a:srgbClr val="FFFFFF"/>
              </a:solidFill>
            </a:endParaRPr>
          </a:p>
        </p:txBody>
      </p:sp>
      <p:pic>
        <p:nvPicPr>
          <p:cNvPr id="4" name="Picture 3" descr="Logo&#10;&#10;Description automatically generated">
            <a:extLst>
              <a:ext uri="{FF2B5EF4-FFF2-40B4-BE49-F238E27FC236}">
                <a16:creationId xmlns:a16="http://schemas.microsoft.com/office/drawing/2014/main" id="{A917047D-115D-E944-DB0F-BF75C69F12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0650" y="4174143"/>
            <a:ext cx="2848045" cy="1276515"/>
          </a:xfrm>
          <a:prstGeom prst="rect">
            <a:avLst/>
          </a:prstGeom>
        </p:spPr>
      </p:pic>
    </p:spTree>
    <p:extLst>
      <p:ext uri="{BB962C8B-B14F-4D97-AF65-F5344CB8AC3E}">
        <p14:creationId xmlns:p14="http://schemas.microsoft.com/office/powerpoint/2010/main" val="704370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4AB1FFB-0FF4-2D03-99CD-B600C0F45F45}"/>
              </a:ext>
            </a:extLst>
          </p:cNvPr>
          <p:cNvSpPr>
            <a:spLocks noGrp="1"/>
          </p:cNvSpPr>
          <p:nvPr>
            <p:ph type="body" sz="quarter" idx="10"/>
          </p:nvPr>
        </p:nvSpPr>
        <p:spPr/>
        <p:txBody>
          <a:bodyPr/>
          <a:lstStyle/>
          <a:p>
            <a:r>
              <a:rPr lang="en-US" dirty="0"/>
              <a:t>Dan Gottlieb, Central Square Solutions, LLC</a:t>
            </a:r>
          </a:p>
        </p:txBody>
      </p:sp>
      <p:sp>
        <p:nvSpPr>
          <p:cNvPr id="4" name="Title 3">
            <a:extLst>
              <a:ext uri="{FF2B5EF4-FFF2-40B4-BE49-F238E27FC236}">
                <a16:creationId xmlns:a16="http://schemas.microsoft.com/office/drawing/2014/main" id="{97F3A814-9BE5-F6EC-525D-A7205CAFD1F6}"/>
              </a:ext>
            </a:extLst>
          </p:cNvPr>
          <p:cNvSpPr>
            <a:spLocks noGrp="1"/>
          </p:cNvSpPr>
          <p:nvPr>
            <p:ph type="ctrTitle"/>
          </p:nvPr>
        </p:nvSpPr>
        <p:spPr/>
        <p:txBody>
          <a:bodyPr/>
          <a:lstStyle/>
          <a:p>
            <a:r>
              <a:rPr lang="en-US" dirty="0"/>
              <a:t>FHIR Bulk Data</a:t>
            </a:r>
          </a:p>
        </p:txBody>
      </p:sp>
    </p:spTree>
    <p:extLst>
      <p:ext uri="{BB962C8B-B14F-4D97-AF65-F5344CB8AC3E}">
        <p14:creationId xmlns:p14="http://schemas.microsoft.com/office/powerpoint/2010/main" val="464040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0" y="2764375"/>
            <a:ext cx="12189000" cy="2208300"/>
          </a:xfrm>
          <a:prstGeom prst="rect">
            <a:avLst/>
          </a:prstGeom>
          <a:noFill/>
          <a:ln>
            <a:noFill/>
          </a:ln>
        </p:spPr>
        <p:txBody>
          <a:bodyPr spcFirstLastPara="1" wrap="square" lIns="91425" tIns="54000" rIns="91425" bIns="45700" anchor="ctr" anchorCtr="0">
            <a:noAutofit/>
          </a:bodyPr>
          <a:lstStyle/>
          <a:p>
            <a:pPr marL="0" lvl="0" indent="0" algn="ctr" rtl="0">
              <a:spcBef>
                <a:spcPts val="0"/>
              </a:spcBef>
              <a:spcAft>
                <a:spcPts val="0"/>
              </a:spcAft>
              <a:buClr>
                <a:schemeClr val="dk1"/>
              </a:buClr>
              <a:buSzPts val="1500"/>
              <a:buFont typeface="Arial"/>
              <a:buNone/>
            </a:pPr>
            <a:r>
              <a:rPr lang="en" sz="2400" b="1">
                <a:solidFill>
                  <a:srgbClr val="666666"/>
                </a:solidFill>
              </a:rPr>
              <a:t>Dan Gottlieb</a:t>
            </a:r>
            <a:endParaRPr sz="2400" b="1">
              <a:solidFill>
                <a:srgbClr val="666666"/>
              </a:solidFill>
            </a:endParaRPr>
          </a:p>
          <a:p>
            <a:pPr marL="0" lvl="0" indent="0" algn="l" rtl="0">
              <a:spcBef>
                <a:spcPts val="0"/>
              </a:spcBef>
              <a:spcAft>
                <a:spcPts val="0"/>
              </a:spcAft>
              <a:buClr>
                <a:schemeClr val="dk1"/>
              </a:buClr>
              <a:buSzPts val="1500"/>
              <a:buFont typeface="Arial"/>
              <a:buNone/>
            </a:pPr>
            <a:endParaRPr sz="2400">
              <a:solidFill>
                <a:srgbClr val="666666"/>
              </a:solidFill>
            </a:endParaRPr>
          </a:p>
          <a:p>
            <a:pPr marL="0" lvl="0" indent="0" algn="ctr" rtl="0">
              <a:spcBef>
                <a:spcPts val="0"/>
              </a:spcBef>
              <a:spcAft>
                <a:spcPts val="0"/>
              </a:spcAft>
              <a:buClr>
                <a:schemeClr val="dk1"/>
              </a:buClr>
              <a:buSzPts val="1500"/>
              <a:buFont typeface="Arial"/>
              <a:buNone/>
            </a:pPr>
            <a:r>
              <a:rPr lang="en" sz="1800">
                <a:solidFill>
                  <a:srgbClr val="666666"/>
                </a:solidFill>
              </a:rPr>
              <a:t>Principal, Central Square Solutions, LLC</a:t>
            </a:r>
            <a:endParaRPr sz="1800">
              <a:solidFill>
                <a:srgbClr val="666666"/>
              </a:solidFill>
            </a:endParaRPr>
          </a:p>
          <a:p>
            <a:pPr marL="0" lvl="0" indent="0" algn="ctr" rtl="0">
              <a:spcBef>
                <a:spcPts val="0"/>
              </a:spcBef>
              <a:spcAft>
                <a:spcPts val="0"/>
              </a:spcAft>
              <a:buClr>
                <a:schemeClr val="dk1"/>
              </a:buClr>
              <a:buSzPts val="1500"/>
              <a:buFont typeface="Arial"/>
              <a:buNone/>
            </a:pPr>
            <a:r>
              <a:rPr lang="en" sz="1800">
                <a:solidFill>
                  <a:srgbClr val="666666"/>
                </a:solidFill>
              </a:rPr>
              <a:t>Senior Technical Advisor, CHIP Program, Boston Children’s Hospital</a:t>
            </a:r>
            <a:endParaRPr sz="1800">
              <a:solidFill>
                <a:srgbClr val="666666"/>
              </a:solidFill>
            </a:endParaRPr>
          </a:p>
          <a:p>
            <a:pPr marL="0" lvl="0" indent="0" algn="ctr" rtl="0">
              <a:spcBef>
                <a:spcPts val="0"/>
              </a:spcBef>
              <a:spcAft>
                <a:spcPts val="0"/>
              </a:spcAft>
              <a:buClr>
                <a:schemeClr val="dk1"/>
              </a:buClr>
              <a:buSzPts val="1500"/>
              <a:buFont typeface="Arial"/>
              <a:buNone/>
            </a:pPr>
            <a:endParaRPr sz="1800">
              <a:solidFill>
                <a:srgbClr val="666666"/>
              </a:solidFill>
            </a:endParaRPr>
          </a:p>
          <a:p>
            <a:pPr marL="0" lvl="0" indent="0" algn="ctr" rtl="0">
              <a:spcBef>
                <a:spcPts val="0"/>
              </a:spcBef>
              <a:spcAft>
                <a:spcPts val="0"/>
              </a:spcAft>
              <a:buClr>
                <a:schemeClr val="dk1"/>
              </a:buClr>
              <a:buSzPts val="1500"/>
              <a:buFont typeface="Arial"/>
              <a:buNone/>
            </a:pPr>
            <a:r>
              <a:rPr lang="en" sz="1800">
                <a:solidFill>
                  <a:srgbClr val="666666"/>
                </a:solidFill>
              </a:rPr>
              <a:t>Dan@CentralSquareSolutions.com</a:t>
            </a:r>
            <a:endParaRPr sz="1800">
              <a:solidFill>
                <a:srgbClr val="666666"/>
              </a:solidFill>
            </a:endParaRPr>
          </a:p>
        </p:txBody>
      </p:sp>
      <p:sp>
        <p:nvSpPr>
          <p:cNvPr id="36" name="Google Shape;36;p8"/>
          <p:cNvSpPr txBox="1"/>
          <p:nvPr/>
        </p:nvSpPr>
        <p:spPr>
          <a:xfrm>
            <a:off x="0" y="-7574"/>
            <a:ext cx="12189000" cy="2691600"/>
          </a:xfrm>
          <a:prstGeom prst="rect">
            <a:avLst/>
          </a:prstGeom>
          <a:solidFill>
            <a:schemeClr val="lt1"/>
          </a:solidFill>
          <a:ln>
            <a:noFill/>
          </a:ln>
        </p:spPr>
        <p:txBody>
          <a:bodyPr spcFirstLastPara="1" wrap="square" lIns="91425" tIns="91425" rIns="91425"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1" i="0" u="none" strike="noStrike" kern="0" cap="none" spc="0" normalizeH="0" baseline="0" noProof="0">
              <a:ln>
                <a:noFill/>
              </a:ln>
              <a:solidFill>
                <a:srgbClr val="0091B9"/>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1" i="0" u="none" strike="noStrike" kern="0" cap="none" spc="0" normalizeH="0" baseline="0" noProof="0">
              <a:ln>
                <a:noFill/>
              </a:ln>
              <a:solidFill>
                <a:srgbClr val="0091B9"/>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000" b="1" i="0" u="none" strike="noStrike" kern="0" cap="none" spc="0" normalizeH="0" baseline="0" noProof="0">
                <a:ln>
                  <a:noFill/>
                </a:ln>
                <a:solidFill>
                  <a:srgbClr val="0091B9"/>
                </a:solidFill>
                <a:effectLst/>
                <a:uLnTx/>
                <a:uFillTx/>
                <a:latin typeface="Arial"/>
                <a:cs typeface="Arial"/>
                <a:sym typeface="Arial"/>
              </a:rPr>
              <a:t>FHIR Bulk Data</a:t>
            </a:r>
            <a:endParaRPr kumimoji="0" sz="3300" b="0" i="0" u="none" strike="noStrike" kern="0" cap="none" spc="0" normalizeH="0" baseline="0" noProof="0">
              <a:ln>
                <a:noFill/>
              </a:ln>
              <a:solidFill>
                <a:srgbClr val="A72931"/>
              </a:solidFill>
              <a:effectLst/>
              <a:uLnTx/>
              <a:uFillTx/>
              <a:latin typeface="Arial"/>
              <a:cs typeface="Arial"/>
              <a:sym typeface="Arial"/>
            </a:endParaRPr>
          </a:p>
        </p:txBody>
      </p:sp>
      <p:pic>
        <p:nvPicPr>
          <p:cNvPr id="37" name="Google Shape;37;p8">
            <a:hlinkClick r:id="rId3"/>
          </p:cNvPr>
          <p:cNvPicPr preferRelativeResize="0"/>
          <p:nvPr/>
        </p:nvPicPr>
        <p:blipFill rotWithShape="1">
          <a:blip r:embed="rId4">
            <a:alphaModFix/>
          </a:blip>
          <a:srcRect/>
          <a:stretch/>
        </p:blipFill>
        <p:spPr>
          <a:xfrm>
            <a:off x="10229416" y="5699434"/>
            <a:ext cx="1372938" cy="730285"/>
          </a:xfrm>
          <a:prstGeom prst="rect">
            <a:avLst/>
          </a:prstGeom>
          <a:noFill/>
          <a:ln>
            <a:noFill/>
          </a:ln>
        </p:spPr>
      </p:pic>
      <p:pic>
        <p:nvPicPr>
          <p:cNvPr id="38" name="Google Shape;38;p8"/>
          <p:cNvPicPr preferRelativeResize="0"/>
          <p:nvPr/>
        </p:nvPicPr>
        <p:blipFill>
          <a:blip r:embed="rId5">
            <a:alphaModFix/>
          </a:blip>
          <a:stretch>
            <a:fillRect/>
          </a:stretch>
        </p:blipFill>
        <p:spPr>
          <a:xfrm>
            <a:off x="528925" y="5488726"/>
            <a:ext cx="1035950" cy="10359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sp>
        <p:nvSpPr>
          <p:cNvPr id="43" name="Google Shape;43;p9"/>
          <p:cNvSpPr txBox="1"/>
          <p:nvPr/>
        </p:nvSpPr>
        <p:spPr>
          <a:xfrm>
            <a:off x="1523919" y="4103525"/>
            <a:ext cx="9141000" cy="569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700" b="1" i="0" u="none" strike="noStrike" kern="0" cap="none" spc="0" normalizeH="0" baseline="0" noProof="0">
                <a:ln>
                  <a:noFill/>
                </a:ln>
                <a:solidFill>
                  <a:srgbClr val="FFFFFF"/>
                </a:solidFill>
                <a:effectLst/>
                <a:uLnTx/>
                <a:uFillTx/>
                <a:latin typeface="Arial"/>
                <a:cs typeface="Arial"/>
                <a:sym typeface="Arial"/>
              </a:rPr>
              <a:t>  Patient                                                Panel                                                        Population</a:t>
            </a:r>
            <a:endParaRPr kumimoji="0" sz="1700" b="1" i="0" u="none" strike="noStrike" kern="0" cap="none" spc="0" normalizeH="0" baseline="0" noProof="0">
              <a:ln>
                <a:noFill/>
              </a:ln>
              <a:solidFill>
                <a:srgbClr val="FFFFFF"/>
              </a:solidFill>
              <a:effectLst/>
              <a:uLnTx/>
              <a:uFillTx/>
              <a:latin typeface="Arial"/>
              <a:cs typeface="Arial"/>
              <a:sym typeface="Arial"/>
            </a:endParaRPr>
          </a:p>
        </p:txBody>
      </p:sp>
      <p:sp>
        <p:nvSpPr>
          <p:cNvPr id="44" name="Google Shape;44;p9"/>
          <p:cNvSpPr txBox="1"/>
          <p:nvPr/>
        </p:nvSpPr>
        <p:spPr>
          <a:xfrm>
            <a:off x="2444863" y="3483058"/>
            <a:ext cx="7419000" cy="569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500" b="1" i="0" u="none" strike="noStrike" kern="0" cap="none" spc="0" normalizeH="0" baseline="0" noProof="0">
                <a:ln>
                  <a:noFill/>
                </a:ln>
                <a:solidFill>
                  <a:srgbClr val="FFFFFF"/>
                </a:solidFill>
                <a:effectLst/>
                <a:uLnTx/>
                <a:uFillTx/>
                <a:latin typeface="Arial"/>
                <a:cs typeface="Arial"/>
                <a:sym typeface="Arial"/>
              </a:rPr>
              <a:t>         FHIR REST API                                               FHIR Bulk Data API</a:t>
            </a:r>
            <a:endParaRPr kumimoji="0" sz="1500" b="1" i="0" u="none" strike="noStrike" kern="0" cap="none" spc="0" normalizeH="0" baseline="0" noProof="0">
              <a:ln>
                <a:noFill/>
              </a:ln>
              <a:solidFill>
                <a:srgbClr val="FFFFFF"/>
              </a:solidFill>
              <a:effectLst/>
              <a:uLnTx/>
              <a:uFillTx/>
              <a:latin typeface="Arial"/>
              <a:cs typeface="Arial"/>
              <a:sym typeface="Arial"/>
            </a:endParaRPr>
          </a:p>
        </p:txBody>
      </p:sp>
      <p:pic>
        <p:nvPicPr>
          <p:cNvPr id="45" name="Google Shape;45;p9"/>
          <p:cNvPicPr preferRelativeResize="0"/>
          <p:nvPr/>
        </p:nvPicPr>
        <p:blipFill>
          <a:blip r:embed="rId3">
            <a:alphaModFix/>
          </a:blip>
          <a:stretch>
            <a:fillRect/>
          </a:stretch>
        </p:blipFill>
        <p:spPr>
          <a:xfrm>
            <a:off x="9347903" y="3250621"/>
            <a:ext cx="912009" cy="729592"/>
          </a:xfrm>
          <a:prstGeom prst="rect">
            <a:avLst/>
          </a:prstGeom>
          <a:noFill/>
          <a:ln>
            <a:noFill/>
          </a:ln>
        </p:spPr>
      </p:pic>
      <p:pic>
        <p:nvPicPr>
          <p:cNvPr id="46" name="Google Shape;46;p9"/>
          <p:cNvPicPr preferRelativeResize="0"/>
          <p:nvPr/>
        </p:nvPicPr>
        <p:blipFill>
          <a:blip r:embed="rId4">
            <a:alphaModFix/>
          </a:blip>
          <a:stretch>
            <a:fillRect/>
          </a:stretch>
        </p:blipFill>
        <p:spPr>
          <a:xfrm>
            <a:off x="5233997" y="3250621"/>
            <a:ext cx="912007" cy="729592"/>
          </a:xfrm>
          <a:prstGeom prst="rect">
            <a:avLst/>
          </a:prstGeom>
          <a:noFill/>
          <a:ln>
            <a:noFill/>
          </a:ln>
        </p:spPr>
      </p:pic>
      <p:pic>
        <p:nvPicPr>
          <p:cNvPr id="47" name="Google Shape;47;p9"/>
          <p:cNvPicPr preferRelativeResize="0"/>
          <p:nvPr/>
        </p:nvPicPr>
        <p:blipFill>
          <a:blip r:embed="rId5">
            <a:alphaModFix/>
          </a:blip>
          <a:stretch>
            <a:fillRect/>
          </a:stretch>
        </p:blipFill>
        <p:spPr>
          <a:xfrm>
            <a:off x="1730245" y="3250626"/>
            <a:ext cx="638376" cy="729585"/>
          </a:xfrm>
          <a:prstGeom prst="rect">
            <a:avLst/>
          </a:prstGeom>
          <a:noFill/>
          <a:ln>
            <a:noFill/>
          </a:ln>
        </p:spPr>
      </p:pic>
      <p:sp>
        <p:nvSpPr>
          <p:cNvPr id="48" name="Google Shape;48;p9"/>
          <p:cNvSpPr txBox="1">
            <a:spLocks noGrp="1"/>
          </p:cNvSpPr>
          <p:nvPr>
            <p:ph type="title"/>
          </p:nvPr>
        </p:nvSpPr>
        <p:spPr>
          <a:xfrm>
            <a:off x="837990" y="1500953"/>
            <a:ext cx="10512900" cy="8868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91B9"/>
              </a:buClr>
              <a:buSzPts val="3600"/>
              <a:buFont typeface="Calibri"/>
              <a:buNone/>
            </a:pPr>
            <a:r>
              <a:rPr lang="en"/>
              <a:t>FHIR APIs for Data Retrieval</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837989" y="1043753"/>
            <a:ext cx="10762771" cy="88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91B9"/>
              </a:buClr>
              <a:buSzPts val="3600"/>
              <a:buFont typeface="Calibri"/>
              <a:buNone/>
            </a:pPr>
            <a:r>
              <a:rPr lang="en" dirty="0"/>
              <a:t>Enhance               to support population level data access</a:t>
            </a:r>
            <a:endParaRPr dirty="0"/>
          </a:p>
        </p:txBody>
      </p:sp>
      <p:sp>
        <p:nvSpPr>
          <p:cNvPr id="60" name="Google Shape;60;p11"/>
          <p:cNvSpPr txBox="1">
            <a:spLocks noGrp="1"/>
          </p:cNvSpPr>
          <p:nvPr>
            <p:ph type="body" idx="1"/>
          </p:nvPr>
        </p:nvSpPr>
        <p:spPr>
          <a:xfrm>
            <a:off x="837991" y="1997225"/>
            <a:ext cx="10512900" cy="4225200"/>
          </a:xfrm>
          <a:prstGeom prst="rect">
            <a:avLst/>
          </a:prstGeom>
          <a:noFill/>
          <a:ln>
            <a:noFill/>
          </a:ln>
        </p:spPr>
        <p:txBody>
          <a:bodyPr spcFirstLastPara="1" wrap="square" lIns="91425" tIns="45700" rIns="91425" bIns="45700" anchor="t" anchorCtr="0">
            <a:noAutofit/>
          </a:bodyPr>
          <a:lstStyle/>
          <a:p>
            <a:pPr marL="228600" lvl="0" indent="-228600" algn="l" rtl="0">
              <a:lnSpc>
                <a:spcPct val="115000"/>
              </a:lnSpc>
              <a:spcBef>
                <a:spcPts val="0"/>
              </a:spcBef>
              <a:spcAft>
                <a:spcPts val="0"/>
              </a:spcAft>
              <a:buClr>
                <a:srgbClr val="595959"/>
              </a:buClr>
              <a:buSzPts val="2800"/>
              <a:buChar char="•"/>
            </a:pPr>
            <a:r>
              <a:rPr lang="en" b="1" dirty="0"/>
              <a:t>FHIR Resources </a:t>
            </a:r>
            <a:r>
              <a:rPr lang="en" dirty="0"/>
              <a:t>as a standard data model to simplify data parsing and mapping</a:t>
            </a:r>
            <a:endParaRPr dirty="0"/>
          </a:p>
          <a:p>
            <a:pPr marL="228600" lvl="0" indent="-228600" algn="l" rtl="0">
              <a:lnSpc>
                <a:spcPct val="115000"/>
              </a:lnSpc>
              <a:spcBef>
                <a:spcPts val="1000"/>
              </a:spcBef>
              <a:spcAft>
                <a:spcPts val="0"/>
              </a:spcAft>
              <a:buClr>
                <a:srgbClr val="595959"/>
              </a:buClr>
              <a:buSzPts val="2800"/>
              <a:buChar char="•"/>
            </a:pPr>
            <a:r>
              <a:rPr lang="en" b="1" dirty="0"/>
              <a:t>FHIR Operation API</a:t>
            </a:r>
            <a:r>
              <a:rPr lang="en" dirty="0"/>
              <a:t> to initiate the data extracts</a:t>
            </a:r>
            <a:endParaRPr dirty="0"/>
          </a:p>
          <a:p>
            <a:pPr marL="228600" lvl="0" indent="-228600" algn="l" rtl="0">
              <a:lnSpc>
                <a:spcPct val="115000"/>
              </a:lnSpc>
              <a:spcBef>
                <a:spcPts val="1000"/>
              </a:spcBef>
              <a:spcAft>
                <a:spcPts val="1000"/>
              </a:spcAft>
              <a:buClr>
                <a:srgbClr val="595959"/>
              </a:buClr>
              <a:buSzPts val="2800"/>
              <a:buChar char="•"/>
            </a:pPr>
            <a:r>
              <a:rPr lang="en" b="1" dirty="0"/>
              <a:t>SMART Backend Services Authorization </a:t>
            </a:r>
            <a:r>
              <a:rPr lang="en" dirty="0"/>
              <a:t>as security model</a:t>
            </a:r>
            <a:endParaRPr dirty="0"/>
          </a:p>
        </p:txBody>
      </p:sp>
      <p:grpSp>
        <p:nvGrpSpPr>
          <p:cNvPr id="61" name="Google Shape;61;p11"/>
          <p:cNvGrpSpPr/>
          <p:nvPr/>
        </p:nvGrpSpPr>
        <p:grpSpPr>
          <a:xfrm>
            <a:off x="2686193" y="1043753"/>
            <a:ext cx="1254735" cy="530472"/>
            <a:chOff x="3478872" y="-629175"/>
            <a:chExt cx="965627" cy="408150"/>
          </a:xfrm>
        </p:grpSpPr>
        <p:pic>
          <p:nvPicPr>
            <p:cNvPr id="62" name="Google Shape;62;p11"/>
            <p:cNvPicPr preferRelativeResize="0"/>
            <p:nvPr/>
          </p:nvPicPr>
          <p:blipFill rotWithShape="1">
            <a:blip r:embed="rId3">
              <a:alphaModFix/>
            </a:blip>
            <a:srcRect l="56423"/>
            <a:stretch/>
          </p:blipFill>
          <p:spPr>
            <a:xfrm>
              <a:off x="3788999" y="-581550"/>
              <a:ext cx="655499" cy="360525"/>
            </a:xfrm>
            <a:prstGeom prst="rect">
              <a:avLst/>
            </a:prstGeom>
            <a:noFill/>
            <a:ln>
              <a:noFill/>
            </a:ln>
          </p:spPr>
        </p:pic>
        <p:pic>
          <p:nvPicPr>
            <p:cNvPr id="63" name="Google Shape;63;p11"/>
            <p:cNvPicPr preferRelativeResize="0"/>
            <p:nvPr/>
          </p:nvPicPr>
          <p:blipFill rotWithShape="1">
            <a:blip r:embed="rId3">
              <a:alphaModFix/>
            </a:blip>
            <a:srcRect r="83182"/>
            <a:stretch/>
          </p:blipFill>
          <p:spPr>
            <a:xfrm>
              <a:off x="3478872" y="-629175"/>
              <a:ext cx="252976" cy="360525"/>
            </a:xfrm>
            <a:prstGeom prst="rect">
              <a:avLst/>
            </a:prstGeom>
            <a:noFill/>
            <a:ln>
              <a:noFill/>
            </a:ln>
          </p:spPr>
        </p:pic>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837990" y="514428"/>
            <a:ext cx="10512900" cy="88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91B9"/>
              </a:buClr>
              <a:buSzPts val="3600"/>
              <a:buFont typeface="Calibri"/>
              <a:buNone/>
            </a:pPr>
            <a:r>
              <a:rPr lang="en"/>
              <a:t>Bulk Export - ad hoc data, requestor pulls</a:t>
            </a:r>
            <a:endParaRPr/>
          </a:p>
        </p:txBody>
      </p:sp>
      <p:sp>
        <p:nvSpPr>
          <p:cNvPr id="80" name="Google Shape;80;p14"/>
          <p:cNvSpPr/>
          <p:nvPr/>
        </p:nvSpPr>
        <p:spPr>
          <a:xfrm>
            <a:off x="2613975" y="1331325"/>
            <a:ext cx="1580700" cy="4993500"/>
          </a:xfrm>
          <a:prstGeom prst="rect">
            <a:avLst/>
          </a:prstGeom>
          <a:solidFill>
            <a:srgbClr val="0091B9"/>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Arial"/>
                <a:cs typeface="Arial"/>
                <a:sym typeface="Arial"/>
              </a:rPr>
              <a:t>Data </a:t>
            </a:r>
            <a:endParaRPr kumimoji="0" sz="1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Arial"/>
                <a:cs typeface="Arial"/>
                <a:sym typeface="Arial"/>
              </a:rPr>
              <a:t>Requestor</a:t>
            </a:r>
            <a:endParaRPr kumimoji="0" sz="1400" b="1" i="0" u="none" strike="noStrike" kern="0" cap="none" spc="0" normalizeH="0" baseline="0" noProof="0">
              <a:ln>
                <a:noFill/>
              </a:ln>
              <a:solidFill>
                <a:srgbClr val="FFFFFF"/>
              </a:solidFill>
              <a:effectLst/>
              <a:uLnTx/>
              <a:uFillTx/>
              <a:latin typeface="Arial"/>
              <a:cs typeface="Arial"/>
              <a:sym typeface="Arial"/>
            </a:endParaRPr>
          </a:p>
        </p:txBody>
      </p:sp>
      <p:sp>
        <p:nvSpPr>
          <p:cNvPr id="81" name="Google Shape;81;p14"/>
          <p:cNvSpPr/>
          <p:nvPr/>
        </p:nvSpPr>
        <p:spPr>
          <a:xfrm>
            <a:off x="8007325" y="1331325"/>
            <a:ext cx="1642800" cy="4993500"/>
          </a:xfrm>
          <a:prstGeom prst="rect">
            <a:avLst/>
          </a:prstGeom>
          <a:solidFill>
            <a:srgbClr val="0091B9"/>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Arial"/>
                <a:cs typeface="Arial"/>
                <a:sym typeface="Arial"/>
              </a:rPr>
              <a:t>Bulk Export Server</a:t>
            </a:r>
            <a:endParaRPr kumimoji="0" sz="1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Arial"/>
                <a:cs typeface="Arial"/>
                <a:sym typeface="Arial"/>
              </a:rPr>
              <a:t>(Data Provider)</a:t>
            </a:r>
            <a:endParaRPr kumimoji="0" sz="1400" b="1" i="0" u="none" strike="noStrike" kern="0" cap="none" spc="0" normalizeH="0" baseline="0" noProof="0">
              <a:ln>
                <a:noFill/>
              </a:ln>
              <a:solidFill>
                <a:srgbClr val="FFFFFF"/>
              </a:solidFill>
              <a:effectLst/>
              <a:uLnTx/>
              <a:uFillTx/>
              <a:latin typeface="Arial"/>
              <a:cs typeface="Arial"/>
              <a:sym typeface="Arial"/>
            </a:endParaRPr>
          </a:p>
        </p:txBody>
      </p:sp>
      <p:sp>
        <p:nvSpPr>
          <p:cNvPr id="82" name="Google Shape;82;p14"/>
          <p:cNvSpPr/>
          <p:nvPr/>
        </p:nvSpPr>
        <p:spPr>
          <a:xfrm>
            <a:off x="4622778" y="2088539"/>
            <a:ext cx="2943300" cy="627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Data Request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4"/>
          <p:cNvSpPr/>
          <p:nvPr/>
        </p:nvSpPr>
        <p:spPr>
          <a:xfrm>
            <a:off x="4629416" y="2938379"/>
            <a:ext cx="2943300" cy="627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Job Status Poll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14"/>
          <p:cNvSpPr/>
          <p:nvPr/>
        </p:nvSpPr>
        <p:spPr>
          <a:xfrm>
            <a:off x="4616141" y="3788220"/>
            <a:ext cx="2943300" cy="627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Job Status Poll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14"/>
          <p:cNvSpPr/>
          <p:nvPr/>
        </p:nvSpPr>
        <p:spPr>
          <a:xfrm>
            <a:off x="4616153" y="4638061"/>
            <a:ext cx="2943300" cy="627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Output Manifest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14"/>
          <p:cNvSpPr/>
          <p:nvPr/>
        </p:nvSpPr>
        <p:spPr>
          <a:xfrm>
            <a:off x="4616160" y="5487901"/>
            <a:ext cx="2943300" cy="627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Bulk FHIR Files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14"/>
          <p:cNvSpPr/>
          <p:nvPr/>
        </p:nvSpPr>
        <p:spPr>
          <a:xfrm rot="5400000">
            <a:off x="7443575" y="3200225"/>
            <a:ext cx="2670000" cy="862200"/>
          </a:xfrm>
          <a:prstGeom prst="uturnArrow">
            <a:avLst>
              <a:gd name="adj1" fmla="val 25000"/>
              <a:gd name="adj2" fmla="val 25000"/>
              <a:gd name="adj3" fmla="val 25000"/>
              <a:gd name="adj4" fmla="val 43750"/>
              <a:gd name="adj5" fmla="val 9562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14"/>
          <p:cNvSpPr/>
          <p:nvPr/>
        </p:nvSpPr>
        <p:spPr>
          <a:xfrm>
            <a:off x="8613800" y="3078900"/>
            <a:ext cx="899400" cy="835800"/>
          </a:xfrm>
          <a:prstGeom prst="can">
            <a:avLst>
              <a:gd name="adj" fmla="val 25000"/>
            </a:avLst>
          </a:prstGeom>
          <a:solidFill>
            <a:srgbClr val="0091B9"/>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9" name="Google Shape;89;p14"/>
          <p:cNvPicPr preferRelativeResize="0"/>
          <p:nvPr/>
        </p:nvPicPr>
        <p:blipFill rotWithShape="1">
          <a:blip r:embed="rId3">
            <a:alphaModFix/>
          </a:blip>
          <a:srcRect r="83182"/>
          <a:stretch/>
        </p:blipFill>
        <p:spPr>
          <a:xfrm>
            <a:off x="7090686" y="5487879"/>
            <a:ext cx="328718" cy="46857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837990" y="1043753"/>
            <a:ext cx="10512900" cy="88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91B9"/>
              </a:buClr>
              <a:buSzPts val="3600"/>
              <a:buFont typeface="Calibri"/>
              <a:buNone/>
            </a:pPr>
            <a:r>
              <a:rPr lang="en"/>
              <a:t>Growing number of Bulk Export implementations!</a:t>
            </a:r>
            <a:endParaRPr/>
          </a:p>
        </p:txBody>
      </p:sp>
      <p:sp>
        <p:nvSpPr>
          <p:cNvPr id="95" name="Google Shape;95;p15"/>
          <p:cNvSpPr txBox="1"/>
          <p:nvPr/>
        </p:nvSpPr>
        <p:spPr>
          <a:xfrm>
            <a:off x="914400" y="1936075"/>
            <a:ext cx="5256600" cy="3464700"/>
          </a:xfrm>
          <a:prstGeom prst="rect">
            <a:avLst/>
          </a:prstGeom>
          <a:noFill/>
          <a:ln>
            <a:noFill/>
          </a:ln>
        </p:spPr>
        <p:txBody>
          <a:bodyPr spcFirstLastPara="1" wrap="square" lIns="68575" tIns="34275" rIns="68575" bIns="3427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2200" b="1" i="0" u="none" strike="noStrike" kern="0" cap="none" spc="0" normalizeH="0" baseline="0" noProof="0">
                <a:ln>
                  <a:noFill/>
                </a:ln>
                <a:solidFill>
                  <a:srgbClr val="595959"/>
                </a:solidFill>
                <a:effectLst/>
                <a:uLnTx/>
                <a:uFillTx/>
                <a:latin typeface="Calibri"/>
                <a:ea typeface="Calibri"/>
                <a:cs typeface="Calibri"/>
                <a:sym typeface="Calibri"/>
              </a:rPr>
              <a:t>Open Source FHIR Servers</a:t>
            </a:r>
            <a:endParaRPr kumimoji="0" sz="2200" b="1" i="0" u="none" strike="noStrike" kern="0" cap="none" spc="0" normalizeH="0" baseline="0" noProof="0">
              <a:ln>
                <a:noFill/>
              </a:ln>
              <a:solidFill>
                <a:srgbClr val="595959"/>
              </a:solidFill>
              <a:effectLst/>
              <a:uLnTx/>
              <a:uFillTx/>
              <a:latin typeface="Calibri"/>
              <a:ea typeface="Calibri"/>
              <a:cs typeface="Calibri"/>
              <a:sym typeface="Calibri"/>
            </a:endParaRPr>
          </a:p>
          <a:p>
            <a:pPr marL="177800" marR="0" lvl="0" indent="-177800" algn="l" defTabSz="914400" rtl="0" eaLnBrk="1" fontAlgn="auto" latinLnBrk="0" hangingPunct="1">
              <a:lnSpc>
                <a:spcPct val="115000"/>
              </a:lnSpc>
              <a:spcBef>
                <a:spcPts val="0"/>
              </a:spcBef>
              <a:spcAft>
                <a:spcPts val="0"/>
              </a:spcAft>
              <a:buClr>
                <a:srgbClr val="595959"/>
              </a:buClr>
              <a:buSzPts val="2200"/>
              <a:buFont typeface="Arial"/>
              <a:buChar char="•"/>
              <a:tabLst/>
              <a:defRPr/>
            </a:pPr>
            <a:r>
              <a:rPr kumimoji="0" lang="en" sz="2200" b="0" i="0" u="sng" strike="noStrike" kern="0" cap="none" spc="0" normalizeH="0" baseline="0" noProof="0">
                <a:ln>
                  <a:noFill/>
                </a:ln>
                <a:solidFill>
                  <a:srgbClr val="0563C1"/>
                </a:solidFill>
                <a:effectLst/>
                <a:uLnTx/>
                <a:uFillTx/>
                <a:latin typeface="Calibri"/>
                <a:ea typeface="Calibri"/>
                <a:cs typeface="Calibri"/>
                <a:sym typeface="Calibri"/>
                <a:hlinkClick r:id="rId3">
                  <a:extLst>
                    <a:ext uri="{A12FA001-AC4F-418D-AE19-62706E023703}">
                      <ahyp:hlinkClr xmlns:ahyp="http://schemas.microsoft.com/office/drawing/2018/hyperlinkcolor" val="tx"/>
                    </a:ext>
                  </a:extLst>
                </a:hlinkClick>
              </a:rPr>
              <a:t>Microsoft</a:t>
            </a:r>
            <a:endParaRPr kumimoji="0" sz="2200" b="0" i="0" u="none" strike="noStrike" kern="0" cap="none" spc="0" normalizeH="0" baseline="0" noProof="0">
              <a:ln>
                <a:noFill/>
              </a:ln>
              <a:solidFill>
                <a:srgbClr val="595959"/>
              </a:solidFill>
              <a:effectLst/>
              <a:uLnTx/>
              <a:uFillTx/>
              <a:latin typeface="Calibri"/>
              <a:ea typeface="Calibri"/>
              <a:cs typeface="Calibri"/>
              <a:sym typeface="Calibri"/>
            </a:endParaRPr>
          </a:p>
          <a:p>
            <a:pPr marL="177800" marR="0" lvl="0" indent="-177800" algn="l" defTabSz="914400" rtl="0" eaLnBrk="1" fontAlgn="auto" latinLnBrk="0" hangingPunct="1">
              <a:lnSpc>
                <a:spcPct val="115000"/>
              </a:lnSpc>
              <a:spcBef>
                <a:spcPts val="0"/>
              </a:spcBef>
              <a:spcAft>
                <a:spcPts val="0"/>
              </a:spcAft>
              <a:buClr>
                <a:srgbClr val="595959"/>
              </a:buClr>
              <a:buSzPts val="2200"/>
              <a:buFont typeface="Arial"/>
              <a:buChar char="•"/>
              <a:tabLst/>
              <a:defRPr/>
            </a:pPr>
            <a:r>
              <a:rPr kumimoji="0" lang="en" sz="2200" b="0" i="0" u="sng" strike="noStrike" kern="0" cap="none" spc="0" normalizeH="0" baseline="0" noProof="0">
                <a:ln>
                  <a:noFill/>
                </a:ln>
                <a:solidFill>
                  <a:srgbClr val="0563C1"/>
                </a:solidFill>
                <a:effectLst/>
                <a:uLnTx/>
                <a:uFillTx/>
                <a:latin typeface="Calibri"/>
                <a:ea typeface="Calibri"/>
                <a:cs typeface="Calibri"/>
                <a:sym typeface="Calibri"/>
                <a:hlinkClick r:id="rId4">
                  <a:extLst>
                    <a:ext uri="{A12FA001-AC4F-418D-AE19-62706E023703}">
                      <ahyp:hlinkClr xmlns:ahyp="http://schemas.microsoft.com/office/drawing/2018/hyperlinkcolor" val="tx"/>
                    </a:ext>
                  </a:extLst>
                </a:hlinkClick>
              </a:rPr>
              <a:t>HAPI</a:t>
            </a:r>
            <a:endParaRPr kumimoji="0" sz="2200" b="0" i="0" u="none" strike="noStrike" kern="0" cap="none" spc="0" normalizeH="0" baseline="0" noProof="0">
              <a:ln>
                <a:noFill/>
              </a:ln>
              <a:solidFill>
                <a:srgbClr val="595959"/>
              </a:solidFill>
              <a:effectLst/>
              <a:uLnTx/>
              <a:uFillTx/>
              <a:latin typeface="Calibri"/>
              <a:ea typeface="Calibri"/>
              <a:cs typeface="Calibri"/>
              <a:sym typeface="Calibri"/>
            </a:endParaRPr>
          </a:p>
          <a:p>
            <a:pPr marL="177800" marR="0" lvl="0" indent="-177800" algn="l" defTabSz="914400" rtl="0" eaLnBrk="1" fontAlgn="auto" latinLnBrk="0" hangingPunct="1">
              <a:lnSpc>
                <a:spcPct val="115000"/>
              </a:lnSpc>
              <a:spcBef>
                <a:spcPts val="0"/>
              </a:spcBef>
              <a:spcAft>
                <a:spcPts val="0"/>
              </a:spcAft>
              <a:buClr>
                <a:srgbClr val="595959"/>
              </a:buClr>
              <a:buSzPts val="2200"/>
              <a:buFont typeface="Arial"/>
              <a:buChar char="•"/>
              <a:tabLst/>
              <a:defRPr/>
            </a:pPr>
            <a:r>
              <a:rPr kumimoji="0" lang="en" sz="2200" b="0" i="0" u="sng" strike="noStrike" kern="0" cap="none" spc="0" normalizeH="0" baseline="0" noProof="0">
                <a:ln>
                  <a:noFill/>
                </a:ln>
                <a:solidFill>
                  <a:srgbClr val="0563C1"/>
                </a:solidFill>
                <a:effectLst/>
                <a:uLnTx/>
                <a:uFillTx/>
                <a:latin typeface="Calibri"/>
                <a:ea typeface="Calibri"/>
                <a:cs typeface="Calibri"/>
                <a:sym typeface="Calibri"/>
                <a:hlinkClick r:id="rId5"/>
              </a:rPr>
              <a:t>Medplum </a:t>
            </a:r>
            <a:endParaRPr kumimoji="0" sz="2200" b="1" i="0" u="none" strike="noStrike" kern="0" cap="none" spc="0" normalizeH="0" baseline="0" noProof="0">
              <a:ln>
                <a:noFill/>
              </a:ln>
              <a:solidFill>
                <a:srgbClr val="595959"/>
              </a:solidFill>
              <a:effectLst/>
              <a:uLnTx/>
              <a:uFillTx/>
              <a:latin typeface="Calibri"/>
              <a:ea typeface="Calibri"/>
              <a:cs typeface="Calibri"/>
              <a:sym typeface="Calibri"/>
            </a:endParaRPr>
          </a:p>
          <a:p>
            <a:pPr marL="1778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200" b="1" i="0" u="none" strike="noStrike" kern="0" cap="none" spc="0" normalizeH="0" baseline="0" noProof="0">
              <a:ln>
                <a:noFill/>
              </a:ln>
              <a:solidFill>
                <a:srgbClr val="595959"/>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2200" b="1" i="0" u="none" strike="noStrike" kern="0" cap="none" spc="0" normalizeH="0" baseline="0" noProof="0">
                <a:ln>
                  <a:noFill/>
                </a:ln>
                <a:solidFill>
                  <a:srgbClr val="595959"/>
                </a:solidFill>
                <a:effectLst/>
                <a:uLnTx/>
                <a:uFillTx/>
                <a:latin typeface="Calibri"/>
                <a:ea typeface="Calibri"/>
                <a:cs typeface="Calibri"/>
                <a:sym typeface="Calibri"/>
              </a:rPr>
              <a:t>Commercial FHIR Servers</a:t>
            </a:r>
            <a:endParaRPr kumimoji="0" sz="2200" b="0" i="0" u="none" strike="noStrike" kern="0" cap="none" spc="0" normalizeH="0" baseline="0" noProof="0">
              <a:ln>
                <a:noFill/>
              </a:ln>
              <a:solidFill>
                <a:srgbClr val="595959"/>
              </a:solidFill>
              <a:effectLst/>
              <a:uLnTx/>
              <a:uFillTx/>
              <a:latin typeface="Calibri"/>
              <a:ea typeface="Calibri"/>
              <a:cs typeface="Calibri"/>
              <a:sym typeface="Calibri"/>
            </a:endParaRPr>
          </a:p>
          <a:p>
            <a:pPr marL="177800" marR="0" lvl="0" indent="-177800" algn="l" defTabSz="914400" rtl="0" eaLnBrk="1" fontAlgn="auto" latinLnBrk="0" hangingPunct="1">
              <a:lnSpc>
                <a:spcPct val="115000"/>
              </a:lnSpc>
              <a:spcBef>
                <a:spcPts val="0"/>
              </a:spcBef>
              <a:spcAft>
                <a:spcPts val="0"/>
              </a:spcAft>
              <a:buClr>
                <a:srgbClr val="595959"/>
              </a:buClr>
              <a:buSzPts val="2200"/>
              <a:buFont typeface="Arial"/>
              <a:buChar char="•"/>
              <a:tabLst/>
              <a:defRPr/>
            </a:pPr>
            <a:r>
              <a:rPr kumimoji="0" lang="en" sz="2200" b="0" i="0" u="sng" strike="noStrike" kern="0" cap="none" spc="0" normalizeH="0" baseline="0" noProof="0">
                <a:ln>
                  <a:noFill/>
                </a:ln>
                <a:solidFill>
                  <a:srgbClr val="0563C1"/>
                </a:solidFill>
                <a:effectLst/>
                <a:uLnTx/>
                <a:uFillTx/>
                <a:latin typeface="Calibri"/>
                <a:ea typeface="Calibri"/>
                <a:cs typeface="Calibri"/>
                <a:sym typeface="Calibri"/>
                <a:hlinkClick r:id="rId6">
                  <a:extLst>
                    <a:ext uri="{A12FA001-AC4F-418D-AE19-62706E023703}">
                      <ahyp:hlinkClr xmlns:ahyp="http://schemas.microsoft.com/office/drawing/2018/hyperlinkcolor" val="tx"/>
                    </a:ext>
                  </a:extLst>
                </a:hlinkClick>
              </a:rPr>
              <a:t>Azure API for FHIR</a:t>
            </a:r>
            <a:endParaRPr kumimoji="0" sz="2200" b="0" i="0" u="none" strike="noStrike" kern="0" cap="none" spc="0" normalizeH="0" baseline="0" noProof="0">
              <a:ln>
                <a:noFill/>
              </a:ln>
              <a:solidFill>
                <a:srgbClr val="595959"/>
              </a:solidFill>
              <a:effectLst/>
              <a:uLnTx/>
              <a:uFillTx/>
              <a:latin typeface="Calibri"/>
              <a:ea typeface="Calibri"/>
              <a:cs typeface="Calibri"/>
              <a:sym typeface="Calibri"/>
            </a:endParaRPr>
          </a:p>
          <a:p>
            <a:pPr marL="177800" marR="0" lvl="0" indent="-177800" algn="l" defTabSz="914400" rtl="0" eaLnBrk="1" fontAlgn="auto" latinLnBrk="0" hangingPunct="1">
              <a:lnSpc>
                <a:spcPct val="115000"/>
              </a:lnSpc>
              <a:spcBef>
                <a:spcPts val="0"/>
              </a:spcBef>
              <a:spcAft>
                <a:spcPts val="0"/>
              </a:spcAft>
              <a:buClr>
                <a:srgbClr val="595959"/>
              </a:buClr>
              <a:buSzPts val="2200"/>
              <a:buFont typeface="Arial"/>
              <a:buChar char="•"/>
              <a:tabLst/>
              <a:defRPr/>
            </a:pPr>
            <a:r>
              <a:rPr kumimoji="0" lang="en" sz="2200" b="0" i="0" u="sng" strike="noStrike" kern="0" cap="none" spc="0" normalizeH="0" baseline="0" noProof="0">
                <a:ln>
                  <a:noFill/>
                </a:ln>
                <a:solidFill>
                  <a:srgbClr val="0563C1"/>
                </a:solidFill>
                <a:effectLst/>
                <a:uLnTx/>
                <a:uFillTx/>
                <a:latin typeface="Calibri"/>
                <a:ea typeface="Calibri"/>
                <a:cs typeface="Calibri"/>
                <a:sym typeface="Calibri"/>
                <a:hlinkClick r:id="rId7">
                  <a:extLst>
                    <a:ext uri="{A12FA001-AC4F-418D-AE19-62706E023703}">
                      <ahyp:hlinkClr xmlns:ahyp="http://schemas.microsoft.com/office/drawing/2018/hyperlinkcolor" val="tx"/>
                    </a:ext>
                  </a:extLst>
                </a:hlinkClick>
              </a:rPr>
              <a:t>CareEvolution</a:t>
            </a:r>
            <a:endParaRPr kumimoji="0" sz="2200" b="0" i="0" u="none" strike="noStrike" kern="0" cap="none" spc="0" normalizeH="0" baseline="0" noProof="0">
              <a:ln>
                <a:noFill/>
              </a:ln>
              <a:solidFill>
                <a:srgbClr val="595959"/>
              </a:solidFill>
              <a:effectLst/>
              <a:uLnTx/>
              <a:uFillTx/>
              <a:latin typeface="Calibri"/>
              <a:ea typeface="Calibri"/>
              <a:cs typeface="Calibri"/>
              <a:sym typeface="Calibri"/>
            </a:endParaRPr>
          </a:p>
          <a:p>
            <a:pPr marL="177800" marR="0" lvl="0" indent="-177800" algn="l" defTabSz="914400" rtl="0" eaLnBrk="1" fontAlgn="auto" latinLnBrk="0" hangingPunct="1">
              <a:lnSpc>
                <a:spcPct val="115000"/>
              </a:lnSpc>
              <a:spcBef>
                <a:spcPts val="0"/>
              </a:spcBef>
              <a:spcAft>
                <a:spcPts val="0"/>
              </a:spcAft>
              <a:buClr>
                <a:srgbClr val="595959"/>
              </a:buClr>
              <a:buSzPts val="2200"/>
              <a:buFont typeface="Arial"/>
              <a:buChar char="•"/>
              <a:tabLst/>
              <a:defRPr/>
            </a:pPr>
            <a:r>
              <a:rPr kumimoji="0" lang="en" sz="2200" b="0" i="0" u="sng" strike="noStrike" kern="0" cap="none" spc="0" normalizeH="0" baseline="0" noProof="0">
                <a:ln>
                  <a:noFill/>
                </a:ln>
                <a:solidFill>
                  <a:srgbClr val="0563C1"/>
                </a:solidFill>
                <a:effectLst/>
                <a:uLnTx/>
                <a:uFillTx/>
                <a:latin typeface="Calibri"/>
                <a:ea typeface="Calibri"/>
                <a:cs typeface="Calibri"/>
                <a:sym typeface="Calibri"/>
                <a:hlinkClick r:id="rId8">
                  <a:extLst>
                    <a:ext uri="{A12FA001-AC4F-418D-AE19-62706E023703}">
                      <ahyp:hlinkClr xmlns:ahyp="http://schemas.microsoft.com/office/drawing/2018/hyperlinkcolor" val="tx"/>
                    </a:ext>
                  </a:extLst>
                </a:hlinkClick>
              </a:rPr>
              <a:t>Firely Server</a:t>
            </a:r>
            <a:r>
              <a:rPr kumimoji="0" lang="en" sz="2200" b="0" i="0" u="none" strike="noStrike" kern="0" cap="none" spc="0" normalizeH="0" baseline="0" noProof="0">
                <a:ln>
                  <a:noFill/>
                </a:ln>
                <a:solidFill>
                  <a:srgbClr val="595959"/>
                </a:solidFill>
                <a:effectLst/>
                <a:uLnTx/>
                <a:uFillTx/>
                <a:latin typeface="Calibri"/>
                <a:ea typeface="Calibri"/>
                <a:cs typeface="Calibri"/>
                <a:sym typeface="Calibri"/>
              </a:rPr>
              <a:t> (SQL endpoint)</a:t>
            </a:r>
            <a:endParaRPr kumimoji="0" sz="2200" b="1" i="0" u="none" strike="noStrike" kern="0" cap="none" spc="0" normalizeH="0" baseline="0" noProof="0">
              <a:ln>
                <a:noFill/>
              </a:ln>
              <a:solidFill>
                <a:srgbClr val="595959"/>
              </a:solidFill>
              <a:effectLst/>
              <a:uLnTx/>
              <a:uFillTx/>
              <a:latin typeface="Calibri"/>
              <a:ea typeface="Calibri"/>
              <a:cs typeface="Calibri"/>
              <a:sym typeface="Calibri"/>
            </a:endParaRPr>
          </a:p>
        </p:txBody>
      </p:sp>
      <p:sp>
        <p:nvSpPr>
          <p:cNvPr id="96" name="Google Shape;96;p15"/>
          <p:cNvSpPr txBox="1"/>
          <p:nvPr/>
        </p:nvSpPr>
        <p:spPr>
          <a:xfrm>
            <a:off x="5645446" y="1936085"/>
            <a:ext cx="5142900" cy="3464700"/>
          </a:xfrm>
          <a:prstGeom prst="rect">
            <a:avLst/>
          </a:prstGeom>
          <a:noFill/>
          <a:ln>
            <a:noFill/>
          </a:ln>
        </p:spPr>
        <p:txBody>
          <a:bodyPr spcFirstLastPara="1" wrap="square" lIns="68575" tIns="68575" rIns="68575" bIns="6857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 sz="2200" b="1" i="0" u="none" strike="noStrike" kern="0" cap="none" spc="0" normalizeH="0" baseline="0" noProof="0">
                <a:ln>
                  <a:noFill/>
                </a:ln>
                <a:solidFill>
                  <a:srgbClr val="595959"/>
                </a:solidFill>
                <a:effectLst/>
                <a:uLnTx/>
                <a:uFillTx/>
                <a:latin typeface="Calibri"/>
                <a:ea typeface="Calibri"/>
                <a:cs typeface="Calibri"/>
                <a:sym typeface="Calibri"/>
              </a:rPr>
              <a:t>EHRs</a:t>
            </a:r>
            <a:endParaRPr kumimoji="0" sz="2200" b="1" i="0" u="none" strike="noStrike" kern="0" cap="none" spc="0" normalizeH="0" baseline="0" noProof="0">
              <a:ln>
                <a:noFill/>
              </a:ln>
              <a:solidFill>
                <a:srgbClr val="595959"/>
              </a:solidFill>
              <a:effectLst/>
              <a:uLnTx/>
              <a:uFillTx/>
              <a:latin typeface="Calibri"/>
              <a:ea typeface="Calibri"/>
              <a:cs typeface="Calibri"/>
              <a:sym typeface="Calibri"/>
            </a:endParaRPr>
          </a:p>
          <a:p>
            <a:pPr marL="177800" marR="0" lvl="0" indent="-177800" algn="l" defTabSz="914400" rtl="0" eaLnBrk="1" fontAlgn="auto" latinLnBrk="0" hangingPunct="1">
              <a:lnSpc>
                <a:spcPct val="115000"/>
              </a:lnSpc>
              <a:spcBef>
                <a:spcPts val="0"/>
              </a:spcBef>
              <a:spcAft>
                <a:spcPts val="0"/>
              </a:spcAft>
              <a:buClr>
                <a:srgbClr val="595959"/>
              </a:buClr>
              <a:buSzPts val="2200"/>
              <a:buFont typeface="Arial"/>
              <a:buChar char="•"/>
              <a:tabLst/>
              <a:defRPr/>
            </a:pPr>
            <a:r>
              <a:rPr kumimoji="0" lang="en" sz="2200" b="0" i="0" u="none" strike="noStrike" kern="0" cap="none" spc="0" normalizeH="0" baseline="0" noProof="0">
                <a:ln>
                  <a:noFill/>
                </a:ln>
                <a:solidFill>
                  <a:srgbClr val="595959"/>
                </a:solidFill>
                <a:effectLst/>
                <a:uLnTx/>
                <a:uFillTx/>
                <a:latin typeface="Calibri"/>
                <a:ea typeface="Calibri"/>
                <a:cs typeface="Calibri"/>
                <a:sym typeface="Calibri"/>
              </a:rPr>
              <a:t>269+ </a:t>
            </a:r>
            <a:r>
              <a:rPr kumimoji="0" lang="en" sz="2200" b="0" i="0" u="sng" strike="noStrike" kern="0" cap="none" spc="0" normalizeH="0" baseline="0" noProof="0">
                <a:ln>
                  <a:noFill/>
                </a:ln>
                <a:solidFill>
                  <a:srgbClr val="0563C1"/>
                </a:solidFill>
                <a:effectLst/>
                <a:uLnTx/>
                <a:uFillTx/>
                <a:latin typeface="Calibri"/>
                <a:ea typeface="Calibri"/>
                <a:cs typeface="Calibri"/>
                <a:sym typeface="Calibri"/>
                <a:hlinkClick r:id="rId9"/>
              </a:rPr>
              <a:t>ONC Certified Implementations</a:t>
            </a:r>
            <a:endParaRPr kumimoji="0" sz="2200" b="0" i="0" u="none" strike="noStrike" kern="0" cap="none" spc="0" normalizeH="0" baseline="0" noProof="0">
              <a:ln>
                <a:noFill/>
              </a:ln>
              <a:solidFill>
                <a:srgbClr val="595959"/>
              </a:solidFill>
              <a:effectLst/>
              <a:uLnTx/>
              <a:uFillTx/>
              <a:latin typeface="Calibri"/>
              <a:ea typeface="Calibri"/>
              <a:cs typeface="Calibri"/>
              <a:sym typeface="Calibri"/>
            </a:endParaRPr>
          </a:p>
          <a:p>
            <a:pPr marL="177800" marR="0" lvl="0" indent="-177800" algn="l" defTabSz="914400" rtl="0" eaLnBrk="1" fontAlgn="auto" latinLnBrk="0" hangingPunct="1">
              <a:lnSpc>
                <a:spcPct val="115000"/>
              </a:lnSpc>
              <a:spcBef>
                <a:spcPts val="0"/>
              </a:spcBef>
              <a:spcAft>
                <a:spcPts val="0"/>
              </a:spcAft>
              <a:buClr>
                <a:srgbClr val="595959"/>
              </a:buClr>
              <a:buSzPts val="2200"/>
              <a:buFont typeface="Arial"/>
              <a:buChar char="•"/>
              <a:tabLst/>
              <a:defRPr/>
            </a:pPr>
            <a:r>
              <a:rPr kumimoji="0" lang="en" sz="2200" b="0" i="0" u="none" strike="noStrike" kern="0" cap="none" spc="0" normalizeH="0" baseline="0" noProof="0">
                <a:ln>
                  <a:noFill/>
                </a:ln>
                <a:solidFill>
                  <a:srgbClr val="595959"/>
                </a:solidFill>
                <a:effectLst/>
                <a:uLnTx/>
                <a:uFillTx/>
                <a:latin typeface="Calibri"/>
                <a:ea typeface="Calibri"/>
                <a:cs typeface="Calibri"/>
                <a:sym typeface="Calibri"/>
              </a:rPr>
              <a:t>Including: </a:t>
            </a:r>
            <a:r>
              <a:rPr kumimoji="0" lang="en" sz="2200" b="0" i="0" u="sng" strike="noStrike" kern="0" cap="none" spc="0" normalizeH="0" baseline="0" noProof="0">
                <a:ln>
                  <a:noFill/>
                </a:ln>
                <a:solidFill>
                  <a:srgbClr val="0563C1"/>
                </a:solidFill>
                <a:effectLst/>
                <a:uLnTx/>
                <a:uFillTx/>
                <a:latin typeface="Calibri"/>
                <a:ea typeface="Calibri"/>
                <a:cs typeface="Calibri"/>
                <a:sym typeface="Calibri"/>
                <a:hlinkClick r:id="rId10">
                  <a:extLst>
                    <a:ext uri="{A12FA001-AC4F-418D-AE19-62706E023703}">
                      <ahyp:hlinkClr xmlns:ahyp="http://schemas.microsoft.com/office/drawing/2018/hyperlinkcolor" val="tx"/>
                    </a:ext>
                  </a:extLst>
                </a:hlinkClick>
              </a:rPr>
              <a:t>Epic</a:t>
            </a:r>
            <a:r>
              <a:rPr kumimoji="0" lang="en" sz="2200" b="0" i="0" u="none" strike="noStrike" kern="0" cap="none" spc="0" normalizeH="0" baseline="0" noProof="0">
                <a:ln>
                  <a:noFill/>
                </a:ln>
                <a:solidFill>
                  <a:srgbClr val="595959"/>
                </a:solidFill>
                <a:effectLst/>
                <a:uLnTx/>
                <a:uFillTx/>
                <a:latin typeface="Calibri"/>
                <a:ea typeface="Calibri"/>
                <a:cs typeface="Calibri"/>
                <a:sym typeface="Calibri"/>
              </a:rPr>
              <a:t>, </a:t>
            </a:r>
            <a:r>
              <a:rPr kumimoji="0" lang="en" sz="2200" b="0" i="0" u="sng" strike="noStrike" kern="0" cap="none" spc="0" normalizeH="0" baseline="0" noProof="0">
                <a:ln>
                  <a:noFill/>
                </a:ln>
                <a:solidFill>
                  <a:srgbClr val="0563C1"/>
                </a:solidFill>
                <a:effectLst/>
                <a:uLnTx/>
                <a:uFillTx/>
                <a:latin typeface="Calibri"/>
                <a:ea typeface="Calibri"/>
                <a:cs typeface="Calibri"/>
                <a:sym typeface="Calibri"/>
                <a:hlinkClick r:id="rId11"/>
              </a:rPr>
              <a:t>Cerner</a:t>
            </a:r>
            <a:r>
              <a:rPr kumimoji="0" lang="en" sz="2200" b="0" i="0" u="none" strike="noStrike" kern="0" cap="none" spc="0" normalizeH="0" baseline="0" noProof="0">
                <a:ln>
                  <a:noFill/>
                </a:ln>
                <a:solidFill>
                  <a:srgbClr val="595959"/>
                </a:solidFill>
                <a:effectLst/>
                <a:uLnTx/>
                <a:uFillTx/>
                <a:latin typeface="Calibri"/>
                <a:ea typeface="Calibri"/>
                <a:cs typeface="Calibri"/>
                <a:sym typeface="Calibri"/>
              </a:rPr>
              <a:t> and </a:t>
            </a:r>
            <a:r>
              <a:rPr kumimoji="0" lang="en" sz="2200" b="0" i="0" u="sng" strike="noStrike" kern="0" cap="none" spc="0" normalizeH="0" baseline="0" noProof="0">
                <a:ln>
                  <a:noFill/>
                </a:ln>
                <a:solidFill>
                  <a:srgbClr val="0563C1"/>
                </a:solidFill>
                <a:effectLst/>
                <a:uLnTx/>
                <a:uFillTx/>
                <a:latin typeface="Calibri"/>
                <a:ea typeface="Calibri"/>
                <a:cs typeface="Calibri"/>
                <a:sym typeface="Calibri"/>
                <a:hlinkClick r:id="rId12"/>
              </a:rPr>
              <a:t>Meditech</a:t>
            </a:r>
            <a:endParaRPr kumimoji="0" sz="2200" b="0" i="0" u="none" strike="noStrike" kern="0" cap="none" spc="0" normalizeH="0" baseline="0" noProof="0">
              <a:ln>
                <a:noFill/>
              </a:ln>
              <a:solidFill>
                <a:srgbClr val="595959"/>
              </a:solidFill>
              <a:effectLst/>
              <a:uLnTx/>
              <a:uFillTx/>
              <a:latin typeface="Calibri"/>
              <a:ea typeface="Calibri"/>
              <a:cs typeface="Calibri"/>
              <a:sym typeface="Calibri"/>
            </a:endParaRPr>
          </a:p>
          <a:p>
            <a:pPr marL="17780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200" b="1" i="0" u="none" strike="noStrike" kern="0" cap="none" spc="0" normalizeH="0" baseline="0" noProof="0">
              <a:ln>
                <a:noFill/>
              </a:ln>
              <a:solidFill>
                <a:srgbClr val="595959"/>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2200" b="1" i="0" u="none" strike="noStrike" kern="0" cap="none" spc="0" normalizeH="0" baseline="0" noProof="0">
              <a:ln>
                <a:noFill/>
              </a:ln>
              <a:solidFill>
                <a:srgbClr val="595959"/>
              </a:solidFill>
              <a:effectLst/>
              <a:uLnTx/>
              <a:uFillTx/>
              <a:latin typeface="Calibri"/>
              <a:ea typeface="Calibri"/>
              <a:cs typeface="Calibri"/>
              <a:sym typeface="Calibri"/>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 sz="2200" b="1" i="0" u="none" strike="noStrike" kern="0" cap="none" spc="0" normalizeH="0" baseline="0" noProof="0">
                <a:ln>
                  <a:noFill/>
                </a:ln>
                <a:solidFill>
                  <a:srgbClr val="595959"/>
                </a:solidFill>
                <a:effectLst/>
                <a:uLnTx/>
                <a:uFillTx/>
                <a:latin typeface="Calibri"/>
                <a:ea typeface="Calibri"/>
                <a:cs typeface="Calibri"/>
                <a:sym typeface="Calibri"/>
              </a:rPr>
              <a:t>Payor Data Servers</a:t>
            </a:r>
            <a:endParaRPr kumimoji="0" sz="2200" b="1" i="0" u="none" strike="noStrike" kern="0" cap="none" spc="0" normalizeH="0" baseline="0" noProof="0">
              <a:ln>
                <a:noFill/>
              </a:ln>
              <a:solidFill>
                <a:srgbClr val="595959"/>
              </a:solidFill>
              <a:effectLst/>
              <a:uLnTx/>
              <a:uFillTx/>
              <a:latin typeface="Calibri"/>
              <a:ea typeface="Calibri"/>
              <a:cs typeface="Calibri"/>
              <a:sym typeface="Calibri"/>
            </a:endParaRPr>
          </a:p>
          <a:p>
            <a:pPr marL="177800" marR="0" lvl="0" indent="-177800" algn="l" defTabSz="914400" rtl="0" eaLnBrk="1" fontAlgn="auto" latinLnBrk="0" hangingPunct="1">
              <a:lnSpc>
                <a:spcPct val="115000"/>
              </a:lnSpc>
              <a:spcBef>
                <a:spcPts val="0"/>
              </a:spcBef>
              <a:spcAft>
                <a:spcPts val="0"/>
              </a:spcAft>
              <a:buClr>
                <a:srgbClr val="595959"/>
              </a:buClr>
              <a:buSzPts val="2200"/>
              <a:buFont typeface="Arial"/>
              <a:buChar char="•"/>
              <a:tabLst/>
              <a:defRPr/>
            </a:pPr>
            <a:r>
              <a:rPr kumimoji="0" lang="en" sz="2200" b="0" i="0" u="sng" strike="noStrike" kern="0" cap="none" spc="0" normalizeH="0" baseline="0" noProof="0">
                <a:ln>
                  <a:noFill/>
                </a:ln>
                <a:solidFill>
                  <a:srgbClr val="0563C1"/>
                </a:solidFill>
                <a:effectLst/>
                <a:uLnTx/>
                <a:uFillTx/>
                <a:latin typeface="Calibri"/>
                <a:ea typeface="Calibri"/>
                <a:cs typeface="Calibri"/>
                <a:sym typeface="Calibri"/>
                <a:hlinkClick r:id="rId13">
                  <a:extLst>
                    <a:ext uri="{A12FA001-AC4F-418D-AE19-62706E023703}">
                      <ahyp:hlinkClr xmlns:ahyp="http://schemas.microsoft.com/office/drawing/2018/hyperlinkcolor" val="tx"/>
                    </a:ext>
                  </a:extLst>
                </a:hlinkClick>
              </a:rPr>
              <a:t>CMS ACO Beneficiary Claims Data</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7800" marR="0" lvl="0" indent="-177800" algn="l" defTabSz="914400" rtl="0" eaLnBrk="1" fontAlgn="auto" latinLnBrk="0" hangingPunct="1">
              <a:lnSpc>
                <a:spcPct val="115000"/>
              </a:lnSpc>
              <a:spcBef>
                <a:spcPts val="0"/>
              </a:spcBef>
              <a:spcAft>
                <a:spcPts val="0"/>
              </a:spcAft>
              <a:buClr>
                <a:srgbClr val="595959"/>
              </a:buClr>
              <a:buSzPts val="2200"/>
              <a:buFont typeface="Arial"/>
              <a:buChar char="•"/>
              <a:tabLst/>
              <a:defRPr/>
            </a:pPr>
            <a:r>
              <a:rPr kumimoji="0" lang="en" sz="2200" b="0" i="0" u="sng" strike="noStrike" kern="0" cap="none" spc="0" normalizeH="0" baseline="0" noProof="0">
                <a:ln>
                  <a:noFill/>
                </a:ln>
                <a:solidFill>
                  <a:srgbClr val="0563C1"/>
                </a:solidFill>
                <a:effectLst/>
                <a:uLnTx/>
                <a:uFillTx/>
                <a:latin typeface="Calibri"/>
                <a:ea typeface="Calibri"/>
                <a:cs typeface="Calibri"/>
                <a:sym typeface="Calibri"/>
                <a:hlinkClick r:id="rId14"/>
              </a:rPr>
              <a:t>CMS Claims to Part D Sponsors</a:t>
            </a:r>
            <a:endParaRPr kumimoji="0" sz="2200" b="0" i="0" u="none" strike="noStrike" kern="0" cap="none" spc="0" normalizeH="0" baseline="0" noProof="0">
              <a:ln>
                <a:noFill/>
              </a:ln>
              <a:solidFill>
                <a:srgbClr val="595959"/>
              </a:solidFill>
              <a:effectLst/>
              <a:uLnTx/>
              <a:uFillTx/>
              <a:latin typeface="Calibri"/>
              <a:ea typeface="Calibri"/>
              <a:cs typeface="Calibri"/>
              <a:sym typeface="Calibri"/>
            </a:endParaRPr>
          </a:p>
          <a:p>
            <a:pPr marL="177800" marR="0" lvl="0" indent="-177800" algn="l" defTabSz="914400" rtl="0" eaLnBrk="1" fontAlgn="auto" latinLnBrk="0" hangingPunct="1">
              <a:lnSpc>
                <a:spcPct val="115000"/>
              </a:lnSpc>
              <a:spcBef>
                <a:spcPts val="0"/>
              </a:spcBef>
              <a:spcAft>
                <a:spcPts val="0"/>
              </a:spcAft>
              <a:buClr>
                <a:srgbClr val="595959"/>
              </a:buClr>
              <a:buSzPts val="2200"/>
              <a:buFont typeface="Arial"/>
              <a:buChar char="•"/>
              <a:tabLst/>
              <a:defRPr/>
            </a:pPr>
            <a:r>
              <a:rPr kumimoji="0" lang="en" sz="2200" b="0" i="0" u="sng" strike="noStrike" kern="0" cap="none" spc="0" normalizeH="0" baseline="0" noProof="0">
                <a:ln>
                  <a:noFill/>
                </a:ln>
                <a:solidFill>
                  <a:srgbClr val="0563C1"/>
                </a:solidFill>
                <a:effectLst/>
                <a:uLnTx/>
                <a:uFillTx/>
                <a:latin typeface="Calibri"/>
                <a:ea typeface="Calibri"/>
                <a:cs typeface="Calibri"/>
                <a:sym typeface="Calibri"/>
                <a:hlinkClick r:id="rId15">
                  <a:extLst>
                    <a:ext uri="{A12FA001-AC4F-418D-AE19-62706E023703}">
                      <ahyp:hlinkClr xmlns:ahyp="http://schemas.microsoft.com/office/drawing/2018/hyperlinkcolor" val="tx"/>
                    </a:ext>
                  </a:extLst>
                </a:hlinkClick>
              </a:rPr>
              <a:t>CMS Data at the Point of Care</a:t>
            </a:r>
            <a:endParaRPr kumimoji="0" sz="2200" b="0" i="0" u="none" strike="noStrike" kern="0" cap="none" spc="0" normalizeH="0" baseline="0" noProof="0">
              <a:ln>
                <a:noFill/>
              </a:ln>
              <a:solidFill>
                <a:srgbClr val="595959"/>
              </a:solidFill>
              <a:effectLst/>
              <a:uLnTx/>
              <a:uFillTx/>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body" idx="1"/>
          </p:nvPr>
        </p:nvSpPr>
        <p:spPr>
          <a:xfrm>
            <a:off x="533267" y="1536633"/>
            <a:ext cx="11240100" cy="4555200"/>
          </a:xfrm>
          <a:prstGeom prst="rect">
            <a:avLst/>
          </a:prstGeom>
        </p:spPr>
        <p:txBody>
          <a:bodyPr spcFirstLastPara="1" wrap="square" lIns="121875" tIns="121875" rIns="121875" bIns="121875" anchor="t" anchorCtr="0">
            <a:noAutofit/>
          </a:bodyPr>
          <a:lstStyle/>
          <a:p>
            <a:pPr marL="0" lvl="0" indent="0" algn="l" rtl="0">
              <a:lnSpc>
                <a:spcPct val="120000"/>
              </a:lnSpc>
              <a:spcBef>
                <a:spcPts val="0"/>
              </a:spcBef>
              <a:spcAft>
                <a:spcPts val="0"/>
              </a:spcAft>
              <a:buNone/>
            </a:pPr>
            <a:endParaRPr/>
          </a:p>
          <a:p>
            <a:pPr marL="609600" lvl="0" indent="-425450" algn="l" rtl="0">
              <a:lnSpc>
                <a:spcPct val="150000"/>
              </a:lnSpc>
              <a:spcBef>
                <a:spcPts val="0"/>
              </a:spcBef>
              <a:spcAft>
                <a:spcPts val="0"/>
              </a:spcAft>
              <a:buSzPts val="1900"/>
              <a:buChar char="●"/>
            </a:pPr>
            <a:r>
              <a:rPr lang="en" u="sng">
                <a:solidFill>
                  <a:schemeClr val="hlink"/>
                </a:solidFill>
                <a:hlinkClick r:id="rId3"/>
              </a:rPr>
              <a:t>ONC Inferno Testing</a:t>
            </a:r>
            <a:endParaRPr/>
          </a:p>
          <a:p>
            <a:pPr marL="609600" lvl="0" indent="-425450" algn="l" rtl="0">
              <a:lnSpc>
                <a:spcPct val="150000"/>
              </a:lnSpc>
              <a:spcBef>
                <a:spcPts val="0"/>
              </a:spcBef>
              <a:spcAft>
                <a:spcPts val="0"/>
              </a:spcAft>
              <a:buSzPts val="1900"/>
              <a:buChar char="●"/>
            </a:pPr>
            <a:r>
              <a:rPr lang="en" u="sng">
                <a:solidFill>
                  <a:schemeClr val="hlink"/>
                </a:solidFill>
                <a:hlinkClick r:id="rId4"/>
              </a:rPr>
              <a:t>Server Reference Implementation</a:t>
            </a:r>
            <a:endParaRPr/>
          </a:p>
          <a:p>
            <a:pPr marL="609600" lvl="0" indent="-425450" algn="l" rtl="0">
              <a:lnSpc>
                <a:spcPct val="150000"/>
              </a:lnSpc>
              <a:spcBef>
                <a:spcPts val="0"/>
              </a:spcBef>
              <a:spcAft>
                <a:spcPts val="0"/>
              </a:spcAft>
              <a:buSzPts val="1900"/>
              <a:buChar char="●"/>
            </a:pPr>
            <a:r>
              <a:rPr lang="en" u="sng">
                <a:solidFill>
                  <a:schemeClr val="hlink"/>
                </a:solidFill>
                <a:hlinkClick r:id="rId5"/>
              </a:rPr>
              <a:t>Client Reference Implementation</a:t>
            </a:r>
            <a:endParaRPr/>
          </a:p>
        </p:txBody>
      </p:sp>
      <p:sp>
        <p:nvSpPr>
          <p:cNvPr id="108" name="Google Shape;108;p17"/>
          <p:cNvSpPr txBox="1">
            <a:spLocks noGrp="1"/>
          </p:cNvSpPr>
          <p:nvPr>
            <p:ph type="title"/>
          </p:nvPr>
        </p:nvSpPr>
        <p:spPr>
          <a:xfrm>
            <a:off x="533267" y="840553"/>
            <a:ext cx="10512900" cy="886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91B9"/>
              </a:buClr>
              <a:buSzPts val="3600"/>
              <a:buFont typeface="Calibri"/>
              <a:buNone/>
            </a:pPr>
            <a:r>
              <a:rPr lang="en" sz="3600">
                <a:solidFill>
                  <a:srgbClr val="0091B9"/>
                </a:solidFill>
                <a:latin typeface="Calibri"/>
                <a:ea typeface="Calibri"/>
                <a:cs typeface="Calibri"/>
                <a:sym typeface="Calibri"/>
              </a:rPr>
              <a:t>SMART Bulk Export Developer Tools</a:t>
            </a:r>
            <a:endParaRPr sz="2000">
              <a:solidFill>
                <a:srgbClr val="0091B9"/>
              </a:solidFill>
              <a:latin typeface="Calibri"/>
              <a:ea typeface="Calibri"/>
              <a:cs typeface="Calibri"/>
              <a:sym typeface="Calibri"/>
            </a:endParaRPr>
          </a:p>
          <a:p>
            <a:pPr marL="0" marR="0" lvl="0" indent="0" algn="l" rtl="0">
              <a:lnSpc>
                <a:spcPct val="90000"/>
              </a:lnSpc>
              <a:spcBef>
                <a:spcPts val="0"/>
              </a:spcBef>
              <a:spcAft>
                <a:spcPts val="0"/>
              </a:spcAft>
              <a:buClr>
                <a:srgbClr val="0091B9"/>
              </a:buClr>
              <a:buSzPts val="3600"/>
              <a:buFont typeface="Calibri"/>
              <a:buNone/>
            </a:pPr>
            <a:endParaRPr sz="3600">
              <a:solidFill>
                <a:srgbClr val="0091B9"/>
              </a:solidFill>
              <a:latin typeface="Calibri"/>
              <a:ea typeface="Calibri"/>
              <a:cs typeface="Calibri"/>
              <a:sym typeface="Calibri"/>
            </a:endParaRPr>
          </a:p>
        </p:txBody>
      </p:sp>
      <p:pic>
        <p:nvPicPr>
          <p:cNvPr id="109" name="Google Shape;109;p17" title="Screenshot 2026-01-28 at 10.03.38 AM.png"/>
          <p:cNvPicPr preferRelativeResize="0"/>
          <p:nvPr/>
        </p:nvPicPr>
        <p:blipFill rotWithShape="1">
          <a:blip r:embed="rId6">
            <a:alphaModFix/>
          </a:blip>
          <a:srcRect/>
          <a:stretch/>
        </p:blipFill>
        <p:spPr>
          <a:xfrm>
            <a:off x="6546071" y="1657250"/>
            <a:ext cx="4230257" cy="2424976"/>
          </a:xfrm>
          <a:prstGeom prst="rect">
            <a:avLst/>
          </a:prstGeom>
          <a:noFill/>
          <a:ln w="9525" cap="flat" cmpd="sng">
            <a:solidFill>
              <a:srgbClr val="595959"/>
            </a:solidFill>
            <a:prstDash val="solid"/>
            <a:round/>
            <a:headEnd type="none" w="sm" len="sm"/>
            <a:tailEnd type="none" w="sm" len="sm"/>
          </a:ln>
          <a:effectLst>
            <a:outerShdw blurRad="200025" dist="57150" dir="5400000" algn="bl" rotWithShape="0">
              <a:srgbClr val="000000">
                <a:alpha val="50000"/>
              </a:srgbClr>
            </a:outerShdw>
          </a:effectLst>
        </p:spPr>
      </p:pic>
      <p:pic>
        <p:nvPicPr>
          <p:cNvPr id="110" name="Google Shape;110;p17"/>
          <p:cNvPicPr preferRelativeResize="0"/>
          <p:nvPr/>
        </p:nvPicPr>
        <p:blipFill>
          <a:blip r:embed="rId7">
            <a:alphaModFix/>
          </a:blip>
          <a:stretch>
            <a:fillRect/>
          </a:stretch>
        </p:blipFill>
        <p:spPr>
          <a:xfrm>
            <a:off x="7851150" y="2754049"/>
            <a:ext cx="3564903" cy="2804026"/>
          </a:xfrm>
          <a:prstGeom prst="rect">
            <a:avLst/>
          </a:prstGeom>
          <a:noFill/>
          <a:ln w="9525" cap="flat" cmpd="sng">
            <a:solidFill>
              <a:srgbClr val="595959"/>
            </a:solidFill>
            <a:prstDash val="solid"/>
            <a:round/>
            <a:headEnd type="none" w="sm" len="sm"/>
            <a:tailEnd type="none" w="sm" len="sm"/>
          </a:ln>
          <a:effectLst>
            <a:outerShdw blurRad="200025" dist="57150" dir="5400000" algn="bl" rotWithShape="0">
              <a:srgbClr val="000000">
                <a:alpha val="50000"/>
              </a:srgbClr>
            </a:outerShdw>
          </a:effectLst>
        </p:spPr>
      </p:pic>
      <p:pic>
        <p:nvPicPr>
          <p:cNvPr id="111" name="Google Shape;111;p17"/>
          <p:cNvPicPr preferRelativeResize="0"/>
          <p:nvPr/>
        </p:nvPicPr>
        <p:blipFill rotWithShape="1">
          <a:blip r:embed="rId8">
            <a:alphaModFix/>
          </a:blip>
          <a:srcRect t="1231" r="1263" b="2521"/>
          <a:stretch/>
        </p:blipFill>
        <p:spPr>
          <a:xfrm>
            <a:off x="5683649" y="3993024"/>
            <a:ext cx="3127864" cy="2009599"/>
          </a:xfrm>
          <a:prstGeom prst="rect">
            <a:avLst/>
          </a:prstGeom>
          <a:noFill/>
          <a:ln w="9525" cap="flat" cmpd="sng">
            <a:solidFill>
              <a:srgbClr val="595959"/>
            </a:solidFill>
            <a:prstDash val="solid"/>
            <a:round/>
            <a:headEnd type="none" w="sm" len="sm"/>
            <a:tailEnd type="none" w="sm" len="sm"/>
          </a:ln>
          <a:effectLst>
            <a:outerShdw blurRad="200025" dist="57150" dir="5400000" algn="bl" rotWithShape="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837990" y="514428"/>
            <a:ext cx="10512900" cy="88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91B9"/>
              </a:buClr>
              <a:buSzPts val="3600"/>
              <a:buFont typeface="Calibri"/>
              <a:buNone/>
            </a:pPr>
            <a:r>
              <a:rPr lang="en"/>
              <a:t>Bulk Submit - pre-coordinated data, provider pushes</a:t>
            </a:r>
            <a:endParaRPr/>
          </a:p>
        </p:txBody>
      </p:sp>
      <p:sp>
        <p:nvSpPr>
          <p:cNvPr id="122" name="Google Shape;122;p19"/>
          <p:cNvSpPr/>
          <p:nvPr/>
        </p:nvSpPr>
        <p:spPr>
          <a:xfrm>
            <a:off x="2604600" y="1331325"/>
            <a:ext cx="1547700" cy="4993500"/>
          </a:xfrm>
          <a:prstGeom prst="rect">
            <a:avLst/>
          </a:prstGeom>
          <a:solidFill>
            <a:srgbClr val="0091B9"/>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400" b="1" i="0" u="none" strike="noStrike" kern="0" cap="none" spc="0" normalizeH="0" baseline="0" noProof="0">
                <a:ln>
                  <a:noFill/>
                </a:ln>
                <a:solidFill>
                  <a:srgbClr val="FFFFFF"/>
                </a:solidFill>
                <a:effectLst/>
                <a:uLnTx/>
                <a:uFillTx/>
                <a:latin typeface="Arial"/>
                <a:cs typeface="Arial"/>
                <a:sym typeface="Arial"/>
              </a:rPr>
              <a:t>Bulk Submit Server</a:t>
            </a:r>
            <a:endParaRPr kumimoji="0" sz="1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 sz="1400" b="1" i="0" u="none" strike="noStrike" kern="0" cap="none" spc="0" normalizeH="0" baseline="0" noProof="0">
                <a:ln>
                  <a:noFill/>
                </a:ln>
                <a:solidFill>
                  <a:srgbClr val="FFFFFF"/>
                </a:solidFill>
                <a:effectLst/>
                <a:uLnTx/>
                <a:uFillTx/>
                <a:latin typeface="Arial"/>
                <a:cs typeface="Arial"/>
                <a:sym typeface="Arial"/>
              </a:rPr>
              <a:t>(Data Recipient)</a:t>
            </a:r>
            <a:endParaRPr kumimoji="0" sz="1400" b="1" i="0" u="none" strike="noStrike" kern="0" cap="none" spc="0" normalizeH="0" baseline="0" noProof="0">
              <a:ln>
                <a:noFill/>
              </a:ln>
              <a:solidFill>
                <a:srgbClr val="FFFFFF"/>
              </a:solidFill>
              <a:effectLst/>
              <a:uLnTx/>
              <a:uFillTx/>
              <a:latin typeface="Arial"/>
              <a:cs typeface="Arial"/>
              <a:sym typeface="Arial"/>
            </a:endParaRPr>
          </a:p>
        </p:txBody>
      </p:sp>
      <p:sp>
        <p:nvSpPr>
          <p:cNvPr id="123" name="Google Shape;123;p19"/>
          <p:cNvSpPr/>
          <p:nvPr/>
        </p:nvSpPr>
        <p:spPr>
          <a:xfrm>
            <a:off x="8036675" y="1331325"/>
            <a:ext cx="1547700" cy="4993500"/>
          </a:xfrm>
          <a:prstGeom prst="rect">
            <a:avLst/>
          </a:prstGeom>
          <a:solidFill>
            <a:srgbClr val="0091B9"/>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Arial"/>
                <a:cs typeface="Arial"/>
                <a:sym typeface="Arial"/>
              </a:rPr>
              <a:t>Data Provider</a:t>
            </a:r>
            <a:endParaRPr kumimoji="0" sz="1400" b="1" i="0" u="none" strike="noStrike" kern="0" cap="none" spc="0" normalizeH="0" baseline="0" noProof="0">
              <a:ln>
                <a:noFill/>
              </a:ln>
              <a:solidFill>
                <a:srgbClr val="FFFFFF"/>
              </a:solidFill>
              <a:effectLst/>
              <a:uLnTx/>
              <a:uFillTx/>
              <a:latin typeface="Arial"/>
              <a:cs typeface="Arial"/>
              <a:sym typeface="Arial"/>
            </a:endParaRPr>
          </a:p>
        </p:txBody>
      </p:sp>
      <p:sp>
        <p:nvSpPr>
          <p:cNvPr id="124" name="Google Shape;124;p19"/>
          <p:cNvSpPr/>
          <p:nvPr/>
        </p:nvSpPr>
        <p:spPr>
          <a:xfrm>
            <a:off x="4622841" y="5094193"/>
            <a:ext cx="2943300" cy="627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Status Manifest + Files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9"/>
          <p:cNvSpPr/>
          <p:nvPr/>
        </p:nvSpPr>
        <p:spPr>
          <a:xfrm>
            <a:off x="4622828" y="4363509"/>
            <a:ext cx="2943300" cy="627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Submission Status Poll</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9"/>
          <p:cNvSpPr/>
          <p:nvPr/>
        </p:nvSpPr>
        <p:spPr>
          <a:xfrm>
            <a:off x="4622841" y="2226073"/>
            <a:ext cx="2943300" cy="627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Data Manifest + Metadata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19"/>
          <p:cNvSpPr/>
          <p:nvPr/>
        </p:nvSpPr>
        <p:spPr>
          <a:xfrm>
            <a:off x="4622847" y="3075914"/>
            <a:ext cx="2943300" cy="627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Bulk FHIR Files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19"/>
          <p:cNvSpPr/>
          <p:nvPr/>
        </p:nvSpPr>
        <p:spPr>
          <a:xfrm>
            <a:off x="8360825" y="2476950"/>
            <a:ext cx="899400" cy="835800"/>
          </a:xfrm>
          <a:prstGeom prst="can">
            <a:avLst>
              <a:gd name="adj" fmla="val 25000"/>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9" name="Google Shape;129;p19"/>
          <p:cNvPicPr preferRelativeResize="0"/>
          <p:nvPr/>
        </p:nvPicPr>
        <p:blipFill rotWithShape="1">
          <a:blip r:embed="rId3">
            <a:alphaModFix/>
          </a:blip>
          <a:srcRect r="83182"/>
          <a:stretch/>
        </p:blipFill>
        <p:spPr>
          <a:xfrm>
            <a:off x="7041986" y="3075929"/>
            <a:ext cx="328718" cy="4685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9EAE4D-0E42-5682-2B0E-A35AF34B21E3}"/>
              </a:ext>
            </a:extLst>
          </p:cNvPr>
          <p:cNvSpPr>
            <a:spLocks noGrp="1"/>
          </p:cNvSpPr>
          <p:nvPr>
            <p:ph type="title"/>
          </p:nvPr>
        </p:nvSpPr>
        <p:spPr/>
        <p:txBody>
          <a:bodyPr/>
          <a:lstStyle/>
          <a:p>
            <a:r>
              <a:rPr lang="en-US" b="0" dirty="0"/>
              <a:t>Most hospitals enable standards-based API access to patient information.</a:t>
            </a:r>
          </a:p>
        </p:txBody>
      </p:sp>
      <p:sp>
        <p:nvSpPr>
          <p:cNvPr id="4" name="Text Placeholder 3">
            <a:extLst>
              <a:ext uri="{FF2B5EF4-FFF2-40B4-BE49-F238E27FC236}">
                <a16:creationId xmlns:a16="http://schemas.microsoft.com/office/drawing/2014/main" id="{5FA484AE-B875-A4BC-9C32-39764D482D24}"/>
              </a:ext>
            </a:extLst>
          </p:cNvPr>
          <p:cNvSpPr>
            <a:spLocks noGrp="1"/>
          </p:cNvSpPr>
          <p:nvPr>
            <p:ph type="body" sz="quarter" idx="17"/>
          </p:nvPr>
        </p:nvSpPr>
        <p:spPr/>
        <p:txBody>
          <a:bodyPr/>
          <a:lstStyle/>
          <a:p>
            <a:pPr algn="ctr"/>
            <a:r>
              <a:rPr lang="en-US" dirty="0"/>
              <a:t>Percent of all hospitals that reported using APIs to enable patient access and PGHD submission through apps, 2022-2024.</a:t>
            </a:r>
          </a:p>
        </p:txBody>
      </p:sp>
      <p:graphicFrame>
        <p:nvGraphicFramePr>
          <p:cNvPr id="5" name="Content Placeholder 4">
            <a:extLst>
              <a:ext uri="{FF2B5EF4-FFF2-40B4-BE49-F238E27FC236}">
                <a16:creationId xmlns:a16="http://schemas.microsoft.com/office/drawing/2014/main" id="{DB81E989-B4B6-B31C-C213-D1515FCCFB17}"/>
              </a:ext>
            </a:extLst>
          </p:cNvPr>
          <p:cNvGraphicFramePr>
            <a:graphicFrameLocks noGrp="1"/>
          </p:cNvGraphicFramePr>
          <p:nvPr>
            <p:ph idx="1"/>
            <p:extLst>
              <p:ext uri="{D42A27DB-BD31-4B8C-83A1-F6EECF244321}">
                <p14:modId xmlns:p14="http://schemas.microsoft.com/office/powerpoint/2010/main" val="3785791299"/>
              </p:ext>
            </p:extLst>
          </p:nvPr>
        </p:nvGraphicFramePr>
        <p:xfrm>
          <a:off x="457200" y="2368550"/>
          <a:ext cx="11282363" cy="39179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DD5C99C1-4D18-BD3B-7C57-B4DA13B23131}"/>
              </a:ext>
            </a:extLst>
          </p:cNvPr>
          <p:cNvSpPr txBox="1"/>
          <p:nvPr/>
        </p:nvSpPr>
        <p:spPr bwMode="gray">
          <a:xfrm>
            <a:off x="6530196" y="6286500"/>
            <a:ext cx="5451643" cy="519746"/>
          </a:xfrm>
          <a:prstGeom prst="rect">
            <a:avLst/>
          </a:prstGeom>
        </p:spPr>
        <p:txBody>
          <a:bodyPr wrap="square" lIns="45720" tIns="45720" rIns="45720" bIns="45720" rtlCol="0">
            <a:noAutofit/>
          </a:bodyPr>
          <a:lstStyle/>
          <a:p>
            <a:pPr algn="l">
              <a:lnSpc>
                <a:spcPct val="90000"/>
              </a:lnSpc>
              <a:spcBef>
                <a:spcPts val="1000"/>
              </a:spcBef>
            </a:pPr>
            <a:r>
              <a:rPr lang="en-US" sz="1200" dirty="0">
                <a:solidFill>
                  <a:schemeClr val="tx2">
                    <a:lumMod val="75000"/>
                  </a:schemeClr>
                </a:solidFill>
              </a:rPr>
              <a:t>Source: American Hospital Association Information Technology Survey, 2024</a:t>
            </a:r>
          </a:p>
          <a:p>
            <a:pPr>
              <a:lnSpc>
                <a:spcPct val="90000"/>
              </a:lnSpc>
              <a:spcBef>
                <a:spcPts val="1000"/>
              </a:spcBef>
            </a:pPr>
            <a:r>
              <a:rPr lang="en-US" sz="1200" dirty="0">
                <a:solidFill>
                  <a:schemeClr val="tx2">
                    <a:lumMod val="75000"/>
                  </a:schemeClr>
                </a:solidFill>
              </a:rPr>
              <a:t>Note: </a:t>
            </a:r>
            <a:r>
              <a:rPr lang="en-US" sz="1200" dirty="0"/>
              <a:t> </a:t>
            </a:r>
            <a:r>
              <a:rPr lang="en-US" sz="1200" dirty="0">
                <a:solidFill>
                  <a:schemeClr val="tx2">
                    <a:lumMod val="75000"/>
                  </a:schemeClr>
                </a:solidFill>
              </a:rPr>
              <a:t>*Significantly different from prior year.</a:t>
            </a:r>
          </a:p>
        </p:txBody>
      </p:sp>
    </p:spTree>
    <p:extLst>
      <p:ext uri="{BB962C8B-B14F-4D97-AF65-F5344CB8AC3E}">
        <p14:creationId xmlns:p14="http://schemas.microsoft.com/office/powerpoint/2010/main" val="1509444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837990" y="514428"/>
            <a:ext cx="10512900" cy="88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91B9"/>
              </a:buClr>
              <a:buSzPts val="3600"/>
              <a:buFont typeface="Calibri"/>
              <a:buNone/>
            </a:pPr>
            <a:r>
              <a:rPr lang="en"/>
              <a:t>Bulk Publish - relatively static data, one-to-many</a:t>
            </a:r>
            <a:endParaRPr/>
          </a:p>
        </p:txBody>
      </p:sp>
      <p:sp>
        <p:nvSpPr>
          <p:cNvPr id="142" name="Google Shape;142;p21"/>
          <p:cNvSpPr/>
          <p:nvPr/>
        </p:nvSpPr>
        <p:spPr>
          <a:xfrm>
            <a:off x="2604625" y="1331325"/>
            <a:ext cx="1547700" cy="1421100"/>
          </a:xfrm>
          <a:prstGeom prst="rect">
            <a:avLst/>
          </a:prstGeom>
          <a:solidFill>
            <a:srgbClr val="0091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Arial"/>
                <a:cs typeface="Arial"/>
                <a:sym typeface="Arial"/>
              </a:rPr>
              <a:t>Data </a:t>
            </a:r>
            <a:endParaRPr kumimoji="0" sz="1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Arial"/>
                <a:cs typeface="Arial"/>
                <a:sym typeface="Arial"/>
              </a:rPr>
              <a:t>Requester</a:t>
            </a:r>
            <a:endParaRPr kumimoji="0" sz="1400" b="1" i="0" u="none" strike="noStrike" kern="0" cap="none" spc="0" normalizeH="0" baseline="0" noProof="0">
              <a:ln>
                <a:noFill/>
              </a:ln>
              <a:solidFill>
                <a:srgbClr val="FFFFFF"/>
              </a:solidFill>
              <a:effectLst/>
              <a:uLnTx/>
              <a:uFillTx/>
              <a:latin typeface="Arial"/>
              <a:cs typeface="Arial"/>
              <a:sym typeface="Arial"/>
            </a:endParaRPr>
          </a:p>
        </p:txBody>
      </p:sp>
      <p:sp>
        <p:nvSpPr>
          <p:cNvPr id="143" name="Google Shape;143;p21"/>
          <p:cNvSpPr/>
          <p:nvPr/>
        </p:nvSpPr>
        <p:spPr>
          <a:xfrm>
            <a:off x="8036675" y="1331325"/>
            <a:ext cx="1547700" cy="4993500"/>
          </a:xfrm>
          <a:prstGeom prst="rect">
            <a:avLst/>
          </a:prstGeom>
          <a:solidFill>
            <a:srgbClr val="0091B9"/>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Arial"/>
                <a:cs typeface="Arial"/>
                <a:sym typeface="Arial"/>
              </a:rPr>
              <a:t>Web / FHIR Server</a:t>
            </a:r>
            <a:endParaRPr kumimoji="0" sz="1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Arial"/>
                <a:cs typeface="Arial"/>
                <a:sym typeface="Arial"/>
              </a:rPr>
              <a:t>(Data Provider)</a:t>
            </a:r>
            <a:endParaRPr kumimoji="0" sz="1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FFFFFF"/>
              </a:solidFill>
              <a:effectLst/>
              <a:uLnTx/>
              <a:uFillTx/>
              <a:latin typeface="Arial"/>
              <a:cs typeface="Arial"/>
              <a:sym typeface="Arial"/>
            </a:endParaRPr>
          </a:p>
        </p:txBody>
      </p:sp>
      <p:sp>
        <p:nvSpPr>
          <p:cNvPr id="144" name="Google Shape;144;p21"/>
          <p:cNvSpPr/>
          <p:nvPr/>
        </p:nvSpPr>
        <p:spPr>
          <a:xfrm>
            <a:off x="4622841" y="1401223"/>
            <a:ext cx="2943300" cy="627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Data Manifest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1"/>
          <p:cNvSpPr/>
          <p:nvPr/>
        </p:nvSpPr>
        <p:spPr>
          <a:xfrm>
            <a:off x="4622847" y="2110530"/>
            <a:ext cx="2943300" cy="627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Bulk FHIR Files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1"/>
          <p:cNvSpPr/>
          <p:nvPr/>
        </p:nvSpPr>
        <p:spPr>
          <a:xfrm>
            <a:off x="8360825" y="2476950"/>
            <a:ext cx="899400" cy="835800"/>
          </a:xfrm>
          <a:prstGeom prst="can">
            <a:avLst>
              <a:gd name="adj" fmla="val 25000"/>
            </a:avLst>
          </a:pr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1"/>
          <p:cNvSpPr/>
          <p:nvPr/>
        </p:nvSpPr>
        <p:spPr>
          <a:xfrm>
            <a:off x="2560250" y="3117521"/>
            <a:ext cx="1547700" cy="1421100"/>
          </a:xfrm>
          <a:prstGeom prst="rect">
            <a:avLst/>
          </a:prstGeom>
          <a:solidFill>
            <a:srgbClr val="0091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Arial"/>
                <a:cs typeface="Arial"/>
                <a:sym typeface="Arial"/>
              </a:rPr>
              <a:t>Data </a:t>
            </a:r>
            <a:endParaRPr kumimoji="0" sz="1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Arial"/>
                <a:cs typeface="Arial"/>
                <a:sym typeface="Arial"/>
              </a:rPr>
              <a:t>Requester</a:t>
            </a:r>
            <a:endParaRPr kumimoji="0" sz="1400" b="1" i="0" u="none" strike="noStrike" kern="0" cap="none" spc="0" normalizeH="0" baseline="0" noProof="0">
              <a:ln>
                <a:noFill/>
              </a:ln>
              <a:solidFill>
                <a:srgbClr val="FFFFFF"/>
              </a:solidFill>
              <a:effectLst/>
              <a:uLnTx/>
              <a:uFillTx/>
              <a:latin typeface="Arial"/>
              <a:cs typeface="Arial"/>
              <a:sym typeface="Arial"/>
            </a:endParaRPr>
          </a:p>
        </p:txBody>
      </p:sp>
      <p:sp>
        <p:nvSpPr>
          <p:cNvPr id="148" name="Google Shape;148;p21"/>
          <p:cNvSpPr/>
          <p:nvPr/>
        </p:nvSpPr>
        <p:spPr>
          <a:xfrm>
            <a:off x="2560250" y="4903718"/>
            <a:ext cx="1547700" cy="1421100"/>
          </a:xfrm>
          <a:prstGeom prst="rect">
            <a:avLst/>
          </a:prstGeom>
          <a:solidFill>
            <a:srgbClr val="0091B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Arial"/>
                <a:cs typeface="Arial"/>
                <a:sym typeface="Arial"/>
              </a:rPr>
              <a:t>Data </a:t>
            </a:r>
            <a:endParaRPr kumimoji="0" sz="1400" b="1" i="0" u="none" strike="noStrike" kern="0" cap="none" spc="0" normalizeH="0" baseline="0" noProof="0">
              <a:ln>
                <a:noFill/>
              </a:ln>
              <a:solidFill>
                <a:srgbClr val="FFFFFF"/>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a:ln>
                  <a:noFill/>
                </a:ln>
                <a:solidFill>
                  <a:srgbClr val="FFFFFF"/>
                </a:solidFill>
                <a:effectLst/>
                <a:uLnTx/>
                <a:uFillTx/>
                <a:latin typeface="Arial"/>
                <a:cs typeface="Arial"/>
                <a:sym typeface="Arial"/>
              </a:rPr>
              <a:t>Requester</a:t>
            </a:r>
            <a:endParaRPr kumimoji="0" sz="1400" b="1" i="0" u="none" strike="noStrike" kern="0" cap="none" spc="0" normalizeH="0" baseline="0" noProof="0">
              <a:ln>
                <a:noFill/>
              </a:ln>
              <a:solidFill>
                <a:srgbClr val="FFFFFF"/>
              </a:solidFill>
              <a:effectLst/>
              <a:uLnTx/>
              <a:uFillTx/>
              <a:latin typeface="Arial"/>
              <a:cs typeface="Arial"/>
              <a:sym typeface="Arial"/>
            </a:endParaRPr>
          </a:p>
        </p:txBody>
      </p:sp>
      <p:sp>
        <p:nvSpPr>
          <p:cNvPr id="149" name="Google Shape;149;p21"/>
          <p:cNvSpPr/>
          <p:nvPr/>
        </p:nvSpPr>
        <p:spPr>
          <a:xfrm>
            <a:off x="4600653" y="3178361"/>
            <a:ext cx="2943300" cy="627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Data Manifest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1"/>
          <p:cNvSpPr/>
          <p:nvPr/>
        </p:nvSpPr>
        <p:spPr>
          <a:xfrm>
            <a:off x="4600660" y="3887668"/>
            <a:ext cx="2943300" cy="627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Bulk FHIR Files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1"/>
          <p:cNvSpPr/>
          <p:nvPr/>
        </p:nvSpPr>
        <p:spPr>
          <a:xfrm>
            <a:off x="4600666" y="4955486"/>
            <a:ext cx="2943300" cy="627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Data Manifest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1"/>
          <p:cNvSpPr/>
          <p:nvPr/>
        </p:nvSpPr>
        <p:spPr>
          <a:xfrm>
            <a:off x="4600672" y="5664793"/>
            <a:ext cx="2943300" cy="6276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Bulk FHIR Files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53" name="Google Shape;153;p21"/>
          <p:cNvPicPr preferRelativeResize="0"/>
          <p:nvPr/>
        </p:nvPicPr>
        <p:blipFill rotWithShape="1">
          <a:blip r:embed="rId3">
            <a:alphaModFix/>
          </a:blip>
          <a:srcRect r="83182"/>
          <a:stretch/>
        </p:blipFill>
        <p:spPr>
          <a:xfrm>
            <a:off x="7078511" y="2110529"/>
            <a:ext cx="328718" cy="468574"/>
          </a:xfrm>
          <a:prstGeom prst="rect">
            <a:avLst/>
          </a:prstGeom>
          <a:noFill/>
          <a:ln>
            <a:noFill/>
          </a:ln>
        </p:spPr>
      </p:pic>
      <p:pic>
        <p:nvPicPr>
          <p:cNvPr id="154" name="Google Shape;154;p21"/>
          <p:cNvPicPr preferRelativeResize="0"/>
          <p:nvPr/>
        </p:nvPicPr>
        <p:blipFill rotWithShape="1">
          <a:blip r:embed="rId3">
            <a:alphaModFix/>
          </a:blip>
          <a:srcRect r="83182"/>
          <a:stretch/>
        </p:blipFill>
        <p:spPr>
          <a:xfrm>
            <a:off x="7078511" y="3887666"/>
            <a:ext cx="328718" cy="468574"/>
          </a:xfrm>
          <a:prstGeom prst="rect">
            <a:avLst/>
          </a:prstGeom>
          <a:noFill/>
          <a:ln>
            <a:noFill/>
          </a:ln>
        </p:spPr>
      </p:pic>
      <p:pic>
        <p:nvPicPr>
          <p:cNvPr id="155" name="Google Shape;155;p21"/>
          <p:cNvPicPr preferRelativeResize="0"/>
          <p:nvPr/>
        </p:nvPicPr>
        <p:blipFill rotWithShape="1">
          <a:blip r:embed="rId3">
            <a:alphaModFix/>
          </a:blip>
          <a:srcRect r="83182"/>
          <a:stretch/>
        </p:blipFill>
        <p:spPr>
          <a:xfrm>
            <a:off x="7078511" y="5664841"/>
            <a:ext cx="328718" cy="4685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a:spLocks noGrp="1"/>
          </p:cNvSpPr>
          <p:nvPr>
            <p:ph type="title"/>
          </p:nvPr>
        </p:nvSpPr>
        <p:spPr>
          <a:xfrm>
            <a:off x="837990" y="1043753"/>
            <a:ext cx="10512900" cy="88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91B9"/>
              </a:buClr>
              <a:buSzPts val="3600"/>
              <a:buFont typeface="Calibri"/>
              <a:buNone/>
            </a:pPr>
            <a:r>
              <a:rPr lang="en"/>
              <a:t>Bulk operations are part of a FHIR data pipeline</a:t>
            </a:r>
            <a:endParaRPr sz="2800">
              <a:solidFill>
                <a:srgbClr val="595959"/>
              </a:solidFill>
            </a:endParaRPr>
          </a:p>
          <a:p>
            <a:pPr marL="0" lvl="0" indent="0" algn="l" rtl="0">
              <a:lnSpc>
                <a:spcPct val="90000"/>
              </a:lnSpc>
              <a:spcBef>
                <a:spcPts val="0"/>
              </a:spcBef>
              <a:spcAft>
                <a:spcPts val="0"/>
              </a:spcAft>
              <a:buClr>
                <a:srgbClr val="0091B9"/>
              </a:buClr>
              <a:buSzPts val="3600"/>
              <a:buFont typeface="Calibri"/>
              <a:buNone/>
            </a:pPr>
            <a:endParaRPr/>
          </a:p>
        </p:txBody>
      </p:sp>
      <p:sp>
        <p:nvSpPr>
          <p:cNvPr id="166" name="Google Shape;166;p23"/>
          <p:cNvSpPr txBox="1">
            <a:spLocks noGrp="1"/>
          </p:cNvSpPr>
          <p:nvPr>
            <p:ph type="body" idx="1"/>
          </p:nvPr>
        </p:nvSpPr>
        <p:spPr>
          <a:xfrm>
            <a:off x="837990" y="1930550"/>
            <a:ext cx="10512900" cy="4063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
              <a:t>A few highlights:</a:t>
            </a:r>
            <a:endParaRPr/>
          </a:p>
          <a:p>
            <a:pPr marL="0" lvl="0" indent="0" algn="l" rtl="0">
              <a:lnSpc>
                <a:spcPct val="115000"/>
              </a:lnSpc>
              <a:spcBef>
                <a:spcPts val="2000"/>
              </a:spcBef>
              <a:spcAft>
                <a:spcPts val="0"/>
              </a:spcAft>
              <a:buNone/>
            </a:pPr>
            <a:r>
              <a:rPr lang="en" sz="2400" u="sng">
                <a:solidFill>
                  <a:schemeClr val="hlink"/>
                </a:solidFill>
                <a:hlinkClick r:id="rId3"/>
              </a:rPr>
              <a:t>SQL-on-FHIR specification</a:t>
            </a:r>
            <a:r>
              <a:rPr lang="en" sz="2400"/>
              <a:t> and (</a:t>
            </a:r>
            <a:r>
              <a:rPr lang="en" sz="2400" u="sng">
                <a:solidFill>
                  <a:schemeClr val="hlink"/>
                </a:solidFill>
                <a:hlinkClick r:id="rId4"/>
              </a:rPr>
              <a:t>overview videos</a:t>
            </a:r>
            <a:r>
              <a:rPr lang="en" sz="2400"/>
              <a:t>, </a:t>
            </a:r>
            <a:r>
              <a:rPr lang="en" sz="2400" u="sng">
                <a:solidFill>
                  <a:schemeClr val="hlink"/>
                </a:solidFill>
                <a:hlinkClick r:id="rId5"/>
              </a:rPr>
              <a:t>implementation list</a:t>
            </a:r>
            <a:r>
              <a:rPr lang="en" sz="2400"/>
              <a:t>)</a:t>
            </a:r>
            <a:endParaRPr sz="2400"/>
          </a:p>
          <a:p>
            <a:pPr marL="0" lvl="0" indent="0" algn="l" rtl="0">
              <a:lnSpc>
                <a:spcPct val="115000"/>
              </a:lnSpc>
              <a:spcBef>
                <a:spcPts val="2000"/>
              </a:spcBef>
              <a:spcAft>
                <a:spcPts val="0"/>
              </a:spcAft>
              <a:buNone/>
            </a:pPr>
            <a:r>
              <a:rPr lang="en" sz="2400" u="sng">
                <a:solidFill>
                  <a:schemeClr val="hlink"/>
                </a:solidFill>
                <a:hlinkClick r:id="rId6"/>
              </a:rPr>
              <a:t>Microsoft Bulk FHIR anonymization engine</a:t>
            </a:r>
            <a:r>
              <a:rPr lang="en" sz="2400"/>
              <a:t> (open source)</a:t>
            </a:r>
            <a:endParaRPr sz="2400"/>
          </a:p>
          <a:p>
            <a:pPr marL="0" lvl="0" indent="0" algn="l" rtl="0">
              <a:lnSpc>
                <a:spcPct val="115000"/>
              </a:lnSpc>
              <a:spcBef>
                <a:spcPts val="2000"/>
              </a:spcBef>
              <a:spcAft>
                <a:spcPts val="2000"/>
              </a:spcAft>
              <a:buNone/>
            </a:pPr>
            <a:r>
              <a:rPr lang="en" sz="2400" u="sng">
                <a:solidFill>
                  <a:schemeClr val="hlink"/>
                </a:solidFill>
                <a:hlinkClick r:id="rId7"/>
              </a:rPr>
              <a:t>FHIR-native data quality metrics</a:t>
            </a:r>
            <a:r>
              <a:rPr lang="en" sz="2400"/>
              <a:t> (ONC LEAP Award recipient, open source)</a:t>
            </a:r>
            <a:endParaRPr sz="2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txBox="1">
            <a:spLocks noGrp="1"/>
          </p:cNvSpPr>
          <p:nvPr>
            <p:ph type="title"/>
          </p:nvPr>
        </p:nvSpPr>
        <p:spPr>
          <a:xfrm>
            <a:off x="837990" y="1043753"/>
            <a:ext cx="10512900" cy="88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91B9"/>
              </a:buClr>
              <a:buSzPts val="3600"/>
              <a:buFont typeface="Calibri"/>
              <a:buNone/>
            </a:pPr>
            <a:r>
              <a:rPr lang="en"/>
              <a:t>Next Steps</a:t>
            </a:r>
            <a:endParaRPr sz="2800">
              <a:solidFill>
                <a:srgbClr val="595959"/>
              </a:solidFill>
            </a:endParaRPr>
          </a:p>
          <a:p>
            <a:pPr marL="0" lvl="0" indent="0" algn="l" rtl="0">
              <a:lnSpc>
                <a:spcPct val="90000"/>
              </a:lnSpc>
              <a:spcBef>
                <a:spcPts val="0"/>
              </a:spcBef>
              <a:spcAft>
                <a:spcPts val="0"/>
              </a:spcAft>
              <a:buClr>
                <a:srgbClr val="0091B9"/>
              </a:buClr>
              <a:buSzPts val="3600"/>
              <a:buFont typeface="Calibri"/>
              <a:buNone/>
            </a:pPr>
            <a:endParaRPr/>
          </a:p>
        </p:txBody>
      </p:sp>
      <p:sp>
        <p:nvSpPr>
          <p:cNvPr id="172" name="Google Shape;172;p24"/>
          <p:cNvSpPr txBox="1">
            <a:spLocks noGrp="1"/>
          </p:cNvSpPr>
          <p:nvPr>
            <p:ph type="body" idx="1"/>
          </p:nvPr>
        </p:nvSpPr>
        <p:spPr>
          <a:xfrm>
            <a:off x="837990" y="1930550"/>
            <a:ext cx="10512900" cy="4063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 sz="2400" dirty="0"/>
              <a:t>Finalize Bulk Submit and Bulk Publish design (Argonaut led community effort)</a:t>
            </a:r>
            <a:endParaRPr sz="2400" dirty="0"/>
          </a:p>
          <a:p>
            <a:pPr marL="0" lvl="0" indent="0" algn="l" rtl="0">
              <a:lnSpc>
                <a:spcPct val="115000"/>
              </a:lnSpc>
              <a:spcBef>
                <a:spcPts val="2000"/>
              </a:spcBef>
              <a:spcAft>
                <a:spcPts val="0"/>
              </a:spcAft>
              <a:buNone/>
            </a:pPr>
            <a:r>
              <a:rPr lang="en" sz="2400" dirty="0"/>
              <a:t>Wider support for Bulk Export spec features including API based group creation, exports organized by patients, and additional filters such as _since (implementers, regulators)</a:t>
            </a:r>
            <a:endParaRPr sz="2400" dirty="0"/>
          </a:p>
          <a:p>
            <a:pPr marL="0" lvl="0" indent="0" algn="l" rtl="0">
              <a:lnSpc>
                <a:spcPct val="115000"/>
              </a:lnSpc>
              <a:spcBef>
                <a:spcPts val="2000"/>
              </a:spcBef>
              <a:spcAft>
                <a:spcPts val="2000"/>
              </a:spcAft>
              <a:buNone/>
            </a:pPr>
            <a:r>
              <a:rPr lang="en" sz="2400" dirty="0"/>
              <a:t>Big datasets are important - focus on Bulk Export performance tracking and improvement (implementers, regulators)</a:t>
            </a:r>
            <a:endParaRPr sz="24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5"/>
          <p:cNvSpPr/>
          <p:nvPr/>
        </p:nvSpPr>
        <p:spPr>
          <a:xfrm>
            <a:off x="8047888" y="2138100"/>
            <a:ext cx="3631500" cy="4063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25"/>
          <p:cNvSpPr txBox="1">
            <a:spLocks noGrp="1"/>
          </p:cNvSpPr>
          <p:nvPr>
            <p:ph type="title"/>
          </p:nvPr>
        </p:nvSpPr>
        <p:spPr>
          <a:xfrm>
            <a:off x="837990" y="1043753"/>
            <a:ext cx="10512900" cy="886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91B9"/>
              </a:buClr>
              <a:buSzPts val="3600"/>
              <a:buFont typeface="Calibri"/>
              <a:buNone/>
            </a:pPr>
            <a:r>
              <a:rPr lang="en"/>
              <a:t>FHIR Bulk Data Implementation Guides</a:t>
            </a:r>
            <a:endParaRPr sz="2800">
              <a:solidFill>
                <a:srgbClr val="595959"/>
              </a:solidFill>
            </a:endParaRPr>
          </a:p>
          <a:p>
            <a:pPr marL="0" lvl="0" indent="0" algn="l" rtl="0">
              <a:lnSpc>
                <a:spcPct val="90000"/>
              </a:lnSpc>
              <a:spcBef>
                <a:spcPts val="0"/>
              </a:spcBef>
              <a:spcAft>
                <a:spcPts val="0"/>
              </a:spcAft>
              <a:buClr>
                <a:srgbClr val="0091B9"/>
              </a:buClr>
              <a:buSzPts val="3600"/>
              <a:buFont typeface="Calibri"/>
              <a:buNone/>
            </a:pPr>
            <a:endParaRPr/>
          </a:p>
        </p:txBody>
      </p:sp>
      <p:sp>
        <p:nvSpPr>
          <p:cNvPr id="179" name="Google Shape;179;p25"/>
          <p:cNvSpPr txBox="1">
            <a:spLocks noGrp="1"/>
          </p:cNvSpPr>
          <p:nvPr>
            <p:ph type="body" idx="1"/>
          </p:nvPr>
        </p:nvSpPr>
        <p:spPr>
          <a:xfrm>
            <a:off x="837995" y="1955850"/>
            <a:ext cx="5488500" cy="4063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 sz="2400" u="sng">
                <a:solidFill>
                  <a:schemeClr val="hlink"/>
                </a:solidFill>
                <a:hlinkClick r:id="rId3"/>
              </a:rPr>
              <a:t>Bulk Data Export Operation</a:t>
            </a:r>
            <a:endParaRPr sz="2400"/>
          </a:p>
          <a:p>
            <a:pPr marL="0" lvl="0" indent="0" algn="l" rtl="0">
              <a:lnSpc>
                <a:spcPct val="115000"/>
              </a:lnSpc>
              <a:spcBef>
                <a:spcPts val="2000"/>
              </a:spcBef>
              <a:spcAft>
                <a:spcPts val="0"/>
              </a:spcAft>
              <a:buNone/>
            </a:pPr>
            <a:r>
              <a:rPr lang="en" sz="2400" u="sng">
                <a:solidFill>
                  <a:schemeClr val="hlink"/>
                </a:solidFill>
                <a:hlinkClick r:id="rId4"/>
              </a:rPr>
              <a:t>Draft Bulk Submit Operation</a:t>
            </a:r>
            <a:endParaRPr sz="2400"/>
          </a:p>
          <a:p>
            <a:pPr marL="0" lvl="0" indent="0" algn="l" rtl="0">
              <a:lnSpc>
                <a:spcPct val="115000"/>
              </a:lnSpc>
              <a:spcBef>
                <a:spcPts val="2000"/>
              </a:spcBef>
              <a:spcAft>
                <a:spcPts val="2000"/>
              </a:spcAft>
              <a:buNone/>
            </a:pPr>
            <a:r>
              <a:rPr lang="en" sz="2400" u="sng">
                <a:solidFill>
                  <a:schemeClr val="hlink"/>
                </a:solidFill>
                <a:hlinkClick r:id="rId5"/>
              </a:rPr>
              <a:t>Draft Bulk Publish Operation</a:t>
            </a:r>
            <a:endParaRPr sz="2400"/>
          </a:p>
        </p:txBody>
      </p:sp>
      <p:pic>
        <p:nvPicPr>
          <p:cNvPr id="180" name="Google Shape;180;p25" title="Screenshot 2026-02-02 at 2.53.28 PM.png"/>
          <p:cNvPicPr preferRelativeResize="0"/>
          <p:nvPr/>
        </p:nvPicPr>
        <p:blipFill>
          <a:blip r:embed="rId6">
            <a:alphaModFix/>
          </a:blip>
          <a:stretch>
            <a:fillRect/>
          </a:stretch>
        </p:blipFill>
        <p:spPr>
          <a:xfrm>
            <a:off x="8376375" y="3061475"/>
            <a:ext cx="2974525" cy="2957574"/>
          </a:xfrm>
          <a:prstGeom prst="rect">
            <a:avLst/>
          </a:prstGeom>
          <a:noFill/>
          <a:ln>
            <a:noFill/>
          </a:ln>
        </p:spPr>
      </p:pic>
      <p:sp>
        <p:nvSpPr>
          <p:cNvPr id="181" name="Google Shape;181;p25"/>
          <p:cNvSpPr txBox="1">
            <a:spLocks noGrp="1"/>
          </p:cNvSpPr>
          <p:nvPr>
            <p:ph type="body" idx="1"/>
          </p:nvPr>
        </p:nvSpPr>
        <p:spPr>
          <a:xfrm>
            <a:off x="8376375" y="2239775"/>
            <a:ext cx="2847000" cy="8868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None/>
            </a:pPr>
            <a:r>
              <a:rPr lang="en" sz="2100" u="sng">
                <a:solidFill>
                  <a:schemeClr val="hlink"/>
                </a:solidFill>
                <a:hlinkClick r:id="rId7"/>
              </a:rPr>
              <a:t>This Slide Deck</a:t>
            </a:r>
            <a:r>
              <a:rPr lang="en" sz="2100"/>
              <a:t> </a:t>
            </a:r>
            <a:endParaRPr sz="2100"/>
          </a:p>
          <a:p>
            <a:pPr marL="0" lvl="0" indent="0" algn="ctr" rtl="0">
              <a:lnSpc>
                <a:spcPct val="115000"/>
              </a:lnSpc>
              <a:spcBef>
                <a:spcPts val="0"/>
              </a:spcBef>
              <a:spcAft>
                <a:spcPts val="0"/>
              </a:spcAft>
              <a:buNone/>
            </a:pPr>
            <a:r>
              <a:rPr lang="en" sz="2100"/>
              <a:t>(plus bonus slides)</a:t>
            </a:r>
            <a:endParaRPr sz="21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7961FBA-BF2A-2403-3153-994BBE03F760}"/>
              </a:ext>
            </a:extLst>
          </p:cNvPr>
          <p:cNvSpPr>
            <a:spLocks noGrp="1"/>
          </p:cNvSpPr>
          <p:nvPr>
            <p:ph type="body" sz="quarter" idx="10"/>
          </p:nvPr>
        </p:nvSpPr>
        <p:spPr/>
        <p:txBody>
          <a:bodyPr/>
          <a:lstStyle/>
          <a:p>
            <a:r>
              <a:rPr lang="en-US" dirty="0"/>
              <a:t>Mark Kramer, MITRE Corporation</a:t>
            </a:r>
          </a:p>
        </p:txBody>
      </p:sp>
      <p:sp>
        <p:nvSpPr>
          <p:cNvPr id="4" name="Title 3">
            <a:extLst>
              <a:ext uri="{FF2B5EF4-FFF2-40B4-BE49-F238E27FC236}">
                <a16:creationId xmlns:a16="http://schemas.microsoft.com/office/drawing/2014/main" id="{726AFE79-EC8B-6743-F6CC-82B38B9804FC}"/>
              </a:ext>
            </a:extLst>
          </p:cNvPr>
          <p:cNvSpPr>
            <a:spLocks noGrp="1"/>
          </p:cNvSpPr>
          <p:nvPr>
            <p:ph type="ctrTitle"/>
          </p:nvPr>
        </p:nvSpPr>
        <p:spPr/>
        <p:txBody>
          <a:bodyPr/>
          <a:lstStyle/>
          <a:p>
            <a:r>
              <a:rPr lang="en-US" dirty="0"/>
              <a:t>APIs and AI</a:t>
            </a:r>
          </a:p>
        </p:txBody>
      </p:sp>
    </p:spTree>
    <p:extLst>
      <p:ext uri="{BB962C8B-B14F-4D97-AF65-F5344CB8AC3E}">
        <p14:creationId xmlns:p14="http://schemas.microsoft.com/office/powerpoint/2010/main" val="2159210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47ED077-9A02-5EAA-EE1C-DA3BF84BE0BA}"/>
              </a:ext>
            </a:extLst>
          </p:cNvPr>
          <p:cNvSpPr>
            <a:spLocks noGrp="1"/>
          </p:cNvSpPr>
          <p:nvPr>
            <p:ph type="ctrTitle"/>
          </p:nvPr>
        </p:nvSpPr>
        <p:spPr>
          <a:xfrm>
            <a:off x="685621" y="1219775"/>
            <a:ext cx="10450424" cy="2009197"/>
          </a:xfrm>
        </p:spPr>
        <p:txBody>
          <a:bodyPr/>
          <a:lstStyle/>
          <a:p>
            <a:r>
              <a:rPr lang="en-US" sz="3599"/>
              <a:t>Beyond Traditional APIs: The Future of Health Data Interoperability </a:t>
            </a:r>
            <a:br>
              <a:rPr lang="en-US"/>
            </a:br>
            <a:br>
              <a:rPr lang="en-US"/>
            </a:br>
            <a:r>
              <a:rPr lang="en-US" sz="5998">
                <a:solidFill>
                  <a:schemeClr val="accent2"/>
                </a:solidFill>
              </a:rPr>
              <a:t>API </a:t>
            </a:r>
            <a:r>
              <a:rPr lang="en-US" sz="5998" b="0"/>
              <a:t>❤️ </a:t>
            </a:r>
            <a:r>
              <a:rPr lang="en-US" sz="5998">
                <a:solidFill>
                  <a:schemeClr val="accent2"/>
                </a:solidFill>
              </a:rPr>
              <a:t>AI</a:t>
            </a:r>
            <a:endParaRPr lang="en-US" dirty="0">
              <a:solidFill>
                <a:schemeClr val="accent2"/>
              </a:solidFill>
            </a:endParaRPr>
          </a:p>
        </p:txBody>
      </p:sp>
      <p:sp>
        <p:nvSpPr>
          <p:cNvPr id="11" name="Subtitle 10">
            <a:extLst>
              <a:ext uri="{FF2B5EF4-FFF2-40B4-BE49-F238E27FC236}">
                <a16:creationId xmlns:a16="http://schemas.microsoft.com/office/drawing/2014/main" id="{39965CEF-996D-E626-871C-8BA81E64219C}"/>
              </a:ext>
            </a:extLst>
          </p:cNvPr>
          <p:cNvSpPr>
            <a:spLocks noGrp="1"/>
          </p:cNvSpPr>
          <p:nvPr>
            <p:ph type="subTitle" idx="1"/>
          </p:nvPr>
        </p:nvSpPr>
        <p:spPr>
          <a:xfrm>
            <a:off x="685621" y="3810128"/>
            <a:ext cx="9141619" cy="559913"/>
          </a:xfrm>
        </p:spPr>
        <p:txBody>
          <a:bodyPr/>
          <a:lstStyle/>
          <a:p>
            <a:r>
              <a:rPr lang="en-US" sz="2399" dirty="0"/>
              <a:t>Mark Kramer, MITRE Corporation</a:t>
            </a:r>
          </a:p>
        </p:txBody>
      </p:sp>
      <p:sp>
        <p:nvSpPr>
          <p:cNvPr id="13" name="Text Placeholder 12">
            <a:extLst>
              <a:ext uri="{FF2B5EF4-FFF2-40B4-BE49-F238E27FC236}">
                <a16:creationId xmlns:a16="http://schemas.microsoft.com/office/drawing/2014/main" id="{F5C5FED7-EEB6-BC0F-F3C8-B5F5EFBFDC71}"/>
              </a:ext>
            </a:extLst>
          </p:cNvPr>
          <p:cNvSpPr>
            <a:spLocks noGrp="1"/>
          </p:cNvSpPr>
          <p:nvPr>
            <p:ph type="body" sz="quarter" idx="20"/>
          </p:nvPr>
        </p:nvSpPr>
        <p:spPr>
          <a:xfrm>
            <a:off x="685622" y="4395536"/>
            <a:ext cx="4686666" cy="628486"/>
          </a:xfrm>
        </p:spPr>
        <p:txBody>
          <a:bodyPr/>
          <a:lstStyle/>
          <a:p>
            <a:r>
              <a:rPr lang="en-US"/>
              <a:t>February 12, 2026</a:t>
            </a:r>
            <a:endParaRPr lang="en-US" dirty="0"/>
          </a:p>
        </p:txBody>
      </p:sp>
      <p:pic>
        <p:nvPicPr>
          <p:cNvPr id="3" name="Picture 2" descr="A picture containing text&#10;&#10;AI-generated content may be incorrect.">
            <a:extLst>
              <a:ext uri="{FF2B5EF4-FFF2-40B4-BE49-F238E27FC236}">
                <a16:creationId xmlns:a16="http://schemas.microsoft.com/office/drawing/2014/main" id="{F3C4B235-12E7-2DE7-03CF-C34021E7B9E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94412" y="1830679"/>
            <a:ext cx="4916885" cy="3596699"/>
          </a:xfrm>
          <a:prstGeom prst="rect">
            <a:avLst/>
          </a:prstGeom>
        </p:spPr>
      </p:pic>
      <p:grpSp>
        <p:nvGrpSpPr>
          <p:cNvPr id="18" name="Group 17">
            <a:extLst>
              <a:ext uri="{FF2B5EF4-FFF2-40B4-BE49-F238E27FC236}">
                <a16:creationId xmlns:a16="http://schemas.microsoft.com/office/drawing/2014/main" id="{2D0E05BE-54F8-1084-CC66-F26DB4767A65}"/>
              </a:ext>
            </a:extLst>
          </p:cNvPr>
          <p:cNvGrpSpPr/>
          <p:nvPr/>
        </p:nvGrpSpPr>
        <p:grpSpPr>
          <a:xfrm>
            <a:off x="2165457" y="2275804"/>
            <a:ext cx="1332492" cy="931530"/>
            <a:chOff x="2166021" y="2275503"/>
            <a:chExt cx="1332839" cy="931773"/>
          </a:xfrm>
        </p:grpSpPr>
        <p:pic>
          <p:nvPicPr>
            <p:cNvPr id="15" name="Picture 14">
              <a:extLst>
                <a:ext uri="{FF2B5EF4-FFF2-40B4-BE49-F238E27FC236}">
                  <a16:creationId xmlns:a16="http://schemas.microsoft.com/office/drawing/2014/main" id="{B7E498FA-5B49-84A5-C0A6-C2C77F835D3A}"/>
                </a:ext>
              </a:extLst>
            </p:cNvPr>
            <p:cNvPicPr>
              <a:picLocks noChangeAspect="1"/>
            </p:cNvPicPr>
            <p:nvPr/>
          </p:nvPicPr>
          <p:blipFill>
            <a:blip r:embed="rId4"/>
            <a:srcRect l="66945"/>
            <a:stretch>
              <a:fillRect/>
            </a:stretch>
          </p:blipFill>
          <p:spPr>
            <a:xfrm rot="19213094">
              <a:off x="2889260" y="2275503"/>
              <a:ext cx="609600" cy="319008"/>
            </a:xfrm>
            <a:prstGeom prst="rect">
              <a:avLst/>
            </a:prstGeom>
          </p:spPr>
        </p:pic>
        <p:pic>
          <p:nvPicPr>
            <p:cNvPr id="14" name="Picture 13">
              <a:extLst>
                <a:ext uri="{FF2B5EF4-FFF2-40B4-BE49-F238E27FC236}">
                  <a16:creationId xmlns:a16="http://schemas.microsoft.com/office/drawing/2014/main" id="{B96A4BA4-CEF4-282A-112F-73078BEA1BD5}"/>
                </a:ext>
              </a:extLst>
            </p:cNvPr>
            <p:cNvPicPr>
              <a:picLocks noChangeAspect="1"/>
            </p:cNvPicPr>
            <p:nvPr/>
          </p:nvPicPr>
          <p:blipFill>
            <a:blip r:embed="rId4"/>
            <a:srcRect r="66945"/>
            <a:stretch>
              <a:fillRect/>
            </a:stretch>
          </p:blipFill>
          <p:spPr>
            <a:xfrm rot="19258412">
              <a:off x="2166021" y="2888268"/>
              <a:ext cx="609600" cy="319008"/>
            </a:xfrm>
            <a:prstGeom prst="rect">
              <a:avLst/>
            </a:prstGeom>
          </p:spPr>
        </p:pic>
      </p:grpSp>
    </p:spTree>
    <p:extLst>
      <p:ext uri="{BB962C8B-B14F-4D97-AF65-F5344CB8AC3E}">
        <p14:creationId xmlns:p14="http://schemas.microsoft.com/office/powerpoint/2010/main" val="1387639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CDE588E-080A-57F1-752B-A7CA1CD93EE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E6935F-3D1C-2906-61D2-F9391948A283}"/>
              </a:ext>
            </a:extLst>
          </p:cNvPr>
          <p:cNvSpPr>
            <a:spLocks noGrp="1"/>
          </p:cNvSpPr>
          <p:nvPr>
            <p:ph type="sldNum" sz="quarter" idx="12"/>
          </p:nvPr>
        </p:nvSpPr>
        <p:spPr>
          <a:xfrm>
            <a:off x="11152774" y="6400026"/>
            <a:ext cx="621630" cy="182832"/>
          </a:xfrm>
        </p:spPr>
        <p:txBody>
          <a:bodyPr anchor="ctr">
            <a:normAutofit/>
          </a:bodyPr>
          <a:lstStyle/>
          <a:p>
            <a:pPr defTabSz="914126">
              <a:spcAft>
                <a:spcPts val="600"/>
              </a:spcAft>
            </a:pPr>
            <a:fld id="{BECF63ED-5365-0347-943C-46237B9951C9}" type="slidenum">
              <a:rPr lang="en-US">
                <a:solidFill>
                  <a:srgbClr val="FEFB00"/>
                </a:solidFill>
                <a:latin typeface="Arial" panose="020B0604020202020204"/>
              </a:rPr>
              <a:pPr defTabSz="914126">
                <a:spcAft>
                  <a:spcPts val="600"/>
                </a:spcAft>
              </a:pPr>
              <a:t>46</a:t>
            </a:fld>
            <a:endParaRPr lang="en-US">
              <a:solidFill>
                <a:srgbClr val="FEFB00"/>
              </a:solidFill>
              <a:latin typeface="Arial" panose="020B0604020202020204"/>
            </a:endParaRPr>
          </a:p>
        </p:txBody>
      </p:sp>
      <p:sp>
        <p:nvSpPr>
          <p:cNvPr id="4" name="Title 3">
            <a:extLst>
              <a:ext uri="{FF2B5EF4-FFF2-40B4-BE49-F238E27FC236}">
                <a16:creationId xmlns:a16="http://schemas.microsoft.com/office/drawing/2014/main" id="{CCEC305D-E2A9-9BF1-07DF-756A3A0D70E8}"/>
              </a:ext>
            </a:extLst>
          </p:cNvPr>
          <p:cNvSpPr>
            <a:spLocks noGrp="1"/>
          </p:cNvSpPr>
          <p:nvPr>
            <p:ph type="title"/>
          </p:nvPr>
        </p:nvSpPr>
        <p:spPr>
          <a:xfrm>
            <a:off x="426609" y="366558"/>
            <a:ext cx="11335607" cy="548497"/>
          </a:xfrm>
        </p:spPr>
        <p:txBody>
          <a:bodyPr anchor="ctr">
            <a:normAutofit/>
          </a:bodyPr>
          <a:lstStyle/>
          <a:p>
            <a:pPr>
              <a:lnSpc>
                <a:spcPct val="90000"/>
              </a:lnSpc>
            </a:pPr>
            <a:r>
              <a:rPr lang="en-US" sz="3299">
                <a:solidFill>
                  <a:schemeClr val="bg1"/>
                </a:solidFill>
              </a:rPr>
              <a:t>Why Does Interoperability Need AI?</a:t>
            </a:r>
          </a:p>
        </p:txBody>
      </p:sp>
      <p:sp>
        <p:nvSpPr>
          <p:cNvPr id="9" name="Rectangle: Rounded Corners 8">
            <a:extLst>
              <a:ext uri="{FF2B5EF4-FFF2-40B4-BE49-F238E27FC236}">
                <a16:creationId xmlns:a16="http://schemas.microsoft.com/office/drawing/2014/main" id="{1CC4A3A7-EDF4-6E04-398B-49D42B52998C}"/>
              </a:ext>
            </a:extLst>
          </p:cNvPr>
          <p:cNvSpPr/>
          <p:nvPr/>
        </p:nvSpPr>
        <p:spPr>
          <a:xfrm>
            <a:off x="456458" y="1238101"/>
            <a:ext cx="11335607" cy="1125263"/>
          </a:xfrm>
          <a:prstGeom prst="roundRect">
            <a:avLst>
              <a:gd name="adj" fmla="val 10000"/>
            </a:avLst>
          </a:prstGeom>
          <a:solidFill>
            <a:schemeClr val="accent1">
              <a:lumMod val="20000"/>
              <a:lumOff val="80000"/>
            </a:schemeClr>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defTabSz="914126"/>
            <a:endParaRPr lang="en-US" sz="1799">
              <a:solidFill>
                <a:srgbClr val="0D2441">
                  <a:hueOff val="0"/>
                  <a:satOff val="0"/>
                  <a:lumOff val="0"/>
                  <a:alphaOff val="0"/>
                </a:srgbClr>
              </a:solidFill>
              <a:latin typeface="Arial" panose="020B0604020202020204"/>
            </a:endParaRPr>
          </a:p>
        </p:txBody>
      </p:sp>
      <p:sp>
        <p:nvSpPr>
          <p:cNvPr id="11" name="Freeform: Shape 10">
            <a:extLst>
              <a:ext uri="{FF2B5EF4-FFF2-40B4-BE49-F238E27FC236}">
                <a16:creationId xmlns:a16="http://schemas.microsoft.com/office/drawing/2014/main" id="{2C69AB79-0715-A041-7330-C42B582B1024}"/>
              </a:ext>
            </a:extLst>
          </p:cNvPr>
          <p:cNvSpPr/>
          <p:nvPr/>
        </p:nvSpPr>
        <p:spPr>
          <a:xfrm>
            <a:off x="1466884" y="1745427"/>
            <a:ext cx="10259551" cy="488338"/>
          </a:xfrm>
          <a:custGeom>
            <a:avLst/>
            <a:gdLst>
              <a:gd name="connsiteX0" fmla="*/ 0 w 10363381"/>
              <a:gd name="connsiteY0" fmla="*/ 0 h 895611"/>
              <a:gd name="connsiteX1" fmla="*/ 10363381 w 10363381"/>
              <a:gd name="connsiteY1" fmla="*/ 0 h 895611"/>
              <a:gd name="connsiteX2" fmla="*/ 10363381 w 10363381"/>
              <a:gd name="connsiteY2" fmla="*/ 895611 h 895611"/>
              <a:gd name="connsiteX3" fmla="*/ 0 w 10363381"/>
              <a:gd name="connsiteY3" fmla="*/ 895611 h 895611"/>
              <a:gd name="connsiteX4" fmla="*/ 0 w 10363381"/>
              <a:gd name="connsiteY4" fmla="*/ 0 h 895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3381" h="895611">
                <a:moveTo>
                  <a:pt x="0" y="0"/>
                </a:moveTo>
                <a:lnTo>
                  <a:pt x="10363381" y="0"/>
                </a:lnTo>
                <a:lnTo>
                  <a:pt x="10363381" y="895611"/>
                </a:lnTo>
                <a:lnTo>
                  <a:pt x="0" y="8956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4761" tIns="94761" rIns="94761" bIns="94761" numCol="1" spcCol="1270" anchor="ctr" anchorCtr="0">
            <a:noAutofit/>
          </a:bodyPr>
          <a:lstStyle/>
          <a:p>
            <a:pPr defTabSz="888733">
              <a:lnSpc>
                <a:spcPct val="90000"/>
              </a:lnSpc>
              <a:spcBef>
                <a:spcPct val="0"/>
              </a:spcBef>
              <a:spcAft>
                <a:spcPct val="35000"/>
              </a:spcAft>
            </a:pPr>
            <a:r>
              <a:rPr lang="en-US" sz="1999">
                <a:solidFill>
                  <a:srgbClr val="0D2441">
                    <a:hueOff val="0"/>
                    <a:satOff val="0"/>
                    <a:lumOff val="0"/>
                    <a:alphaOff val="0"/>
                  </a:srgbClr>
                </a:solidFill>
                <a:latin typeface="Arial" panose="020B0604020202020204"/>
              </a:rPr>
              <a:t>U.S. policy has advanced consensus standards, created certification criteria, and required certified EHRs. This approach works best for </a:t>
            </a:r>
            <a:r>
              <a:rPr lang="en-US" sz="1999" b="1">
                <a:solidFill>
                  <a:srgbClr val="0D2441">
                    <a:hueOff val="0"/>
                    <a:satOff val="0"/>
                    <a:lumOff val="0"/>
                    <a:alphaOff val="0"/>
                  </a:srgbClr>
                </a:solidFill>
                <a:latin typeface="Arial" panose="020B0604020202020204"/>
              </a:rPr>
              <a:t>high-volume, repeated transactions </a:t>
            </a:r>
            <a:r>
              <a:rPr lang="en-US" sz="1999">
                <a:solidFill>
                  <a:srgbClr val="0D2441">
                    <a:hueOff val="0"/>
                    <a:satOff val="0"/>
                    <a:lumOff val="0"/>
                    <a:alphaOff val="0"/>
                  </a:srgbClr>
                </a:solidFill>
                <a:latin typeface="Arial" panose="020B0604020202020204"/>
              </a:rPr>
              <a:t>like sharing core health data, e-prescribing, and claims.</a:t>
            </a:r>
          </a:p>
          <a:p>
            <a:pPr defTabSz="888733">
              <a:lnSpc>
                <a:spcPct val="90000"/>
              </a:lnSpc>
              <a:spcBef>
                <a:spcPct val="0"/>
              </a:spcBef>
              <a:spcAft>
                <a:spcPct val="35000"/>
              </a:spcAft>
            </a:pPr>
            <a:endParaRPr lang="en-US" sz="1999">
              <a:solidFill>
                <a:srgbClr val="0D2441">
                  <a:hueOff val="0"/>
                  <a:satOff val="0"/>
                  <a:lumOff val="0"/>
                  <a:alphaOff val="0"/>
                </a:srgbClr>
              </a:solidFill>
              <a:latin typeface="Arial" panose="020B0604020202020204"/>
            </a:endParaRPr>
          </a:p>
        </p:txBody>
      </p:sp>
      <p:sp>
        <p:nvSpPr>
          <p:cNvPr id="14" name="Freeform: Shape 13">
            <a:extLst>
              <a:ext uri="{FF2B5EF4-FFF2-40B4-BE49-F238E27FC236}">
                <a16:creationId xmlns:a16="http://schemas.microsoft.com/office/drawing/2014/main" id="{249B6E44-9B55-347D-0928-F6D08D18D75F}"/>
              </a:ext>
            </a:extLst>
          </p:cNvPr>
          <p:cNvSpPr/>
          <p:nvPr/>
        </p:nvSpPr>
        <p:spPr>
          <a:xfrm>
            <a:off x="1346291" y="2288880"/>
            <a:ext cx="10360682" cy="895378"/>
          </a:xfrm>
          <a:custGeom>
            <a:avLst/>
            <a:gdLst>
              <a:gd name="connsiteX0" fmla="*/ 0 w 10363381"/>
              <a:gd name="connsiteY0" fmla="*/ 0 h 895611"/>
              <a:gd name="connsiteX1" fmla="*/ 10363381 w 10363381"/>
              <a:gd name="connsiteY1" fmla="*/ 0 h 895611"/>
              <a:gd name="connsiteX2" fmla="*/ 10363381 w 10363381"/>
              <a:gd name="connsiteY2" fmla="*/ 895611 h 895611"/>
              <a:gd name="connsiteX3" fmla="*/ 0 w 10363381"/>
              <a:gd name="connsiteY3" fmla="*/ 895611 h 895611"/>
              <a:gd name="connsiteX4" fmla="*/ 0 w 10363381"/>
              <a:gd name="connsiteY4" fmla="*/ 0 h 895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3381" h="895611">
                <a:moveTo>
                  <a:pt x="0" y="0"/>
                </a:moveTo>
                <a:lnTo>
                  <a:pt x="10363381" y="0"/>
                </a:lnTo>
                <a:lnTo>
                  <a:pt x="10363381" y="895611"/>
                </a:lnTo>
                <a:lnTo>
                  <a:pt x="0" y="8956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4761" tIns="94761" rIns="94761" bIns="94761" numCol="1" spcCol="1270" anchor="ctr" anchorCtr="0">
            <a:noAutofit/>
          </a:bodyPr>
          <a:lstStyle/>
          <a:p>
            <a:pPr defTabSz="888733">
              <a:lnSpc>
                <a:spcPct val="90000"/>
              </a:lnSpc>
              <a:spcBef>
                <a:spcPct val="0"/>
              </a:spcBef>
              <a:spcAft>
                <a:spcPct val="35000"/>
              </a:spcAft>
            </a:pPr>
            <a:endParaRPr lang="en-US" sz="1999">
              <a:solidFill>
                <a:srgbClr val="0D2441">
                  <a:hueOff val="0"/>
                  <a:satOff val="0"/>
                  <a:lumOff val="0"/>
                  <a:alphaOff val="0"/>
                </a:srgbClr>
              </a:solidFill>
              <a:latin typeface="Arial" panose="020B0604020202020204"/>
            </a:endParaRPr>
          </a:p>
        </p:txBody>
      </p:sp>
      <p:sp>
        <p:nvSpPr>
          <p:cNvPr id="15" name="Rectangle: Rounded Corners 14">
            <a:extLst>
              <a:ext uri="{FF2B5EF4-FFF2-40B4-BE49-F238E27FC236}">
                <a16:creationId xmlns:a16="http://schemas.microsoft.com/office/drawing/2014/main" id="{0D46635C-B2CE-F3D0-0903-9C942048B6CC}"/>
              </a:ext>
            </a:extLst>
          </p:cNvPr>
          <p:cNvSpPr/>
          <p:nvPr/>
        </p:nvSpPr>
        <p:spPr>
          <a:xfrm>
            <a:off x="416220" y="2732346"/>
            <a:ext cx="11335607" cy="1117655"/>
          </a:xfrm>
          <a:prstGeom prst="roundRect">
            <a:avLst>
              <a:gd name="adj" fmla="val 10000"/>
            </a:avLst>
          </a:prstGeom>
          <a:solidFill>
            <a:schemeClr val="accent1">
              <a:lumMod val="20000"/>
              <a:lumOff val="80000"/>
            </a:schemeClr>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defTabSz="914126"/>
            <a:endParaRPr lang="en-US" sz="1799">
              <a:solidFill>
                <a:srgbClr val="0D2441">
                  <a:hueOff val="0"/>
                  <a:satOff val="0"/>
                  <a:lumOff val="0"/>
                  <a:alphaOff val="0"/>
                </a:srgbClr>
              </a:solidFill>
              <a:latin typeface="Arial" panose="020B0604020202020204"/>
            </a:endParaRPr>
          </a:p>
        </p:txBody>
      </p:sp>
      <p:sp>
        <p:nvSpPr>
          <p:cNvPr id="17" name="Freeform: Shape 16">
            <a:extLst>
              <a:ext uri="{FF2B5EF4-FFF2-40B4-BE49-F238E27FC236}">
                <a16:creationId xmlns:a16="http://schemas.microsoft.com/office/drawing/2014/main" id="{742D815F-9425-3C16-D948-BB89D05AAB3E}"/>
              </a:ext>
            </a:extLst>
          </p:cNvPr>
          <p:cNvSpPr/>
          <p:nvPr/>
        </p:nvSpPr>
        <p:spPr>
          <a:xfrm>
            <a:off x="1437035" y="2832568"/>
            <a:ext cx="10199972" cy="895378"/>
          </a:xfrm>
          <a:custGeom>
            <a:avLst/>
            <a:gdLst>
              <a:gd name="connsiteX0" fmla="*/ 0 w 10363381"/>
              <a:gd name="connsiteY0" fmla="*/ 0 h 895611"/>
              <a:gd name="connsiteX1" fmla="*/ 10363381 w 10363381"/>
              <a:gd name="connsiteY1" fmla="*/ 0 h 895611"/>
              <a:gd name="connsiteX2" fmla="*/ 10363381 w 10363381"/>
              <a:gd name="connsiteY2" fmla="*/ 895611 h 895611"/>
              <a:gd name="connsiteX3" fmla="*/ 0 w 10363381"/>
              <a:gd name="connsiteY3" fmla="*/ 895611 h 895611"/>
              <a:gd name="connsiteX4" fmla="*/ 0 w 10363381"/>
              <a:gd name="connsiteY4" fmla="*/ 0 h 895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3381" h="895611">
                <a:moveTo>
                  <a:pt x="0" y="0"/>
                </a:moveTo>
                <a:lnTo>
                  <a:pt x="10363381" y="0"/>
                </a:lnTo>
                <a:lnTo>
                  <a:pt x="10363381" y="895611"/>
                </a:lnTo>
                <a:lnTo>
                  <a:pt x="0" y="8956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4761" tIns="94761" rIns="94761" bIns="94761" numCol="1" spcCol="1270" anchor="ctr" anchorCtr="0">
            <a:noAutofit/>
          </a:bodyPr>
          <a:lstStyle/>
          <a:p>
            <a:pPr defTabSz="888733">
              <a:lnSpc>
                <a:spcPct val="90000"/>
              </a:lnSpc>
              <a:spcBef>
                <a:spcPct val="0"/>
              </a:spcBef>
              <a:spcAft>
                <a:spcPct val="35000"/>
              </a:spcAft>
            </a:pPr>
            <a:r>
              <a:rPr lang="en-US" sz="1999">
                <a:solidFill>
                  <a:srgbClr val="0D2441">
                    <a:hueOff val="0"/>
                    <a:satOff val="0"/>
                    <a:lumOff val="0"/>
                    <a:alphaOff val="0"/>
                  </a:srgbClr>
                </a:solidFill>
                <a:latin typeface="Arial" panose="020B0604020202020204"/>
              </a:rPr>
              <a:t>However, standards </a:t>
            </a:r>
            <a:r>
              <a:rPr lang="en-US" sz="1999" b="1">
                <a:solidFill>
                  <a:srgbClr val="0D2441">
                    <a:hueOff val="0"/>
                    <a:satOff val="0"/>
                    <a:lumOff val="0"/>
                    <a:alphaOff val="0"/>
                  </a:srgbClr>
                </a:solidFill>
                <a:latin typeface="Arial" panose="020B0604020202020204"/>
              </a:rPr>
              <a:t>require many years </a:t>
            </a:r>
            <a:r>
              <a:rPr lang="en-US" sz="1999">
                <a:solidFill>
                  <a:srgbClr val="0D2441">
                    <a:hueOff val="0"/>
                    <a:satOff val="0"/>
                    <a:lumOff val="0"/>
                    <a:alphaOff val="0"/>
                  </a:srgbClr>
                </a:solidFill>
                <a:latin typeface="Arial" panose="020B0604020202020204"/>
              </a:rPr>
              <a:t>of coalition building, stakeholder meetings, specification development, and validation (not even counting adoption</a:t>
            </a:r>
            <a:r>
              <a:rPr lang="en-US" sz="1100">
                <a:solidFill>
                  <a:srgbClr val="0D2441">
                    <a:hueOff val="0"/>
                    <a:satOff val="0"/>
                    <a:lumOff val="0"/>
                    <a:alphaOff val="0"/>
                  </a:srgbClr>
                </a:solidFill>
                <a:latin typeface="Arial" panose="020B0604020202020204"/>
              </a:rPr>
              <a:t> </a:t>
            </a:r>
            <a:r>
              <a:rPr lang="en-US" sz="1999">
                <a:solidFill>
                  <a:srgbClr val="0D2441">
                    <a:hueOff val="0"/>
                    <a:satOff val="0"/>
                    <a:lumOff val="0"/>
                    <a:alphaOff val="0"/>
                  </a:srgbClr>
                </a:solidFill>
                <a:latin typeface="Arial" panose="020B0604020202020204"/>
              </a:rPr>
              <a:t>!)</a:t>
            </a:r>
          </a:p>
        </p:txBody>
      </p:sp>
      <p:sp>
        <p:nvSpPr>
          <p:cNvPr id="18" name="Rectangle: Rounded Corners 17">
            <a:extLst>
              <a:ext uri="{FF2B5EF4-FFF2-40B4-BE49-F238E27FC236}">
                <a16:creationId xmlns:a16="http://schemas.microsoft.com/office/drawing/2014/main" id="{47E35CE8-765B-BD60-789E-E8FD95EC29EE}"/>
              </a:ext>
            </a:extLst>
          </p:cNvPr>
          <p:cNvSpPr/>
          <p:nvPr/>
        </p:nvSpPr>
        <p:spPr>
          <a:xfrm>
            <a:off x="426609" y="4190802"/>
            <a:ext cx="11335607" cy="1816406"/>
          </a:xfrm>
          <a:prstGeom prst="roundRect">
            <a:avLst>
              <a:gd name="adj" fmla="val 10000"/>
            </a:avLst>
          </a:prstGeom>
          <a:solidFill>
            <a:schemeClr val="accent1">
              <a:lumMod val="20000"/>
              <a:lumOff val="80000"/>
            </a:schemeClr>
          </a:solidFill>
        </p:spPr>
        <p:style>
          <a:lnRef idx="0">
            <a:schemeClr val="accent2">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defTabSz="914126"/>
            <a:endParaRPr lang="en-US" sz="1799">
              <a:solidFill>
                <a:srgbClr val="0D2441">
                  <a:hueOff val="0"/>
                  <a:satOff val="0"/>
                  <a:lumOff val="0"/>
                  <a:alphaOff val="0"/>
                </a:srgbClr>
              </a:solidFill>
              <a:latin typeface="Arial" panose="020B0604020202020204"/>
            </a:endParaRPr>
          </a:p>
        </p:txBody>
      </p:sp>
      <p:sp>
        <p:nvSpPr>
          <p:cNvPr id="20" name="Freeform: Shape 19">
            <a:extLst>
              <a:ext uri="{FF2B5EF4-FFF2-40B4-BE49-F238E27FC236}">
                <a16:creationId xmlns:a16="http://schemas.microsoft.com/office/drawing/2014/main" id="{CF7C9F9A-4B61-05FD-A96F-98ED8CB5F432}"/>
              </a:ext>
            </a:extLst>
          </p:cNvPr>
          <p:cNvSpPr/>
          <p:nvPr/>
        </p:nvSpPr>
        <p:spPr>
          <a:xfrm>
            <a:off x="1437035" y="4511206"/>
            <a:ext cx="10199972" cy="834797"/>
          </a:xfrm>
          <a:custGeom>
            <a:avLst/>
            <a:gdLst>
              <a:gd name="connsiteX0" fmla="*/ 0 w 10363381"/>
              <a:gd name="connsiteY0" fmla="*/ 0 h 895611"/>
              <a:gd name="connsiteX1" fmla="*/ 10363381 w 10363381"/>
              <a:gd name="connsiteY1" fmla="*/ 0 h 895611"/>
              <a:gd name="connsiteX2" fmla="*/ 10363381 w 10363381"/>
              <a:gd name="connsiteY2" fmla="*/ 895611 h 895611"/>
              <a:gd name="connsiteX3" fmla="*/ 0 w 10363381"/>
              <a:gd name="connsiteY3" fmla="*/ 895611 h 895611"/>
              <a:gd name="connsiteX4" fmla="*/ 0 w 10363381"/>
              <a:gd name="connsiteY4" fmla="*/ 0 h 895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63381" h="895611">
                <a:moveTo>
                  <a:pt x="0" y="0"/>
                </a:moveTo>
                <a:lnTo>
                  <a:pt x="10363381" y="0"/>
                </a:lnTo>
                <a:lnTo>
                  <a:pt x="10363381" y="895611"/>
                </a:lnTo>
                <a:lnTo>
                  <a:pt x="0" y="8956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4761" tIns="94761" rIns="94761" bIns="94761" numCol="1" spcCol="1270" anchor="ctr" anchorCtr="0">
            <a:noAutofit/>
          </a:bodyPr>
          <a:lstStyle/>
          <a:p>
            <a:pPr defTabSz="888733">
              <a:lnSpc>
                <a:spcPct val="90000"/>
              </a:lnSpc>
              <a:spcBef>
                <a:spcPct val="0"/>
              </a:spcBef>
              <a:spcAft>
                <a:spcPct val="35000"/>
              </a:spcAft>
            </a:pPr>
            <a:r>
              <a:rPr lang="en-US" sz="1999">
                <a:solidFill>
                  <a:srgbClr val="0D2441">
                    <a:hueOff val="0"/>
                    <a:satOff val="0"/>
                    <a:lumOff val="0"/>
                    <a:alphaOff val="0"/>
                  </a:srgbClr>
                </a:solidFill>
                <a:latin typeface="Arial" panose="020B0604020202020204"/>
              </a:rPr>
              <a:t>This paradigm </a:t>
            </a:r>
            <a:r>
              <a:rPr lang="en-US" sz="1999" b="1">
                <a:solidFill>
                  <a:srgbClr val="0D2441">
                    <a:hueOff val="0"/>
                    <a:satOff val="0"/>
                    <a:lumOff val="0"/>
                    <a:alphaOff val="0"/>
                  </a:srgbClr>
                </a:solidFill>
                <a:latin typeface="Arial" panose="020B0604020202020204"/>
              </a:rPr>
              <a:t>doesn’t work well </a:t>
            </a:r>
            <a:r>
              <a:rPr lang="en-US" sz="1999">
                <a:solidFill>
                  <a:srgbClr val="0D2441">
                    <a:hueOff val="0"/>
                    <a:satOff val="0"/>
                    <a:lumOff val="0"/>
                    <a:alphaOff val="0"/>
                  </a:srgbClr>
                </a:solidFill>
                <a:latin typeface="Arial" panose="020B0604020202020204"/>
              </a:rPr>
              <a:t>for the very “long tail” of use cases with jurisdictional or shifting data needs, specialist data, and organizations with fewer resources.</a:t>
            </a:r>
          </a:p>
        </p:txBody>
      </p:sp>
      <p:pic>
        <p:nvPicPr>
          <p:cNvPr id="6" name="Graphic 5" descr="Greek Temple outline">
            <a:extLst>
              <a:ext uri="{FF2B5EF4-FFF2-40B4-BE49-F238E27FC236}">
                <a16:creationId xmlns:a16="http://schemas.microsoft.com/office/drawing/2014/main" id="{1A4552B6-0A9C-3B95-4B79-903C59E2D0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409" y="1355583"/>
            <a:ext cx="768502" cy="768502"/>
          </a:xfrm>
          <a:prstGeom prst="rect">
            <a:avLst/>
          </a:prstGeom>
        </p:spPr>
      </p:pic>
      <p:pic>
        <p:nvPicPr>
          <p:cNvPr id="7" name="Picture 6">
            <a:extLst>
              <a:ext uri="{FF2B5EF4-FFF2-40B4-BE49-F238E27FC236}">
                <a16:creationId xmlns:a16="http://schemas.microsoft.com/office/drawing/2014/main" id="{FF0E53D2-3E00-30FC-7007-1300BEFC783A}"/>
              </a:ext>
            </a:extLst>
          </p:cNvPr>
          <p:cNvPicPr>
            <a:picLocks noChangeAspect="1"/>
          </p:cNvPicPr>
          <p:nvPr/>
        </p:nvPicPr>
        <p:blipFill>
          <a:blip r:embed="rId5"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a:xfrm>
            <a:off x="741486" y="4195881"/>
            <a:ext cx="3656648" cy="1558128"/>
          </a:xfrm>
          <a:prstGeom prst="rect">
            <a:avLst/>
          </a:prstGeom>
        </p:spPr>
      </p:pic>
      <p:pic>
        <p:nvPicPr>
          <p:cNvPr id="10" name="Picture 9" descr="Logo&#10;&#10;AI-generated content may be incorrect.">
            <a:extLst>
              <a:ext uri="{FF2B5EF4-FFF2-40B4-BE49-F238E27FC236}">
                <a16:creationId xmlns:a16="http://schemas.microsoft.com/office/drawing/2014/main" id="{8B2816EB-6BF6-CD2B-32C4-7BEF2A489D6E}"/>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51470" y="2869448"/>
            <a:ext cx="632837" cy="632837"/>
          </a:xfrm>
          <a:prstGeom prst="rect">
            <a:avLst/>
          </a:prstGeom>
        </p:spPr>
      </p:pic>
      <p:sp>
        <p:nvSpPr>
          <p:cNvPr id="12" name="TextBox 11">
            <a:extLst>
              <a:ext uri="{FF2B5EF4-FFF2-40B4-BE49-F238E27FC236}">
                <a16:creationId xmlns:a16="http://schemas.microsoft.com/office/drawing/2014/main" id="{460CD5EA-5CC6-610C-717F-A10E8013B48C}"/>
              </a:ext>
            </a:extLst>
          </p:cNvPr>
          <p:cNvSpPr txBox="1"/>
          <p:nvPr/>
        </p:nvSpPr>
        <p:spPr>
          <a:xfrm>
            <a:off x="498545" y="3481428"/>
            <a:ext cx="965078" cy="307697"/>
          </a:xfrm>
          <a:prstGeom prst="rect">
            <a:avLst/>
          </a:prstGeom>
          <a:noFill/>
        </p:spPr>
        <p:txBody>
          <a:bodyPr wrap="none" rtlCol="0">
            <a:spAutoFit/>
          </a:bodyPr>
          <a:lstStyle/>
          <a:p>
            <a:pPr defTabSz="914126"/>
            <a:r>
              <a:rPr lang="en-US" sz="1400">
                <a:solidFill>
                  <a:srgbClr val="0D2441"/>
                </a:solidFill>
                <a:latin typeface="Aptos" panose="020B0004020202020204" pitchFamily="34" charset="0"/>
              </a:rPr>
              <a:t>born 2011</a:t>
            </a:r>
          </a:p>
        </p:txBody>
      </p:sp>
    </p:spTree>
    <p:extLst>
      <p:ext uri="{BB962C8B-B14F-4D97-AF65-F5344CB8AC3E}">
        <p14:creationId xmlns:p14="http://schemas.microsoft.com/office/powerpoint/2010/main" val="2882531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BBA1D16-FBA8-579E-39A2-4189096BA0CE}"/>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8C3224-35FF-1925-F01D-8017F1C75636}"/>
              </a:ext>
            </a:extLst>
          </p:cNvPr>
          <p:cNvSpPr>
            <a:spLocks noGrp="1"/>
          </p:cNvSpPr>
          <p:nvPr>
            <p:ph type="sldNum" sz="quarter" idx="12"/>
          </p:nvPr>
        </p:nvSpPr>
        <p:spPr>
          <a:xfrm>
            <a:off x="11152774" y="6400026"/>
            <a:ext cx="621630" cy="182832"/>
          </a:xfrm>
        </p:spPr>
        <p:txBody>
          <a:bodyPr anchor="ctr">
            <a:normAutofit/>
          </a:bodyPr>
          <a:lstStyle/>
          <a:p>
            <a:pPr defTabSz="914126">
              <a:spcAft>
                <a:spcPts val="600"/>
              </a:spcAft>
              <a:defRPr/>
            </a:pPr>
            <a:fld id="{BECF63ED-5365-0347-943C-46237B9951C9}" type="slidenum">
              <a:rPr lang="en-US">
                <a:solidFill>
                  <a:srgbClr val="0D2441"/>
                </a:solidFill>
                <a:latin typeface="Arial" panose="020B0604020202020204"/>
              </a:rPr>
              <a:pPr defTabSz="914126">
                <a:spcAft>
                  <a:spcPts val="600"/>
                </a:spcAft>
                <a:defRPr/>
              </a:pPr>
              <a:t>47</a:t>
            </a:fld>
            <a:endParaRPr lang="en-US">
              <a:solidFill>
                <a:srgbClr val="0D2441"/>
              </a:solidFill>
              <a:latin typeface="Arial" panose="020B0604020202020204"/>
            </a:endParaRPr>
          </a:p>
        </p:txBody>
      </p:sp>
      <p:sp>
        <p:nvSpPr>
          <p:cNvPr id="3" name="Title 2">
            <a:extLst>
              <a:ext uri="{FF2B5EF4-FFF2-40B4-BE49-F238E27FC236}">
                <a16:creationId xmlns:a16="http://schemas.microsoft.com/office/drawing/2014/main" id="{F1290E64-7A96-4945-6CA6-D691CA94813D}"/>
              </a:ext>
            </a:extLst>
          </p:cNvPr>
          <p:cNvSpPr>
            <a:spLocks noGrp="1"/>
          </p:cNvSpPr>
          <p:nvPr>
            <p:ph type="title"/>
          </p:nvPr>
        </p:nvSpPr>
        <p:spPr>
          <a:xfrm>
            <a:off x="849831" y="445172"/>
            <a:ext cx="7648488" cy="548497"/>
          </a:xfrm>
        </p:spPr>
        <p:txBody>
          <a:bodyPr anchor="ctr">
            <a:normAutofit/>
          </a:bodyPr>
          <a:lstStyle/>
          <a:p>
            <a:pPr>
              <a:lnSpc>
                <a:spcPct val="90000"/>
              </a:lnSpc>
            </a:pPr>
            <a:r>
              <a:rPr lang="en-US" sz="3299">
                <a:solidFill>
                  <a:schemeClr val="bg1"/>
                </a:solidFill>
              </a:rPr>
              <a:t>What is on the Long Tail?</a:t>
            </a:r>
          </a:p>
        </p:txBody>
      </p:sp>
      <p:graphicFrame>
        <p:nvGraphicFramePr>
          <p:cNvPr id="9" name="Text Placeholder 6">
            <a:extLst>
              <a:ext uri="{FF2B5EF4-FFF2-40B4-BE49-F238E27FC236}">
                <a16:creationId xmlns:a16="http://schemas.microsoft.com/office/drawing/2014/main" id="{62096850-AB0F-18E0-94AD-7796659D89C5}"/>
              </a:ext>
            </a:extLst>
          </p:cNvPr>
          <p:cNvGraphicFramePr/>
          <p:nvPr/>
        </p:nvGraphicFramePr>
        <p:xfrm>
          <a:off x="1984070" y="1064029"/>
          <a:ext cx="6514249" cy="3885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2">
            <a:extLst>
              <a:ext uri="{FF2B5EF4-FFF2-40B4-BE49-F238E27FC236}">
                <a16:creationId xmlns:a16="http://schemas.microsoft.com/office/drawing/2014/main" id="{51D8C813-B989-C463-1845-B799BFD0D5DF}"/>
              </a:ext>
            </a:extLst>
          </p:cNvPr>
          <p:cNvSpPr txBox="1">
            <a:spLocks/>
          </p:cNvSpPr>
          <p:nvPr/>
        </p:nvSpPr>
        <p:spPr>
          <a:xfrm>
            <a:off x="8914771" y="461712"/>
            <a:ext cx="2666305" cy="548497"/>
          </a:xfrm>
          <a:prstGeom prst="rect">
            <a:avLst/>
          </a:prstGeom>
        </p:spPr>
        <p:txBody>
          <a:bodyPr vert="horz" lIns="91416" tIns="45708" rIns="91416" bIns="45708" rtlCol="0" anchor="ctr">
            <a:normAutofit/>
          </a:bodyPr>
          <a:lstStyle>
            <a:lvl1pPr algn="ctr" defTabSz="914400" rtl="0" eaLnBrk="1" latinLnBrk="0" hangingPunct="1">
              <a:lnSpc>
                <a:spcPct val="100000"/>
              </a:lnSpc>
              <a:spcBef>
                <a:spcPts val="1000"/>
              </a:spcBef>
              <a:buNone/>
              <a:defRPr lang="en-US" sz="3600" b="1" i="0" kern="1200" cap="none" baseline="0">
                <a:solidFill>
                  <a:schemeClr val="tx2"/>
                </a:solidFill>
                <a:latin typeface="+mn-lt"/>
                <a:ea typeface="+mj-ea"/>
                <a:cs typeface="Arial Narrow" charset="0"/>
              </a:defRPr>
            </a:lvl1pPr>
          </a:lstStyle>
          <a:p>
            <a:pPr defTabSz="914126">
              <a:lnSpc>
                <a:spcPct val="90000"/>
              </a:lnSpc>
              <a:defRPr/>
            </a:pPr>
            <a:r>
              <a:rPr lang="en-US" sz="3299">
                <a:solidFill>
                  <a:srgbClr val="FFFFFF"/>
                </a:solidFill>
                <a:latin typeface="Arial" panose="020B0604020202020204"/>
              </a:rPr>
              <a:t>And Who?</a:t>
            </a:r>
          </a:p>
        </p:txBody>
      </p:sp>
      <p:pic>
        <p:nvPicPr>
          <p:cNvPr id="19" name="Picture 18">
            <a:extLst>
              <a:ext uri="{FF2B5EF4-FFF2-40B4-BE49-F238E27FC236}">
                <a16:creationId xmlns:a16="http://schemas.microsoft.com/office/drawing/2014/main" id="{DE1434E9-C7C9-DB81-F951-453A9EBC3DF6}"/>
              </a:ext>
            </a:extLst>
          </p:cNvPr>
          <p:cNvPicPr>
            <a:picLocks noChangeAspect="1"/>
          </p:cNvPicPr>
          <p:nvPr/>
        </p:nvPicPr>
        <p:blipFill>
          <a:blip r:embed="rId8" cstate="hqprint">
            <a:extLst>
              <a:ext uri="{28A0092B-C50C-407E-A947-70E740481C1C}">
                <a14:useLocalDpi xmlns:a14="http://schemas.microsoft.com/office/drawing/2010/main"/>
              </a:ext>
            </a:extLst>
          </a:blip>
          <a:srcRect/>
          <a:stretch>
            <a:fillRect/>
          </a:stretch>
        </p:blipFill>
        <p:spPr>
          <a:xfrm>
            <a:off x="607748" y="1471807"/>
            <a:ext cx="8684538" cy="4184671"/>
          </a:xfrm>
          <a:prstGeom prst="rect">
            <a:avLst/>
          </a:prstGeom>
        </p:spPr>
      </p:pic>
      <p:sp>
        <p:nvSpPr>
          <p:cNvPr id="5" name="TextBox 4">
            <a:extLst>
              <a:ext uri="{FF2B5EF4-FFF2-40B4-BE49-F238E27FC236}">
                <a16:creationId xmlns:a16="http://schemas.microsoft.com/office/drawing/2014/main" id="{CCF3B690-1E21-E691-8CD5-467BE583F7C9}"/>
              </a:ext>
            </a:extLst>
          </p:cNvPr>
          <p:cNvSpPr txBox="1"/>
          <p:nvPr/>
        </p:nvSpPr>
        <p:spPr>
          <a:xfrm>
            <a:off x="9060032" y="1164075"/>
            <a:ext cx="2730636" cy="3600048"/>
          </a:xfrm>
          <a:prstGeom prst="rect">
            <a:avLst/>
          </a:prstGeom>
          <a:noFill/>
          <a:ln>
            <a:noFill/>
          </a:ln>
        </p:spPr>
        <p:txBody>
          <a:bodyPr wrap="square">
            <a:spAutoFit/>
          </a:bodyPr>
          <a:lstStyle/>
          <a:p>
            <a:pPr defTabSz="914126">
              <a:defRPr/>
            </a:pPr>
            <a:r>
              <a:rPr lang="en-US" sz="1200">
                <a:solidFill>
                  <a:srgbClr val="FFFFFF"/>
                </a:solidFill>
                <a:latin typeface="Arial" panose="020B0604020202020204"/>
              </a:rPr>
              <a:t>Social services agencies</a:t>
            </a:r>
          </a:p>
          <a:p>
            <a:pPr defTabSz="914126">
              <a:defRPr/>
            </a:pPr>
            <a:r>
              <a:rPr lang="en-US" sz="1200">
                <a:solidFill>
                  <a:srgbClr val="FFFFFF"/>
                </a:solidFill>
                <a:latin typeface="Arial" panose="020B0604020202020204"/>
              </a:rPr>
              <a:t>Federally-Qualified Health Centers</a:t>
            </a:r>
          </a:p>
          <a:p>
            <a:pPr defTabSz="914126">
              <a:defRPr/>
            </a:pPr>
            <a:r>
              <a:rPr lang="en-US" sz="1200">
                <a:solidFill>
                  <a:srgbClr val="FFFFFF"/>
                </a:solidFill>
                <a:latin typeface="Arial" panose="020B0604020202020204"/>
              </a:rPr>
              <a:t>Justice system databases</a:t>
            </a:r>
          </a:p>
          <a:p>
            <a:pPr defTabSz="914126">
              <a:defRPr/>
            </a:pPr>
            <a:r>
              <a:rPr lang="en-US" sz="1200">
                <a:solidFill>
                  <a:srgbClr val="FFFFFF"/>
                </a:solidFill>
                <a:latin typeface="Arial" panose="020B0604020202020204"/>
              </a:rPr>
              <a:t>Public health agencies</a:t>
            </a:r>
          </a:p>
          <a:p>
            <a:pPr defTabSz="914126">
              <a:defRPr/>
            </a:pPr>
            <a:r>
              <a:rPr lang="en-US" sz="1200">
                <a:solidFill>
                  <a:srgbClr val="FFFFFF"/>
                </a:solidFill>
                <a:latin typeface="Arial" panose="020B0604020202020204"/>
              </a:rPr>
              <a:t>Housing authorities</a:t>
            </a:r>
          </a:p>
          <a:p>
            <a:pPr defTabSz="914126">
              <a:defRPr/>
            </a:pPr>
            <a:r>
              <a:rPr lang="en-US" sz="1200">
                <a:solidFill>
                  <a:srgbClr val="FFFFFF"/>
                </a:solidFill>
                <a:latin typeface="Arial" panose="020B0604020202020204"/>
              </a:rPr>
              <a:t>Urgent care clinics</a:t>
            </a:r>
          </a:p>
          <a:p>
            <a:pPr defTabSz="914126">
              <a:defRPr/>
            </a:pPr>
            <a:r>
              <a:rPr lang="en-US" sz="1200">
                <a:solidFill>
                  <a:srgbClr val="FFFFFF"/>
                </a:solidFill>
                <a:latin typeface="Arial" panose="020B0604020202020204"/>
              </a:rPr>
              <a:t>Small practices</a:t>
            </a:r>
          </a:p>
          <a:p>
            <a:pPr defTabSz="914126">
              <a:defRPr/>
            </a:pPr>
            <a:r>
              <a:rPr lang="en-US" sz="1200">
                <a:solidFill>
                  <a:srgbClr val="FFFFFF"/>
                </a:solidFill>
                <a:latin typeface="Arial" panose="020B0604020202020204"/>
              </a:rPr>
              <a:t>Laboratory services</a:t>
            </a:r>
          </a:p>
          <a:p>
            <a:pPr defTabSz="914126">
              <a:defRPr/>
            </a:pPr>
            <a:r>
              <a:rPr lang="en-US" sz="1200">
                <a:solidFill>
                  <a:srgbClr val="FFFFFF"/>
                </a:solidFill>
                <a:latin typeface="Arial" panose="020B0604020202020204"/>
              </a:rPr>
              <a:t>Imaging centers</a:t>
            </a:r>
          </a:p>
          <a:p>
            <a:pPr defTabSz="914126">
              <a:defRPr/>
            </a:pPr>
            <a:r>
              <a:rPr lang="en-US" sz="1200">
                <a:solidFill>
                  <a:srgbClr val="FFFFFF"/>
                </a:solidFill>
                <a:latin typeface="Arial" panose="020B0604020202020204"/>
              </a:rPr>
              <a:t>Home health agencies</a:t>
            </a:r>
          </a:p>
          <a:p>
            <a:pPr defTabSz="914126">
              <a:defRPr/>
            </a:pPr>
            <a:r>
              <a:rPr lang="en-US" sz="1200">
                <a:solidFill>
                  <a:srgbClr val="FFFFFF"/>
                </a:solidFill>
                <a:latin typeface="Arial" panose="020B0604020202020204"/>
              </a:rPr>
              <a:t>Skilled nursing facilities </a:t>
            </a:r>
          </a:p>
          <a:p>
            <a:pPr defTabSz="914126">
              <a:defRPr/>
            </a:pPr>
            <a:r>
              <a:rPr lang="en-US" sz="1200">
                <a:solidFill>
                  <a:srgbClr val="FFFFFF"/>
                </a:solidFill>
                <a:latin typeface="Arial" panose="020B0604020202020204"/>
              </a:rPr>
              <a:t>Assisted living facilities</a:t>
            </a:r>
          </a:p>
          <a:p>
            <a:pPr defTabSz="914126">
              <a:defRPr/>
            </a:pPr>
            <a:r>
              <a:rPr lang="en-US" sz="1200">
                <a:solidFill>
                  <a:srgbClr val="FFFFFF"/>
                </a:solidFill>
                <a:latin typeface="Arial" panose="020B0604020202020204"/>
              </a:rPr>
              <a:t>Dialysis centers</a:t>
            </a:r>
          </a:p>
          <a:p>
            <a:pPr defTabSz="914126">
              <a:defRPr/>
            </a:pPr>
            <a:r>
              <a:rPr lang="en-US" sz="1200">
                <a:solidFill>
                  <a:srgbClr val="FFFFFF"/>
                </a:solidFill>
                <a:latin typeface="Arial" panose="020B0604020202020204"/>
              </a:rPr>
              <a:t>Behavioral clinics</a:t>
            </a:r>
          </a:p>
          <a:p>
            <a:pPr defTabSz="914126">
              <a:defRPr/>
            </a:pPr>
            <a:r>
              <a:rPr lang="en-US" sz="1200">
                <a:solidFill>
                  <a:srgbClr val="FFFFFF"/>
                </a:solidFill>
                <a:latin typeface="Arial" panose="020B0604020202020204"/>
              </a:rPr>
              <a:t>Substance abuse treatment </a:t>
            </a:r>
          </a:p>
          <a:p>
            <a:pPr defTabSz="914126">
              <a:defRPr/>
            </a:pPr>
            <a:r>
              <a:rPr lang="en-US" sz="1200">
                <a:solidFill>
                  <a:srgbClr val="FFFFFF"/>
                </a:solidFill>
                <a:latin typeface="Arial" panose="020B0604020202020204"/>
              </a:rPr>
              <a:t>Rural health clinics</a:t>
            </a:r>
          </a:p>
          <a:p>
            <a:pPr defTabSz="914126">
              <a:defRPr/>
            </a:pPr>
            <a:r>
              <a:rPr lang="en-US" sz="1200">
                <a:solidFill>
                  <a:srgbClr val="FFFFFF"/>
                </a:solidFill>
                <a:latin typeface="Arial" panose="020B0604020202020204"/>
              </a:rPr>
              <a:t>Homeless shelters</a:t>
            </a:r>
          </a:p>
          <a:p>
            <a:pPr defTabSz="914126">
              <a:defRPr/>
            </a:pPr>
            <a:r>
              <a:rPr lang="en-US" sz="1200">
                <a:solidFill>
                  <a:srgbClr val="FFFFFF"/>
                </a:solidFill>
                <a:latin typeface="Arial" panose="020B0604020202020204"/>
              </a:rPr>
              <a:t>Dental practices</a:t>
            </a:r>
          </a:p>
          <a:p>
            <a:pPr defTabSz="914126">
              <a:defRPr/>
            </a:pPr>
            <a:r>
              <a:rPr lang="en-US" sz="1200">
                <a:solidFill>
                  <a:srgbClr val="FFFFFF"/>
                </a:solidFill>
                <a:latin typeface="Arial" panose="020B0604020202020204"/>
              </a:rPr>
              <a:t>Chiropractic clinics</a:t>
            </a:r>
          </a:p>
        </p:txBody>
      </p:sp>
      <p:sp>
        <p:nvSpPr>
          <p:cNvPr id="20" name="TextBox 19">
            <a:extLst>
              <a:ext uri="{FF2B5EF4-FFF2-40B4-BE49-F238E27FC236}">
                <a16:creationId xmlns:a16="http://schemas.microsoft.com/office/drawing/2014/main" id="{C99568B7-C709-7C3C-72D8-27E257AB48BD}"/>
              </a:ext>
            </a:extLst>
          </p:cNvPr>
          <p:cNvSpPr txBox="1"/>
          <p:nvPr/>
        </p:nvSpPr>
        <p:spPr>
          <a:xfrm>
            <a:off x="8989258" y="5234717"/>
            <a:ext cx="1312838" cy="369236"/>
          </a:xfrm>
          <a:prstGeom prst="rect">
            <a:avLst/>
          </a:prstGeom>
          <a:noFill/>
        </p:spPr>
        <p:txBody>
          <a:bodyPr wrap="none" rtlCol="0">
            <a:spAutoFit/>
          </a:bodyPr>
          <a:lstStyle/>
          <a:p>
            <a:pPr defTabSz="914126">
              <a:defRPr/>
            </a:pPr>
            <a:r>
              <a:rPr lang="en-US" sz="1799">
                <a:solidFill>
                  <a:srgbClr val="FFFFFF"/>
                </a:solidFill>
                <a:latin typeface="Arial" panose="020B0604020202020204"/>
              </a:rPr>
              <a:t>Use Cases</a:t>
            </a:r>
          </a:p>
        </p:txBody>
      </p:sp>
      <p:cxnSp>
        <p:nvCxnSpPr>
          <p:cNvPr id="22" name="Straight Connector 21">
            <a:extLst>
              <a:ext uri="{FF2B5EF4-FFF2-40B4-BE49-F238E27FC236}">
                <a16:creationId xmlns:a16="http://schemas.microsoft.com/office/drawing/2014/main" id="{BF44D592-57C2-C69F-78B9-8598FAC79ECC}"/>
              </a:ext>
            </a:extLst>
          </p:cNvPr>
          <p:cNvCxnSpPr>
            <a:cxnSpLocks/>
          </p:cNvCxnSpPr>
          <p:nvPr/>
        </p:nvCxnSpPr>
        <p:spPr>
          <a:xfrm>
            <a:off x="1984070" y="1164075"/>
            <a:ext cx="0" cy="4169429"/>
          </a:xfrm>
          <a:prstGeom prst="line">
            <a:avLst/>
          </a:prstGeom>
          <a:ln w="38100">
            <a:solidFill>
              <a:srgbClr val="8ED9F9"/>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245582D-9F5B-E535-638B-23404813F857}"/>
              </a:ext>
            </a:extLst>
          </p:cNvPr>
          <p:cNvSpPr/>
          <p:nvPr/>
        </p:nvSpPr>
        <p:spPr>
          <a:xfrm>
            <a:off x="3464504" y="5671612"/>
            <a:ext cx="2971026" cy="2925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r>
              <a:rPr lang="en-US" sz="1799" i="1">
                <a:solidFill>
                  <a:srgbClr val="FFFFFF"/>
                </a:solidFill>
                <a:latin typeface="Arial" panose="020B0604020202020204"/>
              </a:rPr>
              <a:t>1,000 unimplemented IGs</a:t>
            </a:r>
          </a:p>
        </p:txBody>
      </p:sp>
    </p:spTree>
    <p:extLst>
      <p:ext uri="{BB962C8B-B14F-4D97-AF65-F5344CB8AC3E}">
        <p14:creationId xmlns:p14="http://schemas.microsoft.com/office/powerpoint/2010/main" val="30388301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D6511-3FB9-DA50-C4EC-DB1AF3129648}"/>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1F69BBA-3415-A6CB-083E-9D3428750CF3}"/>
              </a:ext>
            </a:extLst>
          </p:cNvPr>
          <p:cNvSpPr>
            <a:spLocks noGrp="1"/>
          </p:cNvSpPr>
          <p:nvPr>
            <p:ph type="title"/>
          </p:nvPr>
        </p:nvSpPr>
        <p:spPr>
          <a:xfrm>
            <a:off x="803248" y="366558"/>
            <a:ext cx="8303637" cy="548497"/>
          </a:xfrm>
        </p:spPr>
        <p:txBody>
          <a:bodyPr/>
          <a:lstStyle/>
          <a:p>
            <a:r>
              <a:rPr lang="en-US"/>
              <a:t>Vision</a:t>
            </a:r>
          </a:p>
        </p:txBody>
      </p:sp>
      <p:pic>
        <p:nvPicPr>
          <p:cNvPr id="14" name="Picture 13" descr="A picture containing text&#10;&#10;AI-generated content may be incorrect.">
            <a:extLst>
              <a:ext uri="{FF2B5EF4-FFF2-40B4-BE49-F238E27FC236}">
                <a16:creationId xmlns:a16="http://schemas.microsoft.com/office/drawing/2014/main" id="{7CEBB032-2D78-7606-464E-25FF3D52B81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19286" y="2188826"/>
            <a:ext cx="1419146" cy="1773934"/>
          </a:xfrm>
          <a:prstGeom prst="rect">
            <a:avLst/>
          </a:prstGeom>
        </p:spPr>
      </p:pic>
      <p:pic>
        <p:nvPicPr>
          <p:cNvPr id="15" name="Picture 14" descr="A picture containing text&#10;&#10;AI-generated content may be incorrect.">
            <a:extLst>
              <a:ext uri="{FF2B5EF4-FFF2-40B4-BE49-F238E27FC236}">
                <a16:creationId xmlns:a16="http://schemas.microsoft.com/office/drawing/2014/main" id="{C1E54513-48BC-2F9D-7B23-3703BEABF183}"/>
              </a:ext>
            </a:extLst>
          </p:cNvPr>
          <p:cNvPicPr>
            <a:picLocks noChangeAspect="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a:xfrm>
            <a:off x="8687781" y="2320147"/>
            <a:ext cx="1596540" cy="1596540"/>
          </a:xfrm>
          <a:prstGeom prst="rect">
            <a:avLst/>
          </a:prstGeom>
        </p:spPr>
      </p:pic>
      <p:pic>
        <p:nvPicPr>
          <p:cNvPr id="16" name="Picture 15" descr="A picture containing text&#10;&#10;AI-generated content may be incorrect.">
            <a:extLst>
              <a:ext uri="{FF2B5EF4-FFF2-40B4-BE49-F238E27FC236}">
                <a16:creationId xmlns:a16="http://schemas.microsoft.com/office/drawing/2014/main" id="{2A31FB56-785E-A4EF-33A5-36F221B85540}"/>
              </a:ext>
            </a:extLst>
          </p:cNvPr>
          <p:cNvPicPr>
            <a:picLocks noChangeAspect="1"/>
          </p:cNvPicPr>
          <p:nvPr/>
        </p:nvPicPr>
        <p:blipFill>
          <a:blip r:embed="rId5"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a:xfrm>
            <a:off x="1283322" y="2277523"/>
            <a:ext cx="1596540" cy="1596540"/>
          </a:xfrm>
          <a:prstGeom prst="rect">
            <a:avLst/>
          </a:prstGeom>
        </p:spPr>
      </p:pic>
      <p:pic>
        <p:nvPicPr>
          <p:cNvPr id="17" name="Picture 16" descr="A picture containing text&#10;&#10;AI-generated content may be incorrect.">
            <a:extLst>
              <a:ext uri="{FF2B5EF4-FFF2-40B4-BE49-F238E27FC236}">
                <a16:creationId xmlns:a16="http://schemas.microsoft.com/office/drawing/2014/main" id="{236A4830-95E4-F211-4A99-BDA8B51CBBD2}"/>
              </a:ext>
            </a:extLst>
          </p:cNvPr>
          <p:cNvPicPr>
            <a:picLocks noChangeAspect="1"/>
          </p:cNvPicPr>
          <p:nvPr/>
        </p:nvPicPr>
        <p:blipFill>
          <a:blip r:embed="rId6" cstate="screen">
            <a:clrChange>
              <a:clrFrom>
                <a:srgbClr val="FDFFFE"/>
              </a:clrFrom>
              <a:clrTo>
                <a:srgbClr val="FDFFFE">
                  <a:alpha val="0"/>
                </a:srgbClr>
              </a:clrTo>
            </a:clrChange>
            <a:extLst>
              <a:ext uri="{28A0092B-C50C-407E-A947-70E740481C1C}">
                <a14:useLocalDpi xmlns:a14="http://schemas.microsoft.com/office/drawing/2010/main"/>
              </a:ext>
            </a:extLst>
          </a:blip>
          <a:srcRect/>
          <a:stretch>
            <a:fillRect/>
          </a:stretch>
        </p:blipFill>
        <p:spPr>
          <a:xfrm>
            <a:off x="3753735" y="2320144"/>
            <a:ext cx="1419150" cy="1596544"/>
          </a:xfrm>
          <a:prstGeom prst="rect">
            <a:avLst/>
          </a:prstGeom>
        </p:spPr>
      </p:pic>
      <p:sp>
        <p:nvSpPr>
          <p:cNvPr id="12" name="TextBox 11">
            <a:extLst>
              <a:ext uri="{FF2B5EF4-FFF2-40B4-BE49-F238E27FC236}">
                <a16:creationId xmlns:a16="http://schemas.microsoft.com/office/drawing/2014/main" id="{23AC0442-3971-C3B2-C462-9101DAEF295A}"/>
              </a:ext>
            </a:extLst>
          </p:cNvPr>
          <p:cNvSpPr txBox="1"/>
          <p:nvPr/>
        </p:nvSpPr>
        <p:spPr>
          <a:xfrm>
            <a:off x="803248" y="1072944"/>
            <a:ext cx="10852315" cy="769241"/>
          </a:xfrm>
          <a:prstGeom prst="rect">
            <a:avLst/>
          </a:prstGeom>
          <a:noFill/>
        </p:spPr>
        <p:txBody>
          <a:bodyPr wrap="square">
            <a:spAutoFit/>
          </a:bodyPr>
          <a:lstStyle/>
          <a:p>
            <a:pPr defTabSz="914126"/>
            <a:r>
              <a:rPr lang="en-US" sz="2199">
                <a:solidFill>
                  <a:srgbClr val="0D2441"/>
                </a:solidFill>
                <a:latin typeface="Arial" panose="020B0604020202020204"/>
              </a:rPr>
              <a:t>Instead of replacing health data APIs, </a:t>
            </a:r>
            <a:r>
              <a:rPr lang="en-US" sz="2199" b="1">
                <a:solidFill>
                  <a:srgbClr val="0D2441"/>
                </a:solidFill>
                <a:latin typeface="Arial" panose="020B0604020202020204"/>
              </a:rPr>
              <a:t>AI becomes the intelligent layer</a:t>
            </a:r>
            <a:r>
              <a:rPr lang="en-US" sz="2199">
                <a:solidFill>
                  <a:srgbClr val="0D2441"/>
                </a:solidFill>
                <a:latin typeface="Arial" panose="020B0604020202020204"/>
              </a:rPr>
              <a:t> </a:t>
            </a:r>
          </a:p>
          <a:p>
            <a:pPr defTabSz="914126"/>
            <a:r>
              <a:rPr lang="en-US" sz="2199">
                <a:solidFill>
                  <a:srgbClr val="0D2441"/>
                </a:solidFill>
                <a:latin typeface="Arial" panose="020B0604020202020204"/>
              </a:rPr>
              <a:t>that makes APIs universally accessible, interoperable, and conversationally available. </a:t>
            </a:r>
            <a:endParaRPr lang="en-US" sz="2199" b="1">
              <a:solidFill>
                <a:srgbClr val="0D2441"/>
              </a:solidFill>
              <a:latin typeface="Arial" panose="020B0604020202020204"/>
            </a:endParaRPr>
          </a:p>
        </p:txBody>
      </p:sp>
      <p:sp>
        <p:nvSpPr>
          <p:cNvPr id="19" name="Text Placeholder 9">
            <a:extLst>
              <a:ext uri="{FF2B5EF4-FFF2-40B4-BE49-F238E27FC236}">
                <a16:creationId xmlns:a16="http://schemas.microsoft.com/office/drawing/2014/main" id="{82BEBBE5-0D10-91EF-61C2-6AC95AE45500}"/>
              </a:ext>
            </a:extLst>
          </p:cNvPr>
          <p:cNvSpPr txBox="1">
            <a:spLocks/>
          </p:cNvSpPr>
          <p:nvPr/>
        </p:nvSpPr>
        <p:spPr>
          <a:xfrm>
            <a:off x="951405" y="3974169"/>
            <a:ext cx="2014015" cy="1655033"/>
          </a:xfrm>
          <a:prstGeom prst="rect">
            <a:avLst/>
          </a:prstGeom>
        </p:spPr>
        <p:txBody>
          <a:bodyPr vert="horz" lIns="91416" tIns="45708" rIns="91416" bIns="45708" rtlCol="0">
            <a:noAutofit/>
          </a:bodyPr>
          <a:lstStyle>
            <a:lvl1pPr marL="228600" indent="-219075" algn="l" defTabSz="914400" rtl="0" eaLnBrk="1" latinLnBrk="0" hangingPunct="1">
              <a:lnSpc>
                <a:spcPct val="100000"/>
              </a:lnSpc>
              <a:spcBef>
                <a:spcPts val="1000"/>
              </a:spcBef>
              <a:spcAft>
                <a:spcPts val="0"/>
              </a:spcAft>
              <a:buFont typeface="Wingdings" pitchFamily="2" charset="2"/>
              <a:buChar char="§"/>
              <a:tabLst/>
              <a:defRPr lang="en-US" sz="2400" b="0" i="0" kern="1200" cap="none" baseline="0">
                <a:solidFill>
                  <a:schemeClr val="tx2"/>
                </a:solidFill>
                <a:latin typeface="+mn-lt"/>
                <a:ea typeface="+mn-ea"/>
                <a:cs typeface="Arial Narrow" charset="0"/>
              </a:defRPr>
            </a:lvl1pPr>
            <a:lvl2pPr marL="457200" indent="-228600" algn="l" defTabSz="914400" rtl="0" eaLnBrk="1" latinLnBrk="0" hangingPunct="1">
              <a:lnSpc>
                <a:spcPct val="100000"/>
              </a:lnSpc>
              <a:spcBef>
                <a:spcPts val="1000"/>
              </a:spcBef>
              <a:spcAft>
                <a:spcPts val="0"/>
              </a:spcAft>
              <a:buFont typeface="Wingdings" pitchFamily="2" charset="2"/>
              <a:buChar char="§"/>
              <a:tabLst/>
              <a:defRPr lang="en-US" sz="2000" b="0" i="0" kern="1200" baseline="0">
                <a:solidFill>
                  <a:schemeClr val="tx2"/>
                </a:solidFill>
                <a:latin typeface="+mn-lt"/>
                <a:ea typeface="+mn-ea"/>
                <a:cs typeface="Arial Narrow" charset="0"/>
              </a:defRPr>
            </a:lvl2pPr>
            <a:lvl3pPr marL="690563" indent="-228600" algn="l" defTabSz="914400" rtl="0" eaLnBrk="1" latinLnBrk="0" hangingPunct="1">
              <a:lnSpc>
                <a:spcPct val="100000"/>
              </a:lnSpc>
              <a:spcBef>
                <a:spcPts val="1000"/>
              </a:spcBef>
              <a:spcAft>
                <a:spcPts val="0"/>
              </a:spcAft>
              <a:buFont typeface="Wingdings" pitchFamily="2" charset="2"/>
              <a:buChar char="§"/>
              <a:tabLst/>
              <a:defRPr lang="en-US" sz="1800" b="0" i="0" kern="1200" baseline="0">
                <a:solidFill>
                  <a:schemeClr val="tx2"/>
                </a:solidFill>
                <a:latin typeface="+mn-lt"/>
                <a:ea typeface="+mn-ea"/>
                <a:cs typeface="Arial Narrow" charset="0"/>
              </a:defRPr>
            </a:lvl3pPr>
            <a:lvl4pPr marL="914400" indent="-228600" algn="l" defTabSz="914400" rtl="0" eaLnBrk="1" latinLnBrk="0" hangingPunct="1">
              <a:lnSpc>
                <a:spcPct val="100000"/>
              </a:lnSpc>
              <a:spcBef>
                <a:spcPts val="1000"/>
              </a:spcBef>
              <a:spcAft>
                <a:spcPts val="0"/>
              </a:spcAft>
              <a:buFont typeface="Wingdings" pitchFamily="2" charset="2"/>
              <a:buChar char="§"/>
              <a:tabLst/>
              <a:defRPr lang="en-US" sz="1600" b="0" i="0" kern="1200" baseline="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2" indent="0" algn="ctr" defTabSz="914126">
              <a:buNone/>
            </a:pPr>
            <a:r>
              <a:rPr lang="en-US" sz="1600" b="1">
                <a:solidFill>
                  <a:srgbClr val="0D2441"/>
                </a:solidFill>
                <a:latin typeface="Arial" panose="020B0604020202020204"/>
              </a:rPr>
              <a:t>Chat interface </a:t>
            </a:r>
            <a:r>
              <a:rPr lang="en-US" sz="1600">
                <a:solidFill>
                  <a:srgbClr val="0D2441"/>
                </a:solidFill>
                <a:latin typeface="Arial" panose="020B0604020202020204"/>
              </a:rPr>
              <a:t>access an API to answer questions from clinicians, patients, and administrators </a:t>
            </a:r>
          </a:p>
          <a:p>
            <a:pPr marL="9522" indent="0" algn="ctr" defTabSz="914126">
              <a:buNone/>
            </a:pPr>
            <a:endParaRPr lang="en-US" sz="1799">
              <a:solidFill>
                <a:srgbClr val="0D2441"/>
              </a:solidFill>
              <a:latin typeface="Arial" panose="020B0604020202020204"/>
            </a:endParaRPr>
          </a:p>
          <a:p>
            <a:pPr marL="9522" indent="0" algn="ctr" defTabSz="914126">
              <a:buNone/>
            </a:pPr>
            <a:endParaRPr lang="en-US" sz="1799">
              <a:solidFill>
                <a:srgbClr val="0D2441"/>
              </a:solidFill>
              <a:latin typeface="Arial" panose="020B0604020202020204"/>
            </a:endParaRPr>
          </a:p>
          <a:p>
            <a:pPr marL="9522" indent="0" algn="ctr" defTabSz="914126">
              <a:buNone/>
            </a:pPr>
            <a:endParaRPr lang="en-US" sz="1799">
              <a:solidFill>
                <a:srgbClr val="0D2441"/>
              </a:solidFill>
              <a:latin typeface="Arial" panose="020B0604020202020204"/>
            </a:endParaRPr>
          </a:p>
          <a:p>
            <a:pPr marL="9522" indent="0" algn="ctr" defTabSz="914126">
              <a:buNone/>
            </a:pPr>
            <a:endParaRPr lang="en-US" sz="1799">
              <a:solidFill>
                <a:srgbClr val="0D2441"/>
              </a:solidFill>
              <a:latin typeface="Arial" panose="020B0604020202020204"/>
            </a:endParaRPr>
          </a:p>
        </p:txBody>
      </p:sp>
      <p:sp>
        <p:nvSpPr>
          <p:cNvPr id="20" name="TextBox 19">
            <a:extLst>
              <a:ext uri="{FF2B5EF4-FFF2-40B4-BE49-F238E27FC236}">
                <a16:creationId xmlns:a16="http://schemas.microsoft.com/office/drawing/2014/main" id="{5544E16E-FA10-C341-FAE6-A6D079DAC4CB}"/>
              </a:ext>
            </a:extLst>
          </p:cNvPr>
          <p:cNvSpPr txBox="1"/>
          <p:nvPr/>
        </p:nvSpPr>
        <p:spPr>
          <a:xfrm>
            <a:off x="3580467" y="3974169"/>
            <a:ext cx="1752144" cy="1569251"/>
          </a:xfrm>
          <a:prstGeom prst="rect">
            <a:avLst/>
          </a:prstGeom>
          <a:noFill/>
        </p:spPr>
        <p:txBody>
          <a:bodyPr wrap="square">
            <a:spAutoFit/>
          </a:bodyPr>
          <a:lstStyle/>
          <a:p>
            <a:pPr algn="ctr" defTabSz="914126"/>
            <a:r>
              <a:rPr lang="en-US" sz="1600" b="1">
                <a:solidFill>
                  <a:srgbClr val="0D2441"/>
                </a:solidFill>
                <a:latin typeface="Arial" panose="020B0604020202020204"/>
              </a:rPr>
              <a:t>AI agent </a:t>
            </a:r>
          </a:p>
          <a:p>
            <a:pPr algn="ctr" defTabSz="914126"/>
            <a:r>
              <a:rPr lang="en-US" sz="1600">
                <a:solidFill>
                  <a:srgbClr val="0D2441"/>
                </a:solidFill>
                <a:latin typeface="Arial" panose="020B0604020202020204"/>
              </a:rPr>
              <a:t>plans, selects and combines multiple APIs to perform real-world actions</a:t>
            </a:r>
          </a:p>
        </p:txBody>
      </p:sp>
      <p:sp>
        <p:nvSpPr>
          <p:cNvPr id="21" name="TextBox 20">
            <a:extLst>
              <a:ext uri="{FF2B5EF4-FFF2-40B4-BE49-F238E27FC236}">
                <a16:creationId xmlns:a16="http://schemas.microsoft.com/office/drawing/2014/main" id="{4B2337E2-C15A-A750-6FE5-BF75C00DDC1B}"/>
              </a:ext>
            </a:extLst>
          </p:cNvPr>
          <p:cNvSpPr txBox="1"/>
          <p:nvPr/>
        </p:nvSpPr>
        <p:spPr>
          <a:xfrm>
            <a:off x="8479043" y="3974169"/>
            <a:ext cx="2109998" cy="1815409"/>
          </a:xfrm>
          <a:prstGeom prst="rect">
            <a:avLst/>
          </a:prstGeom>
          <a:noFill/>
        </p:spPr>
        <p:txBody>
          <a:bodyPr wrap="square">
            <a:spAutoFit/>
          </a:bodyPr>
          <a:lstStyle/>
          <a:p>
            <a:pPr algn="ctr" defTabSz="914126"/>
            <a:r>
              <a:rPr lang="en-US" sz="1600" b="1">
                <a:solidFill>
                  <a:srgbClr val="0D2441"/>
                </a:solidFill>
                <a:latin typeface="Arial" panose="020B0604020202020204"/>
              </a:rPr>
              <a:t>Multiple AI Agents </a:t>
            </a:r>
            <a:r>
              <a:rPr lang="en-US" sz="1600">
                <a:solidFill>
                  <a:srgbClr val="0D2441"/>
                </a:solidFill>
                <a:latin typeface="Arial" panose="020B0604020202020204"/>
              </a:rPr>
              <a:t>communicate, negotiate, and coordinate data exchanges with back-and-forth conversation</a:t>
            </a:r>
          </a:p>
        </p:txBody>
      </p:sp>
      <p:sp>
        <p:nvSpPr>
          <p:cNvPr id="22" name="TextBox 21">
            <a:extLst>
              <a:ext uri="{FF2B5EF4-FFF2-40B4-BE49-F238E27FC236}">
                <a16:creationId xmlns:a16="http://schemas.microsoft.com/office/drawing/2014/main" id="{6198D0CB-B484-041D-08BA-36F7BD8DBAF8}"/>
              </a:ext>
            </a:extLst>
          </p:cNvPr>
          <p:cNvSpPr txBox="1"/>
          <p:nvPr/>
        </p:nvSpPr>
        <p:spPr>
          <a:xfrm>
            <a:off x="5702993" y="3974169"/>
            <a:ext cx="2451731" cy="1815409"/>
          </a:xfrm>
          <a:prstGeom prst="rect">
            <a:avLst/>
          </a:prstGeom>
          <a:noFill/>
        </p:spPr>
        <p:txBody>
          <a:bodyPr wrap="square">
            <a:spAutoFit/>
          </a:bodyPr>
          <a:lstStyle/>
          <a:p>
            <a:pPr algn="ctr" defTabSz="914126"/>
            <a:r>
              <a:rPr lang="en-US" sz="1600" b="1">
                <a:solidFill>
                  <a:srgbClr val="0D2441"/>
                </a:solidFill>
                <a:latin typeface="Arial" panose="020B0604020202020204"/>
              </a:rPr>
              <a:t>AI works with arbitrary endpoints </a:t>
            </a:r>
            <a:r>
              <a:rPr lang="en-US" sz="1600">
                <a:solidFill>
                  <a:srgbClr val="0D2441"/>
                </a:solidFill>
                <a:latin typeface="Arial" panose="020B0604020202020204"/>
              </a:rPr>
              <a:t>instead strict schemas, generates entire integration layers; then tests, deploys, monitors, and improves system integration code</a:t>
            </a:r>
          </a:p>
        </p:txBody>
      </p:sp>
    </p:spTree>
    <p:extLst>
      <p:ext uri="{BB962C8B-B14F-4D97-AF65-F5344CB8AC3E}">
        <p14:creationId xmlns:p14="http://schemas.microsoft.com/office/powerpoint/2010/main" val="3876656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F2ECCB7-2BE9-EBEF-BB9F-6175A8BD386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97805B-3048-6C36-F6BD-E1101725D5AA}"/>
              </a:ext>
            </a:extLst>
          </p:cNvPr>
          <p:cNvSpPr>
            <a:spLocks noGrp="1"/>
          </p:cNvSpPr>
          <p:nvPr>
            <p:ph type="sldNum" sz="quarter" idx="12"/>
          </p:nvPr>
        </p:nvSpPr>
        <p:spPr/>
        <p:txBody>
          <a:bodyPr/>
          <a:lstStyle/>
          <a:p>
            <a:pPr defTabSz="914126">
              <a:defRPr/>
            </a:pPr>
            <a:fld id="{BECF63ED-5365-0347-943C-46237B9951C9}" type="slidenum">
              <a:rPr lang="en-US">
                <a:solidFill>
                  <a:srgbClr val="0D2441"/>
                </a:solidFill>
                <a:latin typeface="Arial" panose="020B0604020202020204"/>
              </a:rPr>
              <a:pPr defTabSz="914126">
                <a:defRPr/>
              </a:pPr>
              <a:t>49</a:t>
            </a:fld>
            <a:endParaRPr lang="en-US" dirty="0">
              <a:solidFill>
                <a:srgbClr val="0D2441"/>
              </a:solidFill>
              <a:latin typeface="Arial" panose="020B0604020202020204"/>
            </a:endParaRPr>
          </a:p>
        </p:txBody>
      </p:sp>
      <p:sp>
        <p:nvSpPr>
          <p:cNvPr id="5" name="Text Placeholder 4">
            <a:extLst>
              <a:ext uri="{FF2B5EF4-FFF2-40B4-BE49-F238E27FC236}">
                <a16:creationId xmlns:a16="http://schemas.microsoft.com/office/drawing/2014/main" id="{4CDB0A3E-0A9F-B389-7FB8-3ED3E293A01A}"/>
              </a:ext>
            </a:extLst>
          </p:cNvPr>
          <p:cNvSpPr>
            <a:spLocks noGrp="1"/>
          </p:cNvSpPr>
          <p:nvPr>
            <p:ph type="body" sz="quarter" idx="4294967295"/>
          </p:nvPr>
        </p:nvSpPr>
        <p:spPr>
          <a:xfrm>
            <a:off x="4266088" y="1313269"/>
            <a:ext cx="6932394" cy="3961368"/>
          </a:xfrm>
          <a:noFill/>
        </p:spPr>
        <p:txBody>
          <a:bodyPr/>
          <a:lstStyle/>
          <a:p>
            <a:pPr marL="9522" indent="0" algn="ctr">
              <a:lnSpc>
                <a:spcPct val="135000"/>
              </a:lnSpc>
              <a:spcBef>
                <a:spcPts val="600"/>
              </a:spcBef>
              <a:buNone/>
            </a:pPr>
            <a:r>
              <a:rPr lang="en-US" sz="2799" b="1" dirty="0">
                <a:solidFill>
                  <a:schemeClr val="accent2">
                    <a:lumMod val="40000"/>
                    <a:lumOff val="60000"/>
                  </a:schemeClr>
                </a:solidFill>
              </a:rPr>
              <a:t>Conversational interoperability (COIN) is </a:t>
            </a:r>
            <a:r>
              <a:rPr lang="en-US" sz="2799" b="1">
                <a:solidFill>
                  <a:schemeClr val="accent2">
                    <a:lumMod val="40000"/>
                    <a:lumOff val="60000"/>
                  </a:schemeClr>
                </a:solidFill>
              </a:rPr>
              <a:t>a new data </a:t>
            </a:r>
            <a:r>
              <a:rPr lang="en-US" sz="2799" b="1" dirty="0">
                <a:solidFill>
                  <a:schemeClr val="accent2">
                    <a:lumMod val="40000"/>
                    <a:lumOff val="60000"/>
                  </a:schemeClr>
                </a:solidFill>
              </a:rPr>
              <a:t>exchange </a:t>
            </a:r>
            <a:r>
              <a:rPr lang="en-US" sz="2799" b="1">
                <a:solidFill>
                  <a:schemeClr val="accent2">
                    <a:lumMod val="40000"/>
                    <a:lumOff val="60000"/>
                  </a:schemeClr>
                </a:solidFill>
              </a:rPr>
              <a:t>paradigm developed by MITRE and Microsoft where use cases are handled flexibly through natural language dialogue, </a:t>
            </a:r>
            <a:r>
              <a:rPr lang="en-US" sz="2799" b="1" dirty="0">
                <a:solidFill>
                  <a:schemeClr val="accent2">
                    <a:lumMod val="40000"/>
                    <a:lumOff val="60000"/>
                  </a:schemeClr>
                </a:solidFill>
              </a:rPr>
              <a:t>rather </a:t>
            </a:r>
            <a:r>
              <a:rPr lang="en-US" sz="2799" b="1">
                <a:solidFill>
                  <a:schemeClr val="accent2">
                    <a:lumMod val="40000"/>
                    <a:lumOff val="60000"/>
                  </a:schemeClr>
                </a:solidFill>
              </a:rPr>
              <a:t>than being rigidly predefined.</a:t>
            </a:r>
          </a:p>
        </p:txBody>
      </p:sp>
      <p:pic>
        <p:nvPicPr>
          <p:cNvPr id="7" name="Picture 6">
            <a:extLst>
              <a:ext uri="{FF2B5EF4-FFF2-40B4-BE49-F238E27FC236}">
                <a16:creationId xmlns:a16="http://schemas.microsoft.com/office/drawing/2014/main" id="{578FE3DA-A56A-D4BA-91FC-88CD5D64D24B}"/>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685621" y="1448316"/>
            <a:ext cx="3399233" cy="3351927"/>
          </a:xfrm>
          <a:prstGeom prst="rect">
            <a:avLst/>
          </a:prstGeom>
        </p:spPr>
      </p:pic>
      <p:sp>
        <p:nvSpPr>
          <p:cNvPr id="12" name="TextBox 11">
            <a:extLst>
              <a:ext uri="{FF2B5EF4-FFF2-40B4-BE49-F238E27FC236}">
                <a16:creationId xmlns:a16="http://schemas.microsoft.com/office/drawing/2014/main" id="{B6DDE0A4-4B2C-B41D-12CF-084F69896287}"/>
              </a:ext>
            </a:extLst>
          </p:cNvPr>
          <p:cNvSpPr txBox="1"/>
          <p:nvPr/>
        </p:nvSpPr>
        <p:spPr>
          <a:xfrm>
            <a:off x="1904503" y="5647124"/>
            <a:ext cx="8532178" cy="381672"/>
          </a:xfrm>
          <a:prstGeom prst="rect">
            <a:avLst/>
          </a:prstGeom>
          <a:noFill/>
        </p:spPr>
        <p:txBody>
          <a:bodyPr wrap="square">
            <a:spAutoFit/>
          </a:bodyPr>
          <a:lstStyle/>
          <a:p>
            <a:pPr defTabSz="914126">
              <a:lnSpc>
                <a:spcPct val="114000"/>
              </a:lnSpc>
            </a:pPr>
            <a:r>
              <a:rPr lang="en-US" sz="1799" i="1">
                <a:solidFill>
                  <a:srgbClr val="FFFFFF"/>
                </a:solidFill>
                <a:latin typeface="Arial" panose="020B0604020202020204"/>
              </a:rPr>
              <a:t>Good news: We already know one-to-one language-based communication works. </a:t>
            </a:r>
          </a:p>
        </p:txBody>
      </p:sp>
    </p:spTree>
    <p:extLst>
      <p:ext uri="{BB962C8B-B14F-4D97-AF65-F5344CB8AC3E}">
        <p14:creationId xmlns:p14="http://schemas.microsoft.com/office/powerpoint/2010/main" val="2592717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4494B-C80B-5D70-EA0B-A11E587CA68A}"/>
              </a:ext>
            </a:extLst>
          </p:cNvPr>
          <p:cNvSpPr>
            <a:spLocks noGrp="1"/>
          </p:cNvSpPr>
          <p:nvPr>
            <p:ph type="title"/>
          </p:nvPr>
        </p:nvSpPr>
        <p:spPr/>
        <p:txBody>
          <a:bodyPr/>
          <a:lstStyle/>
          <a:p>
            <a:r>
              <a:rPr lang="en-US" b="0" dirty="0"/>
              <a:t>Most hospitals share data for clinical purposes between their EHR and third-party technology, but mostly via non-standards-based approaches.</a:t>
            </a:r>
            <a:br>
              <a:rPr lang="en-US" b="0" dirty="0"/>
            </a:br>
            <a:endParaRPr lang="en-US" b="0" dirty="0"/>
          </a:p>
        </p:txBody>
      </p:sp>
      <p:sp>
        <p:nvSpPr>
          <p:cNvPr id="9" name="Text Placeholder 8">
            <a:extLst>
              <a:ext uri="{FF2B5EF4-FFF2-40B4-BE49-F238E27FC236}">
                <a16:creationId xmlns:a16="http://schemas.microsoft.com/office/drawing/2014/main" id="{353E7339-2451-E488-F3B4-A809A649005A}"/>
              </a:ext>
            </a:extLst>
          </p:cNvPr>
          <p:cNvSpPr>
            <a:spLocks noGrp="1"/>
          </p:cNvSpPr>
          <p:nvPr>
            <p:ph type="body" sz="quarter" idx="17"/>
          </p:nvPr>
        </p:nvSpPr>
        <p:spPr>
          <a:xfrm>
            <a:off x="457200" y="1542225"/>
            <a:ext cx="11283694" cy="631888"/>
          </a:xfrm>
        </p:spPr>
        <p:txBody>
          <a:bodyPr/>
          <a:lstStyle/>
          <a:p>
            <a:pPr algn="ctr"/>
            <a:r>
              <a:rPr lang="en-US" dirty="0"/>
              <a:t>Percentage of hospitals that integrated and provided data for clinical purposes between their EHR and third-party technology, 2024.</a:t>
            </a:r>
          </a:p>
        </p:txBody>
      </p:sp>
      <p:graphicFrame>
        <p:nvGraphicFramePr>
          <p:cNvPr id="10" name="Content Placeholder 9">
            <a:extLst>
              <a:ext uri="{FF2B5EF4-FFF2-40B4-BE49-F238E27FC236}">
                <a16:creationId xmlns:a16="http://schemas.microsoft.com/office/drawing/2014/main" id="{42CAA8F6-3BB8-4DD6-8BFB-230FD35248BF}"/>
              </a:ext>
            </a:extLst>
          </p:cNvPr>
          <p:cNvGraphicFramePr>
            <a:graphicFrameLocks noGrp="1"/>
          </p:cNvGraphicFramePr>
          <p:nvPr>
            <p:ph idx="1"/>
            <p:extLst>
              <p:ext uri="{D42A27DB-BD31-4B8C-83A1-F6EECF244321}">
                <p14:modId xmlns:p14="http://schemas.microsoft.com/office/powerpoint/2010/main" val="3747561929"/>
              </p:ext>
            </p:extLst>
          </p:nvPr>
        </p:nvGraphicFramePr>
        <p:xfrm>
          <a:off x="458531" y="2174113"/>
          <a:ext cx="11282363" cy="3917950"/>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E26AC726-FAF7-BF0E-D1C8-324C0B3876E6}"/>
              </a:ext>
            </a:extLst>
          </p:cNvPr>
          <p:cNvSpPr txBox="1"/>
          <p:nvPr/>
        </p:nvSpPr>
        <p:spPr bwMode="gray">
          <a:xfrm>
            <a:off x="6426679" y="6098873"/>
            <a:ext cx="5451643" cy="698741"/>
          </a:xfrm>
          <a:prstGeom prst="rect">
            <a:avLst/>
          </a:prstGeom>
        </p:spPr>
        <p:txBody>
          <a:bodyPr wrap="square" lIns="45720" tIns="45720" rIns="45720" bIns="45720" rtlCol="0">
            <a:noAutofit/>
          </a:bodyPr>
          <a:lstStyle/>
          <a:p>
            <a:pPr algn="l">
              <a:lnSpc>
                <a:spcPct val="90000"/>
              </a:lnSpc>
              <a:spcBef>
                <a:spcPts val="1000"/>
              </a:spcBef>
            </a:pPr>
            <a:r>
              <a:rPr lang="en-US" sz="1200" dirty="0">
                <a:solidFill>
                  <a:schemeClr val="tx2">
                    <a:lumMod val="75000"/>
                  </a:schemeClr>
                </a:solidFill>
              </a:rPr>
              <a:t>Source: American Hospital Association Information Technology Survey, 2024</a:t>
            </a:r>
          </a:p>
          <a:p>
            <a:pPr>
              <a:lnSpc>
                <a:spcPct val="90000"/>
              </a:lnSpc>
              <a:spcBef>
                <a:spcPts val="1000"/>
              </a:spcBef>
            </a:pPr>
            <a:r>
              <a:rPr lang="en-US" sz="1200" dirty="0">
                <a:solidFill>
                  <a:schemeClr val="tx2">
                    <a:lumMod val="75000"/>
                  </a:schemeClr>
                </a:solidFill>
              </a:rPr>
              <a:t>Note: </a:t>
            </a:r>
            <a:r>
              <a:rPr lang="en-US" sz="1200" dirty="0"/>
              <a:t> </a:t>
            </a:r>
            <a:r>
              <a:rPr lang="en-US" sz="1200" dirty="0">
                <a:solidFill>
                  <a:schemeClr val="tx2">
                    <a:lumMod val="75000"/>
                  </a:schemeClr>
                </a:solidFill>
              </a:rPr>
              <a:t>*Significantly different from the corresponding method of exchange for "Provide." †Significantly different from "Other Approaches ONLY."  </a:t>
            </a:r>
          </a:p>
        </p:txBody>
      </p:sp>
    </p:spTree>
    <p:extLst>
      <p:ext uri="{BB962C8B-B14F-4D97-AF65-F5344CB8AC3E}">
        <p14:creationId xmlns:p14="http://schemas.microsoft.com/office/powerpoint/2010/main" val="16930007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D05E35-611F-7359-85DF-372310A7A198}"/>
              </a:ext>
            </a:extLst>
          </p:cNvPr>
          <p:cNvSpPr>
            <a:spLocks noGrp="1"/>
          </p:cNvSpPr>
          <p:nvPr>
            <p:ph type="sldNum" sz="quarter" idx="12"/>
          </p:nvPr>
        </p:nvSpPr>
        <p:spPr/>
        <p:txBody>
          <a:bodyPr/>
          <a:lstStyle/>
          <a:p>
            <a:pPr defTabSz="914126"/>
            <a:fld id="{BECF63ED-5365-0347-943C-46237B9951C9}" type="slidenum">
              <a:rPr lang="en-US">
                <a:solidFill>
                  <a:srgbClr val="0D2441"/>
                </a:solidFill>
                <a:latin typeface="Arial" panose="020B0604020202020204"/>
              </a:rPr>
              <a:pPr defTabSz="914126"/>
              <a:t>50</a:t>
            </a:fld>
            <a:endParaRPr lang="en-US" dirty="0">
              <a:solidFill>
                <a:srgbClr val="0D2441"/>
              </a:solidFill>
              <a:latin typeface="Arial" panose="020B0604020202020204"/>
            </a:endParaRPr>
          </a:p>
        </p:txBody>
      </p:sp>
      <p:sp>
        <p:nvSpPr>
          <p:cNvPr id="4" name="Title 3">
            <a:extLst>
              <a:ext uri="{FF2B5EF4-FFF2-40B4-BE49-F238E27FC236}">
                <a16:creationId xmlns:a16="http://schemas.microsoft.com/office/drawing/2014/main" id="{ECE143A3-97F1-6E41-6AE3-53A8B7EBBEBD}"/>
              </a:ext>
            </a:extLst>
          </p:cNvPr>
          <p:cNvSpPr>
            <a:spLocks noGrp="1"/>
          </p:cNvSpPr>
          <p:nvPr>
            <p:ph type="title"/>
          </p:nvPr>
        </p:nvSpPr>
        <p:spPr>
          <a:xfrm>
            <a:off x="631517" y="366558"/>
            <a:ext cx="11130698" cy="548497"/>
          </a:xfrm>
        </p:spPr>
        <p:txBody>
          <a:bodyPr/>
          <a:lstStyle/>
          <a:p>
            <a:r>
              <a:rPr lang="en-US"/>
              <a:t>Conversational Interoperability (COIN) Flow</a:t>
            </a:r>
            <a:endParaRPr lang="en-US" dirty="0"/>
          </a:p>
        </p:txBody>
      </p:sp>
      <p:sp>
        <p:nvSpPr>
          <p:cNvPr id="7" name="TextBox 6">
            <a:extLst>
              <a:ext uri="{FF2B5EF4-FFF2-40B4-BE49-F238E27FC236}">
                <a16:creationId xmlns:a16="http://schemas.microsoft.com/office/drawing/2014/main" id="{ABEECBAD-C994-2E5D-0CFD-AEB2A3481BD3}"/>
              </a:ext>
            </a:extLst>
          </p:cNvPr>
          <p:cNvSpPr txBox="1"/>
          <p:nvPr/>
        </p:nvSpPr>
        <p:spPr>
          <a:xfrm>
            <a:off x="2871540" y="4549735"/>
            <a:ext cx="1684638" cy="369236"/>
          </a:xfrm>
          <a:prstGeom prst="rect">
            <a:avLst/>
          </a:prstGeom>
          <a:noFill/>
        </p:spPr>
        <p:txBody>
          <a:bodyPr wrap="none" rtlCol="0">
            <a:spAutoFit/>
          </a:bodyPr>
          <a:lstStyle/>
          <a:p>
            <a:pPr defTabSz="914126"/>
            <a:r>
              <a:rPr lang="en-US" sz="1799" dirty="0">
                <a:solidFill>
                  <a:srgbClr val="0D2441"/>
                </a:solidFill>
                <a:latin typeface="Arial" panose="020B0604020202020204"/>
              </a:rPr>
              <a:t>Initiating agent</a:t>
            </a:r>
          </a:p>
        </p:txBody>
      </p:sp>
      <p:pic>
        <p:nvPicPr>
          <p:cNvPr id="11" name="Graphic 10">
            <a:extLst>
              <a:ext uri="{FF2B5EF4-FFF2-40B4-BE49-F238E27FC236}">
                <a16:creationId xmlns:a16="http://schemas.microsoft.com/office/drawing/2014/main" id="{D4019710-A911-2FD9-F12A-9142AA2659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16500" y="2567375"/>
            <a:ext cx="1666441" cy="1904504"/>
          </a:xfrm>
          <a:prstGeom prst="rect">
            <a:avLst/>
          </a:prstGeom>
        </p:spPr>
      </p:pic>
      <p:sp>
        <p:nvSpPr>
          <p:cNvPr id="12" name="TextBox 11">
            <a:extLst>
              <a:ext uri="{FF2B5EF4-FFF2-40B4-BE49-F238E27FC236}">
                <a16:creationId xmlns:a16="http://schemas.microsoft.com/office/drawing/2014/main" id="{2831003A-FF0C-785C-99DA-AAE8CDACE404}"/>
              </a:ext>
            </a:extLst>
          </p:cNvPr>
          <p:cNvSpPr txBox="1"/>
          <p:nvPr/>
        </p:nvSpPr>
        <p:spPr>
          <a:xfrm>
            <a:off x="7260848" y="4546006"/>
            <a:ext cx="2056437" cy="369236"/>
          </a:xfrm>
          <a:prstGeom prst="rect">
            <a:avLst/>
          </a:prstGeom>
          <a:noFill/>
        </p:spPr>
        <p:txBody>
          <a:bodyPr wrap="none" rtlCol="0">
            <a:spAutoFit/>
          </a:bodyPr>
          <a:lstStyle/>
          <a:p>
            <a:pPr defTabSz="914126"/>
            <a:r>
              <a:rPr lang="en-US" sz="1799" dirty="0">
                <a:solidFill>
                  <a:srgbClr val="0D2441"/>
                </a:solidFill>
                <a:latin typeface="Arial" panose="020B0604020202020204"/>
              </a:rPr>
              <a:t>Responding agent</a:t>
            </a:r>
          </a:p>
        </p:txBody>
      </p:sp>
      <p:sp>
        <p:nvSpPr>
          <p:cNvPr id="13" name="TextBox 12">
            <a:extLst>
              <a:ext uri="{FF2B5EF4-FFF2-40B4-BE49-F238E27FC236}">
                <a16:creationId xmlns:a16="http://schemas.microsoft.com/office/drawing/2014/main" id="{DA4D76F6-BBE3-9DB4-B5AA-C2025D2FB73B}"/>
              </a:ext>
            </a:extLst>
          </p:cNvPr>
          <p:cNvSpPr txBox="1"/>
          <p:nvPr/>
        </p:nvSpPr>
        <p:spPr>
          <a:xfrm>
            <a:off x="9582151" y="5958133"/>
            <a:ext cx="1703869" cy="707702"/>
          </a:xfrm>
          <a:prstGeom prst="rect">
            <a:avLst/>
          </a:prstGeom>
          <a:noFill/>
        </p:spPr>
        <p:txBody>
          <a:bodyPr wrap="none" rtlCol="0">
            <a:spAutoFit/>
          </a:bodyPr>
          <a:lstStyle/>
          <a:p>
            <a:pPr defTabSz="914126"/>
            <a:r>
              <a:rPr lang="en-US" sz="800">
                <a:solidFill>
                  <a:srgbClr val="FFFFFF">
                    <a:lumMod val="65000"/>
                  </a:srgbClr>
                </a:solidFill>
                <a:latin typeface="Arial" panose="020B0604020202020204"/>
              </a:rPr>
              <a:t>Credit: Nanobanana (Google)</a:t>
            </a:r>
            <a:br>
              <a:rPr lang="en-US" sz="800">
                <a:solidFill>
                  <a:srgbClr val="FFFFFF">
                    <a:lumMod val="65000"/>
                  </a:srgbClr>
                </a:solidFill>
                <a:latin typeface="Arial" panose="020B0604020202020204"/>
              </a:rPr>
            </a:br>
            <a:r>
              <a:rPr lang="en-US" sz="800">
                <a:solidFill>
                  <a:srgbClr val="FFFFFF">
                    <a:lumMod val="65000"/>
                  </a:srgbClr>
                </a:solidFill>
                <a:latin typeface="Arial" panose="020B0604020202020204"/>
              </a:rPr>
              <a:t>Credits</a:t>
            </a:r>
            <a:r>
              <a:rPr lang="en-US" sz="800" dirty="0">
                <a:solidFill>
                  <a:srgbClr val="FFFFFF">
                    <a:lumMod val="65000"/>
                  </a:srgbClr>
                </a:solidFill>
                <a:latin typeface="Arial" panose="020B0604020202020204"/>
              </a:rPr>
              <a:t>: Author: </a:t>
            </a:r>
            <a:r>
              <a:rPr lang="en-US" sz="800" dirty="0">
                <a:solidFill>
                  <a:srgbClr val="FFFFFF">
                    <a:lumMod val="65000"/>
                  </a:srgbClr>
                </a:solidFill>
                <a:latin typeface="Arial" panose="020B0604020202020204"/>
                <a:hlinkClick r:id="rId5">
                  <a:extLst>
                    <a:ext uri="{A12FA001-AC4F-418D-AE19-62706E023703}">
                      <ahyp:hlinkClr xmlns:ahyp="http://schemas.microsoft.com/office/drawing/2018/hyperlinkcolor" val="tx"/>
                    </a:ext>
                  </a:extLst>
                </a:hlinkClick>
              </a:rPr>
              <a:t>Victor Barac</a:t>
            </a:r>
            <a:endParaRPr lang="en-US" sz="800" dirty="0">
              <a:solidFill>
                <a:srgbClr val="FFFFFF">
                  <a:lumMod val="65000"/>
                </a:srgbClr>
              </a:solidFill>
              <a:latin typeface="Arial" panose="020B0604020202020204"/>
            </a:endParaRPr>
          </a:p>
          <a:p>
            <a:pPr defTabSz="914126"/>
            <a:r>
              <a:rPr lang="en-US" sz="800" dirty="0">
                <a:solidFill>
                  <a:srgbClr val="FFFFFF">
                    <a:lumMod val="65000"/>
                  </a:srgbClr>
                </a:solidFill>
                <a:latin typeface="Arial" panose="020B0604020202020204"/>
              </a:rPr>
              <a:t>Website: </a:t>
            </a:r>
            <a:r>
              <a:rPr lang="en-US" sz="800" dirty="0">
                <a:solidFill>
                  <a:srgbClr val="FFFFFF">
                    <a:lumMod val="65000"/>
                  </a:srgbClr>
                </a:solidFill>
                <a:latin typeface="Arial" panose="020B0604020202020204"/>
                <a:hlinkClick r:id="rId6">
                  <a:extLst>
                    <a:ext uri="{A12FA001-AC4F-418D-AE19-62706E023703}">
                      <ahyp:hlinkClr xmlns:ahyp="http://schemas.microsoft.com/office/drawing/2018/hyperlinkcolor" val="tx"/>
                    </a:ext>
                  </a:extLst>
                </a:hlinkClick>
              </a:rPr>
              <a:t>http://www.thesquid.ink/</a:t>
            </a:r>
            <a:endParaRPr lang="en-US" sz="800" dirty="0">
              <a:solidFill>
                <a:srgbClr val="FFFFFF">
                  <a:lumMod val="65000"/>
                </a:srgbClr>
              </a:solidFill>
              <a:latin typeface="Arial" panose="020B0604020202020204"/>
            </a:endParaRPr>
          </a:p>
          <a:p>
            <a:pPr defTabSz="914126"/>
            <a:r>
              <a:rPr lang="en-US" sz="800" dirty="0">
                <a:solidFill>
                  <a:srgbClr val="FFFFFF">
                    <a:lumMod val="65000"/>
                  </a:srgbClr>
                </a:solidFill>
                <a:latin typeface="Arial" panose="020B0604020202020204"/>
              </a:rPr>
              <a:t>Author: </a:t>
            </a:r>
            <a:r>
              <a:rPr lang="en-US" sz="800" dirty="0">
                <a:solidFill>
                  <a:srgbClr val="FFFFFF">
                    <a:lumMod val="65000"/>
                  </a:srgbClr>
                </a:solidFill>
                <a:latin typeface="Arial" panose="020B0604020202020204"/>
                <a:hlinkClick r:id="rId7">
                  <a:extLst>
                    <a:ext uri="{A12FA001-AC4F-418D-AE19-62706E023703}">
                      <ahyp:hlinkClr xmlns:ahyp="http://schemas.microsoft.com/office/drawing/2018/hyperlinkcolor" val="tx"/>
                    </a:ext>
                  </a:extLst>
                </a:hlinkClick>
              </a:rPr>
              <a:t>Round Icons</a:t>
            </a:r>
            <a:endParaRPr lang="en-US" sz="800" dirty="0">
              <a:solidFill>
                <a:srgbClr val="FFFFFF">
                  <a:lumMod val="65000"/>
                </a:srgbClr>
              </a:solidFill>
              <a:latin typeface="Arial" panose="020B0604020202020204"/>
            </a:endParaRPr>
          </a:p>
          <a:p>
            <a:pPr defTabSz="914126"/>
            <a:r>
              <a:rPr lang="en-US" sz="800" dirty="0">
                <a:solidFill>
                  <a:srgbClr val="FFFFFF">
                    <a:lumMod val="65000"/>
                  </a:srgbClr>
                </a:solidFill>
                <a:latin typeface="Arial" panose="020B0604020202020204"/>
              </a:rPr>
              <a:t>Website: </a:t>
            </a:r>
            <a:r>
              <a:rPr lang="en-US" sz="800" dirty="0">
                <a:solidFill>
                  <a:srgbClr val="FFFFFF">
                    <a:lumMod val="65000"/>
                  </a:srgbClr>
                </a:solidFill>
                <a:latin typeface="Arial" panose="020B0604020202020204"/>
                <a:hlinkClick r:id="rId8">
                  <a:extLst>
                    <a:ext uri="{A12FA001-AC4F-418D-AE19-62706E023703}">
                      <ahyp:hlinkClr xmlns:ahyp="http://schemas.microsoft.com/office/drawing/2018/hyperlinkcolor" val="tx"/>
                    </a:ext>
                  </a:extLst>
                </a:hlinkClick>
              </a:rPr>
              <a:t>https://roundicons.com</a:t>
            </a:r>
            <a:endParaRPr lang="en-US" sz="800" dirty="0">
              <a:solidFill>
                <a:srgbClr val="FFFFFF">
                  <a:lumMod val="65000"/>
                </a:srgbClr>
              </a:solidFill>
              <a:latin typeface="Arial" panose="020B0604020202020204"/>
            </a:endParaRPr>
          </a:p>
        </p:txBody>
      </p:sp>
      <p:sp>
        <p:nvSpPr>
          <p:cNvPr id="20" name="TextBox 19">
            <a:extLst>
              <a:ext uri="{FF2B5EF4-FFF2-40B4-BE49-F238E27FC236}">
                <a16:creationId xmlns:a16="http://schemas.microsoft.com/office/drawing/2014/main" id="{4A124C95-4872-6590-E3FD-C736ADFDF436}"/>
              </a:ext>
            </a:extLst>
          </p:cNvPr>
          <p:cNvSpPr txBox="1"/>
          <p:nvPr/>
        </p:nvSpPr>
        <p:spPr>
          <a:xfrm>
            <a:off x="541894" y="2285144"/>
            <a:ext cx="1371243" cy="646163"/>
          </a:xfrm>
          <a:prstGeom prst="rect">
            <a:avLst/>
          </a:prstGeom>
          <a:noFill/>
        </p:spPr>
        <p:txBody>
          <a:bodyPr wrap="square" rtlCol="0">
            <a:spAutoFit/>
          </a:bodyPr>
          <a:lstStyle/>
          <a:p>
            <a:pPr algn="r" defTabSz="914126"/>
            <a:r>
              <a:rPr lang="en-US" sz="1799">
                <a:solidFill>
                  <a:srgbClr val="0D2441"/>
                </a:solidFill>
                <a:latin typeface="Arial" panose="020B0604020202020204"/>
              </a:rPr>
              <a:t>Goals and Instructions</a:t>
            </a:r>
            <a:endParaRPr lang="en-US" sz="1799" dirty="0">
              <a:solidFill>
                <a:srgbClr val="0D2441"/>
              </a:solidFill>
              <a:latin typeface="Arial" panose="020B0604020202020204"/>
            </a:endParaRPr>
          </a:p>
        </p:txBody>
      </p:sp>
      <p:sp>
        <p:nvSpPr>
          <p:cNvPr id="22" name="TextBox 21">
            <a:extLst>
              <a:ext uri="{FF2B5EF4-FFF2-40B4-BE49-F238E27FC236}">
                <a16:creationId xmlns:a16="http://schemas.microsoft.com/office/drawing/2014/main" id="{486D5CEB-9DEC-12DD-3EDC-44B612B19AC7}"/>
              </a:ext>
            </a:extLst>
          </p:cNvPr>
          <p:cNvSpPr txBox="1"/>
          <p:nvPr/>
        </p:nvSpPr>
        <p:spPr>
          <a:xfrm>
            <a:off x="1041752" y="2987608"/>
            <a:ext cx="871386" cy="369236"/>
          </a:xfrm>
          <a:prstGeom prst="rect">
            <a:avLst/>
          </a:prstGeom>
          <a:noFill/>
        </p:spPr>
        <p:txBody>
          <a:bodyPr wrap="square" rtlCol="0">
            <a:spAutoFit/>
          </a:bodyPr>
          <a:lstStyle/>
          <a:p>
            <a:pPr algn="r" defTabSz="914126"/>
            <a:r>
              <a:rPr lang="en-US" sz="1799">
                <a:solidFill>
                  <a:srgbClr val="0D2441"/>
                </a:solidFill>
                <a:latin typeface="Arial" panose="020B0604020202020204"/>
              </a:rPr>
              <a:t>Tools</a:t>
            </a:r>
            <a:endParaRPr lang="en-US" sz="1799" dirty="0">
              <a:solidFill>
                <a:srgbClr val="0D2441"/>
              </a:solidFill>
              <a:latin typeface="Arial" panose="020B0604020202020204"/>
            </a:endParaRPr>
          </a:p>
        </p:txBody>
      </p:sp>
      <p:cxnSp>
        <p:nvCxnSpPr>
          <p:cNvPr id="30" name="Straight Arrow Connector 29">
            <a:extLst>
              <a:ext uri="{FF2B5EF4-FFF2-40B4-BE49-F238E27FC236}">
                <a16:creationId xmlns:a16="http://schemas.microsoft.com/office/drawing/2014/main" id="{F5107D67-3EB3-B046-E5B7-29FCB057C595}"/>
              </a:ext>
            </a:extLst>
          </p:cNvPr>
          <p:cNvCxnSpPr>
            <a:cxnSpLocks/>
          </p:cNvCxnSpPr>
          <p:nvPr/>
        </p:nvCxnSpPr>
        <p:spPr>
          <a:xfrm>
            <a:off x="5246665" y="3633806"/>
            <a:ext cx="1550685" cy="0"/>
          </a:xfrm>
          <a:prstGeom prst="straightConnector1">
            <a:avLst/>
          </a:prstGeom>
          <a:ln w="38100">
            <a:headEnd type="triangle"/>
            <a:tailEnd type="triangle"/>
          </a:ln>
        </p:spPr>
        <p:style>
          <a:lnRef idx="1">
            <a:schemeClr val="accent3"/>
          </a:lnRef>
          <a:fillRef idx="0">
            <a:schemeClr val="accent3"/>
          </a:fillRef>
          <a:effectRef idx="0">
            <a:schemeClr val="accent3"/>
          </a:effectRef>
          <a:fontRef idx="minor">
            <a:schemeClr val="tx1"/>
          </a:fontRef>
        </p:style>
      </p:cxnSp>
      <p:sp>
        <p:nvSpPr>
          <p:cNvPr id="33" name="TextBox 32">
            <a:extLst>
              <a:ext uri="{FF2B5EF4-FFF2-40B4-BE49-F238E27FC236}">
                <a16:creationId xmlns:a16="http://schemas.microsoft.com/office/drawing/2014/main" id="{E2237740-53C9-A54C-C336-9C10E76092EC}"/>
              </a:ext>
            </a:extLst>
          </p:cNvPr>
          <p:cNvSpPr txBox="1"/>
          <p:nvPr/>
        </p:nvSpPr>
        <p:spPr>
          <a:xfrm>
            <a:off x="399507" y="3452310"/>
            <a:ext cx="1539985" cy="646163"/>
          </a:xfrm>
          <a:prstGeom prst="rect">
            <a:avLst/>
          </a:prstGeom>
          <a:noFill/>
        </p:spPr>
        <p:txBody>
          <a:bodyPr wrap="square" rtlCol="0">
            <a:spAutoFit/>
          </a:bodyPr>
          <a:lstStyle/>
          <a:p>
            <a:pPr algn="r" defTabSz="914126"/>
            <a:r>
              <a:rPr lang="en-US" sz="1799">
                <a:solidFill>
                  <a:srgbClr val="0D2441"/>
                </a:solidFill>
                <a:latin typeface="Arial" panose="020B0604020202020204"/>
              </a:rPr>
              <a:t>Conversation History</a:t>
            </a:r>
            <a:endParaRPr lang="en-US" sz="1799" dirty="0">
              <a:solidFill>
                <a:srgbClr val="0D2441"/>
              </a:solidFill>
              <a:latin typeface="Arial" panose="020B0604020202020204"/>
            </a:endParaRPr>
          </a:p>
        </p:txBody>
      </p:sp>
      <p:sp>
        <p:nvSpPr>
          <p:cNvPr id="38" name="TextBox 37">
            <a:extLst>
              <a:ext uri="{FF2B5EF4-FFF2-40B4-BE49-F238E27FC236}">
                <a16:creationId xmlns:a16="http://schemas.microsoft.com/office/drawing/2014/main" id="{13380531-CFE7-1BE3-7C54-0EA45C3DC4B3}"/>
              </a:ext>
            </a:extLst>
          </p:cNvPr>
          <p:cNvSpPr txBox="1"/>
          <p:nvPr/>
        </p:nvSpPr>
        <p:spPr>
          <a:xfrm>
            <a:off x="10137098" y="3396626"/>
            <a:ext cx="1539985" cy="646163"/>
          </a:xfrm>
          <a:prstGeom prst="rect">
            <a:avLst/>
          </a:prstGeom>
          <a:noFill/>
        </p:spPr>
        <p:txBody>
          <a:bodyPr wrap="square" rtlCol="0">
            <a:spAutoFit/>
          </a:bodyPr>
          <a:lstStyle/>
          <a:p>
            <a:pPr defTabSz="914126"/>
            <a:r>
              <a:rPr lang="en-US" sz="1799" dirty="0">
                <a:solidFill>
                  <a:srgbClr val="0D2441"/>
                </a:solidFill>
                <a:latin typeface="Arial" panose="020B0604020202020204"/>
              </a:rPr>
              <a:t>Conversation History</a:t>
            </a:r>
          </a:p>
        </p:txBody>
      </p:sp>
      <p:sp>
        <p:nvSpPr>
          <p:cNvPr id="41" name="TextBox 40">
            <a:extLst>
              <a:ext uri="{FF2B5EF4-FFF2-40B4-BE49-F238E27FC236}">
                <a16:creationId xmlns:a16="http://schemas.microsoft.com/office/drawing/2014/main" id="{F44B76E3-6A80-63B7-AD96-FB5CDB82A70C}"/>
              </a:ext>
            </a:extLst>
          </p:cNvPr>
          <p:cNvSpPr txBox="1"/>
          <p:nvPr/>
        </p:nvSpPr>
        <p:spPr>
          <a:xfrm>
            <a:off x="5344322" y="3701271"/>
            <a:ext cx="1425260" cy="307697"/>
          </a:xfrm>
          <a:prstGeom prst="rect">
            <a:avLst/>
          </a:prstGeom>
          <a:noFill/>
        </p:spPr>
        <p:txBody>
          <a:bodyPr wrap="square" rtlCol="0">
            <a:spAutoFit/>
          </a:bodyPr>
          <a:lstStyle/>
          <a:p>
            <a:pPr algn="ctr" defTabSz="914126"/>
            <a:r>
              <a:rPr lang="en-US" sz="1400">
                <a:solidFill>
                  <a:srgbClr val="0D2441"/>
                </a:solidFill>
                <a:latin typeface="Arial" panose="020B0604020202020204"/>
              </a:rPr>
              <a:t>(A2A protocol)</a:t>
            </a:r>
            <a:endParaRPr lang="en-US" sz="1400" dirty="0">
              <a:solidFill>
                <a:srgbClr val="0D2441"/>
              </a:solidFill>
              <a:latin typeface="Arial" panose="020B0604020202020204"/>
            </a:endParaRPr>
          </a:p>
        </p:txBody>
      </p:sp>
      <p:sp>
        <p:nvSpPr>
          <p:cNvPr id="5" name="TextBox 4">
            <a:extLst>
              <a:ext uri="{FF2B5EF4-FFF2-40B4-BE49-F238E27FC236}">
                <a16:creationId xmlns:a16="http://schemas.microsoft.com/office/drawing/2014/main" id="{75E04444-5E57-5024-7D7B-CDF5DE6A04DD}"/>
              </a:ext>
            </a:extLst>
          </p:cNvPr>
          <p:cNvSpPr txBox="1"/>
          <p:nvPr/>
        </p:nvSpPr>
        <p:spPr>
          <a:xfrm>
            <a:off x="300116" y="4102643"/>
            <a:ext cx="1622770" cy="369236"/>
          </a:xfrm>
          <a:prstGeom prst="rect">
            <a:avLst/>
          </a:prstGeom>
          <a:noFill/>
        </p:spPr>
        <p:txBody>
          <a:bodyPr wrap="square" rtlCol="0">
            <a:spAutoFit/>
          </a:bodyPr>
          <a:lstStyle/>
          <a:p>
            <a:pPr algn="r" defTabSz="914126"/>
            <a:r>
              <a:rPr lang="en-US" sz="1799">
                <a:solidFill>
                  <a:srgbClr val="0D2441"/>
                </a:solidFill>
                <a:latin typeface="Arial" panose="020B0604020202020204"/>
              </a:rPr>
              <a:t>Human Assist</a:t>
            </a:r>
            <a:endParaRPr lang="en-US" sz="1799" dirty="0">
              <a:solidFill>
                <a:srgbClr val="0D2441"/>
              </a:solidFill>
              <a:latin typeface="Arial" panose="020B0604020202020204"/>
            </a:endParaRPr>
          </a:p>
        </p:txBody>
      </p:sp>
      <p:sp>
        <p:nvSpPr>
          <p:cNvPr id="8" name="TextBox 7">
            <a:extLst>
              <a:ext uri="{FF2B5EF4-FFF2-40B4-BE49-F238E27FC236}">
                <a16:creationId xmlns:a16="http://schemas.microsoft.com/office/drawing/2014/main" id="{B2813273-8948-9E67-D735-D0514372A399}"/>
              </a:ext>
            </a:extLst>
          </p:cNvPr>
          <p:cNvSpPr txBox="1"/>
          <p:nvPr/>
        </p:nvSpPr>
        <p:spPr>
          <a:xfrm>
            <a:off x="10137098" y="2260619"/>
            <a:ext cx="1371243" cy="646163"/>
          </a:xfrm>
          <a:prstGeom prst="rect">
            <a:avLst/>
          </a:prstGeom>
          <a:noFill/>
        </p:spPr>
        <p:txBody>
          <a:bodyPr wrap="square" rtlCol="0">
            <a:spAutoFit/>
          </a:bodyPr>
          <a:lstStyle/>
          <a:p>
            <a:pPr defTabSz="914126"/>
            <a:r>
              <a:rPr lang="en-US" sz="1799">
                <a:solidFill>
                  <a:srgbClr val="0D2441"/>
                </a:solidFill>
                <a:latin typeface="Arial" panose="020B0604020202020204"/>
              </a:rPr>
              <a:t>Goals and Instructions</a:t>
            </a:r>
            <a:endParaRPr lang="en-US" sz="1799" dirty="0">
              <a:solidFill>
                <a:srgbClr val="0D2441"/>
              </a:solidFill>
              <a:latin typeface="Arial" panose="020B0604020202020204"/>
            </a:endParaRPr>
          </a:p>
        </p:txBody>
      </p:sp>
      <p:sp>
        <p:nvSpPr>
          <p:cNvPr id="10" name="TextBox 9">
            <a:extLst>
              <a:ext uri="{FF2B5EF4-FFF2-40B4-BE49-F238E27FC236}">
                <a16:creationId xmlns:a16="http://schemas.microsoft.com/office/drawing/2014/main" id="{E1ED0377-EC3E-7CC7-4434-F81554A3E52D}"/>
              </a:ext>
            </a:extLst>
          </p:cNvPr>
          <p:cNvSpPr txBox="1"/>
          <p:nvPr/>
        </p:nvSpPr>
        <p:spPr>
          <a:xfrm>
            <a:off x="10137099" y="2948986"/>
            <a:ext cx="1000126" cy="369236"/>
          </a:xfrm>
          <a:prstGeom prst="rect">
            <a:avLst/>
          </a:prstGeom>
          <a:noFill/>
        </p:spPr>
        <p:txBody>
          <a:bodyPr wrap="square" rtlCol="0">
            <a:spAutoFit/>
          </a:bodyPr>
          <a:lstStyle/>
          <a:p>
            <a:pPr defTabSz="914126"/>
            <a:r>
              <a:rPr lang="en-US" sz="1799">
                <a:solidFill>
                  <a:srgbClr val="0D2441"/>
                </a:solidFill>
                <a:latin typeface="Arial" panose="020B0604020202020204"/>
              </a:rPr>
              <a:t>Tools</a:t>
            </a:r>
            <a:endParaRPr lang="en-US" sz="1799" dirty="0">
              <a:solidFill>
                <a:srgbClr val="0D2441"/>
              </a:solidFill>
              <a:latin typeface="Arial" panose="020B0604020202020204"/>
            </a:endParaRPr>
          </a:p>
        </p:txBody>
      </p:sp>
      <p:sp>
        <p:nvSpPr>
          <p:cNvPr id="17" name="TextBox 16">
            <a:extLst>
              <a:ext uri="{FF2B5EF4-FFF2-40B4-BE49-F238E27FC236}">
                <a16:creationId xmlns:a16="http://schemas.microsoft.com/office/drawing/2014/main" id="{D69A9621-06B4-D060-FC21-53A7ADF4A75D}"/>
              </a:ext>
            </a:extLst>
          </p:cNvPr>
          <p:cNvSpPr txBox="1"/>
          <p:nvPr/>
        </p:nvSpPr>
        <p:spPr>
          <a:xfrm>
            <a:off x="10137098" y="4093434"/>
            <a:ext cx="1652219" cy="369236"/>
          </a:xfrm>
          <a:prstGeom prst="rect">
            <a:avLst/>
          </a:prstGeom>
          <a:noFill/>
        </p:spPr>
        <p:txBody>
          <a:bodyPr wrap="square" rtlCol="0">
            <a:spAutoFit/>
          </a:bodyPr>
          <a:lstStyle/>
          <a:p>
            <a:pPr defTabSz="914126"/>
            <a:r>
              <a:rPr lang="en-US" sz="1799">
                <a:solidFill>
                  <a:srgbClr val="0D2441"/>
                </a:solidFill>
                <a:latin typeface="Arial" panose="020B0604020202020204"/>
              </a:rPr>
              <a:t>Human Assist</a:t>
            </a:r>
            <a:endParaRPr lang="en-US" sz="1799" dirty="0">
              <a:solidFill>
                <a:srgbClr val="0D2441"/>
              </a:solidFill>
              <a:latin typeface="Arial" panose="020B0604020202020204"/>
            </a:endParaRPr>
          </a:p>
        </p:txBody>
      </p:sp>
      <p:sp>
        <p:nvSpPr>
          <p:cNvPr id="14" name="TextBox 13">
            <a:extLst>
              <a:ext uri="{FF2B5EF4-FFF2-40B4-BE49-F238E27FC236}">
                <a16:creationId xmlns:a16="http://schemas.microsoft.com/office/drawing/2014/main" id="{A759DE1B-64CF-47AC-4C91-C7076DE29688}"/>
              </a:ext>
            </a:extLst>
          </p:cNvPr>
          <p:cNvSpPr txBox="1"/>
          <p:nvPr/>
        </p:nvSpPr>
        <p:spPr>
          <a:xfrm>
            <a:off x="2055894" y="2890758"/>
            <a:ext cx="521281" cy="276927"/>
          </a:xfrm>
          <a:prstGeom prst="rect">
            <a:avLst/>
          </a:prstGeom>
          <a:noFill/>
        </p:spPr>
        <p:txBody>
          <a:bodyPr wrap="square" rtlCol="0">
            <a:spAutoFit/>
          </a:bodyPr>
          <a:lstStyle/>
          <a:p>
            <a:pPr defTabSz="914126"/>
            <a:r>
              <a:rPr lang="en-US" sz="1200" b="1">
                <a:solidFill>
                  <a:srgbClr val="0D2441"/>
                </a:solidFill>
                <a:latin typeface="Arial" panose="020B0604020202020204"/>
              </a:rPr>
              <a:t>MCP</a:t>
            </a:r>
          </a:p>
        </p:txBody>
      </p:sp>
      <p:pic>
        <p:nvPicPr>
          <p:cNvPr id="26" name="Picture 25" descr="A person wearing a headset&#10;&#10;AI-generated content may be incorrect.">
            <a:extLst>
              <a:ext uri="{FF2B5EF4-FFF2-40B4-BE49-F238E27FC236}">
                <a16:creationId xmlns:a16="http://schemas.microsoft.com/office/drawing/2014/main" id="{7C0729AC-A9FE-5044-0F6C-A88A47E3A221}"/>
              </a:ext>
            </a:extLst>
          </p:cNvPr>
          <p:cNvPicPr>
            <a:picLocks noChangeAspect="1"/>
          </p:cNvPicPr>
          <p:nvPr/>
        </p:nvPicPr>
        <p:blipFill>
          <a:blip r:embed="rId9" cstate="screen">
            <a:clrChange>
              <a:clrFrom>
                <a:srgbClr val="FEFFFF"/>
              </a:clrFrom>
              <a:clrTo>
                <a:srgbClr val="FEFFFF">
                  <a:alpha val="0"/>
                </a:srgbClr>
              </a:clrTo>
            </a:clrChange>
            <a:extLst>
              <a:ext uri="{28A0092B-C50C-407E-A947-70E740481C1C}">
                <a14:useLocalDpi xmlns:a14="http://schemas.microsoft.com/office/drawing/2010/main"/>
              </a:ext>
            </a:extLst>
          </a:blip>
          <a:srcRect/>
          <a:stretch>
            <a:fillRect/>
          </a:stretch>
        </p:blipFill>
        <p:spPr>
          <a:xfrm flipH="1">
            <a:off x="2757228" y="2397765"/>
            <a:ext cx="1840175" cy="2082489"/>
          </a:xfrm>
          <a:prstGeom prst="rect">
            <a:avLst/>
          </a:prstGeom>
        </p:spPr>
      </p:pic>
      <p:sp>
        <p:nvSpPr>
          <p:cNvPr id="28" name="TextBox 27">
            <a:extLst>
              <a:ext uri="{FF2B5EF4-FFF2-40B4-BE49-F238E27FC236}">
                <a16:creationId xmlns:a16="http://schemas.microsoft.com/office/drawing/2014/main" id="{3DF489DC-0B9C-1DC9-2D5B-6979DF397202}"/>
              </a:ext>
            </a:extLst>
          </p:cNvPr>
          <p:cNvSpPr txBox="1"/>
          <p:nvPr/>
        </p:nvSpPr>
        <p:spPr>
          <a:xfrm>
            <a:off x="9425164" y="2849905"/>
            <a:ext cx="521281" cy="276927"/>
          </a:xfrm>
          <a:prstGeom prst="rect">
            <a:avLst/>
          </a:prstGeom>
          <a:noFill/>
        </p:spPr>
        <p:txBody>
          <a:bodyPr wrap="square" rtlCol="0">
            <a:spAutoFit/>
          </a:bodyPr>
          <a:lstStyle/>
          <a:p>
            <a:pPr defTabSz="914126"/>
            <a:r>
              <a:rPr lang="en-US" sz="1200" b="1">
                <a:solidFill>
                  <a:srgbClr val="0D2441"/>
                </a:solidFill>
                <a:latin typeface="Arial" panose="020B0604020202020204"/>
              </a:rPr>
              <a:t>MCP</a:t>
            </a:r>
          </a:p>
        </p:txBody>
      </p:sp>
      <p:grpSp>
        <p:nvGrpSpPr>
          <p:cNvPr id="73" name="Group 72">
            <a:extLst>
              <a:ext uri="{FF2B5EF4-FFF2-40B4-BE49-F238E27FC236}">
                <a16:creationId xmlns:a16="http://schemas.microsoft.com/office/drawing/2014/main" id="{D943C0FD-2003-BECD-0D3D-CA712B5A755F}"/>
              </a:ext>
            </a:extLst>
          </p:cNvPr>
          <p:cNvGrpSpPr/>
          <p:nvPr/>
        </p:nvGrpSpPr>
        <p:grpSpPr>
          <a:xfrm>
            <a:off x="1891132" y="2608225"/>
            <a:ext cx="833448" cy="1684015"/>
            <a:chOff x="1891625" y="2608011"/>
            <a:chExt cx="1032150" cy="1684454"/>
          </a:xfrm>
        </p:grpSpPr>
        <p:cxnSp>
          <p:nvCxnSpPr>
            <p:cNvPr id="21" name="Straight Arrow Connector 20">
              <a:extLst>
                <a:ext uri="{FF2B5EF4-FFF2-40B4-BE49-F238E27FC236}">
                  <a16:creationId xmlns:a16="http://schemas.microsoft.com/office/drawing/2014/main" id="{96F707C2-E9CD-1056-496A-70F6A248E6BE}"/>
                </a:ext>
              </a:extLst>
            </p:cNvPr>
            <p:cNvCxnSpPr>
              <a:cxnSpLocks/>
            </p:cNvCxnSpPr>
            <p:nvPr/>
          </p:nvCxnSpPr>
          <p:spPr>
            <a:xfrm>
              <a:off x="1891625" y="2608011"/>
              <a:ext cx="1000387" cy="0"/>
            </a:xfrm>
            <a:prstGeom prst="straightConnector1">
              <a:avLst/>
            </a:prstGeom>
            <a:ln w="3810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3" name="Straight Arrow Connector 22">
              <a:extLst>
                <a:ext uri="{FF2B5EF4-FFF2-40B4-BE49-F238E27FC236}">
                  <a16:creationId xmlns:a16="http://schemas.microsoft.com/office/drawing/2014/main" id="{AE9BDAB0-F210-E731-4754-3454D8248C06}"/>
                </a:ext>
              </a:extLst>
            </p:cNvPr>
            <p:cNvCxnSpPr>
              <a:cxnSpLocks/>
            </p:cNvCxnSpPr>
            <p:nvPr/>
          </p:nvCxnSpPr>
          <p:spPr>
            <a:xfrm>
              <a:off x="1891625" y="3191216"/>
              <a:ext cx="1000387" cy="0"/>
            </a:xfrm>
            <a:prstGeom prst="straightConnector1">
              <a:avLst/>
            </a:prstGeom>
            <a:ln w="3810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3" name="Straight Arrow Connector 2">
              <a:extLst>
                <a:ext uri="{FF2B5EF4-FFF2-40B4-BE49-F238E27FC236}">
                  <a16:creationId xmlns:a16="http://schemas.microsoft.com/office/drawing/2014/main" id="{9752D6C9-B508-102A-5F67-C908F220C442}"/>
                </a:ext>
              </a:extLst>
            </p:cNvPr>
            <p:cNvCxnSpPr>
              <a:cxnSpLocks/>
            </p:cNvCxnSpPr>
            <p:nvPr/>
          </p:nvCxnSpPr>
          <p:spPr>
            <a:xfrm>
              <a:off x="1891625" y="4292465"/>
              <a:ext cx="1000387" cy="0"/>
            </a:xfrm>
            <a:prstGeom prst="straightConnector1">
              <a:avLst/>
            </a:prstGeom>
            <a:ln w="3810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9" name="Straight Arrow Connector 28">
              <a:extLst>
                <a:ext uri="{FF2B5EF4-FFF2-40B4-BE49-F238E27FC236}">
                  <a16:creationId xmlns:a16="http://schemas.microsoft.com/office/drawing/2014/main" id="{D8EBC795-891E-B72A-3E84-646D90A63FBB}"/>
                </a:ext>
              </a:extLst>
            </p:cNvPr>
            <p:cNvCxnSpPr>
              <a:cxnSpLocks/>
            </p:cNvCxnSpPr>
            <p:nvPr/>
          </p:nvCxnSpPr>
          <p:spPr>
            <a:xfrm>
              <a:off x="1923388" y="3776515"/>
              <a:ext cx="1000387" cy="0"/>
            </a:xfrm>
            <a:prstGeom prst="straightConnector1">
              <a:avLst/>
            </a:prstGeom>
            <a:ln w="38100">
              <a:headEnd type="triangle"/>
              <a:tailEnd type="triangle"/>
            </a:ln>
          </p:spPr>
          <p:style>
            <a:lnRef idx="1">
              <a:schemeClr val="accent3"/>
            </a:lnRef>
            <a:fillRef idx="0">
              <a:schemeClr val="accent3"/>
            </a:fillRef>
            <a:effectRef idx="0">
              <a:schemeClr val="accent3"/>
            </a:effectRef>
            <a:fontRef idx="minor">
              <a:schemeClr val="tx1"/>
            </a:fontRef>
          </p:style>
        </p:cxnSp>
      </p:grpSp>
      <p:grpSp>
        <p:nvGrpSpPr>
          <p:cNvPr id="75" name="Group 74">
            <a:extLst>
              <a:ext uri="{FF2B5EF4-FFF2-40B4-BE49-F238E27FC236}">
                <a16:creationId xmlns:a16="http://schemas.microsoft.com/office/drawing/2014/main" id="{4E60B804-00E3-25E9-ED92-34C0865C42BC}"/>
              </a:ext>
            </a:extLst>
          </p:cNvPr>
          <p:cNvGrpSpPr/>
          <p:nvPr/>
        </p:nvGrpSpPr>
        <p:grpSpPr>
          <a:xfrm>
            <a:off x="9258040" y="2595470"/>
            <a:ext cx="837328" cy="1686300"/>
            <a:chOff x="9097611" y="2595253"/>
            <a:chExt cx="1000387" cy="1686739"/>
          </a:xfrm>
        </p:grpSpPr>
        <p:cxnSp>
          <p:nvCxnSpPr>
            <p:cNvPr id="9" name="Straight Arrow Connector 8">
              <a:extLst>
                <a:ext uri="{FF2B5EF4-FFF2-40B4-BE49-F238E27FC236}">
                  <a16:creationId xmlns:a16="http://schemas.microsoft.com/office/drawing/2014/main" id="{8444F699-7C58-C2C1-FED6-C5134FB672E7}"/>
                </a:ext>
              </a:extLst>
            </p:cNvPr>
            <p:cNvCxnSpPr>
              <a:cxnSpLocks/>
            </p:cNvCxnSpPr>
            <p:nvPr/>
          </p:nvCxnSpPr>
          <p:spPr>
            <a:xfrm>
              <a:off x="9097611" y="2595253"/>
              <a:ext cx="1000387" cy="0"/>
            </a:xfrm>
            <a:prstGeom prst="straightConnector1">
              <a:avLst/>
            </a:prstGeom>
            <a:ln w="3810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5" name="Straight Arrow Connector 14">
              <a:extLst>
                <a:ext uri="{FF2B5EF4-FFF2-40B4-BE49-F238E27FC236}">
                  <a16:creationId xmlns:a16="http://schemas.microsoft.com/office/drawing/2014/main" id="{AE6C0927-CDE1-FE7D-1FB5-08B3C0A52B3F}"/>
                </a:ext>
              </a:extLst>
            </p:cNvPr>
            <p:cNvCxnSpPr>
              <a:cxnSpLocks/>
            </p:cNvCxnSpPr>
            <p:nvPr/>
          </p:nvCxnSpPr>
          <p:spPr>
            <a:xfrm>
              <a:off x="9097611" y="3133527"/>
              <a:ext cx="1000387" cy="0"/>
            </a:xfrm>
            <a:prstGeom prst="straightConnector1">
              <a:avLst/>
            </a:prstGeom>
            <a:ln w="3810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16" name="Straight Arrow Connector 15">
              <a:extLst>
                <a:ext uri="{FF2B5EF4-FFF2-40B4-BE49-F238E27FC236}">
                  <a16:creationId xmlns:a16="http://schemas.microsoft.com/office/drawing/2014/main" id="{4074ED86-B107-DD73-64E7-7E62F7752E27}"/>
                </a:ext>
              </a:extLst>
            </p:cNvPr>
            <p:cNvCxnSpPr>
              <a:cxnSpLocks/>
            </p:cNvCxnSpPr>
            <p:nvPr/>
          </p:nvCxnSpPr>
          <p:spPr>
            <a:xfrm>
              <a:off x="9097611" y="4281992"/>
              <a:ext cx="1000387" cy="0"/>
            </a:xfrm>
            <a:prstGeom prst="straightConnector1">
              <a:avLst/>
            </a:prstGeom>
            <a:ln w="3810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34" name="Straight Arrow Connector 33">
              <a:extLst>
                <a:ext uri="{FF2B5EF4-FFF2-40B4-BE49-F238E27FC236}">
                  <a16:creationId xmlns:a16="http://schemas.microsoft.com/office/drawing/2014/main" id="{A5FE12F2-A5A3-DF17-DD90-9FF6F51C29D8}"/>
                </a:ext>
              </a:extLst>
            </p:cNvPr>
            <p:cNvCxnSpPr>
              <a:cxnSpLocks/>
            </p:cNvCxnSpPr>
            <p:nvPr/>
          </p:nvCxnSpPr>
          <p:spPr>
            <a:xfrm>
              <a:off x="9097611" y="3701341"/>
              <a:ext cx="1000387" cy="0"/>
            </a:xfrm>
            <a:prstGeom prst="straightConnector1">
              <a:avLst/>
            </a:prstGeom>
            <a:ln w="38100">
              <a:headEnd type="triangle"/>
              <a:tailEnd type="triangle"/>
            </a:ln>
          </p:spPr>
          <p:style>
            <a:lnRef idx="1">
              <a:schemeClr val="accent3"/>
            </a:lnRef>
            <a:fillRef idx="0">
              <a:schemeClr val="accent3"/>
            </a:fillRef>
            <a:effectRef idx="0">
              <a:schemeClr val="accent3"/>
            </a:effectRef>
            <a:fontRef idx="minor">
              <a:schemeClr val="tx1"/>
            </a:fontRef>
          </p:style>
        </p:cxnSp>
      </p:grpSp>
      <p:pic>
        <p:nvPicPr>
          <p:cNvPr id="35" name="Picture 34">
            <a:extLst>
              <a:ext uri="{FF2B5EF4-FFF2-40B4-BE49-F238E27FC236}">
                <a16:creationId xmlns:a16="http://schemas.microsoft.com/office/drawing/2014/main" id="{CC089101-A57E-4BC8-DACB-4DEFAACADEFF}"/>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226504" y="2896339"/>
            <a:ext cx="521088" cy="520626"/>
          </a:xfrm>
          <a:prstGeom prst="rect">
            <a:avLst/>
          </a:prstGeom>
          <a:solidFill>
            <a:schemeClr val="bg1"/>
          </a:solidFill>
        </p:spPr>
      </p:pic>
      <p:pic>
        <p:nvPicPr>
          <p:cNvPr id="37" name="Picture 36">
            <a:extLst>
              <a:ext uri="{FF2B5EF4-FFF2-40B4-BE49-F238E27FC236}">
                <a16:creationId xmlns:a16="http://schemas.microsoft.com/office/drawing/2014/main" id="{D13D7F0E-6C1D-F48A-DF80-48F9A2BE749C}"/>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11327878" y="2873292"/>
            <a:ext cx="521088" cy="520626"/>
          </a:xfrm>
          <a:prstGeom prst="rect">
            <a:avLst/>
          </a:prstGeom>
        </p:spPr>
      </p:pic>
      <p:cxnSp>
        <p:nvCxnSpPr>
          <p:cNvPr id="40" name="Straight Arrow Connector 39">
            <a:extLst>
              <a:ext uri="{FF2B5EF4-FFF2-40B4-BE49-F238E27FC236}">
                <a16:creationId xmlns:a16="http://schemas.microsoft.com/office/drawing/2014/main" id="{2235F913-46DE-0A7D-AB27-4ADA7776D75A}"/>
              </a:ext>
            </a:extLst>
          </p:cNvPr>
          <p:cNvCxnSpPr>
            <a:cxnSpLocks/>
          </p:cNvCxnSpPr>
          <p:nvPr/>
        </p:nvCxnSpPr>
        <p:spPr>
          <a:xfrm>
            <a:off x="788408" y="3172226"/>
            <a:ext cx="373541" cy="0"/>
          </a:xfrm>
          <a:prstGeom prst="straightConnector1">
            <a:avLst/>
          </a:prstGeom>
          <a:ln w="3810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44" name="Straight Arrow Connector 43">
            <a:extLst>
              <a:ext uri="{FF2B5EF4-FFF2-40B4-BE49-F238E27FC236}">
                <a16:creationId xmlns:a16="http://schemas.microsoft.com/office/drawing/2014/main" id="{42E2604E-2E69-741F-64F2-21B8A521E0D3}"/>
              </a:ext>
            </a:extLst>
          </p:cNvPr>
          <p:cNvCxnSpPr>
            <a:cxnSpLocks/>
          </p:cNvCxnSpPr>
          <p:nvPr/>
        </p:nvCxnSpPr>
        <p:spPr>
          <a:xfrm>
            <a:off x="10898899" y="3133604"/>
            <a:ext cx="373541" cy="0"/>
          </a:xfrm>
          <a:prstGeom prst="straightConnector1">
            <a:avLst/>
          </a:prstGeom>
          <a:ln w="38100">
            <a:headEnd type="triangle"/>
            <a:tailEnd type="triangle"/>
          </a:ln>
        </p:spPr>
        <p:style>
          <a:lnRef idx="1">
            <a:schemeClr val="accent3"/>
          </a:lnRef>
          <a:fillRef idx="0">
            <a:schemeClr val="accent3"/>
          </a:fillRef>
          <a:effectRef idx="0">
            <a:schemeClr val="accent3"/>
          </a:effectRef>
          <a:fontRef idx="minor">
            <a:schemeClr val="tx1"/>
          </a:fontRef>
        </p:style>
      </p:cxnSp>
      <p:pic>
        <p:nvPicPr>
          <p:cNvPr id="48" name="Graphic 47" descr="Arrow circle with solid fill">
            <a:extLst>
              <a:ext uri="{FF2B5EF4-FFF2-40B4-BE49-F238E27FC236}">
                <a16:creationId xmlns:a16="http://schemas.microsoft.com/office/drawing/2014/main" id="{DBD1864D-6B92-9D2D-D400-F3AB67B0FD5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2688" y="4792789"/>
            <a:ext cx="914162" cy="914162"/>
          </a:xfrm>
          <a:prstGeom prst="rect">
            <a:avLst/>
          </a:prstGeom>
        </p:spPr>
      </p:pic>
      <p:pic>
        <p:nvPicPr>
          <p:cNvPr id="51" name="Graphic 50" descr="Arrow circle with solid fill">
            <a:extLst>
              <a:ext uri="{FF2B5EF4-FFF2-40B4-BE49-F238E27FC236}">
                <a16:creationId xmlns:a16="http://schemas.microsoft.com/office/drawing/2014/main" id="{1AE309EB-1D98-D94A-4733-B41BDFE9D9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46556" y="4792268"/>
            <a:ext cx="914162" cy="914162"/>
          </a:xfrm>
          <a:prstGeom prst="rect">
            <a:avLst/>
          </a:prstGeom>
        </p:spPr>
      </p:pic>
      <p:pic>
        <p:nvPicPr>
          <p:cNvPr id="61" name="Picture 60">
            <a:extLst>
              <a:ext uri="{FF2B5EF4-FFF2-40B4-BE49-F238E27FC236}">
                <a16:creationId xmlns:a16="http://schemas.microsoft.com/office/drawing/2014/main" id="{88FFA148-DFF6-EDDF-064A-158D1E3601DD}"/>
              </a:ext>
            </a:extLst>
          </p:cNvPr>
          <p:cNvPicPr>
            <a:picLocks noChangeAspect="1"/>
          </p:cNvPicPr>
          <p:nvPr/>
        </p:nvPicPr>
        <p:blipFill>
          <a:blip r:embed="rId13"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a:xfrm>
            <a:off x="4524739" y="3104390"/>
            <a:ext cx="707282" cy="807280"/>
          </a:xfrm>
          <a:prstGeom prst="rect">
            <a:avLst/>
          </a:prstGeom>
        </p:spPr>
      </p:pic>
      <p:pic>
        <p:nvPicPr>
          <p:cNvPr id="64" name="Picture 63">
            <a:extLst>
              <a:ext uri="{FF2B5EF4-FFF2-40B4-BE49-F238E27FC236}">
                <a16:creationId xmlns:a16="http://schemas.microsoft.com/office/drawing/2014/main" id="{2E03F07A-C157-E59F-38E3-8D2C3356976E}"/>
              </a:ext>
            </a:extLst>
          </p:cNvPr>
          <p:cNvPicPr>
            <a:picLocks noChangeAspect="1"/>
          </p:cNvPicPr>
          <p:nvPr/>
        </p:nvPicPr>
        <p:blipFill>
          <a:blip r:embed="rId14" cstate="screen">
            <a:clrChange>
              <a:clrFrom>
                <a:srgbClr val="FBFDFC"/>
              </a:clrFrom>
              <a:clrTo>
                <a:srgbClr val="FBFDFC">
                  <a:alpha val="0"/>
                </a:srgbClr>
              </a:clrTo>
            </a:clrChange>
            <a:extLst>
              <a:ext uri="{28A0092B-C50C-407E-A947-70E740481C1C}">
                <a14:useLocalDpi xmlns:a14="http://schemas.microsoft.com/office/drawing/2010/main"/>
              </a:ext>
            </a:extLst>
          </a:blip>
          <a:srcRect/>
          <a:stretch>
            <a:fillRect/>
          </a:stretch>
        </p:blipFill>
        <p:spPr>
          <a:xfrm>
            <a:off x="6829998" y="3156652"/>
            <a:ext cx="669702" cy="784241"/>
          </a:xfrm>
          <a:prstGeom prst="rect">
            <a:avLst/>
          </a:prstGeom>
        </p:spPr>
      </p:pic>
      <p:sp>
        <p:nvSpPr>
          <p:cNvPr id="81" name="TextBox 80">
            <a:extLst>
              <a:ext uri="{FF2B5EF4-FFF2-40B4-BE49-F238E27FC236}">
                <a16:creationId xmlns:a16="http://schemas.microsoft.com/office/drawing/2014/main" id="{98B8317A-D131-DB54-30BF-FA7C745BC9AC}"/>
              </a:ext>
            </a:extLst>
          </p:cNvPr>
          <p:cNvSpPr txBox="1"/>
          <p:nvPr/>
        </p:nvSpPr>
        <p:spPr>
          <a:xfrm>
            <a:off x="4504162" y="1905877"/>
            <a:ext cx="707282" cy="523084"/>
          </a:xfrm>
          <a:prstGeom prst="rect">
            <a:avLst/>
          </a:prstGeom>
          <a:noFill/>
        </p:spPr>
        <p:txBody>
          <a:bodyPr wrap="square" rtlCol="0">
            <a:spAutoFit/>
          </a:bodyPr>
          <a:lstStyle/>
          <a:p>
            <a:pPr algn="ctr" defTabSz="914126"/>
            <a:r>
              <a:rPr lang="en-US" sz="1400">
                <a:solidFill>
                  <a:srgbClr val="0D2441"/>
                </a:solidFill>
                <a:latin typeface="Arial" panose="020B0604020202020204"/>
              </a:rPr>
              <a:t>Safety Rules</a:t>
            </a:r>
            <a:endParaRPr lang="en-US" sz="1400" dirty="0">
              <a:solidFill>
                <a:srgbClr val="0D2441"/>
              </a:solidFill>
              <a:latin typeface="Arial" panose="020B0604020202020204"/>
            </a:endParaRPr>
          </a:p>
        </p:txBody>
      </p:sp>
      <p:sp>
        <p:nvSpPr>
          <p:cNvPr id="82" name="TextBox 81">
            <a:extLst>
              <a:ext uri="{FF2B5EF4-FFF2-40B4-BE49-F238E27FC236}">
                <a16:creationId xmlns:a16="http://schemas.microsoft.com/office/drawing/2014/main" id="{61BA5D23-404C-D639-FEDB-4E44FA1A6948}"/>
              </a:ext>
            </a:extLst>
          </p:cNvPr>
          <p:cNvSpPr txBox="1"/>
          <p:nvPr/>
        </p:nvSpPr>
        <p:spPr>
          <a:xfrm>
            <a:off x="6834553" y="1902820"/>
            <a:ext cx="707282" cy="523084"/>
          </a:xfrm>
          <a:prstGeom prst="rect">
            <a:avLst/>
          </a:prstGeom>
          <a:noFill/>
        </p:spPr>
        <p:txBody>
          <a:bodyPr wrap="square" rtlCol="0">
            <a:spAutoFit/>
          </a:bodyPr>
          <a:lstStyle/>
          <a:p>
            <a:pPr algn="ctr" defTabSz="914126"/>
            <a:r>
              <a:rPr lang="en-US" sz="1400">
                <a:solidFill>
                  <a:srgbClr val="0D2441"/>
                </a:solidFill>
                <a:latin typeface="Arial" panose="020B0604020202020204"/>
              </a:rPr>
              <a:t>Safety Rules</a:t>
            </a:r>
            <a:endParaRPr lang="en-US" sz="1400" dirty="0">
              <a:solidFill>
                <a:srgbClr val="0D2441"/>
              </a:solidFill>
              <a:latin typeface="Arial" panose="020B0604020202020204"/>
            </a:endParaRPr>
          </a:p>
        </p:txBody>
      </p:sp>
      <p:cxnSp>
        <p:nvCxnSpPr>
          <p:cNvPr id="83" name="Straight Arrow Connector 82">
            <a:extLst>
              <a:ext uri="{FF2B5EF4-FFF2-40B4-BE49-F238E27FC236}">
                <a16:creationId xmlns:a16="http://schemas.microsoft.com/office/drawing/2014/main" id="{4BB33800-64E8-5D4A-A27F-A7E57BA6E7D0}"/>
              </a:ext>
            </a:extLst>
          </p:cNvPr>
          <p:cNvCxnSpPr>
            <a:cxnSpLocks/>
          </p:cNvCxnSpPr>
          <p:nvPr/>
        </p:nvCxnSpPr>
        <p:spPr>
          <a:xfrm>
            <a:off x="4857803" y="2428960"/>
            <a:ext cx="0" cy="600260"/>
          </a:xfrm>
          <a:prstGeom prst="straightConnector1">
            <a:avLst/>
          </a:prstGeom>
          <a:ln w="38100">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86" name="Straight Arrow Connector 85">
            <a:extLst>
              <a:ext uri="{FF2B5EF4-FFF2-40B4-BE49-F238E27FC236}">
                <a16:creationId xmlns:a16="http://schemas.microsoft.com/office/drawing/2014/main" id="{CFC6B1AE-F013-828A-ABF7-26E8C69D8C6A}"/>
              </a:ext>
            </a:extLst>
          </p:cNvPr>
          <p:cNvCxnSpPr>
            <a:cxnSpLocks/>
          </p:cNvCxnSpPr>
          <p:nvPr/>
        </p:nvCxnSpPr>
        <p:spPr>
          <a:xfrm>
            <a:off x="7188194" y="2447953"/>
            <a:ext cx="0" cy="600260"/>
          </a:xfrm>
          <a:prstGeom prst="straightConnector1">
            <a:avLst/>
          </a:prstGeom>
          <a:ln w="38100">
            <a:headEnd type="triangle"/>
            <a:tailEnd type="triangle"/>
          </a:ln>
        </p:spPr>
        <p:style>
          <a:lnRef idx="1">
            <a:schemeClr val="accent3"/>
          </a:lnRef>
          <a:fillRef idx="0">
            <a:schemeClr val="accent3"/>
          </a:fillRef>
          <a:effectRef idx="0">
            <a:schemeClr val="accent3"/>
          </a:effectRef>
          <a:fontRef idx="minor">
            <a:schemeClr val="tx1"/>
          </a:fontRef>
        </p:style>
      </p:cxnSp>
      <p:sp>
        <p:nvSpPr>
          <p:cNvPr id="87" name="TextBox 86">
            <a:extLst>
              <a:ext uri="{FF2B5EF4-FFF2-40B4-BE49-F238E27FC236}">
                <a16:creationId xmlns:a16="http://schemas.microsoft.com/office/drawing/2014/main" id="{F0159F3D-BA02-C987-1ADC-54FF56FFF01B}"/>
              </a:ext>
            </a:extLst>
          </p:cNvPr>
          <p:cNvSpPr txBox="1"/>
          <p:nvPr/>
        </p:nvSpPr>
        <p:spPr>
          <a:xfrm>
            <a:off x="4504162" y="3844115"/>
            <a:ext cx="707282" cy="307697"/>
          </a:xfrm>
          <a:prstGeom prst="rect">
            <a:avLst/>
          </a:prstGeom>
          <a:noFill/>
        </p:spPr>
        <p:txBody>
          <a:bodyPr wrap="square" rtlCol="0">
            <a:spAutoFit/>
          </a:bodyPr>
          <a:lstStyle/>
          <a:p>
            <a:pPr algn="ctr" defTabSz="914126"/>
            <a:r>
              <a:rPr lang="en-US" sz="1400">
                <a:solidFill>
                  <a:srgbClr val="0D2441"/>
                </a:solidFill>
                <a:latin typeface="Arial" panose="020B0604020202020204"/>
              </a:rPr>
              <a:t>Guard</a:t>
            </a:r>
            <a:endParaRPr lang="en-US" sz="1400" dirty="0">
              <a:solidFill>
                <a:srgbClr val="0D2441"/>
              </a:solidFill>
              <a:latin typeface="Arial" panose="020B0604020202020204"/>
            </a:endParaRPr>
          </a:p>
        </p:txBody>
      </p:sp>
      <p:sp>
        <p:nvSpPr>
          <p:cNvPr id="88" name="TextBox 87">
            <a:extLst>
              <a:ext uri="{FF2B5EF4-FFF2-40B4-BE49-F238E27FC236}">
                <a16:creationId xmlns:a16="http://schemas.microsoft.com/office/drawing/2014/main" id="{16D3549E-BF00-3C1A-9979-EF133B028BEC}"/>
              </a:ext>
            </a:extLst>
          </p:cNvPr>
          <p:cNvSpPr txBox="1"/>
          <p:nvPr/>
        </p:nvSpPr>
        <p:spPr>
          <a:xfrm>
            <a:off x="6792417" y="3861171"/>
            <a:ext cx="707282" cy="307697"/>
          </a:xfrm>
          <a:prstGeom prst="rect">
            <a:avLst/>
          </a:prstGeom>
          <a:noFill/>
        </p:spPr>
        <p:txBody>
          <a:bodyPr wrap="square" rtlCol="0">
            <a:spAutoFit/>
          </a:bodyPr>
          <a:lstStyle/>
          <a:p>
            <a:pPr algn="ctr" defTabSz="914126"/>
            <a:r>
              <a:rPr lang="en-US" sz="1400">
                <a:solidFill>
                  <a:srgbClr val="0D2441"/>
                </a:solidFill>
                <a:latin typeface="Arial" panose="020B0604020202020204"/>
              </a:rPr>
              <a:t>Guard</a:t>
            </a:r>
            <a:endParaRPr lang="en-US" sz="1400" dirty="0">
              <a:solidFill>
                <a:srgbClr val="0D2441"/>
              </a:solidFill>
              <a:latin typeface="Arial" panose="020B0604020202020204"/>
            </a:endParaRPr>
          </a:p>
        </p:txBody>
      </p:sp>
      <p:sp>
        <p:nvSpPr>
          <p:cNvPr id="91" name="TextBox 90">
            <a:extLst>
              <a:ext uri="{FF2B5EF4-FFF2-40B4-BE49-F238E27FC236}">
                <a16:creationId xmlns:a16="http://schemas.microsoft.com/office/drawing/2014/main" id="{BADC6BE4-6AB4-3DE7-6054-903468F870E0}"/>
              </a:ext>
            </a:extLst>
          </p:cNvPr>
          <p:cNvSpPr txBox="1"/>
          <p:nvPr/>
        </p:nvSpPr>
        <p:spPr>
          <a:xfrm>
            <a:off x="5282871" y="2704369"/>
            <a:ext cx="1541437" cy="830781"/>
          </a:xfrm>
          <a:prstGeom prst="rect">
            <a:avLst/>
          </a:prstGeom>
          <a:noFill/>
        </p:spPr>
        <p:txBody>
          <a:bodyPr wrap="square" rtlCol="0">
            <a:spAutoFit/>
          </a:bodyPr>
          <a:lstStyle/>
          <a:p>
            <a:pPr algn="ctr" defTabSz="914126"/>
            <a:r>
              <a:rPr lang="en-US" sz="1600">
                <a:solidFill>
                  <a:srgbClr val="0D2441"/>
                </a:solidFill>
                <a:latin typeface="Arial" panose="020B0604020202020204"/>
              </a:rPr>
              <a:t>Messages, Documents,</a:t>
            </a:r>
          </a:p>
          <a:p>
            <a:pPr algn="ctr" defTabSz="914126"/>
            <a:r>
              <a:rPr lang="en-US" sz="1600">
                <a:solidFill>
                  <a:srgbClr val="0D2441"/>
                </a:solidFill>
                <a:latin typeface="Arial" panose="020B0604020202020204"/>
              </a:rPr>
              <a:t>Images</a:t>
            </a:r>
          </a:p>
        </p:txBody>
      </p:sp>
    </p:spTree>
    <p:extLst>
      <p:ext uri="{BB962C8B-B14F-4D97-AF65-F5344CB8AC3E}">
        <p14:creationId xmlns:p14="http://schemas.microsoft.com/office/powerpoint/2010/main" val="3738616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CA200-8B12-CD81-92AB-E6B1F024ADD6}"/>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FC5E1DF6-75F7-4F4F-09F7-3574DCEB4352}"/>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rcRect/>
          <a:stretch>
            <a:fillRect/>
          </a:stretch>
        </p:blipFill>
        <p:spPr>
          <a:xfrm>
            <a:off x="-17120" y="893"/>
            <a:ext cx="12205945" cy="6856214"/>
          </a:xfrm>
          <a:prstGeom prst="rect">
            <a:avLst/>
          </a:prstGeom>
        </p:spPr>
      </p:pic>
      <p:sp>
        <p:nvSpPr>
          <p:cNvPr id="2" name="Slide Number Placeholder 1">
            <a:extLst>
              <a:ext uri="{FF2B5EF4-FFF2-40B4-BE49-F238E27FC236}">
                <a16:creationId xmlns:a16="http://schemas.microsoft.com/office/drawing/2014/main" id="{EA9F3B94-902E-4BB9-6E20-3822101C9678}"/>
              </a:ext>
            </a:extLst>
          </p:cNvPr>
          <p:cNvSpPr>
            <a:spLocks noGrp="1"/>
          </p:cNvSpPr>
          <p:nvPr>
            <p:ph type="sldNum" sz="quarter" idx="12"/>
          </p:nvPr>
        </p:nvSpPr>
        <p:spPr/>
        <p:txBody>
          <a:bodyPr/>
          <a:lstStyle/>
          <a:p>
            <a:pPr defTabSz="914126"/>
            <a:fld id="{BECF63ED-5365-0347-943C-46237B9951C9}" type="slidenum">
              <a:rPr lang="en-US">
                <a:solidFill>
                  <a:srgbClr val="0D2441"/>
                </a:solidFill>
                <a:latin typeface="Arial" panose="020B0604020202020204"/>
              </a:rPr>
              <a:pPr defTabSz="914126"/>
              <a:t>51</a:t>
            </a:fld>
            <a:endParaRPr lang="en-US" dirty="0">
              <a:solidFill>
                <a:srgbClr val="0D2441"/>
              </a:solidFill>
              <a:latin typeface="Arial" panose="020B0604020202020204"/>
            </a:endParaRPr>
          </a:p>
        </p:txBody>
      </p:sp>
      <p:sp>
        <p:nvSpPr>
          <p:cNvPr id="5" name="Title 4">
            <a:extLst>
              <a:ext uri="{FF2B5EF4-FFF2-40B4-BE49-F238E27FC236}">
                <a16:creationId xmlns:a16="http://schemas.microsoft.com/office/drawing/2014/main" id="{11BFC468-AA74-52FC-5563-4458E08DE3D1}"/>
              </a:ext>
            </a:extLst>
          </p:cNvPr>
          <p:cNvSpPr>
            <a:spLocks noGrp="1"/>
          </p:cNvSpPr>
          <p:nvPr>
            <p:ph type="title"/>
          </p:nvPr>
        </p:nvSpPr>
        <p:spPr>
          <a:xfrm>
            <a:off x="769205" y="202379"/>
            <a:ext cx="11335607" cy="548497"/>
          </a:xfrm>
        </p:spPr>
        <p:txBody>
          <a:bodyPr/>
          <a:lstStyle/>
          <a:p>
            <a:r>
              <a:rPr lang="en-US">
                <a:solidFill>
                  <a:schemeClr val="tx1"/>
                </a:solidFill>
              </a:rPr>
              <a:t>HL7 Connectathon, Sept. 2025</a:t>
            </a:r>
            <a:endParaRPr lang="en-US" dirty="0"/>
          </a:p>
        </p:txBody>
      </p:sp>
      <p:pic>
        <p:nvPicPr>
          <p:cNvPr id="18" name="Picture 17">
            <a:extLst>
              <a:ext uri="{FF2B5EF4-FFF2-40B4-BE49-F238E27FC236}">
                <a16:creationId xmlns:a16="http://schemas.microsoft.com/office/drawing/2014/main" id="{A1AB3EC0-DC0D-AD6F-58D4-CA324A03AF6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41523" y="1192785"/>
            <a:ext cx="10288659" cy="5197383"/>
          </a:xfrm>
          <a:prstGeom prst="rect">
            <a:avLst/>
          </a:prstGeom>
        </p:spPr>
      </p:pic>
      <p:sp>
        <p:nvSpPr>
          <p:cNvPr id="23" name="TextBox 22">
            <a:extLst>
              <a:ext uri="{FF2B5EF4-FFF2-40B4-BE49-F238E27FC236}">
                <a16:creationId xmlns:a16="http://schemas.microsoft.com/office/drawing/2014/main" id="{29F6CDD7-7BF3-34DC-7BDE-33538F66FCB6}"/>
              </a:ext>
            </a:extLst>
          </p:cNvPr>
          <p:cNvSpPr txBox="1"/>
          <p:nvPr/>
        </p:nvSpPr>
        <p:spPr>
          <a:xfrm>
            <a:off x="10409198" y="263754"/>
            <a:ext cx="1346493" cy="338466"/>
          </a:xfrm>
          <a:prstGeom prst="rect">
            <a:avLst/>
          </a:prstGeom>
          <a:noFill/>
        </p:spPr>
        <p:txBody>
          <a:bodyPr wrap="none" rtlCol="0">
            <a:spAutoFit/>
          </a:bodyPr>
          <a:lstStyle/>
          <a:p>
            <a:pPr defTabSz="914126"/>
            <a:r>
              <a:rPr lang="en-US" sz="1600">
                <a:solidFill>
                  <a:srgbClr val="E6E6E6">
                    <a:lumMod val="25000"/>
                  </a:srgbClr>
                </a:solidFill>
                <a:latin typeface="Arial" panose="020B0604020202020204"/>
              </a:rPr>
              <a:t>Josh Mandel</a:t>
            </a:r>
          </a:p>
        </p:txBody>
      </p:sp>
      <p:cxnSp>
        <p:nvCxnSpPr>
          <p:cNvPr id="25" name="Straight Arrow Connector 24">
            <a:extLst>
              <a:ext uri="{FF2B5EF4-FFF2-40B4-BE49-F238E27FC236}">
                <a16:creationId xmlns:a16="http://schemas.microsoft.com/office/drawing/2014/main" id="{76F01F44-792B-B959-7566-91FA287E2F32}"/>
              </a:ext>
            </a:extLst>
          </p:cNvPr>
          <p:cNvCxnSpPr/>
          <p:nvPr/>
        </p:nvCxnSpPr>
        <p:spPr>
          <a:xfrm flipH="1">
            <a:off x="10052830" y="432987"/>
            <a:ext cx="38385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7BC189EB-9500-F2F9-4819-0595056AB57C}"/>
              </a:ext>
            </a:extLst>
          </p:cNvPr>
          <p:cNvSpPr txBox="1"/>
          <p:nvPr/>
        </p:nvSpPr>
        <p:spPr>
          <a:xfrm>
            <a:off x="887633" y="850540"/>
            <a:ext cx="2748755" cy="369236"/>
          </a:xfrm>
          <a:prstGeom prst="rect">
            <a:avLst/>
          </a:prstGeom>
          <a:noFill/>
        </p:spPr>
        <p:txBody>
          <a:bodyPr wrap="none" rtlCol="0">
            <a:spAutoFit/>
          </a:bodyPr>
          <a:lstStyle/>
          <a:p>
            <a:pPr defTabSz="914126"/>
            <a:r>
              <a:rPr lang="en-US" sz="1799" b="1">
                <a:solidFill>
                  <a:srgbClr val="0D2441"/>
                </a:solidFill>
                <a:latin typeface="Arial" panose="020B0604020202020204"/>
              </a:rPr>
              <a:t>COIN use cases tested:</a:t>
            </a:r>
          </a:p>
        </p:txBody>
      </p:sp>
    </p:spTree>
    <p:extLst>
      <p:ext uri="{BB962C8B-B14F-4D97-AF65-F5344CB8AC3E}">
        <p14:creationId xmlns:p14="http://schemas.microsoft.com/office/powerpoint/2010/main" val="2286262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73CAA8-A438-1C77-5045-6F77037A9329}"/>
              </a:ext>
            </a:extLst>
          </p:cNvPr>
          <p:cNvSpPr>
            <a:spLocks noGrp="1"/>
          </p:cNvSpPr>
          <p:nvPr>
            <p:ph type="sldNum" sz="quarter" idx="12"/>
          </p:nvPr>
        </p:nvSpPr>
        <p:spPr/>
        <p:txBody>
          <a:bodyPr/>
          <a:lstStyle/>
          <a:p>
            <a:pPr defTabSz="914126"/>
            <a:fld id="{BECF63ED-5365-0347-943C-46237B9951C9}" type="slidenum">
              <a:rPr lang="en-US">
                <a:solidFill>
                  <a:srgbClr val="0D2441"/>
                </a:solidFill>
                <a:latin typeface="Arial" panose="020B0604020202020204"/>
              </a:rPr>
              <a:pPr defTabSz="914126"/>
              <a:t>52</a:t>
            </a:fld>
            <a:endParaRPr lang="en-US" dirty="0">
              <a:solidFill>
                <a:srgbClr val="0D2441"/>
              </a:solidFill>
              <a:latin typeface="Arial" panose="020B0604020202020204"/>
            </a:endParaRPr>
          </a:p>
        </p:txBody>
      </p:sp>
      <p:sp>
        <p:nvSpPr>
          <p:cNvPr id="4" name="Title 3">
            <a:extLst>
              <a:ext uri="{FF2B5EF4-FFF2-40B4-BE49-F238E27FC236}">
                <a16:creationId xmlns:a16="http://schemas.microsoft.com/office/drawing/2014/main" id="{FAFE5D5B-A165-62CD-A5F3-45191EDCD643}"/>
              </a:ext>
            </a:extLst>
          </p:cNvPr>
          <p:cNvSpPr>
            <a:spLocks noGrp="1"/>
          </p:cNvSpPr>
          <p:nvPr>
            <p:ph type="title"/>
          </p:nvPr>
        </p:nvSpPr>
        <p:spPr/>
        <p:txBody>
          <a:bodyPr/>
          <a:lstStyle/>
          <a:p>
            <a:r>
              <a:rPr lang="en-US"/>
              <a:t>Example Use Case: Prior Authorization for MRI</a:t>
            </a:r>
            <a:endParaRPr lang="en-US" dirty="0"/>
          </a:p>
        </p:txBody>
      </p:sp>
      <p:sp>
        <p:nvSpPr>
          <p:cNvPr id="5" name="Text Placeholder 4">
            <a:extLst>
              <a:ext uri="{FF2B5EF4-FFF2-40B4-BE49-F238E27FC236}">
                <a16:creationId xmlns:a16="http://schemas.microsoft.com/office/drawing/2014/main" id="{5A19BD25-D663-A6E5-AC2E-6332ABFD7B6A}"/>
              </a:ext>
            </a:extLst>
          </p:cNvPr>
          <p:cNvSpPr>
            <a:spLocks noGrp="1"/>
          </p:cNvSpPr>
          <p:nvPr>
            <p:ph type="body" sz="quarter" idx="13"/>
          </p:nvPr>
        </p:nvSpPr>
        <p:spPr>
          <a:xfrm>
            <a:off x="439745" y="1143596"/>
            <a:ext cx="11335607" cy="4570809"/>
          </a:xfrm>
        </p:spPr>
        <p:txBody>
          <a:bodyPr/>
          <a:lstStyle/>
          <a:p>
            <a:pPr marL="0" indent="0">
              <a:buNone/>
            </a:pPr>
            <a:r>
              <a:rPr lang="en-US" sz="2799" dirty="0">
                <a:solidFill>
                  <a:srgbClr val="0F172A"/>
                </a:solidFill>
              </a:rPr>
              <a:t>Alex Ray, a 38-year-old amateur soccer player, sustained an acute right knee injury</a:t>
            </a:r>
            <a:r>
              <a:rPr lang="en-US" sz="2799">
                <a:solidFill>
                  <a:srgbClr val="0F172A"/>
                </a:solidFill>
              </a:rPr>
              <a:t>. His </a:t>
            </a:r>
            <a:r>
              <a:rPr lang="en-US" sz="2799" dirty="0">
                <a:solidFill>
                  <a:srgbClr val="0F172A"/>
                </a:solidFill>
              </a:rPr>
              <a:t>PCP has ordered an MRI.</a:t>
            </a:r>
          </a:p>
          <a:p>
            <a:pPr marL="9522" indent="0">
              <a:buNone/>
            </a:pPr>
            <a:r>
              <a:rPr lang="en-US" sz="2799" dirty="0">
                <a:solidFill>
                  <a:srgbClr val="0F172A"/>
                </a:solidFill>
              </a:rPr>
              <a:t>The insurer's policy requires ≥14 days of conservative therapy, which has been met, but documentation must be clear.</a:t>
            </a:r>
          </a:p>
          <a:p>
            <a:endParaRPr lang="en-US" dirty="0"/>
          </a:p>
        </p:txBody>
      </p:sp>
      <p:sp>
        <p:nvSpPr>
          <p:cNvPr id="9" name="Text Placeholder 2">
            <a:extLst>
              <a:ext uri="{FF2B5EF4-FFF2-40B4-BE49-F238E27FC236}">
                <a16:creationId xmlns:a16="http://schemas.microsoft.com/office/drawing/2014/main" id="{583F33BA-7B66-9943-D683-E5139B3AC7B4}"/>
              </a:ext>
            </a:extLst>
          </p:cNvPr>
          <p:cNvSpPr txBox="1">
            <a:spLocks/>
          </p:cNvSpPr>
          <p:nvPr/>
        </p:nvSpPr>
        <p:spPr>
          <a:xfrm>
            <a:off x="614204" y="988942"/>
            <a:ext cx="8226740" cy="3375172"/>
          </a:xfrm>
          <a:prstGeom prst="rect">
            <a:avLst/>
          </a:prstGeom>
        </p:spPr>
        <p:txBody>
          <a:bodyPr/>
          <a:lstStyle>
            <a:lvl1pPr marL="223838" indent="-223838" algn="l" defTabSz="914400" rtl="0" eaLnBrk="1" latinLnBrk="0" hangingPunct="1">
              <a:lnSpc>
                <a:spcPct val="100000"/>
              </a:lnSpc>
              <a:spcBef>
                <a:spcPts val="1000"/>
              </a:spcBef>
              <a:spcAft>
                <a:spcPts val="0"/>
              </a:spcAft>
              <a:buFont typeface="Wingdings" panose="05000000000000000000" pitchFamily="2" charset="2"/>
              <a:buChar char="§"/>
              <a:defRPr lang="en-US" sz="2400" b="0" i="0" kern="1200" cap="none" baseline="0" dirty="0">
                <a:solidFill>
                  <a:schemeClr val="tx2"/>
                </a:solidFill>
                <a:latin typeface="+mn-lt"/>
                <a:ea typeface="+mn-ea"/>
                <a:cs typeface="Arial Narrow" charset="0"/>
              </a:defRPr>
            </a:lvl1pPr>
            <a:lvl2pPr marL="466725" indent="-242888" algn="l" defTabSz="914400" rtl="0" eaLnBrk="1" latinLnBrk="0" hangingPunct="1">
              <a:lnSpc>
                <a:spcPct val="100000"/>
              </a:lnSpc>
              <a:spcBef>
                <a:spcPts val="1000"/>
              </a:spcBef>
              <a:spcAft>
                <a:spcPts val="0"/>
              </a:spcAft>
              <a:buFont typeface="Wingdings" panose="05000000000000000000" pitchFamily="2" charset="2"/>
              <a:buChar char="§"/>
              <a:defRPr lang="en-US" sz="2000" b="0" i="0" kern="1200" baseline="0" dirty="0">
                <a:solidFill>
                  <a:schemeClr val="tx2"/>
                </a:solidFill>
                <a:latin typeface="+mn-lt"/>
                <a:ea typeface="+mn-ea"/>
                <a:cs typeface="Arial Narrow" charset="0"/>
              </a:defRPr>
            </a:lvl2pPr>
            <a:lvl3pPr marL="690563" indent="-230188" algn="l" defTabSz="914400" rtl="0" eaLnBrk="1" latinLnBrk="0" hangingPunct="1">
              <a:lnSpc>
                <a:spcPct val="100000"/>
              </a:lnSpc>
              <a:spcBef>
                <a:spcPts val="1000"/>
              </a:spcBef>
              <a:spcAft>
                <a:spcPts val="0"/>
              </a:spcAft>
              <a:buFont typeface="Wingdings" pitchFamily="2" charset="2"/>
              <a:buChar char="§"/>
              <a:tabLst/>
              <a:defRPr lang="en-US" sz="1800" b="0" i="0" kern="1200" baseline="0" dirty="0">
                <a:solidFill>
                  <a:schemeClr val="tx2"/>
                </a:solidFill>
                <a:latin typeface="+mn-lt"/>
                <a:ea typeface="+mn-ea"/>
                <a:cs typeface="Arial Narrow" charset="0"/>
              </a:defRPr>
            </a:lvl3pPr>
            <a:lvl4pPr marL="914400" indent="-230188" algn="l" defTabSz="914400" rtl="0" eaLnBrk="1" latinLnBrk="0" hangingPunct="1">
              <a:lnSpc>
                <a:spcPct val="100000"/>
              </a:lnSpc>
              <a:spcBef>
                <a:spcPts val="1000"/>
              </a:spcBef>
              <a:spcAft>
                <a:spcPts val="0"/>
              </a:spcAft>
              <a:buFont typeface="Wingdings" pitchFamily="2" charset="2"/>
              <a:buChar char="§"/>
              <a:tabLst/>
              <a:defRPr lang="en-US" sz="1600" b="0" i="0" kern="1200" baseline="0" dirty="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177" indent="0" defTabSz="914126">
              <a:buNone/>
            </a:pPr>
            <a:endParaRPr lang="en-US" sz="2399" dirty="0">
              <a:solidFill>
                <a:srgbClr val="0D2441"/>
              </a:solidFill>
              <a:latin typeface="Arial" panose="020B0604020202020204"/>
            </a:endParaRPr>
          </a:p>
        </p:txBody>
      </p:sp>
      <p:pic>
        <p:nvPicPr>
          <p:cNvPr id="10" name="Picture 9">
            <a:extLst>
              <a:ext uri="{FF2B5EF4-FFF2-40B4-BE49-F238E27FC236}">
                <a16:creationId xmlns:a16="http://schemas.microsoft.com/office/drawing/2014/main" id="{8CE795B2-BD51-29ED-5251-BCE5015565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7206" y="3411948"/>
            <a:ext cx="5112462" cy="2715995"/>
          </a:xfrm>
          <a:prstGeom prst="rect">
            <a:avLst/>
          </a:prstGeom>
        </p:spPr>
      </p:pic>
      <p:sp>
        <p:nvSpPr>
          <p:cNvPr id="11" name="TextBox 10">
            <a:extLst>
              <a:ext uri="{FF2B5EF4-FFF2-40B4-BE49-F238E27FC236}">
                <a16:creationId xmlns:a16="http://schemas.microsoft.com/office/drawing/2014/main" id="{1C5CD64C-0969-DEE4-B04E-107B0D2DE212}"/>
              </a:ext>
            </a:extLst>
          </p:cNvPr>
          <p:cNvSpPr txBox="1"/>
          <p:nvPr/>
        </p:nvSpPr>
        <p:spPr>
          <a:xfrm>
            <a:off x="8314362" y="6470666"/>
            <a:ext cx="3460990" cy="200003"/>
          </a:xfrm>
          <a:prstGeom prst="rect">
            <a:avLst/>
          </a:prstGeom>
          <a:noFill/>
        </p:spPr>
        <p:txBody>
          <a:bodyPr wrap="square">
            <a:spAutoFit/>
          </a:bodyPr>
          <a:lstStyle/>
          <a:p>
            <a:pPr defTabSz="914126"/>
            <a:r>
              <a:rPr lang="en-US" sz="700" dirty="0">
                <a:solidFill>
                  <a:srgbClr val="FFFFFF">
                    <a:lumMod val="65000"/>
                  </a:srgbClr>
                </a:solidFill>
                <a:latin typeface="Arial" panose="020B0604020202020204"/>
              </a:rPr>
              <a:t>"Bellamy Knee Injury" by </a:t>
            </a:r>
            <a:r>
              <a:rPr lang="en-US" sz="700" dirty="0" err="1">
                <a:solidFill>
                  <a:srgbClr val="FFFFFF">
                    <a:lumMod val="65000"/>
                  </a:srgbClr>
                </a:solidFill>
                <a:latin typeface="Arial" panose="020B0604020202020204"/>
              </a:rPr>
              <a:t>joncandy</a:t>
            </a:r>
            <a:r>
              <a:rPr lang="en-US" sz="700" dirty="0">
                <a:solidFill>
                  <a:srgbClr val="FFFFFF">
                    <a:lumMod val="65000"/>
                  </a:srgbClr>
                </a:solidFill>
                <a:latin typeface="Arial" panose="020B0604020202020204"/>
              </a:rPr>
              <a:t> is licensed under CC BY-SA 2.0.</a:t>
            </a:r>
          </a:p>
        </p:txBody>
      </p:sp>
    </p:spTree>
    <p:extLst>
      <p:ext uri="{BB962C8B-B14F-4D97-AF65-F5344CB8AC3E}">
        <p14:creationId xmlns:p14="http://schemas.microsoft.com/office/powerpoint/2010/main" val="3817387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25FD2C-007E-83F8-8C89-DF2BAB0D8527}"/>
              </a:ext>
            </a:extLst>
          </p:cNvPr>
          <p:cNvSpPr>
            <a:spLocks noGrp="1"/>
          </p:cNvSpPr>
          <p:nvPr>
            <p:ph type="sldNum" sz="quarter" idx="12"/>
          </p:nvPr>
        </p:nvSpPr>
        <p:spPr/>
        <p:txBody>
          <a:bodyPr/>
          <a:lstStyle/>
          <a:p>
            <a:pPr defTabSz="914126"/>
            <a:fld id="{BECF63ED-5365-0347-943C-46237B9951C9}" type="slidenum">
              <a:rPr lang="en-US">
                <a:solidFill>
                  <a:srgbClr val="0D2441"/>
                </a:solidFill>
                <a:latin typeface="Arial" panose="020B0604020202020204"/>
              </a:rPr>
              <a:pPr defTabSz="914126"/>
              <a:t>53</a:t>
            </a:fld>
            <a:endParaRPr lang="en-US" dirty="0">
              <a:solidFill>
                <a:srgbClr val="0D2441"/>
              </a:solidFill>
              <a:latin typeface="Arial" panose="020B0604020202020204"/>
            </a:endParaRPr>
          </a:p>
        </p:txBody>
      </p:sp>
      <p:pic>
        <p:nvPicPr>
          <p:cNvPr id="4" name="Picture 3">
            <a:extLst>
              <a:ext uri="{FF2B5EF4-FFF2-40B4-BE49-F238E27FC236}">
                <a16:creationId xmlns:a16="http://schemas.microsoft.com/office/drawing/2014/main" id="{AC4231A2-AB1F-83E4-5AB1-B6B71D3E6B94}"/>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52361" y="147222"/>
            <a:ext cx="8151277" cy="1030289"/>
          </a:xfrm>
          <a:prstGeom prst="rect">
            <a:avLst/>
          </a:prstGeom>
        </p:spPr>
      </p:pic>
      <p:pic>
        <p:nvPicPr>
          <p:cNvPr id="5" name="Picture 4">
            <a:extLst>
              <a:ext uri="{FF2B5EF4-FFF2-40B4-BE49-F238E27FC236}">
                <a16:creationId xmlns:a16="http://schemas.microsoft.com/office/drawing/2014/main" id="{35382B29-D26D-FD69-8CCB-0D5EC72FCC2B}"/>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4243235" y="995149"/>
            <a:ext cx="7434114" cy="2616242"/>
          </a:xfrm>
          <a:prstGeom prst="rect">
            <a:avLst/>
          </a:prstGeom>
        </p:spPr>
      </p:pic>
      <p:grpSp>
        <p:nvGrpSpPr>
          <p:cNvPr id="6" name="Group 5">
            <a:extLst>
              <a:ext uri="{FF2B5EF4-FFF2-40B4-BE49-F238E27FC236}">
                <a16:creationId xmlns:a16="http://schemas.microsoft.com/office/drawing/2014/main" id="{AE051FDB-A930-71D8-BD25-DDD867CBF16E}"/>
              </a:ext>
            </a:extLst>
          </p:cNvPr>
          <p:cNvGrpSpPr/>
          <p:nvPr/>
        </p:nvGrpSpPr>
        <p:grpSpPr>
          <a:xfrm>
            <a:off x="144296" y="3477554"/>
            <a:ext cx="7676923" cy="2867801"/>
            <a:chOff x="17074136" y="13051383"/>
            <a:chExt cx="9583513" cy="3580029"/>
          </a:xfrm>
        </p:grpSpPr>
        <p:pic>
          <p:nvPicPr>
            <p:cNvPr id="7" name="Picture 6">
              <a:extLst>
                <a:ext uri="{FF2B5EF4-FFF2-40B4-BE49-F238E27FC236}">
                  <a16:creationId xmlns:a16="http://schemas.microsoft.com/office/drawing/2014/main" id="{5E0EEFF4-C023-9D55-3863-34F4BE347304}"/>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7074136" y="13051383"/>
              <a:ext cx="9583513" cy="508368"/>
            </a:xfrm>
            <a:prstGeom prst="rect">
              <a:avLst/>
            </a:prstGeom>
          </p:spPr>
        </p:pic>
        <p:pic>
          <p:nvPicPr>
            <p:cNvPr id="8" name="Picture 7">
              <a:extLst>
                <a:ext uri="{FF2B5EF4-FFF2-40B4-BE49-F238E27FC236}">
                  <a16:creationId xmlns:a16="http://schemas.microsoft.com/office/drawing/2014/main" id="{1F2B279B-AC7E-3E7B-8E5E-E60CB19A69B3}"/>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7074136" y="13559751"/>
              <a:ext cx="9583513" cy="3071661"/>
            </a:xfrm>
            <a:prstGeom prst="rect">
              <a:avLst/>
            </a:prstGeom>
          </p:spPr>
        </p:pic>
      </p:grpSp>
      <p:pic>
        <p:nvPicPr>
          <p:cNvPr id="9" name="Picture 8">
            <a:extLst>
              <a:ext uri="{FF2B5EF4-FFF2-40B4-BE49-F238E27FC236}">
                <a16:creationId xmlns:a16="http://schemas.microsoft.com/office/drawing/2014/main" id="{194D64E7-77E0-AC44-7AD1-0D5EDA3E4E16}"/>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4864956" y="4392526"/>
            <a:ext cx="6909449" cy="2318253"/>
          </a:xfrm>
          <a:prstGeom prst="rect">
            <a:avLst/>
          </a:prstGeom>
        </p:spPr>
      </p:pic>
      <p:sp>
        <p:nvSpPr>
          <p:cNvPr id="11" name="TextBox 10">
            <a:extLst>
              <a:ext uri="{FF2B5EF4-FFF2-40B4-BE49-F238E27FC236}">
                <a16:creationId xmlns:a16="http://schemas.microsoft.com/office/drawing/2014/main" id="{84A67575-B4D0-B3D8-BE19-BC4D3BE210BF}"/>
              </a:ext>
            </a:extLst>
          </p:cNvPr>
          <p:cNvSpPr txBox="1"/>
          <p:nvPr/>
        </p:nvSpPr>
        <p:spPr>
          <a:xfrm>
            <a:off x="1218882" y="2096760"/>
            <a:ext cx="2235928" cy="461545"/>
          </a:xfrm>
          <a:prstGeom prst="rect">
            <a:avLst/>
          </a:prstGeom>
          <a:noFill/>
        </p:spPr>
        <p:txBody>
          <a:bodyPr wrap="none" rtlCol="0">
            <a:spAutoFit/>
          </a:bodyPr>
          <a:lstStyle/>
          <a:p>
            <a:pPr defTabSz="914126"/>
            <a:r>
              <a:rPr lang="en-US" sz="2399">
                <a:solidFill>
                  <a:srgbClr val="FFFFFF"/>
                </a:solidFill>
                <a:latin typeface="Arial" panose="020B0604020202020204"/>
              </a:rPr>
              <a:t>COIN Excerpts</a:t>
            </a:r>
          </a:p>
        </p:txBody>
      </p:sp>
    </p:spTree>
    <p:extLst>
      <p:ext uri="{BB962C8B-B14F-4D97-AF65-F5344CB8AC3E}">
        <p14:creationId xmlns:p14="http://schemas.microsoft.com/office/powerpoint/2010/main" val="23716223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0B36B-624E-200E-C683-58A5FDE3CFD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2D047E-DD5F-5A5C-8D64-C108EFC2AC4F}"/>
              </a:ext>
            </a:extLst>
          </p:cNvPr>
          <p:cNvSpPr>
            <a:spLocks noGrp="1"/>
          </p:cNvSpPr>
          <p:nvPr>
            <p:ph type="sldNum" sz="quarter" idx="12"/>
          </p:nvPr>
        </p:nvSpPr>
        <p:spPr/>
        <p:txBody>
          <a:bodyPr/>
          <a:lstStyle/>
          <a:p>
            <a:pPr defTabSz="914126">
              <a:defRPr/>
            </a:pPr>
            <a:fld id="{BECF63ED-5365-0347-943C-46237B9951C9}" type="slidenum">
              <a:rPr lang="en-US">
                <a:solidFill>
                  <a:srgbClr val="0D2441"/>
                </a:solidFill>
                <a:latin typeface="Arial" panose="020B0604020202020204"/>
              </a:rPr>
              <a:pPr defTabSz="914126">
                <a:defRPr/>
              </a:pPr>
              <a:t>54</a:t>
            </a:fld>
            <a:endParaRPr lang="en-US" dirty="0">
              <a:solidFill>
                <a:srgbClr val="0D2441"/>
              </a:solidFill>
              <a:latin typeface="Arial" panose="020B0604020202020204"/>
            </a:endParaRPr>
          </a:p>
        </p:txBody>
      </p:sp>
      <p:sp>
        <p:nvSpPr>
          <p:cNvPr id="3" name="Title 2">
            <a:extLst>
              <a:ext uri="{FF2B5EF4-FFF2-40B4-BE49-F238E27FC236}">
                <a16:creationId xmlns:a16="http://schemas.microsoft.com/office/drawing/2014/main" id="{DB03E1C1-8E0B-A3E1-175A-386C45C81656}"/>
              </a:ext>
            </a:extLst>
          </p:cNvPr>
          <p:cNvSpPr>
            <a:spLocks noGrp="1"/>
          </p:cNvSpPr>
          <p:nvPr>
            <p:ph type="title"/>
          </p:nvPr>
        </p:nvSpPr>
        <p:spPr/>
        <p:txBody>
          <a:bodyPr/>
          <a:lstStyle/>
          <a:p>
            <a:r>
              <a:rPr lang="en-US"/>
              <a:t>Future Directions</a:t>
            </a:r>
            <a:endParaRPr lang="en-US" dirty="0"/>
          </a:p>
        </p:txBody>
      </p:sp>
      <p:sp>
        <p:nvSpPr>
          <p:cNvPr id="4" name="Text Placeholder 3">
            <a:extLst>
              <a:ext uri="{FF2B5EF4-FFF2-40B4-BE49-F238E27FC236}">
                <a16:creationId xmlns:a16="http://schemas.microsoft.com/office/drawing/2014/main" id="{7BA83742-B56E-20CD-E709-79A9E3E0E6A9}"/>
              </a:ext>
            </a:extLst>
          </p:cNvPr>
          <p:cNvSpPr>
            <a:spLocks noGrp="1"/>
          </p:cNvSpPr>
          <p:nvPr>
            <p:ph type="body" sz="quarter" idx="13"/>
          </p:nvPr>
        </p:nvSpPr>
        <p:spPr>
          <a:xfrm>
            <a:off x="459815" y="1067415"/>
            <a:ext cx="11335607" cy="4570809"/>
          </a:xfrm>
        </p:spPr>
        <p:txBody>
          <a:bodyPr/>
          <a:lstStyle/>
          <a:p>
            <a:r>
              <a:rPr lang="en-US"/>
              <a:t>AI is shifting from advice (risk: wrong answer) to execution (risk: wrong action)</a:t>
            </a:r>
          </a:p>
          <a:p>
            <a:r>
              <a:rPr lang="en-US"/>
              <a:t>AI systems shift strategy from compliance (trust basis: conformance tests) to operational confidence (trust basis: real world validation)</a:t>
            </a:r>
          </a:p>
          <a:p>
            <a:r>
              <a:rPr lang="en-US" b="1"/>
              <a:t>Guardrails are needed </a:t>
            </a:r>
            <a:r>
              <a:rPr lang="en-US"/>
              <a:t>to keep agents within mandates and prevent them from succumbing </a:t>
            </a:r>
            <a:r>
              <a:rPr lang="en-US" dirty="0"/>
              <a:t>to </a:t>
            </a:r>
            <a:r>
              <a:rPr lang="en-US"/>
              <a:t>adversarial attacks.*</a:t>
            </a:r>
          </a:p>
          <a:p>
            <a:pPr lvl="1"/>
            <a:r>
              <a:rPr lang="en-US"/>
              <a:t>Safety, security, privacy, data protection</a:t>
            </a:r>
            <a:endParaRPr lang="en-US">
              <a:sym typeface="Arial"/>
            </a:endParaRPr>
          </a:p>
          <a:p>
            <a:pPr marL="9522" indent="0">
              <a:buNone/>
            </a:pPr>
            <a:endParaRPr lang="en-US"/>
          </a:p>
          <a:p>
            <a:r>
              <a:rPr lang="en-US" b="1"/>
              <a:t>Next Step: </a:t>
            </a:r>
            <a:r>
              <a:rPr lang="en-US" b="1" u="sng"/>
              <a:t>Pilots</a:t>
            </a:r>
          </a:p>
        </p:txBody>
      </p:sp>
      <p:sp>
        <p:nvSpPr>
          <p:cNvPr id="6" name="TextBox 5">
            <a:extLst>
              <a:ext uri="{FF2B5EF4-FFF2-40B4-BE49-F238E27FC236}">
                <a16:creationId xmlns:a16="http://schemas.microsoft.com/office/drawing/2014/main" id="{0334928F-DFDF-FD76-67AB-23C7EDA0D93C}"/>
              </a:ext>
            </a:extLst>
          </p:cNvPr>
          <p:cNvSpPr txBox="1"/>
          <p:nvPr/>
        </p:nvSpPr>
        <p:spPr>
          <a:xfrm>
            <a:off x="2133044" y="5638225"/>
            <a:ext cx="8760718" cy="584623"/>
          </a:xfrm>
          <a:prstGeom prst="rect">
            <a:avLst/>
          </a:prstGeom>
          <a:noFill/>
        </p:spPr>
        <p:txBody>
          <a:bodyPr wrap="square" rtlCol="0">
            <a:spAutoFit/>
          </a:bodyPr>
          <a:lstStyle/>
          <a:p>
            <a:pPr defTabSz="914126">
              <a:defRPr/>
            </a:pPr>
            <a:r>
              <a:rPr lang="en-US" sz="1600" dirty="0">
                <a:solidFill>
                  <a:srgbClr val="0D2441"/>
                </a:solidFill>
                <a:latin typeface="Arial" panose="020B0604020202020204"/>
              </a:rPr>
              <a:t>*See “Conversational Interoperability Guardrails”</a:t>
            </a:r>
          </a:p>
          <a:p>
            <a:pPr defTabSz="914126">
              <a:defRPr/>
            </a:pPr>
            <a:r>
              <a:rPr lang="en-US" sz="1600" dirty="0">
                <a:solidFill>
                  <a:srgbClr val="0D2441"/>
                </a:solidFill>
                <a:latin typeface="Arial" panose="020B0604020202020204"/>
                <a:hlinkClick r:id="rId2"/>
              </a:rPr>
              <a:t>https://www.linkedin.com/pulse/conversational-interoperability-guardrails-mark-kramer-fvwie/</a:t>
            </a:r>
            <a:r>
              <a:rPr lang="en-US" sz="1600" dirty="0">
                <a:solidFill>
                  <a:srgbClr val="0D2441"/>
                </a:solidFill>
                <a:latin typeface="Arial" panose="020B0604020202020204"/>
              </a:rPr>
              <a:t> </a:t>
            </a:r>
          </a:p>
        </p:txBody>
      </p:sp>
    </p:spTree>
    <p:extLst>
      <p:ext uri="{BB962C8B-B14F-4D97-AF65-F5344CB8AC3E}">
        <p14:creationId xmlns:p14="http://schemas.microsoft.com/office/powerpoint/2010/main" val="20243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3B9422-3E6A-14E8-DDA3-28828A813A44}"/>
              </a:ext>
            </a:extLst>
          </p:cNvPr>
          <p:cNvSpPr>
            <a:spLocks noGrp="1"/>
          </p:cNvSpPr>
          <p:nvPr>
            <p:ph type="sldNum" sz="quarter" idx="12"/>
          </p:nvPr>
        </p:nvSpPr>
        <p:spPr/>
        <p:txBody>
          <a:bodyPr/>
          <a:lstStyle/>
          <a:p>
            <a:pPr defTabSz="914126"/>
            <a:fld id="{BECF63ED-5365-0347-943C-46237B9951C9}" type="slidenum">
              <a:rPr lang="en-US">
                <a:solidFill>
                  <a:srgbClr val="0D2441"/>
                </a:solidFill>
                <a:latin typeface="Arial" panose="020B0604020202020204"/>
              </a:rPr>
              <a:pPr defTabSz="914126"/>
              <a:t>55</a:t>
            </a:fld>
            <a:endParaRPr lang="en-US" dirty="0">
              <a:solidFill>
                <a:srgbClr val="0D2441"/>
              </a:solidFill>
              <a:latin typeface="Arial" panose="020B0604020202020204"/>
            </a:endParaRPr>
          </a:p>
        </p:txBody>
      </p:sp>
      <p:pic>
        <p:nvPicPr>
          <p:cNvPr id="10" name="Picture 9">
            <a:extLst>
              <a:ext uri="{FF2B5EF4-FFF2-40B4-BE49-F238E27FC236}">
                <a16:creationId xmlns:a16="http://schemas.microsoft.com/office/drawing/2014/main" id="{F2ADA165-3178-EF94-4031-7786D41019E5}"/>
              </a:ext>
            </a:extLst>
          </p:cNvPr>
          <p:cNvPicPr>
            <a:picLocks noChangeAspect="1"/>
          </p:cNvPicPr>
          <p:nvPr/>
        </p:nvPicPr>
        <p:blipFill>
          <a:blip r:embed="rId2" cstate="hqprint">
            <a:biLevel thresh="50000"/>
            <a:extLst>
              <a:ext uri="{28A0092B-C50C-407E-A947-70E740481C1C}">
                <a14:useLocalDpi xmlns:a14="http://schemas.microsoft.com/office/drawing/2010/main"/>
              </a:ext>
            </a:extLst>
          </a:blip>
          <a:srcRect/>
          <a:stretch>
            <a:fillRect/>
          </a:stretch>
        </p:blipFill>
        <p:spPr>
          <a:xfrm>
            <a:off x="4385175" y="1959812"/>
            <a:ext cx="3943177" cy="4161483"/>
          </a:xfrm>
          <a:prstGeom prst="rect">
            <a:avLst/>
          </a:prstGeom>
        </p:spPr>
      </p:pic>
      <p:sp>
        <p:nvSpPr>
          <p:cNvPr id="11" name="Rectangle 10">
            <a:extLst>
              <a:ext uri="{FF2B5EF4-FFF2-40B4-BE49-F238E27FC236}">
                <a16:creationId xmlns:a16="http://schemas.microsoft.com/office/drawing/2014/main" id="{75BD0C38-CAC0-9F67-94F9-14A4A3A8F92C}"/>
              </a:ext>
            </a:extLst>
          </p:cNvPr>
          <p:cNvSpPr/>
          <p:nvPr/>
        </p:nvSpPr>
        <p:spPr>
          <a:xfrm>
            <a:off x="5053443" y="2086810"/>
            <a:ext cx="3274910" cy="1564885"/>
          </a:xfrm>
          <a:prstGeom prst="rect">
            <a:avLst/>
          </a:prstGeom>
          <a:solidFill>
            <a:srgbClr val="FFFFFF"/>
          </a:solidFill>
          <a:ln w="12700" cap="flat" cmpd="sng" algn="ctr">
            <a:solidFill>
              <a:srgbClr val="FFFFFF"/>
            </a:solidFill>
            <a:prstDash val="solid"/>
            <a:miter lim="800000"/>
          </a:ln>
          <a:effectLst/>
        </p:spPr>
        <p:txBody>
          <a:bodyPr rtlCol="0" anchor="ctr"/>
          <a:lstStyle/>
          <a:p>
            <a:pPr algn="ctr" defTabSz="914126">
              <a:defRPr/>
            </a:pPr>
            <a:endParaRPr lang="en-US" sz="2399" kern="0">
              <a:solidFill>
                <a:srgbClr val="0D2541"/>
              </a:solidFill>
              <a:latin typeface="xkcd Script" panose="03000503000000000000" pitchFamily="66" charset="0"/>
              <a:ea typeface="xkcd Script" panose="03000503000000000000" pitchFamily="66" charset="0"/>
            </a:endParaRPr>
          </a:p>
        </p:txBody>
      </p:sp>
      <p:sp>
        <p:nvSpPr>
          <p:cNvPr id="12" name="Rectangle 11">
            <a:extLst>
              <a:ext uri="{FF2B5EF4-FFF2-40B4-BE49-F238E27FC236}">
                <a16:creationId xmlns:a16="http://schemas.microsoft.com/office/drawing/2014/main" id="{AF2E1C6B-38A1-3604-A45E-B6400808A569}"/>
              </a:ext>
            </a:extLst>
          </p:cNvPr>
          <p:cNvSpPr/>
          <p:nvPr/>
        </p:nvSpPr>
        <p:spPr>
          <a:xfrm>
            <a:off x="206900" y="564293"/>
            <a:ext cx="5590889" cy="1459018"/>
          </a:xfrm>
          <a:prstGeom prst="rect">
            <a:avLst/>
          </a:prstGeom>
          <a:solidFill>
            <a:srgbClr val="FFFFFF"/>
          </a:solidFill>
          <a:ln w="12700" cap="flat" cmpd="sng" algn="ctr">
            <a:solidFill>
              <a:srgbClr val="FFFFFF"/>
            </a:solidFill>
            <a:prstDash val="solid"/>
            <a:miter lim="800000"/>
          </a:ln>
          <a:effectLst/>
        </p:spPr>
        <p:txBody>
          <a:bodyPr rtlCol="0" anchor="ctr"/>
          <a:lstStyle/>
          <a:p>
            <a:pPr algn="ctr" defTabSz="914126">
              <a:defRPr/>
            </a:pPr>
            <a:r>
              <a:rPr lang="en-US" sz="3199" kern="0">
                <a:solidFill>
                  <a:srgbClr val="E6E6E6">
                    <a:lumMod val="25000"/>
                  </a:srgbClr>
                </a:solidFill>
                <a:latin typeface="xkcd Script" panose="03000503000000000000" pitchFamily="66" charset="0"/>
                <a:ea typeface="xkcd Script" panose="03000503000000000000" pitchFamily="66" charset="0"/>
              </a:rPr>
              <a:t>I LOOKED AT MY CHATGPT LOGS FROM DECEMBER. THINGS WERE </a:t>
            </a:r>
            <a:r>
              <a:rPr lang="en-US" sz="3199" b="1" kern="0">
                <a:solidFill>
                  <a:srgbClr val="0D2441"/>
                </a:solidFill>
                <a:latin typeface="xkcd Script" panose="03000503000000000000" pitchFamily="66" charset="0"/>
                <a:ea typeface="xkcd Script" panose="03000503000000000000" pitchFamily="66" charset="0"/>
              </a:rPr>
              <a:t>SO MUCH SIMPLER </a:t>
            </a:r>
            <a:r>
              <a:rPr lang="en-US" sz="3199" kern="0">
                <a:solidFill>
                  <a:srgbClr val="E6E6E6">
                    <a:lumMod val="25000"/>
                  </a:srgbClr>
                </a:solidFill>
                <a:latin typeface="xkcd Script" panose="03000503000000000000" pitchFamily="66" charset="0"/>
                <a:ea typeface="xkcd Script" panose="03000503000000000000" pitchFamily="66" charset="0"/>
              </a:rPr>
              <a:t>THEN.</a:t>
            </a:r>
          </a:p>
        </p:txBody>
      </p:sp>
      <p:sp>
        <p:nvSpPr>
          <p:cNvPr id="13" name="Rectangle 12">
            <a:extLst>
              <a:ext uri="{FF2B5EF4-FFF2-40B4-BE49-F238E27FC236}">
                <a16:creationId xmlns:a16="http://schemas.microsoft.com/office/drawing/2014/main" id="{804349D0-488E-9647-58B3-91C3BF1A1476}"/>
              </a:ext>
            </a:extLst>
          </p:cNvPr>
          <p:cNvSpPr/>
          <p:nvPr/>
        </p:nvSpPr>
        <p:spPr>
          <a:xfrm>
            <a:off x="5801891" y="1959812"/>
            <a:ext cx="6184136" cy="1501386"/>
          </a:xfrm>
          <a:prstGeom prst="rect">
            <a:avLst/>
          </a:prstGeom>
          <a:solidFill>
            <a:srgbClr val="FFFFFF"/>
          </a:solidFill>
          <a:ln w="12700" cap="flat" cmpd="sng" algn="ctr">
            <a:solidFill>
              <a:srgbClr val="FFFFFF"/>
            </a:solidFill>
            <a:prstDash val="solid"/>
            <a:miter lim="800000"/>
          </a:ln>
          <a:effectLst/>
        </p:spPr>
        <p:txBody>
          <a:bodyPr rtlCol="0" anchor="ctr"/>
          <a:lstStyle/>
          <a:p>
            <a:pPr algn="ctr" defTabSz="914126">
              <a:defRPr/>
            </a:pPr>
            <a:r>
              <a:rPr lang="en-US" sz="3199" kern="0">
                <a:solidFill>
                  <a:srgbClr val="E6E6E6">
                    <a:lumMod val="25000"/>
                  </a:srgbClr>
                </a:solidFill>
                <a:latin typeface="xkcd Script" panose="03000503000000000000" pitchFamily="66" charset="0"/>
                <a:ea typeface="xkcd Script" panose="03000503000000000000" pitchFamily="66" charset="0"/>
              </a:rPr>
              <a:t>SO TRUE! IF YOU HAVEN’T USED A.I. IN </a:t>
            </a:r>
            <a:r>
              <a:rPr lang="en-US" sz="3199" b="1" kern="0">
                <a:solidFill>
                  <a:srgbClr val="E6E6E6">
                    <a:lumMod val="10000"/>
                  </a:srgbClr>
                </a:solidFill>
                <a:latin typeface="xkcd Script" panose="03000503000000000000" pitchFamily="66" charset="0"/>
                <a:ea typeface="xkcd Script" panose="03000503000000000000" pitchFamily="66" charset="0"/>
              </a:rPr>
              <a:t>THE LAST SIX WEEKS</a:t>
            </a:r>
            <a:r>
              <a:rPr lang="en-US" sz="3199" kern="0">
                <a:solidFill>
                  <a:srgbClr val="E6E6E6">
                    <a:lumMod val="25000"/>
                  </a:srgbClr>
                </a:solidFill>
                <a:latin typeface="xkcd Script" panose="03000503000000000000" pitchFamily="66" charset="0"/>
                <a:ea typeface="xkcd Script" panose="03000503000000000000" pitchFamily="66" charset="0"/>
              </a:rPr>
              <a:t>, IT’S LIKE YOU HAVEN’T USED A.I. AT ALL</a:t>
            </a:r>
          </a:p>
        </p:txBody>
      </p:sp>
      <p:sp>
        <p:nvSpPr>
          <p:cNvPr id="22" name="Text Placeholder 1">
            <a:extLst>
              <a:ext uri="{FF2B5EF4-FFF2-40B4-BE49-F238E27FC236}">
                <a16:creationId xmlns:a16="http://schemas.microsoft.com/office/drawing/2014/main" id="{58DA77DA-3916-8A6C-1900-444E3B1C9583}"/>
              </a:ext>
            </a:extLst>
          </p:cNvPr>
          <p:cNvSpPr txBox="1">
            <a:spLocks/>
          </p:cNvSpPr>
          <p:nvPr/>
        </p:nvSpPr>
        <p:spPr>
          <a:xfrm>
            <a:off x="380900" y="4834690"/>
            <a:ext cx="2712014" cy="1032075"/>
          </a:xfrm>
          <a:prstGeom prst="rect">
            <a:avLst/>
          </a:prstGeom>
        </p:spPr>
        <p:txBody>
          <a:bodyPr/>
          <a:lstStyle>
            <a:lvl1pPr marL="223838" indent="-223838" algn="l" defTabSz="914400" rtl="0" eaLnBrk="1" latinLnBrk="0" hangingPunct="1">
              <a:lnSpc>
                <a:spcPct val="100000"/>
              </a:lnSpc>
              <a:spcBef>
                <a:spcPts val="1000"/>
              </a:spcBef>
              <a:spcAft>
                <a:spcPts val="0"/>
              </a:spcAft>
              <a:buFont typeface="Wingdings" panose="05000000000000000000" pitchFamily="2" charset="2"/>
              <a:buChar char="§"/>
              <a:defRPr lang="en-US" sz="2400" b="0" i="0" kern="1200" cap="none" baseline="0" dirty="0">
                <a:solidFill>
                  <a:schemeClr val="tx2"/>
                </a:solidFill>
                <a:latin typeface="+mn-lt"/>
                <a:ea typeface="+mn-ea"/>
                <a:cs typeface="Arial Narrow" charset="0"/>
              </a:defRPr>
            </a:lvl1pPr>
            <a:lvl2pPr marL="466725" indent="-242888" algn="l" defTabSz="914400" rtl="0" eaLnBrk="1" latinLnBrk="0" hangingPunct="1">
              <a:lnSpc>
                <a:spcPct val="100000"/>
              </a:lnSpc>
              <a:spcBef>
                <a:spcPts val="1000"/>
              </a:spcBef>
              <a:spcAft>
                <a:spcPts val="0"/>
              </a:spcAft>
              <a:buFont typeface="Wingdings" panose="05000000000000000000" pitchFamily="2" charset="2"/>
              <a:buChar char="§"/>
              <a:defRPr lang="en-US" sz="2000" b="0" i="0" kern="1200" baseline="0" dirty="0">
                <a:solidFill>
                  <a:schemeClr val="tx2"/>
                </a:solidFill>
                <a:latin typeface="+mn-lt"/>
                <a:ea typeface="+mn-ea"/>
                <a:cs typeface="Arial Narrow" charset="0"/>
              </a:defRPr>
            </a:lvl2pPr>
            <a:lvl3pPr marL="690563" indent="-230188" algn="l" defTabSz="914400" rtl="0" eaLnBrk="1" latinLnBrk="0" hangingPunct="1">
              <a:lnSpc>
                <a:spcPct val="100000"/>
              </a:lnSpc>
              <a:spcBef>
                <a:spcPts val="1000"/>
              </a:spcBef>
              <a:spcAft>
                <a:spcPts val="0"/>
              </a:spcAft>
              <a:buFont typeface="Wingdings" pitchFamily="2" charset="2"/>
              <a:buChar char="§"/>
              <a:tabLst/>
              <a:defRPr lang="en-US" sz="1800" b="0" i="0" kern="1200" baseline="0" dirty="0">
                <a:solidFill>
                  <a:schemeClr val="tx2"/>
                </a:solidFill>
                <a:latin typeface="+mn-lt"/>
                <a:ea typeface="+mn-ea"/>
                <a:cs typeface="Arial Narrow" charset="0"/>
              </a:defRPr>
            </a:lvl3pPr>
            <a:lvl4pPr marL="914400" indent="-230188" algn="l" defTabSz="914400" rtl="0" eaLnBrk="1" latinLnBrk="0" hangingPunct="1">
              <a:lnSpc>
                <a:spcPct val="100000"/>
              </a:lnSpc>
              <a:spcBef>
                <a:spcPts val="1000"/>
              </a:spcBef>
              <a:spcAft>
                <a:spcPts val="0"/>
              </a:spcAft>
              <a:buFont typeface="Wingdings" pitchFamily="2" charset="2"/>
              <a:buChar char="§"/>
              <a:tabLst/>
              <a:defRPr lang="en-US" sz="1600" b="0" i="0" kern="1200" baseline="0" dirty="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dirty="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126">
              <a:spcBef>
                <a:spcPts val="0"/>
              </a:spcBef>
              <a:buNone/>
            </a:pPr>
            <a:r>
              <a:rPr lang="en-US" sz="1600">
                <a:solidFill>
                  <a:srgbClr val="FFFFFF"/>
                </a:solidFill>
                <a:latin typeface="Arial" panose="020B0604020202020204"/>
              </a:rPr>
              <a:t>Mark Kramer</a:t>
            </a:r>
          </a:p>
          <a:p>
            <a:pPr marL="0" indent="0" defTabSz="914126">
              <a:spcBef>
                <a:spcPts val="0"/>
              </a:spcBef>
              <a:buNone/>
            </a:pPr>
            <a:r>
              <a:rPr lang="en-US" sz="1600">
                <a:solidFill>
                  <a:srgbClr val="00B0F0">
                    <a:lumMod val="60000"/>
                    <a:lumOff val="40000"/>
                  </a:srgbClr>
                </a:solidFill>
                <a:latin typeface="Arial" panose="020B0604020202020204"/>
                <a:hlinkClick r:id="rId3">
                  <a:extLst>
                    <a:ext uri="{A12FA001-AC4F-418D-AE19-62706E023703}">
                      <ahyp:hlinkClr xmlns:ahyp="http://schemas.microsoft.com/office/drawing/2018/hyperlinkcolor" val="tx"/>
                    </a:ext>
                  </a:extLst>
                </a:hlinkClick>
              </a:rPr>
              <a:t>mkramer@mitre.org</a:t>
            </a:r>
            <a:endParaRPr lang="en-US" sz="1600">
              <a:solidFill>
                <a:srgbClr val="00B0F0">
                  <a:lumMod val="60000"/>
                  <a:lumOff val="40000"/>
                </a:srgbClr>
              </a:solidFill>
              <a:latin typeface="Arial" panose="020B0604020202020204"/>
            </a:endParaRPr>
          </a:p>
          <a:p>
            <a:pPr marL="0" indent="0" defTabSz="914126">
              <a:spcBef>
                <a:spcPts val="0"/>
              </a:spcBef>
              <a:buNone/>
            </a:pPr>
            <a:r>
              <a:rPr lang="en-US" sz="1600" dirty="0">
                <a:solidFill>
                  <a:srgbClr val="FFFFFF"/>
                </a:solidFill>
                <a:latin typeface="Arial" panose="020B0604020202020204"/>
              </a:rPr>
              <a:t>https://www.linkedin.com/in/mark-kramer-7b0215/</a:t>
            </a:r>
          </a:p>
          <a:p>
            <a:pPr marL="0" indent="0" defTabSz="914126">
              <a:spcBef>
                <a:spcPts val="0"/>
              </a:spcBef>
              <a:buNone/>
            </a:pPr>
            <a:endParaRPr lang="en-US" sz="1600">
              <a:solidFill>
                <a:srgbClr val="FFFFFF"/>
              </a:solidFill>
              <a:latin typeface="Arial" panose="020B0604020202020204"/>
            </a:endParaRPr>
          </a:p>
        </p:txBody>
      </p:sp>
    </p:spTree>
    <p:extLst>
      <p:ext uri="{BB962C8B-B14F-4D97-AF65-F5344CB8AC3E}">
        <p14:creationId xmlns:p14="http://schemas.microsoft.com/office/powerpoint/2010/main" val="3707845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DB6810-A2D1-697A-F358-B9897E440B4E}"/>
              </a:ext>
            </a:extLst>
          </p:cNvPr>
          <p:cNvSpPr>
            <a:spLocks noGrp="1"/>
          </p:cNvSpPr>
          <p:nvPr>
            <p:ph type="sldNum" sz="quarter" idx="12"/>
          </p:nvPr>
        </p:nvSpPr>
        <p:spPr/>
        <p:txBody>
          <a:bodyPr/>
          <a:lstStyle/>
          <a:p>
            <a:pPr defTabSz="914126"/>
            <a:fld id="{BECF63ED-5365-0347-943C-46237B9951C9}" type="slidenum">
              <a:rPr lang="en-US">
                <a:solidFill>
                  <a:srgbClr val="0D2441"/>
                </a:solidFill>
                <a:latin typeface="Arial" panose="020B0604020202020204"/>
              </a:rPr>
              <a:pPr defTabSz="914126"/>
              <a:t>56</a:t>
            </a:fld>
            <a:endParaRPr lang="en-US" dirty="0">
              <a:solidFill>
                <a:srgbClr val="0D2441"/>
              </a:solidFill>
              <a:latin typeface="Arial" panose="020B0604020202020204"/>
            </a:endParaRPr>
          </a:p>
        </p:txBody>
      </p:sp>
      <p:sp>
        <p:nvSpPr>
          <p:cNvPr id="3" name="Title 2">
            <a:extLst>
              <a:ext uri="{FF2B5EF4-FFF2-40B4-BE49-F238E27FC236}">
                <a16:creationId xmlns:a16="http://schemas.microsoft.com/office/drawing/2014/main" id="{8107FB48-6014-1CDF-C0B8-B59ABA13B2EE}"/>
              </a:ext>
            </a:extLst>
          </p:cNvPr>
          <p:cNvSpPr>
            <a:spLocks noGrp="1"/>
          </p:cNvSpPr>
          <p:nvPr>
            <p:ph type="title"/>
          </p:nvPr>
        </p:nvSpPr>
        <p:spPr/>
        <p:txBody>
          <a:bodyPr/>
          <a:lstStyle/>
          <a:p>
            <a:r>
              <a:rPr lang="en-US" b="0"/>
              <a:t>Backup</a:t>
            </a:r>
          </a:p>
        </p:txBody>
      </p:sp>
    </p:spTree>
    <p:extLst>
      <p:ext uri="{BB962C8B-B14F-4D97-AF65-F5344CB8AC3E}">
        <p14:creationId xmlns:p14="http://schemas.microsoft.com/office/powerpoint/2010/main" val="22592563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5F218596-4E41-5FCA-9256-BAA072014F2A}"/>
              </a:ext>
            </a:extLst>
          </p:cNvPr>
          <p:cNvSpPr/>
          <p:nvPr/>
        </p:nvSpPr>
        <p:spPr>
          <a:xfrm>
            <a:off x="6094412" y="1288038"/>
            <a:ext cx="5592331" cy="4799350"/>
          </a:xfrm>
          <a:prstGeom prst="roundRect">
            <a:avLst>
              <a:gd name="adj" fmla="val 10481"/>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799">
              <a:solidFill>
                <a:srgbClr val="FFFFFF"/>
              </a:solidFill>
              <a:latin typeface="Arial" panose="020B0604020202020204"/>
            </a:endParaRPr>
          </a:p>
        </p:txBody>
      </p:sp>
      <p:sp>
        <p:nvSpPr>
          <p:cNvPr id="9" name="Rectangle: Rounded Corners 8">
            <a:extLst>
              <a:ext uri="{FF2B5EF4-FFF2-40B4-BE49-F238E27FC236}">
                <a16:creationId xmlns:a16="http://schemas.microsoft.com/office/drawing/2014/main" id="{729D7A8C-A351-9085-181B-0E4D423661D3}"/>
              </a:ext>
            </a:extLst>
          </p:cNvPr>
          <p:cNvSpPr/>
          <p:nvPr/>
        </p:nvSpPr>
        <p:spPr>
          <a:xfrm>
            <a:off x="352610" y="1249948"/>
            <a:ext cx="5276256" cy="4799350"/>
          </a:xfrm>
          <a:prstGeom prst="roundRect">
            <a:avLst>
              <a:gd name="adj" fmla="val 11946"/>
            </a:avLst>
          </a:prstGeom>
          <a:solidFill>
            <a:schemeClr val="accent3">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126"/>
            <a:endParaRPr lang="en-US" sz="1799">
              <a:solidFill>
                <a:srgbClr val="FFFFFF"/>
              </a:solidFill>
              <a:latin typeface="Arial" panose="020B0604020202020204"/>
            </a:endParaRPr>
          </a:p>
        </p:txBody>
      </p:sp>
      <p:sp>
        <p:nvSpPr>
          <p:cNvPr id="2" name="Slide Number Placeholder 1">
            <a:extLst>
              <a:ext uri="{FF2B5EF4-FFF2-40B4-BE49-F238E27FC236}">
                <a16:creationId xmlns:a16="http://schemas.microsoft.com/office/drawing/2014/main" id="{708127F6-072D-61EF-9769-901FCC81D352}"/>
              </a:ext>
            </a:extLst>
          </p:cNvPr>
          <p:cNvSpPr>
            <a:spLocks noGrp="1"/>
          </p:cNvSpPr>
          <p:nvPr>
            <p:ph type="sldNum" sz="quarter" idx="12"/>
          </p:nvPr>
        </p:nvSpPr>
        <p:spPr/>
        <p:txBody>
          <a:bodyPr/>
          <a:lstStyle/>
          <a:p>
            <a:pPr defTabSz="914126"/>
            <a:fld id="{BECF63ED-5365-0347-943C-46237B9951C9}" type="slidenum">
              <a:rPr lang="en-US">
                <a:solidFill>
                  <a:srgbClr val="0D2441"/>
                </a:solidFill>
                <a:latin typeface="Arial" panose="020B0604020202020204"/>
              </a:rPr>
              <a:pPr defTabSz="914126"/>
              <a:t>57</a:t>
            </a:fld>
            <a:endParaRPr lang="en-US" dirty="0">
              <a:solidFill>
                <a:srgbClr val="0D2441"/>
              </a:solidFill>
              <a:latin typeface="Arial" panose="020B0604020202020204"/>
            </a:endParaRPr>
          </a:p>
        </p:txBody>
      </p:sp>
      <p:sp>
        <p:nvSpPr>
          <p:cNvPr id="4" name="Title 3">
            <a:extLst>
              <a:ext uri="{FF2B5EF4-FFF2-40B4-BE49-F238E27FC236}">
                <a16:creationId xmlns:a16="http://schemas.microsoft.com/office/drawing/2014/main" id="{D3F6C5E2-3722-F0AE-B464-CB0B75CA30A5}"/>
              </a:ext>
            </a:extLst>
          </p:cNvPr>
          <p:cNvSpPr>
            <a:spLocks noGrp="1"/>
          </p:cNvSpPr>
          <p:nvPr>
            <p:ph type="title"/>
          </p:nvPr>
        </p:nvSpPr>
        <p:spPr/>
        <p:txBody>
          <a:bodyPr/>
          <a:lstStyle/>
          <a:p>
            <a:r>
              <a:rPr lang="en-US"/>
              <a:t>Standards Used</a:t>
            </a:r>
            <a:endParaRPr lang="en-US" dirty="0"/>
          </a:p>
        </p:txBody>
      </p:sp>
      <p:sp>
        <p:nvSpPr>
          <p:cNvPr id="5" name="Text Placeholder 4">
            <a:extLst>
              <a:ext uri="{FF2B5EF4-FFF2-40B4-BE49-F238E27FC236}">
                <a16:creationId xmlns:a16="http://schemas.microsoft.com/office/drawing/2014/main" id="{5978AB44-EC3B-5F6C-8800-A6A3F90D93AA}"/>
              </a:ext>
            </a:extLst>
          </p:cNvPr>
          <p:cNvSpPr>
            <a:spLocks noGrp="1"/>
          </p:cNvSpPr>
          <p:nvPr>
            <p:ph type="body" sz="quarter" idx="13"/>
          </p:nvPr>
        </p:nvSpPr>
        <p:spPr>
          <a:xfrm>
            <a:off x="581151" y="1440398"/>
            <a:ext cx="4982182" cy="1599783"/>
          </a:xfrm>
        </p:spPr>
        <p:txBody>
          <a:bodyPr/>
          <a:lstStyle/>
          <a:p>
            <a:pPr marL="76177" indent="0">
              <a:spcBef>
                <a:spcPts val="0"/>
              </a:spcBef>
              <a:spcAft>
                <a:spcPts val="600"/>
              </a:spcAft>
              <a:buClr>
                <a:srgbClr val="000000"/>
              </a:buClr>
              <a:buSzPts val="2400"/>
              <a:buNone/>
              <a:defRPr/>
            </a:pPr>
            <a:r>
              <a:rPr lang="en-US" sz="2799" kern="0" dirty="0">
                <a:solidFill>
                  <a:srgbClr val="000000"/>
                </a:solidFill>
                <a:latin typeface="Arial"/>
                <a:cs typeface="Arial"/>
                <a:sym typeface="Arial"/>
              </a:rPr>
              <a:t>Agent2Agent Protocol (A2A)</a:t>
            </a:r>
          </a:p>
          <a:p>
            <a:pPr marL="744315" lvl="1" indent="-287252">
              <a:spcBef>
                <a:spcPts val="0"/>
              </a:spcBef>
              <a:spcAft>
                <a:spcPts val="600"/>
              </a:spcAft>
              <a:buClr>
                <a:srgbClr val="000000"/>
              </a:buClr>
              <a:buSzPts val="2000"/>
              <a:buFont typeface="Arial"/>
              <a:buChar char="–"/>
              <a:defRPr/>
            </a:pPr>
            <a:r>
              <a:rPr lang="en-US" sz="2399" kern="0">
                <a:solidFill>
                  <a:srgbClr val="000000"/>
                </a:solidFill>
                <a:latin typeface="Arial"/>
                <a:cs typeface="Arial"/>
                <a:sym typeface="Arial"/>
              </a:rPr>
              <a:t>Developed by Google</a:t>
            </a:r>
          </a:p>
          <a:p>
            <a:pPr marL="744315" lvl="1" indent="-287252">
              <a:spcBef>
                <a:spcPts val="0"/>
              </a:spcBef>
              <a:spcAft>
                <a:spcPts val="600"/>
              </a:spcAft>
              <a:buClr>
                <a:srgbClr val="000000"/>
              </a:buClr>
              <a:buSzPts val="2000"/>
              <a:buFont typeface="Arial"/>
              <a:buChar char="–"/>
              <a:defRPr/>
            </a:pPr>
            <a:r>
              <a:rPr lang="en-US" sz="2399" kern="0">
                <a:solidFill>
                  <a:srgbClr val="000000"/>
                </a:solidFill>
                <a:latin typeface="Arial"/>
                <a:cs typeface="Arial"/>
                <a:sym typeface="Arial"/>
              </a:rPr>
              <a:t>Allows </a:t>
            </a:r>
            <a:r>
              <a:rPr lang="en-US" sz="2399" kern="0" dirty="0">
                <a:solidFill>
                  <a:srgbClr val="000000"/>
                </a:solidFill>
                <a:latin typeface="Arial"/>
                <a:cs typeface="Arial"/>
                <a:sym typeface="Arial"/>
              </a:rPr>
              <a:t>asynchronous, </a:t>
            </a:r>
            <a:r>
              <a:rPr lang="en-US" sz="2399" kern="0">
                <a:solidFill>
                  <a:srgbClr val="000000"/>
                </a:solidFill>
                <a:latin typeface="Arial"/>
                <a:cs typeface="Arial"/>
                <a:sym typeface="Arial"/>
              </a:rPr>
              <a:t>resumable conversations</a:t>
            </a:r>
            <a:endParaRPr lang="en-US" sz="2399" kern="0" dirty="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D359E8B0-9AE6-9D98-1D8B-9327961635EF}"/>
              </a:ext>
            </a:extLst>
          </p:cNvPr>
          <p:cNvSpPr txBox="1"/>
          <p:nvPr/>
        </p:nvSpPr>
        <p:spPr>
          <a:xfrm>
            <a:off x="7036134" y="3474410"/>
            <a:ext cx="3749974" cy="2239995"/>
          </a:xfrm>
          <a:prstGeom prst="foldedCorner">
            <a:avLst/>
          </a:prstGeom>
          <a:solidFill>
            <a:schemeClr val="accent6">
              <a:lumMod val="20000"/>
              <a:lumOff val="80000"/>
            </a:schemeClr>
          </a:solidFill>
          <a:ln>
            <a:solidFill>
              <a:schemeClr val="accent5">
                <a:lumMod val="60000"/>
                <a:lumOff val="40000"/>
              </a:schemeClr>
            </a:solidFill>
          </a:ln>
        </p:spPr>
        <p:txBody>
          <a:bodyPr wrap="square" rtlCol="0">
            <a:spAutoFit/>
          </a:bodyPr>
          <a:lstStyle/>
          <a:p>
            <a:pPr defTabSz="914126"/>
            <a:r>
              <a:rPr lang="en-US" sz="1999" dirty="0">
                <a:solidFill>
                  <a:srgbClr val="0D2441"/>
                </a:solidFill>
                <a:latin typeface="Arial" panose="020B0604020202020204"/>
              </a:rPr>
              <a:t>MCP Server:</a:t>
            </a:r>
          </a:p>
          <a:p>
            <a:pPr marL="285664" indent="-285664" defTabSz="914126">
              <a:buFont typeface="Arial" panose="020B0604020202020204" pitchFamily="34" charset="0"/>
              <a:buChar char="•"/>
            </a:pPr>
            <a:r>
              <a:rPr lang="en-US" sz="1600" dirty="0">
                <a:solidFill>
                  <a:srgbClr val="0D2441"/>
                </a:solidFill>
                <a:latin typeface="Arial" panose="020B0604020202020204"/>
              </a:rPr>
              <a:t>Endpoint</a:t>
            </a:r>
          </a:p>
          <a:p>
            <a:pPr marL="285664" indent="-285664" defTabSz="914126">
              <a:buFont typeface="Arial" panose="020B0604020202020204" pitchFamily="34" charset="0"/>
              <a:buChar char="•"/>
            </a:pPr>
            <a:r>
              <a:rPr lang="en-US" sz="1600" dirty="0">
                <a:solidFill>
                  <a:srgbClr val="0D2441"/>
                </a:solidFill>
                <a:latin typeface="Arial" panose="020B0604020202020204"/>
              </a:rPr>
              <a:t>Connection method (</a:t>
            </a:r>
            <a:r>
              <a:rPr lang="en-US" sz="1600" dirty="0" err="1">
                <a:solidFill>
                  <a:srgbClr val="0D2441"/>
                </a:solidFill>
                <a:latin typeface="Arial" panose="020B0604020202020204"/>
              </a:rPr>
              <a:t>stdio</a:t>
            </a:r>
            <a:r>
              <a:rPr lang="en-US" sz="1600" dirty="0">
                <a:solidFill>
                  <a:srgbClr val="0D2441"/>
                </a:solidFill>
                <a:latin typeface="Arial" panose="020B0604020202020204"/>
              </a:rPr>
              <a:t>, SSE)</a:t>
            </a:r>
          </a:p>
          <a:p>
            <a:pPr marL="285664" indent="-285664" defTabSz="914126">
              <a:buFont typeface="Arial" panose="020B0604020202020204" pitchFamily="34" charset="0"/>
              <a:buChar char="•"/>
            </a:pPr>
            <a:r>
              <a:rPr lang="en-US" sz="1600">
                <a:solidFill>
                  <a:srgbClr val="0D2441"/>
                </a:solidFill>
                <a:latin typeface="Arial" panose="020B0604020202020204"/>
              </a:rPr>
              <a:t>Tools:</a:t>
            </a:r>
            <a:endParaRPr lang="en-US" sz="1600" dirty="0">
              <a:solidFill>
                <a:srgbClr val="0D2441"/>
              </a:solidFill>
              <a:latin typeface="Arial" panose="020B0604020202020204"/>
            </a:endParaRPr>
          </a:p>
          <a:p>
            <a:pPr marL="742727" lvl="1" indent="-285664" defTabSz="914126">
              <a:buFont typeface="Arial" panose="020B0604020202020204" pitchFamily="34" charset="0"/>
              <a:buChar char="•"/>
            </a:pPr>
            <a:r>
              <a:rPr lang="en-US" sz="1600" dirty="0">
                <a:solidFill>
                  <a:srgbClr val="0D2441"/>
                </a:solidFill>
                <a:latin typeface="Arial" panose="020B0604020202020204"/>
              </a:rPr>
              <a:t>Name</a:t>
            </a:r>
          </a:p>
          <a:p>
            <a:pPr marL="742727" lvl="1" indent="-285664" defTabSz="914126">
              <a:buFont typeface="Arial" panose="020B0604020202020204" pitchFamily="34" charset="0"/>
              <a:buChar char="•"/>
            </a:pPr>
            <a:r>
              <a:rPr lang="en-US" sz="1600" dirty="0">
                <a:solidFill>
                  <a:srgbClr val="0D2441"/>
                </a:solidFill>
                <a:latin typeface="Arial" panose="020B0604020202020204"/>
              </a:rPr>
              <a:t>Description</a:t>
            </a:r>
          </a:p>
          <a:p>
            <a:pPr marL="742727" lvl="1" indent="-285664" defTabSz="914126">
              <a:buFont typeface="Arial" panose="020B0604020202020204" pitchFamily="34" charset="0"/>
              <a:buChar char="•"/>
            </a:pPr>
            <a:r>
              <a:rPr lang="en-US" sz="1600" dirty="0">
                <a:solidFill>
                  <a:srgbClr val="0D2441"/>
                </a:solidFill>
                <a:latin typeface="Arial" panose="020B0604020202020204"/>
              </a:rPr>
              <a:t>Input Schema</a:t>
            </a:r>
          </a:p>
        </p:txBody>
      </p:sp>
      <p:sp>
        <p:nvSpPr>
          <p:cNvPr id="7" name="Text Placeholder 4">
            <a:extLst>
              <a:ext uri="{FF2B5EF4-FFF2-40B4-BE49-F238E27FC236}">
                <a16:creationId xmlns:a16="http://schemas.microsoft.com/office/drawing/2014/main" id="{0D76AA1D-2253-9C86-03A2-681003D86C93}"/>
              </a:ext>
            </a:extLst>
          </p:cNvPr>
          <p:cNvSpPr txBox="1">
            <a:spLocks/>
          </p:cNvSpPr>
          <p:nvPr/>
        </p:nvSpPr>
        <p:spPr>
          <a:xfrm>
            <a:off x="6219931" y="1524496"/>
            <a:ext cx="5592331" cy="4570809"/>
          </a:xfrm>
          <a:prstGeom prst="rect">
            <a:avLst/>
          </a:prstGeom>
        </p:spPr>
        <p:txBody>
          <a:bodyPr vert="horz" lIns="91416" tIns="45708" rIns="91416" bIns="45708" rtlCol="0">
            <a:noAutofit/>
          </a:bodyPr>
          <a:lstStyle>
            <a:lvl1pPr marL="228600" indent="-219075" algn="l" defTabSz="914400" rtl="0" eaLnBrk="1" latinLnBrk="0" hangingPunct="1">
              <a:lnSpc>
                <a:spcPct val="100000"/>
              </a:lnSpc>
              <a:spcBef>
                <a:spcPts val="1000"/>
              </a:spcBef>
              <a:spcAft>
                <a:spcPts val="0"/>
              </a:spcAft>
              <a:buFont typeface="Wingdings" pitchFamily="2" charset="2"/>
              <a:buChar char="§"/>
              <a:tabLst/>
              <a:defRPr lang="en-US" sz="2400" b="0" i="0" kern="1200" cap="none" baseline="0">
                <a:solidFill>
                  <a:schemeClr val="tx2"/>
                </a:solidFill>
                <a:latin typeface="+mn-lt"/>
                <a:ea typeface="+mn-ea"/>
                <a:cs typeface="Arial Narrow" charset="0"/>
              </a:defRPr>
            </a:lvl1pPr>
            <a:lvl2pPr marL="457200" indent="-228600" algn="l" defTabSz="914400" rtl="0" eaLnBrk="1" latinLnBrk="0" hangingPunct="1">
              <a:lnSpc>
                <a:spcPct val="100000"/>
              </a:lnSpc>
              <a:spcBef>
                <a:spcPts val="1000"/>
              </a:spcBef>
              <a:spcAft>
                <a:spcPts val="0"/>
              </a:spcAft>
              <a:buFont typeface="Wingdings" pitchFamily="2" charset="2"/>
              <a:buChar char="§"/>
              <a:tabLst/>
              <a:defRPr lang="en-US" sz="2000" b="0" i="0" kern="1200" baseline="0">
                <a:solidFill>
                  <a:schemeClr val="tx2"/>
                </a:solidFill>
                <a:latin typeface="+mn-lt"/>
                <a:ea typeface="+mn-ea"/>
                <a:cs typeface="Arial Narrow" charset="0"/>
              </a:defRPr>
            </a:lvl2pPr>
            <a:lvl3pPr marL="690563" indent="-228600" algn="l" defTabSz="914400" rtl="0" eaLnBrk="1" latinLnBrk="0" hangingPunct="1">
              <a:lnSpc>
                <a:spcPct val="100000"/>
              </a:lnSpc>
              <a:spcBef>
                <a:spcPts val="1000"/>
              </a:spcBef>
              <a:spcAft>
                <a:spcPts val="0"/>
              </a:spcAft>
              <a:buFont typeface="Wingdings" pitchFamily="2" charset="2"/>
              <a:buChar char="§"/>
              <a:tabLst/>
              <a:defRPr lang="en-US" sz="1800" b="0" i="0" kern="1200" baseline="0">
                <a:solidFill>
                  <a:schemeClr val="tx2"/>
                </a:solidFill>
                <a:latin typeface="+mn-lt"/>
                <a:ea typeface="+mn-ea"/>
                <a:cs typeface="Arial Narrow" charset="0"/>
              </a:defRPr>
            </a:lvl3pPr>
            <a:lvl4pPr marL="914400" indent="-228600" algn="l" defTabSz="914400" rtl="0" eaLnBrk="1" latinLnBrk="0" hangingPunct="1">
              <a:lnSpc>
                <a:spcPct val="100000"/>
              </a:lnSpc>
              <a:spcBef>
                <a:spcPts val="1000"/>
              </a:spcBef>
              <a:spcAft>
                <a:spcPts val="0"/>
              </a:spcAft>
              <a:buFont typeface="Wingdings" pitchFamily="2" charset="2"/>
              <a:buChar char="§"/>
              <a:tabLst/>
              <a:defRPr lang="en-US" sz="1600" b="0" i="0" kern="1200" baseline="0">
                <a:solidFill>
                  <a:schemeClr val="tx2"/>
                </a:solidFill>
                <a:latin typeface="+mn-lt"/>
                <a:ea typeface="+mn-ea"/>
                <a:cs typeface="Arial Narrow" charset="0"/>
              </a:defRPr>
            </a:lvl4pPr>
            <a:lvl5pPr marL="1138238" indent="-228600" algn="l" defTabSz="914400" rtl="0" eaLnBrk="1" latinLnBrk="0" hangingPunct="1">
              <a:lnSpc>
                <a:spcPct val="100000"/>
              </a:lnSpc>
              <a:spcBef>
                <a:spcPts val="1000"/>
              </a:spcBef>
              <a:spcAft>
                <a:spcPts val="0"/>
              </a:spcAft>
              <a:buFont typeface="Wingdings" pitchFamily="2" charset="2"/>
              <a:buChar char="§"/>
              <a:tabLst/>
              <a:defRPr lang="en-US" sz="1400" b="0" i="0" kern="1200" baseline="0">
                <a:solidFill>
                  <a:schemeClr val="tx2"/>
                </a:solidFill>
                <a:latin typeface="+mn-lt"/>
                <a:ea typeface="+mn-ea"/>
                <a:cs typeface="Arial Narrow"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itchFamily="2" charset="2"/>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177" indent="0" defTabSz="914126">
              <a:spcBef>
                <a:spcPts val="600"/>
              </a:spcBef>
              <a:spcAft>
                <a:spcPts val="600"/>
              </a:spcAft>
              <a:buClr>
                <a:srgbClr val="000000"/>
              </a:buClr>
              <a:buSzPts val="2400"/>
              <a:buNone/>
              <a:defRPr/>
            </a:pPr>
            <a:r>
              <a:rPr lang="en-US" sz="2799" kern="0">
                <a:solidFill>
                  <a:srgbClr val="000000"/>
                </a:solidFill>
                <a:latin typeface="Arial" panose="020B0604020202020204"/>
                <a:cs typeface="Arial"/>
                <a:sym typeface="Arial"/>
              </a:rPr>
              <a:t>Model Context Protocol (MCP)</a:t>
            </a:r>
          </a:p>
          <a:p>
            <a:pPr marL="744315" lvl="1" indent="-287252" defTabSz="914126">
              <a:spcBef>
                <a:spcPts val="0"/>
              </a:spcBef>
              <a:spcAft>
                <a:spcPts val="600"/>
              </a:spcAft>
              <a:buClr>
                <a:srgbClr val="000000"/>
              </a:buClr>
              <a:buSzPts val="2000"/>
              <a:buFont typeface="Arial"/>
              <a:buChar char="–"/>
              <a:defRPr/>
            </a:pPr>
            <a:r>
              <a:rPr lang="en-US" sz="2399" kern="0">
                <a:solidFill>
                  <a:srgbClr val="000000"/>
                </a:solidFill>
                <a:latin typeface="Arial" panose="020B0604020202020204"/>
                <a:cs typeface="Arial"/>
                <a:sym typeface="Arial"/>
              </a:rPr>
              <a:t>Developed by Anthropic</a:t>
            </a:r>
          </a:p>
          <a:p>
            <a:pPr marL="744315" lvl="1" indent="-287252" defTabSz="914126">
              <a:spcBef>
                <a:spcPts val="0"/>
              </a:spcBef>
              <a:spcAft>
                <a:spcPts val="600"/>
              </a:spcAft>
              <a:buClr>
                <a:srgbClr val="000000"/>
              </a:buClr>
              <a:buSzPts val="2000"/>
              <a:buFont typeface="Arial"/>
              <a:buChar char="–"/>
              <a:defRPr/>
            </a:pPr>
            <a:r>
              <a:rPr lang="en-US" sz="2399" kern="0">
                <a:solidFill>
                  <a:srgbClr val="000000"/>
                </a:solidFill>
                <a:latin typeface="Arial" panose="020B0604020202020204"/>
                <a:cs typeface="Arial"/>
                <a:sym typeface="Arial"/>
              </a:rPr>
              <a:t>Allows an agent to select tools to invoke services, read/write data</a:t>
            </a:r>
            <a:endParaRPr lang="en-US" sz="2399" kern="0" dirty="0">
              <a:solidFill>
                <a:srgbClr val="000000"/>
              </a:solidFill>
              <a:latin typeface="Arial" panose="020B0604020202020204"/>
              <a:cs typeface="Arial"/>
              <a:sym typeface="Arial"/>
            </a:endParaRPr>
          </a:p>
        </p:txBody>
      </p:sp>
      <p:sp>
        <p:nvSpPr>
          <p:cNvPr id="8" name="TextBox 7">
            <a:extLst>
              <a:ext uri="{FF2B5EF4-FFF2-40B4-BE49-F238E27FC236}">
                <a16:creationId xmlns:a16="http://schemas.microsoft.com/office/drawing/2014/main" id="{4DD51898-C8C7-18CD-7F43-EF7B8FD6172C}"/>
              </a:ext>
            </a:extLst>
          </p:cNvPr>
          <p:cNvSpPr txBox="1"/>
          <p:nvPr/>
        </p:nvSpPr>
        <p:spPr>
          <a:xfrm>
            <a:off x="1060468" y="3474410"/>
            <a:ext cx="3732828" cy="2239995"/>
          </a:xfrm>
          <a:prstGeom prst="foldedCorner">
            <a:avLst/>
          </a:prstGeom>
          <a:solidFill>
            <a:schemeClr val="accent6">
              <a:lumMod val="20000"/>
              <a:lumOff val="80000"/>
            </a:schemeClr>
          </a:solidFill>
          <a:ln>
            <a:solidFill>
              <a:schemeClr val="accent5">
                <a:lumMod val="60000"/>
                <a:lumOff val="40000"/>
              </a:schemeClr>
            </a:solidFill>
          </a:ln>
        </p:spPr>
        <p:txBody>
          <a:bodyPr wrap="square" rtlCol="0">
            <a:spAutoFit/>
          </a:bodyPr>
          <a:lstStyle/>
          <a:p>
            <a:pPr defTabSz="914126"/>
            <a:r>
              <a:rPr lang="en-US" sz="1999">
                <a:solidFill>
                  <a:srgbClr val="0D2441"/>
                </a:solidFill>
                <a:latin typeface="Arial" panose="020B0604020202020204"/>
              </a:rPr>
              <a:t>Agent Card:</a:t>
            </a:r>
            <a:endParaRPr lang="en-US" sz="1999" dirty="0">
              <a:solidFill>
                <a:srgbClr val="0D2441"/>
              </a:solidFill>
              <a:latin typeface="Arial" panose="020B0604020202020204"/>
            </a:endParaRPr>
          </a:p>
          <a:p>
            <a:pPr marL="285664" indent="-285664" defTabSz="914126">
              <a:buFont typeface="Arial" panose="020B0604020202020204" pitchFamily="34" charset="0"/>
              <a:buChar char="•"/>
            </a:pPr>
            <a:r>
              <a:rPr lang="en-US" sz="1600">
                <a:solidFill>
                  <a:srgbClr val="0D2441"/>
                </a:solidFill>
                <a:latin typeface="Arial" panose="020B0604020202020204"/>
              </a:rPr>
              <a:t>Identity</a:t>
            </a:r>
          </a:p>
          <a:p>
            <a:pPr marL="285664" indent="-285664" defTabSz="914126">
              <a:buFont typeface="Arial" panose="020B0604020202020204" pitchFamily="34" charset="0"/>
              <a:buChar char="•"/>
            </a:pPr>
            <a:r>
              <a:rPr lang="en-US" sz="1600">
                <a:solidFill>
                  <a:srgbClr val="0D2441"/>
                </a:solidFill>
                <a:latin typeface="Arial" panose="020B0604020202020204"/>
              </a:rPr>
              <a:t>Endpoint</a:t>
            </a:r>
          </a:p>
          <a:p>
            <a:pPr marL="285664" indent="-285664" defTabSz="914126">
              <a:buFont typeface="Arial" panose="020B0604020202020204" pitchFamily="34" charset="0"/>
              <a:buChar char="•"/>
            </a:pPr>
            <a:r>
              <a:rPr lang="en-US" sz="1600">
                <a:solidFill>
                  <a:srgbClr val="0D2441"/>
                </a:solidFill>
                <a:latin typeface="Arial" panose="020B0604020202020204"/>
              </a:rPr>
              <a:t>Authentication method</a:t>
            </a:r>
          </a:p>
          <a:p>
            <a:pPr marL="285664" indent="-285664" defTabSz="914126">
              <a:buFont typeface="Arial" panose="020B0604020202020204" pitchFamily="34" charset="0"/>
              <a:buChar char="•"/>
            </a:pPr>
            <a:r>
              <a:rPr lang="en-US" sz="1600">
                <a:solidFill>
                  <a:srgbClr val="0D2441"/>
                </a:solidFill>
                <a:latin typeface="Arial" panose="020B0604020202020204"/>
              </a:rPr>
              <a:t>Supported interactions (stream, push, etc.)</a:t>
            </a:r>
          </a:p>
          <a:p>
            <a:pPr marL="285664" indent="-285664" defTabSz="914126">
              <a:buFont typeface="Arial" panose="020B0604020202020204" pitchFamily="34" charset="0"/>
              <a:buChar char="•"/>
            </a:pPr>
            <a:r>
              <a:rPr lang="en-US" sz="1600">
                <a:solidFill>
                  <a:srgbClr val="0D2441"/>
                </a:solidFill>
                <a:latin typeface="Arial" panose="020B0604020202020204"/>
              </a:rPr>
              <a:t>Capabilities</a:t>
            </a:r>
            <a:endParaRPr lang="en-US" sz="1600" dirty="0">
              <a:solidFill>
                <a:srgbClr val="0D2441"/>
              </a:solidFill>
              <a:latin typeface="Arial" panose="020B0604020202020204"/>
            </a:endParaRPr>
          </a:p>
        </p:txBody>
      </p:sp>
      <p:pic>
        <p:nvPicPr>
          <p:cNvPr id="6" name="Graphic 5" descr="Mining tools with solid fill">
            <a:extLst>
              <a:ext uri="{FF2B5EF4-FFF2-40B4-BE49-F238E27FC236}">
                <a16:creationId xmlns:a16="http://schemas.microsoft.com/office/drawing/2014/main" id="{9297894C-86E7-DECA-A76C-38445808C8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81263" y="4506030"/>
            <a:ext cx="533261" cy="533261"/>
          </a:xfrm>
          <a:prstGeom prst="rect">
            <a:avLst/>
          </a:prstGeom>
        </p:spPr>
      </p:pic>
      <p:pic>
        <p:nvPicPr>
          <p:cNvPr id="12" name="Graphic 11" descr="Magnifying glass with solid fill">
            <a:extLst>
              <a:ext uri="{FF2B5EF4-FFF2-40B4-BE49-F238E27FC236}">
                <a16:creationId xmlns:a16="http://schemas.microsoft.com/office/drawing/2014/main" id="{E65C9A4A-6DBD-0F05-71DB-09A4FC9A82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04287" y="3809089"/>
            <a:ext cx="609441" cy="609441"/>
          </a:xfrm>
          <a:prstGeom prst="rect">
            <a:avLst/>
          </a:prstGeom>
        </p:spPr>
      </p:pic>
      <p:pic>
        <p:nvPicPr>
          <p:cNvPr id="13" name="Graphic 12" descr="Mining tools with solid fill">
            <a:extLst>
              <a:ext uri="{FF2B5EF4-FFF2-40B4-BE49-F238E27FC236}">
                <a16:creationId xmlns:a16="http://schemas.microsoft.com/office/drawing/2014/main" id="{3092DBD0-EA02-C50A-B553-C04A3F6DFB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70159" y="5009119"/>
            <a:ext cx="533261" cy="533261"/>
          </a:xfrm>
          <a:prstGeom prst="rect">
            <a:avLst/>
          </a:prstGeom>
        </p:spPr>
      </p:pic>
    </p:spTree>
    <p:extLst>
      <p:ext uri="{BB962C8B-B14F-4D97-AF65-F5344CB8AC3E}">
        <p14:creationId xmlns:p14="http://schemas.microsoft.com/office/powerpoint/2010/main" val="11532271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36FC45-418A-AC00-56EA-CD696FD6F95F}"/>
              </a:ext>
            </a:extLst>
          </p:cNvPr>
          <p:cNvSpPr>
            <a:spLocks noGrp="1"/>
          </p:cNvSpPr>
          <p:nvPr>
            <p:ph type="sldNum" sz="quarter" idx="12"/>
          </p:nvPr>
        </p:nvSpPr>
        <p:spPr/>
        <p:txBody>
          <a:bodyPr/>
          <a:lstStyle/>
          <a:p>
            <a:pPr defTabSz="914126"/>
            <a:fld id="{BECF63ED-5365-0347-943C-46237B9951C9}" type="slidenum">
              <a:rPr lang="en-US">
                <a:solidFill>
                  <a:srgbClr val="0D2441"/>
                </a:solidFill>
                <a:latin typeface="Arial" panose="020B0604020202020204"/>
              </a:rPr>
              <a:pPr defTabSz="914126"/>
              <a:t>58</a:t>
            </a:fld>
            <a:endParaRPr lang="en-US" dirty="0">
              <a:solidFill>
                <a:srgbClr val="0D2441"/>
              </a:solidFill>
              <a:latin typeface="Arial" panose="020B0604020202020204"/>
            </a:endParaRPr>
          </a:p>
        </p:txBody>
      </p:sp>
      <p:sp>
        <p:nvSpPr>
          <p:cNvPr id="4" name="Title 3">
            <a:extLst>
              <a:ext uri="{FF2B5EF4-FFF2-40B4-BE49-F238E27FC236}">
                <a16:creationId xmlns:a16="http://schemas.microsoft.com/office/drawing/2014/main" id="{07D0551F-B8D8-15C7-0B5A-1E06B8033000}"/>
              </a:ext>
            </a:extLst>
          </p:cNvPr>
          <p:cNvSpPr>
            <a:spLocks noGrp="1"/>
          </p:cNvSpPr>
          <p:nvPr>
            <p:ph type="title"/>
          </p:nvPr>
        </p:nvSpPr>
        <p:spPr/>
        <p:txBody>
          <a:bodyPr/>
          <a:lstStyle/>
          <a:p>
            <a:r>
              <a:rPr lang="en-US"/>
              <a:t>Defining the Prior Auth </a:t>
            </a:r>
            <a:r>
              <a:rPr lang="en-US" dirty="0"/>
              <a:t>Scenario</a:t>
            </a:r>
          </a:p>
        </p:txBody>
      </p:sp>
      <p:pic>
        <p:nvPicPr>
          <p:cNvPr id="6" name="Picture 5">
            <a:extLst>
              <a:ext uri="{FF2B5EF4-FFF2-40B4-BE49-F238E27FC236}">
                <a16:creationId xmlns:a16="http://schemas.microsoft.com/office/drawing/2014/main" id="{DDC2387B-E22B-B9FE-6AC5-9C26584B5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6608" y="1067415"/>
            <a:ext cx="9800205" cy="5515443"/>
          </a:xfrm>
          <a:prstGeom prst="rect">
            <a:avLst/>
          </a:prstGeom>
        </p:spPr>
      </p:pic>
    </p:spTree>
    <p:extLst>
      <p:ext uri="{BB962C8B-B14F-4D97-AF65-F5344CB8AC3E}">
        <p14:creationId xmlns:p14="http://schemas.microsoft.com/office/powerpoint/2010/main" val="23917124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447B9A-A9DE-2D6E-2BA6-DC0EC36638FD}"/>
              </a:ext>
            </a:extLst>
          </p:cNvPr>
          <p:cNvSpPr>
            <a:spLocks noGrp="1"/>
          </p:cNvSpPr>
          <p:nvPr>
            <p:ph type="sldNum" sz="quarter" idx="12"/>
          </p:nvPr>
        </p:nvSpPr>
        <p:spPr/>
        <p:txBody>
          <a:bodyPr/>
          <a:lstStyle/>
          <a:p>
            <a:pPr defTabSz="914126"/>
            <a:fld id="{BECF63ED-5365-0347-943C-46237B9951C9}" type="slidenum">
              <a:rPr lang="en-US">
                <a:solidFill>
                  <a:srgbClr val="0D2441"/>
                </a:solidFill>
                <a:latin typeface="Arial" panose="020B0604020202020204"/>
              </a:rPr>
              <a:pPr defTabSz="914126"/>
              <a:t>59</a:t>
            </a:fld>
            <a:endParaRPr lang="en-US" dirty="0">
              <a:solidFill>
                <a:srgbClr val="0D2441"/>
              </a:solidFill>
              <a:latin typeface="Arial" panose="020B0604020202020204"/>
            </a:endParaRPr>
          </a:p>
        </p:txBody>
      </p:sp>
      <p:sp>
        <p:nvSpPr>
          <p:cNvPr id="4" name="Title 3">
            <a:extLst>
              <a:ext uri="{FF2B5EF4-FFF2-40B4-BE49-F238E27FC236}">
                <a16:creationId xmlns:a16="http://schemas.microsoft.com/office/drawing/2014/main" id="{84587F10-CE73-311A-1828-F0B80404AC52}"/>
              </a:ext>
            </a:extLst>
          </p:cNvPr>
          <p:cNvSpPr>
            <a:spLocks noGrp="1"/>
          </p:cNvSpPr>
          <p:nvPr>
            <p:ph type="title"/>
          </p:nvPr>
        </p:nvSpPr>
        <p:spPr/>
        <p:txBody>
          <a:bodyPr/>
          <a:lstStyle/>
          <a:p>
            <a:r>
              <a:rPr lang="en-US" dirty="0"/>
              <a:t>Agent Architecture (no tools)</a:t>
            </a:r>
          </a:p>
        </p:txBody>
      </p:sp>
      <p:sp>
        <p:nvSpPr>
          <p:cNvPr id="6" name="Rectangle 5">
            <a:extLst>
              <a:ext uri="{FF2B5EF4-FFF2-40B4-BE49-F238E27FC236}">
                <a16:creationId xmlns:a16="http://schemas.microsoft.com/office/drawing/2014/main" id="{BC04EF32-EE6F-45CE-9AF2-8293E12318A5}"/>
              </a:ext>
            </a:extLst>
          </p:cNvPr>
          <p:cNvSpPr/>
          <p:nvPr/>
        </p:nvSpPr>
        <p:spPr>
          <a:xfrm>
            <a:off x="4353151" y="1704338"/>
            <a:ext cx="2720720" cy="8633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r>
              <a:rPr lang="en-US" sz="1799" dirty="0">
                <a:solidFill>
                  <a:srgbClr val="FFFFFF"/>
                </a:solidFill>
                <a:latin typeface="Arial" panose="020B0604020202020204"/>
              </a:rPr>
              <a:t>Host Process</a:t>
            </a:r>
          </a:p>
        </p:txBody>
      </p:sp>
      <p:sp>
        <p:nvSpPr>
          <p:cNvPr id="7" name="Rectangle 6">
            <a:extLst>
              <a:ext uri="{FF2B5EF4-FFF2-40B4-BE49-F238E27FC236}">
                <a16:creationId xmlns:a16="http://schemas.microsoft.com/office/drawing/2014/main" id="{4F5D52F4-B83D-F939-ABF1-F41517DF1086}"/>
              </a:ext>
            </a:extLst>
          </p:cNvPr>
          <p:cNvSpPr/>
          <p:nvPr/>
        </p:nvSpPr>
        <p:spPr>
          <a:xfrm>
            <a:off x="4853247" y="3484737"/>
            <a:ext cx="1720526" cy="8633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r>
              <a:rPr lang="en-US" sz="1799" dirty="0">
                <a:solidFill>
                  <a:srgbClr val="FFFFFF"/>
                </a:solidFill>
                <a:latin typeface="Arial" panose="020B0604020202020204"/>
              </a:rPr>
              <a:t>LLM</a:t>
            </a:r>
          </a:p>
        </p:txBody>
      </p:sp>
      <p:sp>
        <p:nvSpPr>
          <p:cNvPr id="9" name="TextBox 8">
            <a:extLst>
              <a:ext uri="{FF2B5EF4-FFF2-40B4-BE49-F238E27FC236}">
                <a16:creationId xmlns:a16="http://schemas.microsoft.com/office/drawing/2014/main" id="{EB1D39E0-40EB-768D-1783-79728D4AA156}"/>
              </a:ext>
            </a:extLst>
          </p:cNvPr>
          <p:cNvSpPr txBox="1"/>
          <p:nvPr/>
        </p:nvSpPr>
        <p:spPr>
          <a:xfrm>
            <a:off x="3963892" y="2862216"/>
            <a:ext cx="1379602" cy="369236"/>
          </a:xfrm>
          <a:prstGeom prst="rect">
            <a:avLst/>
          </a:prstGeom>
          <a:noFill/>
        </p:spPr>
        <p:txBody>
          <a:bodyPr wrap="square" rtlCol="0">
            <a:spAutoFit/>
          </a:bodyPr>
          <a:lstStyle/>
          <a:p>
            <a:pPr defTabSz="914126"/>
            <a:r>
              <a:rPr lang="en-US" sz="1799" dirty="0">
                <a:solidFill>
                  <a:srgbClr val="0D2441"/>
                </a:solidFill>
                <a:latin typeface="Arial" panose="020B0604020202020204"/>
              </a:rPr>
              <a:t> ② Prompt</a:t>
            </a:r>
          </a:p>
        </p:txBody>
      </p:sp>
      <p:cxnSp>
        <p:nvCxnSpPr>
          <p:cNvPr id="10" name="Straight Arrow Connector 9">
            <a:extLst>
              <a:ext uri="{FF2B5EF4-FFF2-40B4-BE49-F238E27FC236}">
                <a16:creationId xmlns:a16="http://schemas.microsoft.com/office/drawing/2014/main" id="{C3D9B0F2-CE89-C0F2-693A-A86E944512E2}"/>
              </a:ext>
            </a:extLst>
          </p:cNvPr>
          <p:cNvCxnSpPr>
            <a:cxnSpLocks/>
          </p:cNvCxnSpPr>
          <p:nvPr/>
        </p:nvCxnSpPr>
        <p:spPr>
          <a:xfrm flipH="1">
            <a:off x="5343493" y="2567713"/>
            <a:ext cx="1" cy="9170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3171D6D-6BFB-2018-7F05-F0B7D02A82CB}"/>
              </a:ext>
            </a:extLst>
          </p:cNvPr>
          <p:cNvCxnSpPr>
            <a:cxnSpLocks/>
          </p:cNvCxnSpPr>
          <p:nvPr/>
        </p:nvCxnSpPr>
        <p:spPr>
          <a:xfrm flipV="1">
            <a:off x="6105294" y="2567713"/>
            <a:ext cx="0" cy="9170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C1AB91E-86B3-C623-B0FB-AC857FCCA2A0}"/>
              </a:ext>
            </a:extLst>
          </p:cNvPr>
          <p:cNvCxnSpPr>
            <a:cxnSpLocks/>
          </p:cNvCxnSpPr>
          <p:nvPr/>
        </p:nvCxnSpPr>
        <p:spPr>
          <a:xfrm>
            <a:off x="2372466" y="1973190"/>
            <a:ext cx="198627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913C955-66E7-3DA8-5812-572C0D756BB2}"/>
              </a:ext>
            </a:extLst>
          </p:cNvPr>
          <p:cNvSpPr txBox="1"/>
          <p:nvPr/>
        </p:nvSpPr>
        <p:spPr>
          <a:xfrm>
            <a:off x="2625828" y="1588740"/>
            <a:ext cx="1525983" cy="369236"/>
          </a:xfrm>
          <a:prstGeom prst="rect">
            <a:avLst/>
          </a:prstGeom>
          <a:noFill/>
        </p:spPr>
        <p:txBody>
          <a:bodyPr wrap="none" rtlCol="0">
            <a:spAutoFit/>
          </a:bodyPr>
          <a:lstStyle/>
          <a:p>
            <a:pPr defTabSz="914126"/>
            <a:r>
              <a:rPr lang="en-US" sz="1799" dirty="0">
                <a:solidFill>
                  <a:srgbClr val="0D2441"/>
                </a:solidFill>
                <a:latin typeface="Arial" panose="020B0604020202020204" pitchFamily="34" charset="0"/>
              </a:rPr>
              <a:t>①</a:t>
            </a:r>
            <a:r>
              <a:rPr lang="en-US" sz="1799" dirty="0">
                <a:solidFill>
                  <a:srgbClr val="0D2441"/>
                </a:solidFill>
                <a:latin typeface="Arial" panose="020B0604020202020204"/>
              </a:rPr>
              <a:t>  Message</a:t>
            </a:r>
          </a:p>
        </p:txBody>
      </p:sp>
      <p:sp>
        <p:nvSpPr>
          <p:cNvPr id="17" name="TextBox 16">
            <a:extLst>
              <a:ext uri="{FF2B5EF4-FFF2-40B4-BE49-F238E27FC236}">
                <a16:creationId xmlns:a16="http://schemas.microsoft.com/office/drawing/2014/main" id="{FC7EC015-06DA-F7EA-0CCC-CB7328988052}"/>
              </a:ext>
            </a:extLst>
          </p:cNvPr>
          <p:cNvSpPr txBox="1"/>
          <p:nvPr/>
        </p:nvSpPr>
        <p:spPr>
          <a:xfrm>
            <a:off x="6110886" y="2862216"/>
            <a:ext cx="1709128" cy="369236"/>
          </a:xfrm>
          <a:prstGeom prst="rect">
            <a:avLst/>
          </a:prstGeom>
          <a:noFill/>
        </p:spPr>
        <p:txBody>
          <a:bodyPr wrap="square" rtlCol="0">
            <a:spAutoFit/>
          </a:bodyPr>
          <a:lstStyle/>
          <a:p>
            <a:pPr defTabSz="914126"/>
            <a:r>
              <a:rPr lang="en-US" sz="1799" dirty="0">
                <a:solidFill>
                  <a:srgbClr val="0D2441"/>
                </a:solidFill>
                <a:latin typeface="Arial" panose="020B0604020202020204"/>
              </a:rPr>
              <a:t> </a:t>
            </a:r>
            <a:r>
              <a:rPr lang="en-US" sz="1799" dirty="0">
                <a:solidFill>
                  <a:srgbClr val="0D2441"/>
                </a:solidFill>
                <a:latin typeface="Arial" panose="020B0604020202020204" pitchFamily="34" charset="0"/>
              </a:rPr>
              <a:t>③</a:t>
            </a:r>
            <a:r>
              <a:rPr lang="en-US" sz="1799" dirty="0">
                <a:solidFill>
                  <a:srgbClr val="0D2441"/>
                </a:solidFill>
                <a:latin typeface="Arial" panose="020B0604020202020204"/>
              </a:rPr>
              <a:t> Response</a:t>
            </a:r>
          </a:p>
        </p:txBody>
      </p:sp>
      <p:sp>
        <p:nvSpPr>
          <p:cNvPr id="18" name="TextBox 17">
            <a:extLst>
              <a:ext uri="{FF2B5EF4-FFF2-40B4-BE49-F238E27FC236}">
                <a16:creationId xmlns:a16="http://schemas.microsoft.com/office/drawing/2014/main" id="{874A4619-7CD7-F0C9-FDDF-2F7F83DCA34B}"/>
              </a:ext>
            </a:extLst>
          </p:cNvPr>
          <p:cNvSpPr txBox="1"/>
          <p:nvPr/>
        </p:nvSpPr>
        <p:spPr>
          <a:xfrm>
            <a:off x="2625829" y="2289274"/>
            <a:ext cx="1564444" cy="369236"/>
          </a:xfrm>
          <a:prstGeom prst="rect">
            <a:avLst/>
          </a:prstGeom>
          <a:noFill/>
        </p:spPr>
        <p:txBody>
          <a:bodyPr wrap="none" rtlCol="0">
            <a:spAutoFit/>
          </a:bodyPr>
          <a:lstStyle/>
          <a:p>
            <a:pPr defTabSz="914126"/>
            <a:r>
              <a:rPr lang="en-US" sz="1799" dirty="0">
                <a:solidFill>
                  <a:srgbClr val="0D2441"/>
                </a:solidFill>
                <a:latin typeface="Arial" panose="020B0604020202020204" pitchFamily="34" charset="0"/>
              </a:rPr>
              <a:t>④</a:t>
            </a:r>
            <a:r>
              <a:rPr lang="en-US" sz="1799" dirty="0">
                <a:solidFill>
                  <a:srgbClr val="0D2441"/>
                </a:solidFill>
                <a:latin typeface="Arial" panose="020B0604020202020204"/>
              </a:rPr>
              <a:t> Response</a:t>
            </a:r>
          </a:p>
        </p:txBody>
      </p:sp>
      <p:pic>
        <p:nvPicPr>
          <p:cNvPr id="20" name="Graphic 19">
            <a:extLst>
              <a:ext uri="{FF2B5EF4-FFF2-40B4-BE49-F238E27FC236}">
                <a16:creationId xmlns:a16="http://schemas.microsoft.com/office/drawing/2014/main" id="{740531E5-5996-3B27-6171-A07169D36C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78631" y="1960651"/>
            <a:ext cx="1666441" cy="1904504"/>
          </a:xfrm>
          <a:prstGeom prst="rect">
            <a:avLst/>
          </a:prstGeom>
        </p:spPr>
      </p:pic>
      <p:cxnSp>
        <p:nvCxnSpPr>
          <p:cNvPr id="21" name="Straight Arrow Connector 20">
            <a:extLst>
              <a:ext uri="{FF2B5EF4-FFF2-40B4-BE49-F238E27FC236}">
                <a16:creationId xmlns:a16="http://schemas.microsoft.com/office/drawing/2014/main" id="{497A697D-9AEB-8AED-5F96-2C323DAD7970}"/>
              </a:ext>
            </a:extLst>
          </p:cNvPr>
          <p:cNvCxnSpPr>
            <a:cxnSpLocks/>
          </p:cNvCxnSpPr>
          <p:nvPr/>
        </p:nvCxnSpPr>
        <p:spPr>
          <a:xfrm flipH="1">
            <a:off x="2366875" y="2228058"/>
            <a:ext cx="197788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25" name="Table 24">
            <a:extLst>
              <a:ext uri="{FF2B5EF4-FFF2-40B4-BE49-F238E27FC236}">
                <a16:creationId xmlns:a16="http://schemas.microsoft.com/office/drawing/2014/main" id="{F60252B3-8634-5C9B-455F-4F914AF23D45}"/>
              </a:ext>
            </a:extLst>
          </p:cNvPr>
          <p:cNvGraphicFramePr>
            <a:graphicFrameLocks noGrp="1"/>
          </p:cNvGraphicFramePr>
          <p:nvPr/>
        </p:nvGraphicFramePr>
        <p:xfrm>
          <a:off x="806708" y="3484736"/>
          <a:ext cx="3131517" cy="1401715"/>
        </p:xfrm>
        <a:graphic>
          <a:graphicData uri="http://schemas.openxmlformats.org/drawingml/2006/table">
            <a:tbl>
              <a:tblPr firstRow="1" bandRow="1">
                <a:tableStyleId>{5940675A-B579-460E-94D1-54222C63F5DA}</a:tableStyleId>
              </a:tblPr>
              <a:tblGrid>
                <a:gridCol w="3131517">
                  <a:extLst>
                    <a:ext uri="{9D8B030D-6E8A-4147-A177-3AD203B41FA5}">
                      <a16:colId xmlns:a16="http://schemas.microsoft.com/office/drawing/2014/main" val="3287870623"/>
                    </a:ext>
                  </a:extLst>
                </a:gridCol>
              </a:tblGrid>
              <a:tr h="350429">
                <a:tc>
                  <a:txBody>
                    <a:bodyPr/>
                    <a:lstStyle/>
                    <a:p>
                      <a:r>
                        <a:rPr lang="en-US" sz="1400" dirty="0"/>
                        <a:t>General Instructions (system prompt)</a:t>
                      </a:r>
                    </a:p>
                  </a:txBody>
                  <a:tcPr marL="91416" marR="91416" marT="45708" marB="45708"/>
                </a:tc>
                <a:extLst>
                  <a:ext uri="{0D108BD9-81ED-4DB2-BD59-A6C34878D82A}">
                    <a16:rowId xmlns:a16="http://schemas.microsoft.com/office/drawing/2014/main" val="3669862300"/>
                  </a:ext>
                </a:extLst>
              </a:tr>
              <a:tr h="350429">
                <a:tc>
                  <a:txBody>
                    <a:bodyPr/>
                    <a:lstStyle/>
                    <a:p>
                      <a:r>
                        <a:rPr lang="en-US" sz="1400" dirty="0"/>
                        <a:t>Message (user input)</a:t>
                      </a:r>
                    </a:p>
                  </a:txBody>
                  <a:tcPr marL="91416" marR="91416" marT="45708" marB="45708"/>
                </a:tc>
                <a:extLst>
                  <a:ext uri="{0D108BD9-81ED-4DB2-BD59-A6C34878D82A}">
                    <a16:rowId xmlns:a16="http://schemas.microsoft.com/office/drawing/2014/main" val="1078674610"/>
                  </a:ext>
                </a:extLst>
              </a:tr>
              <a:tr h="350429">
                <a:tc>
                  <a:txBody>
                    <a:bodyPr/>
                    <a:lstStyle/>
                    <a:p>
                      <a:r>
                        <a:rPr lang="en-US" sz="1400" dirty="0"/>
                        <a:t>Chat History </a:t>
                      </a:r>
                    </a:p>
                  </a:txBody>
                  <a:tcPr marL="91416" marR="91416" marT="45708" marB="45708"/>
                </a:tc>
                <a:extLst>
                  <a:ext uri="{0D108BD9-81ED-4DB2-BD59-A6C34878D82A}">
                    <a16:rowId xmlns:a16="http://schemas.microsoft.com/office/drawing/2014/main" val="930583478"/>
                  </a:ext>
                </a:extLst>
              </a:tr>
              <a:tr h="350429">
                <a:tc>
                  <a:txBody>
                    <a:bodyPr/>
                    <a:lstStyle/>
                    <a:p>
                      <a:r>
                        <a:rPr lang="en-US" sz="1400" dirty="0"/>
                        <a:t>Retrieved Information (e.g., RAG)</a:t>
                      </a:r>
                    </a:p>
                  </a:txBody>
                  <a:tcPr marL="91416" marR="91416" marT="45708" marB="45708"/>
                </a:tc>
                <a:extLst>
                  <a:ext uri="{0D108BD9-81ED-4DB2-BD59-A6C34878D82A}">
                    <a16:rowId xmlns:a16="http://schemas.microsoft.com/office/drawing/2014/main" val="1641729968"/>
                  </a:ext>
                </a:extLst>
              </a:tr>
            </a:tbl>
          </a:graphicData>
        </a:graphic>
      </p:graphicFrame>
      <p:cxnSp>
        <p:nvCxnSpPr>
          <p:cNvPr id="27" name="Connector: Curved 26">
            <a:extLst>
              <a:ext uri="{FF2B5EF4-FFF2-40B4-BE49-F238E27FC236}">
                <a16:creationId xmlns:a16="http://schemas.microsoft.com/office/drawing/2014/main" id="{32D64095-E0D4-7A7F-70EE-9E6A0FDACFCF}"/>
              </a:ext>
            </a:extLst>
          </p:cNvPr>
          <p:cNvCxnSpPr>
            <a:endCxn id="9" idx="1"/>
          </p:cNvCxnSpPr>
          <p:nvPr/>
        </p:nvCxnSpPr>
        <p:spPr>
          <a:xfrm flipV="1">
            <a:off x="2372467" y="3046834"/>
            <a:ext cx="1591425" cy="437903"/>
          </a:xfrm>
          <a:prstGeom prst="curvedConnector3">
            <a:avLst>
              <a:gd name="adj1" fmla="val 33136"/>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138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64EA6C-9355-5FC2-68E0-A0C19AD83BB6}"/>
              </a:ext>
            </a:extLst>
          </p:cNvPr>
          <p:cNvSpPr>
            <a:spLocks noGrp="1"/>
          </p:cNvSpPr>
          <p:nvPr>
            <p:ph type="title"/>
          </p:nvPr>
        </p:nvSpPr>
        <p:spPr/>
        <p:txBody>
          <a:bodyPr/>
          <a:lstStyle/>
          <a:p>
            <a:r>
              <a:rPr lang="en-US" b="0" dirty="0"/>
              <a:t>Most hospitals share data for administrative purposes between their EHR and third-party technology, but mostly via non-standards-based approaches.</a:t>
            </a:r>
            <a:br>
              <a:rPr lang="en-US" b="0" dirty="0"/>
            </a:br>
            <a:endParaRPr lang="en-US" b="0" dirty="0"/>
          </a:p>
        </p:txBody>
      </p:sp>
      <p:sp>
        <p:nvSpPr>
          <p:cNvPr id="4" name="Text Placeholder 3">
            <a:extLst>
              <a:ext uri="{FF2B5EF4-FFF2-40B4-BE49-F238E27FC236}">
                <a16:creationId xmlns:a16="http://schemas.microsoft.com/office/drawing/2014/main" id="{36385834-3887-DF98-6861-814C757ABC35}"/>
              </a:ext>
            </a:extLst>
          </p:cNvPr>
          <p:cNvSpPr>
            <a:spLocks noGrp="1"/>
          </p:cNvSpPr>
          <p:nvPr>
            <p:ph type="body" sz="quarter" idx="17"/>
          </p:nvPr>
        </p:nvSpPr>
        <p:spPr>
          <a:xfrm>
            <a:off x="457200" y="1542225"/>
            <a:ext cx="11283694" cy="631888"/>
          </a:xfrm>
        </p:spPr>
        <p:txBody>
          <a:bodyPr/>
          <a:lstStyle/>
          <a:p>
            <a:pPr algn="ctr"/>
            <a:r>
              <a:rPr lang="en-US" dirty="0"/>
              <a:t>Percentage of hospitals that integrated and provided data for administrative purposes from their EHR to third-party technology, 2024.</a:t>
            </a:r>
          </a:p>
        </p:txBody>
      </p:sp>
      <p:graphicFrame>
        <p:nvGraphicFramePr>
          <p:cNvPr id="5" name="Content Placeholder 4">
            <a:extLst>
              <a:ext uri="{FF2B5EF4-FFF2-40B4-BE49-F238E27FC236}">
                <a16:creationId xmlns:a16="http://schemas.microsoft.com/office/drawing/2014/main" id="{FEFD3604-9C96-4C35-B9CE-790E22735FAC}"/>
              </a:ext>
            </a:extLst>
          </p:cNvPr>
          <p:cNvGraphicFramePr>
            <a:graphicFrameLocks noGrp="1"/>
          </p:cNvGraphicFramePr>
          <p:nvPr>
            <p:ph idx="1"/>
            <p:extLst>
              <p:ext uri="{D42A27DB-BD31-4B8C-83A1-F6EECF244321}">
                <p14:modId xmlns:p14="http://schemas.microsoft.com/office/powerpoint/2010/main" val="3052374160"/>
              </p:ext>
            </p:extLst>
          </p:nvPr>
        </p:nvGraphicFramePr>
        <p:xfrm>
          <a:off x="458531" y="2174113"/>
          <a:ext cx="11282363" cy="39179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2BCF761-FCF2-1B59-443B-E0F594E4F9FC}"/>
              </a:ext>
            </a:extLst>
          </p:cNvPr>
          <p:cNvSpPr txBox="1"/>
          <p:nvPr/>
        </p:nvSpPr>
        <p:spPr bwMode="gray">
          <a:xfrm>
            <a:off x="6426679" y="6098874"/>
            <a:ext cx="5451643" cy="301926"/>
          </a:xfrm>
          <a:prstGeom prst="rect">
            <a:avLst/>
          </a:prstGeom>
        </p:spPr>
        <p:txBody>
          <a:bodyPr wrap="square" lIns="45720" tIns="45720" rIns="45720" bIns="45720" rtlCol="0">
            <a:noAutofit/>
          </a:bodyPr>
          <a:lstStyle/>
          <a:p>
            <a:pPr algn="l">
              <a:lnSpc>
                <a:spcPct val="90000"/>
              </a:lnSpc>
              <a:spcBef>
                <a:spcPts val="1000"/>
              </a:spcBef>
            </a:pPr>
            <a:r>
              <a:rPr lang="en-US" sz="1200" dirty="0">
                <a:solidFill>
                  <a:schemeClr val="tx2">
                    <a:lumMod val="75000"/>
                  </a:schemeClr>
                </a:solidFill>
              </a:rPr>
              <a:t>Source: American Hospital Association Information Technology Survey, 2024</a:t>
            </a:r>
          </a:p>
          <a:p>
            <a:pPr>
              <a:lnSpc>
                <a:spcPct val="90000"/>
              </a:lnSpc>
              <a:spcBef>
                <a:spcPts val="1000"/>
              </a:spcBef>
            </a:pPr>
            <a:r>
              <a:rPr lang="en-US" sz="1200" dirty="0">
                <a:solidFill>
                  <a:schemeClr val="tx2">
                    <a:lumMod val="75000"/>
                  </a:schemeClr>
                </a:solidFill>
              </a:rPr>
              <a:t>Note: </a:t>
            </a:r>
            <a:r>
              <a:rPr lang="en-US" sz="1200" dirty="0"/>
              <a:t> </a:t>
            </a:r>
            <a:r>
              <a:rPr lang="en-US" sz="1200" dirty="0">
                <a:solidFill>
                  <a:schemeClr val="tx2">
                    <a:lumMod val="75000"/>
                  </a:schemeClr>
                </a:solidFill>
              </a:rPr>
              <a:t>*Significantly different from the corresponding method of exchange for "Provide." †Significantly different from "Other Approaches ONLY."  </a:t>
            </a:r>
          </a:p>
          <a:p>
            <a:pPr algn="l">
              <a:lnSpc>
                <a:spcPct val="90000"/>
              </a:lnSpc>
              <a:spcBef>
                <a:spcPts val="1000"/>
              </a:spcBef>
            </a:pPr>
            <a:endParaRPr lang="en-US" sz="1200" dirty="0">
              <a:solidFill>
                <a:schemeClr val="tx2">
                  <a:lumMod val="75000"/>
                </a:schemeClr>
              </a:solidFill>
            </a:endParaRPr>
          </a:p>
        </p:txBody>
      </p:sp>
    </p:spTree>
    <p:extLst>
      <p:ext uri="{BB962C8B-B14F-4D97-AF65-F5344CB8AC3E}">
        <p14:creationId xmlns:p14="http://schemas.microsoft.com/office/powerpoint/2010/main" val="169687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7A1FAF-F49F-0BA0-E72A-515B2C4F4B31}"/>
              </a:ext>
            </a:extLst>
          </p:cNvPr>
          <p:cNvSpPr>
            <a:spLocks noGrp="1"/>
          </p:cNvSpPr>
          <p:nvPr>
            <p:ph type="sldNum" sz="quarter" idx="12"/>
          </p:nvPr>
        </p:nvSpPr>
        <p:spPr/>
        <p:txBody>
          <a:bodyPr/>
          <a:lstStyle/>
          <a:p>
            <a:pPr defTabSz="914126"/>
            <a:fld id="{BECF63ED-5365-0347-943C-46237B9951C9}" type="slidenum">
              <a:rPr lang="en-US">
                <a:solidFill>
                  <a:srgbClr val="0D2441"/>
                </a:solidFill>
                <a:latin typeface="Arial" panose="020B0604020202020204"/>
              </a:rPr>
              <a:pPr defTabSz="914126"/>
              <a:t>60</a:t>
            </a:fld>
            <a:endParaRPr lang="en-US" dirty="0">
              <a:solidFill>
                <a:srgbClr val="0D2441"/>
              </a:solidFill>
              <a:latin typeface="Arial" panose="020B0604020202020204"/>
            </a:endParaRPr>
          </a:p>
        </p:txBody>
      </p:sp>
      <p:sp>
        <p:nvSpPr>
          <p:cNvPr id="4" name="Title 3">
            <a:extLst>
              <a:ext uri="{FF2B5EF4-FFF2-40B4-BE49-F238E27FC236}">
                <a16:creationId xmlns:a16="http://schemas.microsoft.com/office/drawing/2014/main" id="{CEDAF98E-D8AD-5D55-5FD0-1C06C9B6DF8A}"/>
              </a:ext>
            </a:extLst>
          </p:cNvPr>
          <p:cNvSpPr>
            <a:spLocks noGrp="1"/>
          </p:cNvSpPr>
          <p:nvPr>
            <p:ph type="title"/>
          </p:nvPr>
        </p:nvSpPr>
        <p:spPr/>
        <p:txBody>
          <a:bodyPr/>
          <a:lstStyle/>
          <a:p>
            <a:r>
              <a:rPr lang="en-US" dirty="0"/>
              <a:t>Tools</a:t>
            </a:r>
          </a:p>
        </p:txBody>
      </p:sp>
      <p:sp>
        <p:nvSpPr>
          <p:cNvPr id="5" name="Text Placeholder 4">
            <a:extLst>
              <a:ext uri="{FF2B5EF4-FFF2-40B4-BE49-F238E27FC236}">
                <a16:creationId xmlns:a16="http://schemas.microsoft.com/office/drawing/2014/main" id="{54FCB242-2E75-687E-32FF-3107BB98FF42}"/>
              </a:ext>
            </a:extLst>
          </p:cNvPr>
          <p:cNvSpPr>
            <a:spLocks noGrp="1"/>
          </p:cNvSpPr>
          <p:nvPr>
            <p:ph type="body" sz="quarter" idx="13"/>
          </p:nvPr>
        </p:nvSpPr>
        <p:spPr/>
        <p:txBody>
          <a:bodyPr/>
          <a:lstStyle/>
          <a:p>
            <a:r>
              <a:rPr lang="en-US" b="1" dirty="0"/>
              <a:t>Tools</a:t>
            </a:r>
            <a:r>
              <a:rPr lang="en-US" dirty="0"/>
              <a:t> are functions or interfaces that AI agents can execute to perform specific tasks, access real-time information, or interact with external services beyond their original training data</a:t>
            </a:r>
          </a:p>
          <a:p>
            <a:pPr lvl="1"/>
            <a:r>
              <a:rPr lang="en-US" dirty="0"/>
              <a:t>Query a database</a:t>
            </a:r>
          </a:p>
          <a:p>
            <a:pPr lvl="1"/>
            <a:r>
              <a:rPr lang="en-US" dirty="0"/>
              <a:t>Retrieve medical information</a:t>
            </a:r>
          </a:p>
          <a:p>
            <a:pPr lvl="1"/>
            <a:r>
              <a:rPr lang="en-US" dirty="0"/>
              <a:t>Read or write files</a:t>
            </a:r>
          </a:p>
          <a:p>
            <a:pPr lvl="1"/>
            <a:r>
              <a:rPr lang="en-US" dirty="0"/>
              <a:t>Perform computations</a:t>
            </a:r>
          </a:p>
          <a:p>
            <a:pPr lvl="1"/>
            <a:endParaRPr lang="en-US" dirty="0"/>
          </a:p>
          <a:p>
            <a:pPr lvl="1"/>
            <a:endParaRPr lang="en-US" dirty="0"/>
          </a:p>
          <a:p>
            <a:r>
              <a:rPr lang="en-US" dirty="0"/>
              <a:t>Note: LLMs cannot call tools, only </a:t>
            </a:r>
            <a:r>
              <a:rPr lang="en-US" i="1" dirty="0"/>
              <a:t>request</a:t>
            </a:r>
            <a:r>
              <a:rPr lang="en-US" dirty="0"/>
              <a:t> that a tool be called on its behalf</a:t>
            </a:r>
          </a:p>
        </p:txBody>
      </p:sp>
      <p:sp>
        <p:nvSpPr>
          <p:cNvPr id="3" name="TextBox 2">
            <a:extLst>
              <a:ext uri="{FF2B5EF4-FFF2-40B4-BE49-F238E27FC236}">
                <a16:creationId xmlns:a16="http://schemas.microsoft.com/office/drawing/2014/main" id="{AC80AC72-FC5E-3D0F-4A79-5F79EA6B7743}"/>
              </a:ext>
            </a:extLst>
          </p:cNvPr>
          <p:cNvSpPr txBox="1"/>
          <p:nvPr/>
        </p:nvSpPr>
        <p:spPr>
          <a:xfrm>
            <a:off x="7309055" y="2873524"/>
            <a:ext cx="3199567" cy="1661560"/>
          </a:xfrm>
          <a:prstGeom prst="rect">
            <a:avLst/>
          </a:prstGeom>
          <a:solidFill>
            <a:schemeClr val="accent5">
              <a:lumMod val="20000"/>
              <a:lumOff val="80000"/>
            </a:schemeClr>
          </a:solidFill>
          <a:ln>
            <a:solidFill>
              <a:schemeClr val="accent5">
                <a:lumMod val="60000"/>
                <a:lumOff val="40000"/>
              </a:schemeClr>
            </a:solidFill>
          </a:ln>
        </p:spPr>
        <p:txBody>
          <a:bodyPr wrap="square" rtlCol="0">
            <a:spAutoFit/>
          </a:bodyPr>
          <a:lstStyle/>
          <a:p>
            <a:pPr defTabSz="914126"/>
            <a:r>
              <a:rPr lang="en-US" sz="1799" dirty="0">
                <a:solidFill>
                  <a:srgbClr val="0D2441"/>
                </a:solidFill>
                <a:latin typeface="Arial" panose="020B0604020202020204"/>
              </a:rPr>
              <a:t>MCP Server:</a:t>
            </a:r>
          </a:p>
          <a:p>
            <a:pPr marL="285664" indent="-285664" defTabSz="914126">
              <a:buFont typeface="Arial" panose="020B0604020202020204" pitchFamily="34" charset="0"/>
              <a:buChar char="•"/>
            </a:pPr>
            <a:r>
              <a:rPr lang="en-US" sz="1400" dirty="0">
                <a:solidFill>
                  <a:srgbClr val="0D2441"/>
                </a:solidFill>
                <a:latin typeface="Arial" panose="020B0604020202020204"/>
              </a:rPr>
              <a:t>Endpoint</a:t>
            </a:r>
          </a:p>
          <a:p>
            <a:pPr marL="285664" indent="-285664" defTabSz="914126">
              <a:buFont typeface="Arial" panose="020B0604020202020204" pitchFamily="34" charset="0"/>
              <a:buChar char="•"/>
            </a:pPr>
            <a:r>
              <a:rPr lang="en-US" sz="1400" dirty="0">
                <a:solidFill>
                  <a:srgbClr val="0D2441"/>
                </a:solidFill>
                <a:latin typeface="Arial" panose="020B0604020202020204"/>
              </a:rPr>
              <a:t>Connection method (</a:t>
            </a:r>
            <a:r>
              <a:rPr lang="en-US" sz="1400" dirty="0" err="1">
                <a:solidFill>
                  <a:srgbClr val="0D2441"/>
                </a:solidFill>
                <a:latin typeface="Arial" panose="020B0604020202020204"/>
              </a:rPr>
              <a:t>stdio</a:t>
            </a:r>
            <a:r>
              <a:rPr lang="en-US" sz="1400" dirty="0">
                <a:solidFill>
                  <a:srgbClr val="0D2441"/>
                </a:solidFill>
                <a:latin typeface="Arial" panose="020B0604020202020204"/>
              </a:rPr>
              <a:t>, SSE)</a:t>
            </a:r>
          </a:p>
          <a:p>
            <a:pPr marL="285664" indent="-285664" defTabSz="914126">
              <a:buFont typeface="Arial" panose="020B0604020202020204" pitchFamily="34" charset="0"/>
              <a:buChar char="•"/>
            </a:pPr>
            <a:r>
              <a:rPr lang="en-US" sz="1400" dirty="0">
                <a:solidFill>
                  <a:srgbClr val="0D2441"/>
                </a:solidFill>
                <a:latin typeface="Arial" panose="020B0604020202020204"/>
              </a:rPr>
              <a:t>Tools</a:t>
            </a:r>
          </a:p>
          <a:p>
            <a:pPr marL="742727" lvl="1" indent="-285664" defTabSz="914126">
              <a:buFont typeface="Arial" panose="020B0604020202020204" pitchFamily="34" charset="0"/>
              <a:buChar char="•"/>
            </a:pPr>
            <a:r>
              <a:rPr lang="en-US" sz="1400" dirty="0">
                <a:solidFill>
                  <a:srgbClr val="0D2441"/>
                </a:solidFill>
                <a:latin typeface="Arial" panose="020B0604020202020204"/>
              </a:rPr>
              <a:t>Name</a:t>
            </a:r>
          </a:p>
          <a:p>
            <a:pPr marL="742727" lvl="1" indent="-285664" defTabSz="914126">
              <a:buFont typeface="Arial" panose="020B0604020202020204" pitchFamily="34" charset="0"/>
              <a:buChar char="•"/>
            </a:pPr>
            <a:r>
              <a:rPr lang="en-US" sz="1400" dirty="0">
                <a:solidFill>
                  <a:srgbClr val="0D2441"/>
                </a:solidFill>
                <a:latin typeface="Arial" panose="020B0604020202020204"/>
              </a:rPr>
              <a:t>Description</a:t>
            </a:r>
          </a:p>
          <a:p>
            <a:pPr marL="742727" lvl="1" indent="-285664" defTabSz="914126">
              <a:buFont typeface="Arial" panose="020B0604020202020204" pitchFamily="34" charset="0"/>
              <a:buChar char="•"/>
            </a:pPr>
            <a:r>
              <a:rPr lang="en-US" sz="1400" dirty="0">
                <a:solidFill>
                  <a:srgbClr val="0D2441"/>
                </a:solidFill>
                <a:latin typeface="Arial" panose="020B0604020202020204"/>
              </a:rPr>
              <a:t>Input Schema</a:t>
            </a:r>
          </a:p>
        </p:txBody>
      </p:sp>
      <p:cxnSp>
        <p:nvCxnSpPr>
          <p:cNvPr id="6" name="Straight Arrow Connector 5">
            <a:extLst>
              <a:ext uri="{FF2B5EF4-FFF2-40B4-BE49-F238E27FC236}">
                <a16:creationId xmlns:a16="http://schemas.microsoft.com/office/drawing/2014/main" id="{7C791E73-ED99-2AE2-67F8-27C611FA15C0}"/>
              </a:ext>
            </a:extLst>
          </p:cNvPr>
          <p:cNvCxnSpPr/>
          <p:nvPr/>
        </p:nvCxnSpPr>
        <p:spPr>
          <a:xfrm>
            <a:off x="6394894" y="3418667"/>
            <a:ext cx="9141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D87DE2B-9CCD-0D68-D6C8-63EC2BAB80AB}"/>
              </a:ext>
            </a:extLst>
          </p:cNvPr>
          <p:cNvSpPr txBox="1"/>
          <p:nvPr/>
        </p:nvSpPr>
        <p:spPr>
          <a:xfrm>
            <a:off x="5376932" y="3234049"/>
            <a:ext cx="1017962" cy="369236"/>
          </a:xfrm>
          <a:prstGeom prst="rect">
            <a:avLst/>
          </a:prstGeom>
          <a:noFill/>
        </p:spPr>
        <p:txBody>
          <a:bodyPr wrap="none" rtlCol="0">
            <a:spAutoFit/>
          </a:bodyPr>
          <a:lstStyle/>
          <a:p>
            <a:pPr defTabSz="914126"/>
            <a:r>
              <a:rPr lang="en-US" sz="1799" dirty="0">
                <a:solidFill>
                  <a:srgbClr val="0D2441"/>
                </a:solidFill>
                <a:latin typeface="Arial" panose="020B0604020202020204"/>
              </a:rPr>
              <a:t>tools/list</a:t>
            </a:r>
          </a:p>
        </p:txBody>
      </p:sp>
      <p:sp>
        <p:nvSpPr>
          <p:cNvPr id="8" name="TextBox 7">
            <a:extLst>
              <a:ext uri="{FF2B5EF4-FFF2-40B4-BE49-F238E27FC236}">
                <a16:creationId xmlns:a16="http://schemas.microsoft.com/office/drawing/2014/main" id="{C277B710-467E-B051-3F6A-9D112672BDBE}"/>
              </a:ext>
            </a:extLst>
          </p:cNvPr>
          <p:cNvSpPr txBox="1"/>
          <p:nvPr/>
        </p:nvSpPr>
        <p:spPr>
          <a:xfrm>
            <a:off x="5325032" y="3672977"/>
            <a:ext cx="1082066" cy="369236"/>
          </a:xfrm>
          <a:prstGeom prst="rect">
            <a:avLst/>
          </a:prstGeom>
          <a:noFill/>
        </p:spPr>
        <p:txBody>
          <a:bodyPr wrap="none" rtlCol="0">
            <a:spAutoFit/>
          </a:bodyPr>
          <a:lstStyle/>
          <a:p>
            <a:pPr defTabSz="914126"/>
            <a:r>
              <a:rPr lang="en-US" sz="1799" dirty="0">
                <a:solidFill>
                  <a:srgbClr val="0D2441"/>
                </a:solidFill>
                <a:latin typeface="Arial" panose="020B0604020202020204"/>
              </a:rPr>
              <a:t>tools/call</a:t>
            </a:r>
          </a:p>
        </p:txBody>
      </p:sp>
      <p:cxnSp>
        <p:nvCxnSpPr>
          <p:cNvPr id="9" name="Straight Arrow Connector 8">
            <a:extLst>
              <a:ext uri="{FF2B5EF4-FFF2-40B4-BE49-F238E27FC236}">
                <a16:creationId xmlns:a16="http://schemas.microsoft.com/office/drawing/2014/main" id="{94474FBD-AA16-0B4C-C6BF-6DAF819C3FFD}"/>
              </a:ext>
            </a:extLst>
          </p:cNvPr>
          <p:cNvCxnSpPr/>
          <p:nvPr/>
        </p:nvCxnSpPr>
        <p:spPr>
          <a:xfrm>
            <a:off x="6394894" y="3878372"/>
            <a:ext cx="9141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0825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A72C-1A08-62C7-E7ED-542B8AC5D24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436A1D-11BB-A7CA-C92D-F2C73BE3F8EC}"/>
              </a:ext>
            </a:extLst>
          </p:cNvPr>
          <p:cNvSpPr>
            <a:spLocks noGrp="1"/>
          </p:cNvSpPr>
          <p:nvPr>
            <p:ph type="sldNum" sz="quarter" idx="12"/>
          </p:nvPr>
        </p:nvSpPr>
        <p:spPr/>
        <p:txBody>
          <a:bodyPr/>
          <a:lstStyle/>
          <a:p>
            <a:pPr defTabSz="914126"/>
            <a:fld id="{BECF63ED-5365-0347-943C-46237B9951C9}" type="slidenum">
              <a:rPr lang="en-US">
                <a:solidFill>
                  <a:srgbClr val="0D2441"/>
                </a:solidFill>
                <a:latin typeface="Arial" panose="020B0604020202020204"/>
              </a:rPr>
              <a:pPr defTabSz="914126"/>
              <a:t>61</a:t>
            </a:fld>
            <a:endParaRPr lang="en-US" dirty="0">
              <a:solidFill>
                <a:srgbClr val="0D2441"/>
              </a:solidFill>
              <a:latin typeface="Arial" panose="020B0604020202020204"/>
            </a:endParaRPr>
          </a:p>
        </p:txBody>
      </p:sp>
      <p:sp>
        <p:nvSpPr>
          <p:cNvPr id="4" name="Title 3">
            <a:extLst>
              <a:ext uri="{FF2B5EF4-FFF2-40B4-BE49-F238E27FC236}">
                <a16:creationId xmlns:a16="http://schemas.microsoft.com/office/drawing/2014/main" id="{95EF12AD-6EF3-9A46-12BD-7439E2F7AD1A}"/>
              </a:ext>
            </a:extLst>
          </p:cNvPr>
          <p:cNvSpPr>
            <a:spLocks noGrp="1"/>
          </p:cNvSpPr>
          <p:nvPr>
            <p:ph type="title"/>
          </p:nvPr>
        </p:nvSpPr>
        <p:spPr/>
        <p:txBody>
          <a:bodyPr/>
          <a:lstStyle/>
          <a:p>
            <a:r>
              <a:rPr lang="en-US" dirty="0"/>
              <a:t>Agent Architecture (with tools)</a:t>
            </a:r>
          </a:p>
        </p:txBody>
      </p:sp>
      <p:sp>
        <p:nvSpPr>
          <p:cNvPr id="7" name="Rectangle 6">
            <a:extLst>
              <a:ext uri="{FF2B5EF4-FFF2-40B4-BE49-F238E27FC236}">
                <a16:creationId xmlns:a16="http://schemas.microsoft.com/office/drawing/2014/main" id="{254A6306-D96E-1013-63DB-4AF875264F01}"/>
              </a:ext>
            </a:extLst>
          </p:cNvPr>
          <p:cNvSpPr/>
          <p:nvPr/>
        </p:nvSpPr>
        <p:spPr>
          <a:xfrm>
            <a:off x="4087714" y="3814372"/>
            <a:ext cx="1720526" cy="8633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r>
              <a:rPr lang="en-US" sz="1799" dirty="0">
                <a:solidFill>
                  <a:srgbClr val="FFFFFF"/>
                </a:solidFill>
                <a:latin typeface="Arial" panose="020B0604020202020204"/>
              </a:rPr>
              <a:t>LLM</a:t>
            </a:r>
          </a:p>
        </p:txBody>
      </p:sp>
      <p:sp>
        <p:nvSpPr>
          <p:cNvPr id="9" name="TextBox 8">
            <a:extLst>
              <a:ext uri="{FF2B5EF4-FFF2-40B4-BE49-F238E27FC236}">
                <a16:creationId xmlns:a16="http://schemas.microsoft.com/office/drawing/2014/main" id="{FC10AD0A-E5BB-9D7C-A223-94BE9FC4EB0A}"/>
              </a:ext>
            </a:extLst>
          </p:cNvPr>
          <p:cNvSpPr txBox="1"/>
          <p:nvPr/>
        </p:nvSpPr>
        <p:spPr>
          <a:xfrm>
            <a:off x="2971028" y="2975546"/>
            <a:ext cx="1782616" cy="369236"/>
          </a:xfrm>
          <a:prstGeom prst="rect">
            <a:avLst/>
          </a:prstGeom>
          <a:noFill/>
        </p:spPr>
        <p:txBody>
          <a:bodyPr wrap="square" rtlCol="0">
            <a:spAutoFit/>
          </a:bodyPr>
          <a:lstStyle/>
          <a:p>
            <a:pPr defTabSz="914126"/>
            <a:r>
              <a:rPr lang="en-US" sz="1799" dirty="0">
                <a:solidFill>
                  <a:srgbClr val="0D2441"/>
                </a:solidFill>
                <a:latin typeface="Arial" panose="020B0604020202020204"/>
              </a:rPr>
              <a:t> ②, ⑥ Prompt</a:t>
            </a:r>
          </a:p>
        </p:txBody>
      </p:sp>
      <p:cxnSp>
        <p:nvCxnSpPr>
          <p:cNvPr id="10" name="Straight Arrow Connector 9">
            <a:extLst>
              <a:ext uri="{FF2B5EF4-FFF2-40B4-BE49-F238E27FC236}">
                <a16:creationId xmlns:a16="http://schemas.microsoft.com/office/drawing/2014/main" id="{105D026F-0E26-9BE3-498A-FC664436D86E}"/>
              </a:ext>
            </a:extLst>
          </p:cNvPr>
          <p:cNvCxnSpPr>
            <a:cxnSpLocks/>
          </p:cNvCxnSpPr>
          <p:nvPr/>
        </p:nvCxnSpPr>
        <p:spPr>
          <a:xfrm>
            <a:off x="4799349" y="2568508"/>
            <a:ext cx="0" cy="12458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29E3703-8D96-6F74-C3C0-0AE05A8CA5EB}"/>
              </a:ext>
            </a:extLst>
          </p:cNvPr>
          <p:cNvCxnSpPr>
            <a:cxnSpLocks/>
          </p:cNvCxnSpPr>
          <p:nvPr/>
        </p:nvCxnSpPr>
        <p:spPr>
          <a:xfrm flipV="1">
            <a:off x="5180250" y="2555269"/>
            <a:ext cx="0" cy="12458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67822E3-0074-5FAC-F5B4-7DF24DA7217E}"/>
              </a:ext>
            </a:extLst>
          </p:cNvPr>
          <p:cNvCxnSpPr>
            <a:cxnSpLocks/>
          </p:cNvCxnSpPr>
          <p:nvPr/>
        </p:nvCxnSpPr>
        <p:spPr>
          <a:xfrm>
            <a:off x="1606933" y="1973985"/>
            <a:ext cx="198627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B9BC7E3-37F0-5E76-98B6-902A5D2B1B41}"/>
              </a:ext>
            </a:extLst>
          </p:cNvPr>
          <p:cNvSpPr txBox="1"/>
          <p:nvPr/>
        </p:nvSpPr>
        <p:spPr>
          <a:xfrm>
            <a:off x="1860295" y="1589535"/>
            <a:ext cx="1525983" cy="369236"/>
          </a:xfrm>
          <a:prstGeom prst="rect">
            <a:avLst/>
          </a:prstGeom>
          <a:noFill/>
        </p:spPr>
        <p:txBody>
          <a:bodyPr wrap="none" rtlCol="0">
            <a:spAutoFit/>
          </a:bodyPr>
          <a:lstStyle/>
          <a:p>
            <a:pPr defTabSz="914126"/>
            <a:r>
              <a:rPr lang="en-US" sz="1799" dirty="0">
                <a:solidFill>
                  <a:srgbClr val="0D2441"/>
                </a:solidFill>
                <a:latin typeface="Arial" panose="020B0604020202020204" pitchFamily="34" charset="0"/>
              </a:rPr>
              <a:t>①</a:t>
            </a:r>
            <a:r>
              <a:rPr lang="en-US" sz="1799" dirty="0">
                <a:solidFill>
                  <a:srgbClr val="0D2441"/>
                </a:solidFill>
                <a:latin typeface="Arial" panose="020B0604020202020204"/>
              </a:rPr>
              <a:t>  Message</a:t>
            </a:r>
          </a:p>
        </p:txBody>
      </p:sp>
      <p:sp>
        <p:nvSpPr>
          <p:cNvPr id="17" name="TextBox 16">
            <a:extLst>
              <a:ext uri="{FF2B5EF4-FFF2-40B4-BE49-F238E27FC236}">
                <a16:creationId xmlns:a16="http://schemas.microsoft.com/office/drawing/2014/main" id="{D10ADB4A-5CDA-3BE9-2DB3-B40347FA0BA1}"/>
              </a:ext>
            </a:extLst>
          </p:cNvPr>
          <p:cNvSpPr txBox="1"/>
          <p:nvPr/>
        </p:nvSpPr>
        <p:spPr>
          <a:xfrm>
            <a:off x="5155318" y="2783485"/>
            <a:ext cx="3453039" cy="923090"/>
          </a:xfrm>
          <a:prstGeom prst="rect">
            <a:avLst/>
          </a:prstGeom>
          <a:noFill/>
        </p:spPr>
        <p:txBody>
          <a:bodyPr wrap="square" rtlCol="0">
            <a:spAutoFit/>
          </a:bodyPr>
          <a:lstStyle/>
          <a:p>
            <a:pPr defTabSz="914126"/>
            <a:r>
              <a:rPr lang="en-US" sz="1799" dirty="0">
                <a:solidFill>
                  <a:srgbClr val="0D2441"/>
                </a:solidFill>
                <a:latin typeface="Arial" panose="020B0604020202020204"/>
              </a:rPr>
              <a:t>Response:</a:t>
            </a:r>
          </a:p>
          <a:p>
            <a:pPr defTabSz="914126"/>
            <a:r>
              <a:rPr lang="en-US" sz="1799" dirty="0">
                <a:solidFill>
                  <a:srgbClr val="0D2441"/>
                </a:solidFill>
                <a:latin typeface="Arial" panose="020B0604020202020204"/>
              </a:rPr>
              <a:t>     </a:t>
            </a:r>
            <a:r>
              <a:rPr lang="en-US" sz="1799" dirty="0">
                <a:solidFill>
                  <a:srgbClr val="0D2441"/>
                </a:solidFill>
                <a:latin typeface="Arial" panose="020B0604020202020204" pitchFamily="34" charset="0"/>
              </a:rPr>
              <a:t>③ </a:t>
            </a:r>
            <a:r>
              <a:rPr lang="en-US" sz="1799" dirty="0">
                <a:solidFill>
                  <a:srgbClr val="0D2441"/>
                </a:solidFill>
                <a:latin typeface="Arial" panose="020B0604020202020204"/>
              </a:rPr>
              <a:t>Request to run a tool</a:t>
            </a:r>
          </a:p>
          <a:p>
            <a:pPr defTabSz="914126"/>
            <a:r>
              <a:rPr lang="en-US" sz="1799" dirty="0">
                <a:solidFill>
                  <a:srgbClr val="0D2441"/>
                </a:solidFill>
                <a:latin typeface="Arial" panose="020B0604020202020204"/>
              </a:rPr>
              <a:t>     ⑦ Normal text response</a:t>
            </a:r>
          </a:p>
        </p:txBody>
      </p:sp>
      <p:sp>
        <p:nvSpPr>
          <p:cNvPr id="18" name="TextBox 17">
            <a:extLst>
              <a:ext uri="{FF2B5EF4-FFF2-40B4-BE49-F238E27FC236}">
                <a16:creationId xmlns:a16="http://schemas.microsoft.com/office/drawing/2014/main" id="{D4893070-6B1E-2103-DCE6-5F48AD925248}"/>
              </a:ext>
            </a:extLst>
          </p:cNvPr>
          <p:cNvSpPr txBox="1"/>
          <p:nvPr/>
        </p:nvSpPr>
        <p:spPr>
          <a:xfrm>
            <a:off x="1860295" y="2290069"/>
            <a:ext cx="1564444" cy="369236"/>
          </a:xfrm>
          <a:prstGeom prst="rect">
            <a:avLst/>
          </a:prstGeom>
          <a:noFill/>
        </p:spPr>
        <p:txBody>
          <a:bodyPr wrap="none" rtlCol="0">
            <a:spAutoFit/>
          </a:bodyPr>
          <a:lstStyle/>
          <a:p>
            <a:pPr defTabSz="914126"/>
            <a:r>
              <a:rPr lang="en-US" sz="1799" dirty="0">
                <a:solidFill>
                  <a:srgbClr val="0D2441"/>
                </a:solidFill>
                <a:latin typeface="Arial" panose="020B0604020202020204"/>
              </a:rPr>
              <a:t>⑧ Response</a:t>
            </a:r>
          </a:p>
        </p:txBody>
      </p:sp>
      <p:pic>
        <p:nvPicPr>
          <p:cNvPr id="20" name="Graphic 19">
            <a:extLst>
              <a:ext uri="{FF2B5EF4-FFF2-40B4-BE49-F238E27FC236}">
                <a16:creationId xmlns:a16="http://schemas.microsoft.com/office/drawing/2014/main" id="{8490282B-8516-F12C-DFF3-0B0ECCCDB1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8617" y="4420095"/>
            <a:ext cx="1666441" cy="1904504"/>
          </a:xfrm>
          <a:prstGeom prst="rect">
            <a:avLst/>
          </a:prstGeom>
        </p:spPr>
      </p:pic>
      <p:cxnSp>
        <p:nvCxnSpPr>
          <p:cNvPr id="21" name="Straight Arrow Connector 20">
            <a:extLst>
              <a:ext uri="{FF2B5EF4-FFF2-40B4-BE49-F238E27FC236}">
                <a16:creationId xmlns:a16="http://schemas.microsoft.com/office/drawing/2014/main" id="{E4526DA6-8C5C-599B-A0DB-D80BED9D000A}"/>
              </a:ext>
            </a:extLst>
          </p:cNvPr>
          <p:cNvCxnSpPr>
            <a:cxnSpLocks/>
          </p:cNvCxnSpPr>
          <p:nvPr/>
        </p:nvCxnSpPr>
        <p:spPr>
          <a:xfrm flipH="1">
            <a:off x="1601341" y="2228853"/>
            <a:ext cx="197788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25" name="Table 24">
            <a:extLst>
              <a:ext uri="{FF2B5EF4-FFF2-40B4-BE49-F238E27FC236}">
                <a16:creationId xmlns:a16="http://schemas.microsoft.com/office/drawing/2014/main" id="{9A307F21-B890-C110-8183-7D0AB4666D96}"/>
              </a:ext>
            </a:extLst>
          </p:cNvPr>
          <p:cNvGraphicFramePr>
            <a:graphicFrameLocks noGrp="1"/>
          </p:cNvGraphicFramePr>
          <p:nvPr/>
        </p:nvGraphicFramePr>
        <p:xfrm>
          <a:off x="219559" y="3498315"/>
          <a:ext cx="3131517" cy="2011268"/>
        </p:xfrm>
        <a:graphic>
          <a:graphicData uri="http://schemas.openxmlformats.org/drawingml/2006/table">
            <a:tbl>
              <a:tblPr firstRow="1" bandRow="1">
                <a:tableStyleId>{5940675A-B579-460E-94D1-54222C63F5DA}</a:tableStyleId>
              </a:tblPr>
              <a:tblGrid>
                <a:gridCol w="3131517">
                  <a:extLst>
                    <a:ext uri="{9D8B030D-6E8A-4147-A177-3AD203B41FA5}">
                      <a16:colId xmlns:a16="http://schemas.microsoft.com/office/drawing/2014/main" val="3287870623"/>
                    </a:ext>
                  </a:extLst>
                </a:gridCol>
              </a:tblGrid>
              <a:tr h="350429">
                <a:tc>
                  <a:txBody>
                    <a:bodyPr/>
                    <a:lstStyle/>
                    <a:p>
                      <a:r>
                        <a:rPr lang="en-US" sz="1400" dirty="0"/>
                        <a:t>General Instructions (system prompt)</a:t>
                      </a:r>
                    </a:p>
                  </a:txBody>
                  <a:tcPr marL="91416" marR="91416" marT="45708" marB="45708"/>
                </a:tc>
                <a:extLst>
                  <a:ext uri="{0D108BD9-81ED-4DB2-BD59-A6C34878D82A}">
                    <a16:rowId xmlns:a16="http://schemas.microsoft.com/office/drawing/2014/main" val="3669862300"/>
                  </a:ext>
                </a:extLst>
              </a:tr>
              <a:tr h="350429">
                <a:tc>
                  <a:txBody>
                    <a:bodyPr/>
                    <a:lstStyle/>
                    <a:p>
                      <a:r>
                        <a:rPr lang="en-US" sz="1400" dirty="0"/>
                        <a:t>Message (user input)</a:t>
                      </a:r>
                    </a:p>
                  </a:txBody>
                  <a:tcPr marL="91416" marR="91416" marT="45708" marB="45708"/>
                </a:tc>
                <a:extLst>
                  <a:ext uri="{0D108BD9-81ED-4DB2-BD59-A6C34878D82A}">
                    <a16:rowId xmlns:a16="http://schemas.microsoft.com/office/drawing/2014/main" val="1078674610"/>
                  </a:ext>
                </a:extLst>
              </a:tr>
              <a:tr h="350429">
                <a:tc>
                  <a:txBody>
                    <a:bodyPr/>
                    <a:lstStyle/>
                    <a:p>
                      <a:r>
                        <a:rPr lang="en-US" sz="1400" dirty="0"/>
                        <a:t>Chat History </a:t>
                      </a:r>
                    </a:p>
                  </a:txBody>
                  <a:tcPr marL="91416" marR="91416" marT="45708" marB="45708"/>
                </a:tc>
                <a:extLst>
                  <a:ext uri="{0D108BD9-81ED-4DB2-BD59-A6C34878D82A}">
                    <a16:rowId xmlns:a16="http://schemas.microsoft.com/office/drawing/2014/main" val="930583478"/>
                  </a:ext>
                </a:extLst>
              </a:tr>
              <a:tr h="350429">
                <a:tc>
                  <a:txBody>
                    <a:bodyPr/>
                    <a:lstStyle/>
                    <a:p>
                      <a:r>
                        <a:rPr lang="en-US" sz="1400" dirty="0"/>
                        <a:t>Retrieved Information (e.g., RAG)</a:t>
                      </a:r>
                    </a:p>
                  </a:txBody>
                  <a:tcPr marL="91416" marR="91416" marT="45708" marB="45708"/>
                </a:tc>
                <a:extLst>
                  <a:ext uri="{0D108BD9-81ED-4DB2-BD59-A6C34878D82A}">
                    <a16:rowId xmlns:a16="http://schemas.microsoft.com/office/drawing/2014/main" val="1641729968"/>
                  </a:ext>
                </a:extLst>
              </a:tr>
              <a:tr h="304721">
                <a:tc>
                  <a:txBody>
                    <a:bodyPr/>
                    <a:lstStyle/>
                    <a:p>
                      <a:r>
                        <a:rPr lang="en-US" sz="1400" i="1" dirty="0"/>
                        <a:t>Tool Descriptions</a:t>
                      </a:r>
                    </a:p>
                  </a:txBody>
                  <a:tcPr marL="91416" marR="91416" marT="45708" marB="45708">
                    <a:solidFill>
                      <a:schemeClr val="accent5">
                        <a:lumMod val="20000"/>
                        <a:lumOff val="80000"/>
                      </a:schemeClr>
                    </a:solidFill>
                  </a:tcPr>
                </a:tc>
                <a:extLst>
                  <a:ext uri="{0D108BD9-81ED-4DB2-BD59-A6C34878D82A}">
                    <a16:rowId xmlns:a16="http://schemas.microsoft.com/office/drawing/2014/main" val="103363099"/>
                  </a:ext>
                </a:extLst>
              </a:tr>
              <a:tr h="304721">
                <a:tc>
                  <a:txBody>
                    <a:bodyPr/>
                    <a:lstStyle/>
                    <a:p>
                      <a:r>
                        <a:rPr lang="en-US" sz="1400" i="1" dirty="0"/>
                        <a:t>Result of tool call(s)</a:t>
                      </a:r>
                    </a:p>
                  </a:txBody>
                  <a:tcPr marL="91416" marR="91416" marT="45708" marB="45708">
                    <a:solidFill>
                      <a:schemeClr val="accent5">
                        <a:lumMod val="20000"/>
                        <a:lumOff val="80000"/>
                      </a:schemeClr>
                    </a:solidFill>
                  </a:tcPr>
                </a:tc>
                <a:extLst>
                  <a:ext uri="{0D108BD9-81ED-4DB2-BD59-A6C34878D82A}">
                    <a16:rowId xmlns:a16="http://schemas.microsoft.com/office/drawing/2014/main" val="2698088084"/>
                  </a:ext>
                </a:extLst>
              </a:tr>
            </a:tbl>
          </a:graphicData>
        </a:graphic>
      </p:graphicFrame>
      <p:cxnSp>
        <p:nvCxnSpPr>
          <p:cNvPr id="27" name="Connector: Curved 26">
            <a:extLst>
              <a:ext uri="{FF2B5EF4-FFF2-40B4-BE49-F238E27FC236}">
                <a16:creationId xmlns:a16="http://schemas.microsoft.com/office/drawing/2014/main" id="{99AD9A04-66D2-3E91-D5A0-A7F37F594253}"/>
              </a:ext>
            </a:extLst>
          </p:cNvPr>
          <p:cNvCxnSpPr>
            <a:cxnSpLocks/>
            <a:stCxn id="25" idx="0"/>
            <a:endCxn id="9" idx="1"/>
          </p:cNvCxnSpPr>
          <p:nvPr/>
        </p:nvCxnSpPr>
        <p:spPr>
          <a:xfrm rot="5400000" flipH="1" flipV="1">
            <a:off x="2209097" y="2736385"/>
            <a:ext cx="338151" cy="1185711"/>
          </a:xfrm>
          <a:prstGeom prst="curvedConnector2">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5BA8A2D-BE1D-9CCA-EDA5-2CA5331CAFA6}"/>
              </a:ext>
            </a:extLst>
          </p:cNvPr>
          <p:cNvSpPr txBox="1"/>
          <p:nvPr/>
        </p:nvSpPr>
        <p:spPr>
          <a:xfrm>
            <a:off x="8478977" y="1386069"/>
            <a:ext cx="3199567" cy="1661560"/>
          </a:xfrm>
          <a:prstGeom prst="rect">
            <a:avLst/>
          </a:prstGeom>
          <a:solidFill>
            <a:schemeClr val="accent5">
              <a:lumMod val="20000"/>
              <a:lumOff val="80000"/>
            </a:schemeClr>
          </a:solidFill>
          <a:ln w="19050">
            <a:solidFill>
              <a:schemeClr val="tx1"/>
            </a:solidFill>
          </a:ln>
        </p:spPr>
        <p:txBody>
          <a:bodyPr wrap="square" rtlCol="0">
            <a:spAutoFit/>
          </a:bodyPr>
          <a:lstStyle/>
          <a:p>
            <a:pPr defTabSz="914126"/>
            <a:r>
              <a:rPr lang="en-US" sz="1799" dirty="0">
                <a:solidFill>
                  <a:srgbClr val="0D2441"/>
                </a:solidFill>
                <a:latin typeface="Arial" panose="020B0604020202020204"/>
              </a:rPr>
              <a:t>MCP Server:</a:t>
            </a:r>
          </a:p>
          <a:p>
            <a:pPr marL="285664" indent="-285664" defTabSz="914126">
              <a:buFont typeface="Arial" panose="020B0604020202020204" pitchFamily="34" charset="0"/>
              <a:buChar char="•"/>
            </a:pPr>
            <a:r>
              <a:rPr lang="en-US" sz="1400" dirty="0">
                <a:solidFill>
                  <a:srgbClr val="0D2441"/>
                </a:solidFill>
                <a:latin typeface="Arial" panose="020B0604020202020204"/>
              </a:rPr>
              <a:t>Endpoint</a:t>
            </a:r>
          </a:p>
          <a:p>
            <a:pPr marL="285664" indent="-285664" defTabSz="914126">
              <a:buFont typeface="Arial" panose="020B0604020202020204" pitchFamily="34" charset="0"/>
              <a:buChar char="•"/>
            </a:pPr>
            <a:r>
              <a:rPr lang="en-US" sz="1400" dirty="0">
                <a:solidFill>
                  <a:srgbClr val="0D2441"/>
                </a:solidFill>
                <a:latin typeface="Arial" panose="020B0604020202020204"/>
              </a:rPr>
              <a:t>Connection method (</a:t>
            </a:r>
            <a:r>
              <a:rPr lang="en-US" sz="1400" dirty="0" err="1">
                <a:solidFill>
                  <a:srgbClr val="0D2441"/>
                </a:solidFill>
                <a:latin typeface="Arial" panose="020B0604020202020204"/>
              </a:rPr>
              <a:t>stdio</a:t>
            </a:r>
            <a:r>
              <a:rPr lang="en-US" sz="1400" dirty="0">
                <a:solidFill>
                  <a:srgbClr val="0D2441"/>
                </a:solidFill>
                <a:latin typeface="Arial" panose="020B0604020202020204"/>
              </a:rPr>
              <a:t>, SSE)</a:t>
            </a:r>
          </a:p>
          <a:p>
            <a:pPr marL="285664" indent="-285664" defTabSz="914126">
              <a:buFont typeface="Arial" panose="020B0604020202020204" pitchFamily="34" charset="0"/>
              <a:buChar char="•"/>
            </a:pPr>
            <a:r>
              <a:rPr lang="en-US" sz="1400" dirty="0">
                <a:solidFill>
                  <a:srgbClr val="0D2441"/>
                </a:solidFill>
                <a:latin typeface="Arial" panose="020B0604020202020204"/>
              </a:rPr>
              <a:t>Tools</a:t>
            </a:r>
          </a:p>
          <a:p>
            <a:pPr marL="742727" lvl="1" indent="-285664" defTabSz="914126">
              <a:buFont typeface="Arial" panose="020B0604020202020204" pitchFamily="34" charset="0"/>
              <a:buChar char="•"/>
            </a:pPr>
            <a:r>
              <a:rPr lang="en-US" sz="1400" dirty="0">
                <a:solidFill>
                  <a:srgbClr val="0D2441"/>
                </a:solidFill>
                <a:latin typeface="Arial" panose="020B0604020202020204"/>
              </a:rPr>
              <a:t>Name</a:t>
            </a:r>
          </a:p>
          <a:p>
            <a:pPr marL="742727" lvl="1" indent="-285664" defTabSz="914126">
              <a:buFont typeface="Arial" panose="020B0604020202020204" pitchFamily="34" charset="0"/>
              <a:buChar char="•"/>
            </a:pPr>
            <a:r>
              <a:rPr lang="en-US" sz="1400" dirty="0">
                <a:solidFill>
                  <a:srgbClr val="0D2441"/>
                </a:solidFill>
                <a:latin typeface="Arial" panose="020B0604020202020204"/>
              </a:rPr>
              <a:t>Description</a:t>
            </a:r>
          </a:p>
          <a:p>
            <a:pPr marL="742727" lvl="1" indent="-285664" defTabSz="914126">
              <a:buFont typeface="Arial" panose="020B0604020202020204" pitchFamily="34" charset="0"/>
              <a:buChar char="•"/>
            </a:pPr>
            <a:r>
              <a:rPr lang="en-US" sz="1400" dirty="0">
                <a:solidFill>
                  <a:srgbClr val="0D2441"/>
                </a:solidFill>
                <a:latin typeface="Arial" panose="020B0604020202020204"/>
              </a:rPr>
              <a:t>Input Schema</a:t>
            </a:r>
          </a:p>
        </p:txBody>
      </p:sp>
      <p:cxnSp>
        <p:nvCxnSpPr>
          <p:cNvPr id="8" name="Straight Arrow Connector 7">
            <a:extLst>
              <a:ext uri="{FF2B5EF4-FFF2-40B4-BE49-F238E27FC236}">
                <a16:creationId xmlns:a16="http://schemas.microsoft.com/office/drawing/2014/main" id="{DA131130-F171-44EF-D386-4684334F44AF}"/>
              </a:ext>
            </a:extLst>
          </p:cNvPr>
          <p:cNvCxnSpPr>
            <a:cxnSpLocks/>
          </p:cNvCxnSpPr>
          <p:nvPr/>
        </p:nvCxnSpPr>
        <p:spPr>
          <a:xfrm>
            <a:off x="6288604" y="2001911"/>
            <a:ext cx="219037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3894DBB-7483-5334-51D1-F6ECA6ED9B6B}"/>
              </a:ext>
            </a:extLst>
          </p:cNvPr>
          <p:cNvCxnSpPr>
            <a:cxnSpLocks/>
          </p:cNvCxnSpPr>
          <p:nvPr/>
        </p:nvCxnSpPr>
        <p:spPr>
          <a:xfrm flipH="1">
            <a:off x="6288604" y="2228853"/>
            <a:ext cx="2190373"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14AC69C-7D3C-0652-506A-C28CCD51D0B0}"/>
              </a:ext>
            </a:extLst>
          </p:cNvPr>
          <p:cNvSpPr txBox="1"/>
          <p:nvPr/>
        </p:nvSpPr>
        <p:spPr>
          <a:xfrm>
            <a:off x="6611149" y="1538117"/>
            <a:ext cx="1308030" cy="369236"/>
          </a:xfrm>
          <a:prstGeom prst="rect">
            <a:avLst/>
          </a:prstGeom>
          <a:noFill/>
        </p:spPr>
        <p:txBody>
          <a:bodyPr wrap="none" rtlCol="0">
            <a:spAutoFit/>
          </a:bodyPr>
          <a:lstStyle/>
          <a:p>
            <a:pPr defTabSz="914126"/>
            <a:r>
              <a:rPr lang="en-US" sz="1799">
                <a:solidFill>
                  <a:srgbClr val="0D2441"/>
                </a:solidFill>
                <a:latin typeface="Arial" panose="020B0604020202020204" pitchFamily="34" charset="0"/>
              </a:rPr>
              <a:t>④</a:t>
            </a:r>
            <a:r>
              <a:rPr lang="en-US" sz="1799">
                <a:solidFill>
                  <a:srgbClr val="0D2441"/>
                </a:solidFill>
                <a:latin typeface="Arial" panose="020B0604020202020204"/>
              </a:rPr>
              <a:t> call tool</a:t>
            </a:r>
            <a:endParaRPr lang="en-US" sz="1799" dirty="0">
              <a:solidFill>
                <a:srgbClr val="0D2441"/>
              </a:solidFill>
              <a:latin typeface="Arial" panose="020B0604020202020204"/>
            </a:endParaRPr>
          </a:p>
        </p:txBody>
      </p:sp>
      <p:sp>
        <p:nvSpPr>
          <p:cNvPr id="33" name="Cylinder 32">
            <a:extLst>
              <a:ext uri="{FF2B5EF4-FFF2-40B4-BE49-F238E27FC236}">
                <a16:creationId xmlns:a16="http://schemas.microsoft.com/office/drawing/2014/main" id="{4436D3DE-620F-6EF0-E9F4-CC1FED6310F9}"/>
              </a:ext>
            </a:extLst>
          </p:cNvPr>
          <p:cNvSpPr/>
          <p:nvPr/>
        </p:nvSpPr>
        <p:spPr>
          <a:xfrm>
            <a:off x="9382864" y="3538674"/>
            <a:ext cx="1391792" cy="1139073"/>
          </a:xfrm>
          <a:prstGeom prst="can">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r>
              <a:rPr lang="en-US" sz="1799" dirty="0">
                <a:solidFill>
                  <a:srgbClr val="0D2441"/>
                </a:solidFill>
                <a:latin typeface="Arial" panose="020B0604020202020204"/>
              </a:rPr>
              <a:t>Local Data Sources</a:t>
            </a:r>
          </a:p>
        </p:txBody>
      </p:sp>
      <p:cxnSp>
        <p:nvCxnSpPr>
          <p:cNvPr id="34" name="Straight Arrow Connector 33">
            <a:extLst>
              <a:ext uri="{FF2B5EF4-FFF2-40B4-BE49-F238E27FC236}">
                <a16:creationId xmlns:a16="http://schemas.microsoft.com/office/drawing/2014/main" id="{BA753F64-C9F6-9CEC-8C16-979E8EDE7CB5}"/>
              </a:ext>
            </a:extLst>
          </p:cNvPr>
          <p:cNvCxnSpPr>
            <a:cxnSpLocks/>
            <a:stCxn id="3" idx="2"/>
            <a:endCxn id="33" idx="1"/>
          </p:cNvCxnSpPr>
          <p:nvPr/>
        </p:nvCxnSpPr>
        <p:spPr>
          <a:xfrm>
            <a:off x="10078760" y="3047629"/>
            <a:ext cx="0" cy="491045"/>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7E0026E-4079-328B-1DA2-F06BFF4E1579}"/>
              </a:ext>
            </a:extLst>
          </p:cNvPr>
          <p:cNvSpPr txBox="1"/>
          <p:nvPr/>
        </p:nvSpPr>
        <p:spPr>
          <a:xfrm>
            <a:off x="6633164" y="2251638"/>
            <a:ext cx="1591424" cy="369236"/>
          </a:xfrm>
          <a:prstGeom prst="rect">
            <a:avLst/>
          </a:prstGeom>
          <a:noFill/>
        </p:spPr>
        <p:txBody>
          <a:bodyPr wrap="square">
            <a:spAutoFit/>
          </a:bodyPr>
          <a:lstStyle/>
          <a:p>
            <a:pPr defTabSz="914126"/>
            <a:r>
              <a:rPr lang="en-US" sz="1799" dirty="0">
                <a:solidFill>
                  <a:srgbClr val="0D2441"/>
                </a:solidFill>
                <a:latin typeface="Arial" panose="020B0604020202020204"/>
              </a:rPr>
              <a:t>⑤ tool result</a:t>
            </a:r>
          </a:p>
        </p:txBody>
      </p:sp>
      <p:sp>
        <p:nvSpPr>
          <p:cNvPr id="44" name="TextBox 43">
            <a:extLst>
              <a:ext uri="{FF2B5EF4-FFF2-40B4-BE49-F238E27FC236}">
                <a16:creationId xmlns:a16="http://schemas.microsoft.com/office/drawing/2014/main" id="{1EBABADD-1F94-228E-115C-030332B65097}"/>
              </a:ext>
            </a:extLst>
          </p:cNvPr>
          <p:cNvSpPr txBox="1"/>
          <p:nvPr/>
        </p:nvSpPr>
        <p:spPr>
          <a:xfrm>
            <a:off x="8505294" y="4952603"/>
            <a:ext cx="3127373" cy="646163"/>
          </a:xfrm>
          <a:prstGeom prst="rect">
            <a:avLst/>
          </a:prstGeom>
          <a:noFill/>
        </p:spPr>
        <p:txBody>
          <a:bodyPr wrap="square" rtlCol="0">
            <a:spAutoFit/>
          </a:bodyPr>
          <a:lstStyle/>
          <a:p>
            <a:pPr defTabSz="914126"/>
            <a:r>
              <a:rPr lang="en-US" sz="1799" i="1" dirty="0">
                <a:solidFill>
                  <a:srgbClr val="0D2441"/>
                </a:solidFill>
                <a:latin typeface="Arial" panose="020B0604020202020204"/>
              </a:rPr>
              <a:t>Use of tool, private data is hidden from the other agent</a:t>
            </a:r>
          </a:p>
        </p:txBody>
      </p:sp>
      <p:grpSp>
        <p:nvGrpSpPr>
          <p:cNvPr id="12" name="Group 11">
            <a:extLst>
              <a:ext uri="{FF2B5EF4-FFF2-40B4-BE49-F238E27FC236}">
                <a16:creationId xmlns:a16="http://schemas.microsoft.com/office/drawing/2014/main" id="{192C3805-87EA-4C13-364F-29173AC2EFA9}"/>
              </a:ext>
            </a:extLst>
          </p:cNvPr>
          <p:cNvGrpSpPr/>
          <p:nvPr/>
        </p:nvGrpSpPr>
        <p:grpSpPr>
          <a:xfrm>
            <a:off x="3587618" y="1698933"/>
            <a:ext cx="2720720" cy="914162"/>
            <a:chOff x="3588552" y="1698482"/>
            <a:chExt cx="2721429" cy="914400"/>
          </a:xfrm>
        </p:grpSpPr>
        <p:sp>
          <p:nvSpPr>
            <p:cNvPr id="6" name="Rectangle 5">
              <a:extLst>
                <a:ext uri="{FF2B5EF4-FFF2-40B4-BE49-F238E27FC236}">
                  <a16:creationId xmlns:a16="http://schemas.microsoft.com/office/drawing/2014/main" id="{4D427C9A-E4C3-0199-3967-D1764C6F43F9}"/>
                </a:ext>
              </a:extLst>
            </p:cNvPr>
            <p:cNvSpPr/>
            <p:nvPr/>
          </p:nvSpPr>
          <p:spPr>
            <a:xfrm>
              <a:off x="3588552" y="1704684"/>
              <a:ext cx="2721429" cy="8636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126"/>
              <a:r>
                <a:rPr lang="en-US" sz="1799" dirty="0">
                  <a:solidFill>
                    <a:srgbClr val="FFFFFF"/>
                  </a:solidFill>
                  <a:latin typeface="Arial" panose="020B0604020202020204"/>
                </a:rPr>
                <a:t>    Host Process</a:t>
              </a:r>
            </a:p>
          </p:txBody>
        </p:sp>
        <p:pic>
          <p:nvPicPr>
            <p:cNvPr id="31" name="Graphic 30" descr="Arrow circle with solid fill">
              <a:extLst>
                <a:ext uri="{FF2B5EF4-FFF2-40B4-BE49-F238E27FC236}">
                  <a16:creationId xmlns:a16="http://schemas.microsoft.com/office/drawing/2014/main" id="{BDF34023-1654-7A44-EDB6-5809465B85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25124" y="1698482"/>
              <a:ext cx="914400" cy="914400"/>
            </a:xfrm>
            <a:prstGeom prst="rect">
              <a:avLst/>
            </a:prstGeom>
          </p:spPr>
        </p:pic>
        <p:sp>
          <p:nvSpPr>
            <p:cNvPr id="5" name="TextBox 4">
              <a:extLst>
                <a:ext uri="{FF2B5EF4-FFF2-40B4-BE49-F238E27FC236}">
                  <a16:creationId xmlns:a16="http://schemas.microsoft.com/office/drawing/2014/main" id="{AEEBE686-886B-E8A0-649A-DF01EE5E1F30}"/>
                </a:ext>
              </a:extLst>
            </p:cNvPr>
            <p:cNvSpPr txBox="1"/>
            <p:nvPr/>
          </p:nvSpPr>
          <p:spPr>
            <a:xfrm>
              <a:off x="5562600" y="2014152"/>
              <a:ext cx="473206" cy="276999"/>
            </a:xfrm>
            <a:prstGeom prst="rect">
              <a:avLst/>
            </a:prstGeom>
            <a:noFill/>
          </p:spPr>
          <p:txBody>
            <a:bodyPr wrap="none" rtlCol="0">
              <a:spAutoFit/>
            </a:bodyPr>
            <a:lstStyle/>
            <a:p>
              <a:pPr defTabSz="914126"/>
              <a:r>
                <a:rPr lang="en-US" sz="1200">
                  <a:solidFill>
                    <a:srgbClr val="0D2441"/>
                  </a:solidFill>
                  <a:latin typeface="Arial" panose="020B0604020202020204"/>
                </a:rPr>
                <a:t>loop</a:t>
              </a:r>
            </a:p>
          </p:txBody>
        </p:sp>
      </p:grpSp>
    </p:spTree>
    <p:extLst>
      <p:ext uri="{BB962C8B-B14F-4D97-AF65-F5344CB8AC3E}">
        <p14:creationId xmlns:p14="http://schemas.microsoft.com/office/powerpoint/2010/main" val="28132113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E576DC84-42DE-71F8-60CC-36682BC3BF97}"/>
              </a:ext>
            </a:extLst>
          </p:cNvPr>
          <p:cNvSpPr/>
          <p:nvPr/>
        </p:nvSpPr>
        <p:spPr>
          <a:xfrm>
            <a:off x="3617913" y="3276605"/>
            <a:ext cx="4953000" cy="749396"/>
          </a:xfrm>
          <a:prstGeom prst="roundRect">
            <a:avLst>
              <a:gd name="adj" fmla="val 50000"/>
            </a:avLst>
          </a:prstGeom>
          <a:gradFill>
            <a:gsLst>
              <a:gs pos="25000">
                <a:srgbClr val="0F34BA"/>
              </a:gs>
              <a:gs pos="0">
                <a:srgbClr val="246DF7"/>
              </a:gs>
            </a:gsLst>
            <a:lin ang="1800000" scaled="0"/>
          </a:gradFill>
          <a:ln w="381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50000"/>
                  <a:lumOff val="50000"/>
                </a:schemeClr>
              </a:solidFill>
            </a:endParaRPr>
          </a:p>
        </p:txBody>
      </p:sp>
      <p:pic>
        <p:nvPicPr>
          <p:cNvPr id="8" name="Picture 4" descr="Free Social Media Icons Download | Logowik">
            <a:extLst>
              <a:ext uri="{FF2B5EF4-FFF2-40B4-BE49-F238E27FC236}">
                <a16:creationId xmlns:a16="http://schemas.microsoft.com/office/drawing/2014/main" id="{C8DEAF2B-D5A1-106B-FF75-67FE431CB11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Effect>
                      <a14:saturation sat="0"/>
                    </a14:imgEffect>
                    <a14:imgEffect>
                      <a14:brightnessContrast bright="100000" contrast="-40000"/>
                    </a14:imgEffect>
                  </a14:imgLayer>
                </a14:imgProps>
              </a:ext>
              <a:ext uri="{28A0092B-C50C-407E-A947-70E740481C1C}">
                <a14:useLocalDpi xmlns:a14="http://schemas.microsoft.com/office/drawing/2010/main" val="0"/>
              </a:ext>
            </a:extLst>
          </a:blip>
          <a:srcRect l="25612" t="16860" r="29371" b="21510"/>
          <a:stretch/>
        </p:blipFill>
        <p:spPr bwMode="auto">
          <a:xfrm>
            <a:off x="4136891" y="3377991"/>
            <a:ext cx="531590" cy="54343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C05B47-A247-A937-0A84-DBA54C5C2A9C}"/>
              </a:ext>
            </a:extLst>
          </p:cNvPr>
          <p:cNvSpPr txBox="1"/>
          <p:nvPr/>
        </p:nvSpPr>
        <p:spPr>
          <a:xfrm>
            <a:off x="4668482" y="3276605"/>
            <a:ext cx="3605724" cy="749396"/>
          </a:xfrm>
          <a:prstGeom prst="rect">
            <a:avLst/>
          </a:prstGeom>
          <a:noFill/>
        </p:spPr>
        <p:txBody>
          <a:bodyPr wrap="square" anchor="ctr" anchorCtr="0">
            <a:noAutofit/>
          </a:bodyPr>
          <a:lstStyle/>
          <a:p>
            <a:pPr algn="ctr"/>
            <a:r>
              <a:rPr lang="en-US" sz="2800" b="0" i="0">
                <a:solidFill>
                  <a:schemeClr val="bg1"/>
                </a:solidFill>
                <a:effectLst/>
                <a:latin typeface="Roboto" panose="02000000000000000000" pitchFamily="2" charset="0"/>
                <a:ea typeface="Roboto" panose="02000000000000000000" pitchFamily="2" charset="0"/>
              </a:rPr>
              <a:t>@HHS_TechPolicy</a:t>
            </a:r>
            <a:endParaRPr lang="en-US" sz="2800">
              <a:solidFill>
                <a:schemeClr val="bg1"/>
              </a:solidFill>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84D0EE38-FA1D-7B02-4F23-9F2FC6DE5676}"/>
              </a:ext>
            </a:extLst>
          </p:cNvPr>
          <p:cNvSpPr txBox="1"/>
          <p:nvPr/>
        </p:nvSpPr>
        <p:spPr>
          <a:xfrm>
            <a:off x="3571339" y="4621059"/>
            <a:ext cx="5001161" cy="749396"/>
          </a:xfrm>
          <a:prstGeom prst="rect">
            <a:avLst/>
          </a:prstGeom>
          <a:noFill/>
        </p:spPr>
        <p:txBody>
          <a:bodyPr wrap="square" anchor="ctr" anchorCtr="0">
            <a:noAutofit/>
          </a:bodyPr>
          <a:lstStyle/>
          <a:p>
            <a:pPr algn="ctr">
              <a:lnSpc>
                <a:spcPct val="130000"/>
              </a:lnSpc>
            </a:pPr>
            <a:r>
              <a:rPr lang="en-US" b="0" i="0">
                <a:solidFill>
                  <a:schemeClr val="tx2">
                    <a:lumMod val="25000"/>
                  </a:schemeClr>
                </a:solidFill>
                <a:effectLst/>
                <a:latin typeface="Roboto" panose="02000000000000000000" pitchFamily="2" charset="0"/>
                <a:ea typeface="Roboto" panose="02000000000000000000" pitchFamily="2" charset="0"/>
              </a:rPr>
              <a:t>Share your content on X and don't forget to use the hashtag </a:t>
            </a:r>
            <a:r>
              <a:rPr lang="en-US" b="1">
                <a:solidFill>
                  <a:schemeClr val="tx2">
                    <a:lumMod val="25000"/>
                  </a:schemeClr>
                </a:solidFill>
                <a:effectLst/>
                <a:latin typeface="Roboto" panose="02000000000000000000" pitchFamily="2" charset="0"/>
                <a:ea typeface="Roboto" panose="02000000000000000000" pitchFamily="2" charset="0"/>
              </a:rPr>
              <a:t>#ASTP2026</a:t>
            </a:r>
            <a:endParaRPr lang="en-US" spc="80">
              <a:solidFill>
                <a:schemeClr val="tx2">
                  <a:lumMod val="25000"/>
                </a:schemeClr>
              </a:solidFill>
              <a:latin typeface="Roboto" panose="02000000000000000000" pitchFamily="2" charset="0"/>
              <a:ea typeface="Roboto" panose="02000000000000000000" pitchFamily="2" charset="0"/>
              <a:cs typeface="Arial" panose="020B0604020202020204" pitchFamily="34" charset="0"/>
            </a:endParaRPr>
          </a:p>
        </p:txBody>
      </p:sp>
      <p:grpSp>
        <p:nvGrpSpPr>
          <p:cNvPr id="27" name="Graphic 5">
            <a:extLst>
              <a:ext uri="{FF2B5EF4-FFF2-40B4-BE49-F238E27FC236}">
                <a16:creationId xmlns:a16="http://schemas.microsoft.com/office/drawing/2014/main" id="{A63B5022-889C-99B2-9AEC-5837A2D31B5B}"/>
              </a:ext>
            </a:extLst>
          </p:cNvPr>
          <p:cNvGrpSpPr/>
          <p:nvPr/>
        </p:nvGrpSpPr>
        <p:grpSpPr>
          <a:xfrm>
            <a:off x="3571339" y="1487545"/>
            <a:ext cx="4994100" cy="935176"/>
            <a:chOff x="4608466" y="3149600"/>
            <a:chExt cx="2967961" cy="555769"/>
          </a:xfrm>
          <a:solidFill>
            <a:srgbClr val="0E34BB"/>
          </a:solidFill>
        </p:grpSpPr>
        <p:grpSp>
          <p:nvGrpSpPr>
            <p:cNvPr id="28" name="Graphic 5">
              <a:extLst>
                <a:ext uri="{FF2B5EF4-FFF2-40B4-BE49-F238E27FC236}">
                  <a16:creationId xmlns:a16="http://schemas.microsoft.com/office/drawing/2014/main" id="{D86B24B7-EEED-1AB3-3EA6-75F7F88B4214}"/>
                </a:ext>
              </a:extLst>
            </p:cNvPr>
            <p:cNvGrpSpPr/>
            <p:nvPr/>
          </p:nvGrpSpPr>
          <p:grpSpPr>
            <a:xfrm>
              <a:off x="4608466" y="3149600"/>
              <a:ext cx="640074" cy="555011"/>
              <a:chOff x="4608466" y="3149600"/>
              <a:chExt cx="640074" cy="555011"/>
            </a:xfrm>
            <a:grpFill/>
          </p:grpSpPr>
          <p:sp>
            <p:nvSpPr>
              <p:cNvPr id="43" name="Freeform 42">
                <a:extLst>
                  <a:ext uri="{FF2B5EF4-FFF2-40B4-BE49-F238E27FC236}">
                    <a16:creationId xmlns:a16="http://schemas.microsoft.com/office/drawing/2014/main" id="{806E70FD-7265-8D3E-C9ED-009EDCB6E48B}"/>
                  </a:ext>
                </a:extLst>
              </p:cNvPr>
              <p:cNvSpPr/>
              <p:nvPr/>
            </p:nvSpPr>
            <p:spPr>
              <a:xfrm>
                <a:off x="4608466" y="3150736"/>
                <a:ext cx="296750" cy="253543"/>
              </a:xfrm>
              <a:custGeom>
                <a:avLst/>
                <a:gdLst>
                  <a:gd name="csX0" fmla="*/ 296466 w 296750"/>
                  <a:gd name="csY0" fmla="*/ 253544 h 253543"/>
                  <a:gd name="csX1" fmla="*/ 46 w 296750"/>
                  <a:gd name="csY1" fmla="*/ 253544 h 253543"/>
                  <a:gd name="csX2" fmla="*/ 46 w 296750"/>
                  <a:gd name="csY2" fmla="*/ 180047 h 253543"/>
                  <a:gd name="csX3" fmla="*/ 27390 w 296750"/>
                  <a:gd name="csY3" fmla="*/ 127009 h 253543"/>
                  <a:gd name="csX4" fmla="*/ 85497 w 296750"/>
                  <a:gd name="csY4" fmla="*/ 116022 h 253543"/>
                  <a:gd name="csX5" fmla="*/ 181961 w 296750"/>
                  <a:gd name="csY5" fmla="*/ 108824 h 253543"/>
                  <a:gd name="csX6" fmla="*/ 212724 w 296750"/>
                  <a:gd name="csY6" fmla="*/ 103899 h 253543"/>
                  <a:gd name="csX7" fmla="*/ 225257 w 296750"/>
                  <a:gd name="csY7" fmla="*/ 79653 h 253543"/>
                  <a:gd name="csX8" fmla="*/ 215003 w 296750"/>
                  <a:gd name="csY8" fmla="*/ 55785 h 253543"/>
                  <a:gd name="csX9" fmla="*/ 148541 w 296750"/>
                  <a:gd name="csY9" fmla="*/ 51618 h 253543"/>
                  <a:gd name="csX10" fmla="*/ 85497 w 296750"/>
                  <a:gd name="csY10" fmla="*/ 56164 h 253543"/>
                  <a:gd name="csX11" fmla="*/ 69926 w 296750"/>
                  <a:gd name="csY11" fmla="*/ 86093 h 253543"/>
                  <a:gd name="csX12" fmla="*/ 69926 w 296750"/>
                  <a:gd name="csY12" fmla="*/ 92912 h 253543"/>
                  <a:gd name="csX13" fmla="*/ 46 w 296750"/>
                  <a:gd name="csY13" fmla="*/ 92912 h 253543"/>
                  <a:gd name="csX14" fmla="*/ 46 w 296750"/>
                  <a:gd name="csY14" fmla="*/ 72076 h 253543"/>
                  <a:gd name="csX15" fmla="*/ 4223 w 296750"/>
                  <a:gd name="csY15" fmla="*/ 36748 h 253543"/>
                  <a:gd name="csX16" fmla="*/ 56728 w 296750"/>
                  <a:gd name="csY16" fmla="*/ 3788 h 253543"/>
                  <a:gd name="csX17" fmla="*/ 152054 w 296750"/>
                  <a:gd name="csY17" fmla="*/ 0 h 253543"/>
                  <a:gd name="csX18" fmla="*/ 269786 w 296750"/>
                  <a:gd name="csY18" fmla="*/ 11744 h 253543"/>
                  <a:gd name="csX19" fmla="*/ 296751 w 296750"/>
                  <a:gd name="csY19" fmla="*/ 79179 h 253543"/>
                  <a:gd name="csX20" fmla="*/ 268267 w 296750"/>
                  <a:gd name="csY20" fmla="*/ 148887 h 253543"/>
                  <a:gd name="csX21" fmla="*/ 207502 w 296750"/>
                  <a:gd name="csY21" fmla="*/ 161010 h 253543"/>
                  <a:gd name="csX22" fmla="*/ 111797 w 296750"/>
                  <a:gd name="csY22" fmla="*/ 167451 h 253543"/>
                  <a:gd name="csX23" fmla="*/ 78755 w 296750"/>
                  <a:gd name="csY23" fmla="*/ 172754 h 253543"/>
                  <a:gd name="csX24" fmla="*/ 69641 w 296750"/>
                  <a:gd name="csY24" fmla="*/ 192833 h 253543"/>
                  <a:gd name="csX25" fmla="*/ 70020 w 296750"/>
                  <a:gd name="csY25" fmla="*/ 202305 h 253543"/>
                  <a:gd name="csX26" fmla="*/ 296466 w 296750"/>
                  <a:gd name="csY26" fmla="*/ 202305 h 253543"/>
                  <a:gd name="csX27" fmla="*/ 296466 w 296750"/>
                  <a:gd name="csY27" fmla="*/ 253449 h 2535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296750" h="253543">
                    <a:moveTo>
                      <a:pt x="296466" y="253544"/>
                    </a:moveTo>
                    <a:lnTo>
                      <a:pt x="46" y="253544"/>
                    </a:lnTo>
                    <a:lnTo>
                      <a:pt x="46" y="180047"/>
                    </a:lnTo>
                    <a:cubicBezTo>
                      <a:pt x="-714" y="154286"/>
                      <a:pt x="8021" y="137616"/>
                      <a:pt x="27390" y="127009"/>
                    </a:cubicBezTo>
                    <a:cubicBezTo>
                      <a:pt x="41442" y="120189"/>
                      <a:pt x="46759" y="119432"/>
                      <a:pt x="85497" y="116022"/>
                    </a:cubicBezTo>
                    <a:lnTo>
                      <a:pt x="181961" y="108824"/>
                    </a:lnTo>
                    <a:cubicBezTo>
                      <a:pt x="199811" y="107309"/>
                      <a:pt x="207027" y="106172"/>
                      <a:pt x="212724" y="103899"/>
                    </a:cubicBezTo>
                    <a:cubicBezTo>
                      <a:pt x="221079" y="100868"/>
                      <a:pt x="225257" y="92912"/>
                      <a:pt x="225257" y="79653"/>
                    </a:cubicBezTo>
                    <a:cubicBezTo>
                      <a:pt x="225257" y="67151"/>
                      <a:pt x="221459" y="58816"/>
                      <a:pt x="215003" y="55785"/>
                    </a:cubicBezTo>
                    <a:cubicBezTo>
                      <a:pt x="207027" y="51997"/>
                      <a:pt x="200571" y="51618"/>
                      <a:pt x="148541" y="51618"/>
                    </a:cubicBezTo>
                    <a:cubicBezTo>
                      <a:pt x="105625" y="51618"/>
                      <a:pt x="94611" y="52376"/>
                      <a:pt x="85497" y="56164"/>
                    </a:cubicBezTo>
                    <a:cubicBezTo>
                      <a:pt x="74103" y="60331"/>
                      <a:pt x="69926" y="68666"/>
                      <a:pt x="69926" y="86093"/>
                    </a:cubicBezTo>
                    <a:lnTo>
                      <a:pt x="69926" y="92912"/>
                    </a:lnTo>
                    <a:lnTo>
                      <a:pt x="46" y="92912"/>
                    </a:lnTo>
                    <a:lnTo>
                      <a:pt x="46" y="72076"/>
                    </a:lnTo>
                    <a:cubicBezTo>
                      <a:pt x="46" y="50766"/>
                      <a:pt x="425" y="47356"/>
                      <a:pt x="4223" y="36748"/>
                    </a:cubicBezTo>
                    <a:cubicBezTo>
                      <a:pt x="11154" y="17806"/>
                      <a:pt x="28624" y="6819"/>
                      <a:pt x="56728" y="3788"/>
                    </a:cubicBezTo>
                    <a:cubicBezTo>
                      <a:pt x="79515" y="1137"/>
                      <a:pt x="111417" y="0"/>
                      <a:pt x="152054" y="0"/>
                    </a:cubicBezTo>
                    <a:cubicBezTo>
                      <a:pt x="225731" y="0"/>
                      <a:pt x="251936" y="2652"/>
                      <a:pt x="269786" y="11744"/>
                    </a:cubicBezTo>
                    <a:cubicBezTo>
                      <a:pt x="289155" y="21594"/>
                      <a:pt x="296751" y="40158"/>
                      <a:pt x="296751" y="79179"/>
                    </a:cubicBezTo>
                    <a:cubicBezTo>
                      <a:pt x="296751" y="118200"/>
                      <a:pt x="289535" y="137143"/>
                      <a:pt x="268267" y="148887"/>
                    </a:cubicBezTo>
                    <a:cubicBezTo>
                      <a:pt x="256114" y="155706"/>
                      <a:pt x="239783" y="159116"/>
                      <a:pt x="207502" y="161010"/>
                    </a:cubicBezTo>
                    <a:lnTo>
                      <a:pt x="111797" y="167451"/>
                    </a:lnTo>
                    <a:cubicBezTo>
                      <a:pt x="85212" y="169724"/>
                      <a:pt x="83313" y="170103"/>
                      <a:pt x="78755" y="172754"/>
                    </a:cubicBezTo>
                    <a:cubicBezTo>
                      <a:pt x="72679" y="176922"/>
                      <a:pt x="69641" y="183362"/>
                      <a:pt x="69641" y="192833"/>
                    </a:cubicBezTo>
                    <a:cubicBezTo>
                      <a:pt x="69641" y="195106"/>
                      <a:pt x="69641" y="198895"/>
                      <a:pt x="70020" y="202305"/>
                    </a:cubicBezTo>
                    <a:lnTo>
                      <a:pt x="296466" y="202305"/>
                    </a:lnTo>
                    <a:lnTo>
                      <a:pt x="296466" y="253449"/>
                    </a:lnTo>
                    <a:close/>
                  </a:path>
                </a:pathLst>
              </a:custGeom>
              <a:grpFill/>
              <a:ln w="9495" cap="flat">
                <a:noFill/>
                <a:prstDash val="solid"/>
                <a:miter/>
              </a:ln>
            </p:spPr>
            <p:txBody>
              <a:bodyPr/>
              <a:lstStyle/>
              <a:p>
                <a:endParaRPr lang="en-US"/>
              </a:p>
            </p:txBody>
          </p:sp>
          <p:sp>
            <p:nvSpPr>
              <p:cNvPr id="44" name="Freeform 43">
                <a:extLst>
                  <a:ext uri="{FF2B5EF4-FFF2-40B4-BE49-F238E27FC236}">
                    <a16:creationId xmlns:a16="http://schemas.microsoft.com/office/drawing/2014/main" id="{B0D96414-7139-7A91-83DC-28883C5924DB}"/>
                  </a:ext>
                </a:extLst>
              </p:cNvPr>
              <p:cNvSpPr/>
              <p:nvPr/>
            </p:nvSpPr>
            <p:spPr>
              <a:xfrm>
                <a:off x="4933606" y="3149600"/>
                <a:ext cx="314934" cy="256479"/>
              </a:xfrm>
              <a:custGeom>
                <a:avLst/>
                <a:gdLst>
                  <a:gd name="csX0" fmla="*/ 288730 w 314934"/>
                  <a:gd name="csY0" fmla="*/ 19700 h 256479"/>
                  <a:gd name="csX1" fmla="*/ 314935 w 314934"/>
                  <a:gd name="csY1" fmla="*/ 126914 h 256479"/>
                  <a:gd name="csX2" fmla="*/ 292148 w 314934"/>
                  <a:gd name="csY2" fmla="*/ 234885 h 256479"/>
                  <a:gd name="csX3" fmla="*/ 163022 w 314934"/>
                  <a:gd name="csY3" fmla="*/ 256480 h 256479"/>
                  <a:gd name="csX4" fmla="*/ 20128 w 314934"/>
                  <a:gd name="csY4" fmla="*/ 234128 h 256479"/>
                  <a:gd name="csX5" fmla="*/ 0 w 314934"/>
                  <a:gd name="csY5" fmla="*/ 127672 h 256479"/>
                  <a:gd name="csX6" fmla="*/ 28863 w 314934"/>
                  <a:gd name="csY6" fmla="*/ 18942 h 256479"/>
                  <a:gd name="csX7" fmla="*/ 159889 w 314934"/>
                  <a:gd name="csY7" fmla="*/ 0 h 256479"/>
                  <a:gd name="csX8" fmla="*/ 288635 w 314934"/>
                  <a:gd name="csY8" fmla="*/ 19700 h 256479"/>
                  <a:gd name="csX9" fmla="*/ 72539 w 314934"/>
                  <a:gd name="csY9" fmla="*/ 130702 h 256479"/>
                  <a:gd name="csX10" fmla="*/ 159509 w 314934"/>
                  <a:gd name="csY10" fmla="*/ 196622 h 256479"/>
                  <a:gd name="csX11" fmla="*/ 230528 w 314934"/>
                  <a:gd name="csY11" fmla="*/ 185635 h 256479"/>
                  <a:gd name="csX12" fmla="*/ 242301 w 314934"/>
                  <a:gd name="csY12" fmla="*/ 125399 h 256479"/>
                  <a:gd name="csX13" fmla="*/ 157230 w 314934"/>
                  <a:gd name="csY13" fmla="*/ 58721 h 256479"/>
                  <a:gd name="csX14" fmla="*/ 72539 w 314934"/>
                  <a:gd name="csY14" fmla="*/ 130702 h 2564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14934" h="256479">
                    <a:moveTo>
                      <a:pt x="288730" y="19700"/>
                    </a:moveTo>
                    <a:cubicBezTo>
                      <a:pt x="308479" y="35612"/>
                      <a:pt x="314935" y="62131"/>
                      <a:pt x="314935" y="126914"/>
                    </a:cubicBezTo>
                    <a:cubicBezTo>
                      <a:pt x="314935" y="191697"/>
                      <a:pt x="309618" y="218595"/>
                      <a:pt x="292148" y="234885"/>
                    </a:cubicBezTo>
                    <a:cubicBezTo>
                      <a:pt x="273918" y="251934"/>
                      <a:pt x="247334" y="256480"/>
                      <a:pt x="163022" y="256480"/>
                    </a:cubicBezTo>
                    <a:cubicBezTo>
                      <a:pt x="55543" y="256480"/>
                      <a:pt x="38073" y="253828"/>
                      <a:pt x="20128" y="234128"/>
                    </a:cubicBezTo>
                    <a:cubicBezTo>
                      <a:pt x="4557" y="216701"/>
                      <a:pt x="0" y="192833"/>
                      <a:pt x="0" y="127672"/>
                    </a:cubicBezTo>
                    <a:cubicBezTo>
                      <a:pt x="0" y="62510"/>
                      <a:pt x="7216" y="34854"/>
                      <a:pt x="28863" y="18942"/>
                    </a:cubicBezTo>
                    <a:cubicBezTo>
                      <a:pt x="47473" y="4925"/>
                      <a:pt x="82413" y="0"/>
                      <a:pt x="159889" y="0"/>
                    </a:cubicBezTo>
                    <a:cubicBezTo>
                      <a:pt x="237364" y="0"/>
                      <a:pt x="270026" y="4546"/>
                      <a:pt x="288635" y="19700"/>
                    </a:cubicBezTo>
                    <a:close/>
                    <a:moveTo>
                      <a:pt x="72539" y="130702"/>
                    </a:moveTo>
                    <a:cubicBezTo>
                      <a:pt x="72539" y="192833"/>
                      <a:pt x="77476" y="196622"/>
                      <a:pt x="159509" y="196622"/>
                    </a:cubicBezTo>
                    <a:cubicBezTo>
                      <a:pt x="201665" y="196622"/>
                      <a:pt x="221034" y="193591"/>
                      <a:pt x="230528" y="185635"/>
                    </a:cubicBezTo>
                    <a:cubicBezTo>
                      <a:pt x="240402" y="177301"/>
                      <a:pt x="242301" y="167072"/>
                      <a:pt x="242301" y="125399"/>
                    </a:cubicBezTo>
                    <a:cubicBezTo>
                      <a:pt x="242301" y="62510"/>
                      <a:pt x="237744" y="58721"/>
                      <a:pt x="157230" y="58721"/>
                    </a:cubicBezTo>
                    <a:cubicBezTo>
                      <a:pt x="76716" y="58721"/>
                      <a:pt x="72539" y="63268"/>
                      <a:pt x="72539" y="130702"/>
                    </a:cubicBezTo>
                    <a:close/>
                  </a:path>
                </a:pathLst>
              </a:custGeom>
              <a:grpFill/>
              <a:ln w="9495" cap="flat">
                <a:noFill/>
                <a:prstDash val="solid"/>
                <a:miter/>
              </a:ln>
            </p:spPr>
            <p:txBody>
              <a:bodyPr/>
              <a:lstStyle/>
              <a:p>
                <a:endParaRPr lang="en-US"/>
              </a:p>
            </p:txBody>
          </p:sp>
          <p:sp>
            <p:nvSpPr>
              <p:cNvPr id="45" name="Freeform 44">
                <a:extLst>
                  <a:ext uri="{FF2B5EF4-FFF2-40B4-BE49-F238E27FC236}">
                    <a16:creationId xmlns:a16="http://schemas.microsoft.com/office/drawing/2014/main" id="{DB478746-AA8C-9CF8-812F-50236F6436E1}"/>
                  </a:ext>
                </a:extLst>
              </p:cNvPr>
              <p:cNvSpPr/>
              <p:nvPr/>
            </p:nvSpPr>
            <p:spPr>
              <a:xfrm>
                <a:off x="4608466" y="3450026"/>
                <a:ext cx="296655" cy="253448"/>
              </a:xfrm>
              <a:custGeom>
                <a:avLst/>
                <a:gdLst>
                  <a:gd name="csX0" fmla="*/ 296466 w 296655"/>
                  <a:gd name="csY0" fmla="*/ 253449 h 253448"/>
                  <a:gd name="csX1" fmla="*/ 46 w 296655"/>
                  <a:gd name="csY1" fmla="*/ 253449 h 253448"/>
                  <a:gd name="csX2" fmla="*/ 46 w 296655"/>
                  <a:gd name="csY2" fmla="*/ 179953 h 253448"/>
                  <a:gd name="csX3" fmla="*/ 27390 w 296655"/>
                  <a:gd name="csY3" fmla="*/ 126914 h 253448"/>
                  <a:gd name="csX4" fmla="*/ 85497 w 296655"/>
                  <a:gd name="csY4" fmla="*/ 115927 h 253448"/>
                  <a:gd name="csX5" fmla="*/ 181961 w 296655"/>
                  <a:gd name="csY5" fmla="*/ 108729 h 253448"/>
                  <a:gd name="csX6" fmla="*/ 212724 w 296655"/>
                  <a:gd name="csY6" fmla="*/ 103804 h 253448"/>
                  <a:gd name="csX7" fmla="*/ 225257 w 296655"/>
                  <a:gd name="csY7" fmla="*/ 79558 h 253448"/>
                  <a:gd name="csX8" fmla="*/ 215003 w 296655"/>
                  <a:gd name="csY8" fmla="*/ 55691 h 253448"/>
                  <a:gd name="csX9" fmla="*/ 148541 w 296655"/>
                  <a:gd name="csY9" fmla="*/ 51523 h 253448"/>
                  <a:gd name="csX10" fmla="*/ 85497 w 296655"/>
                  <a:gd name="csY10" fmla="*/ 56069 h 253448"/>
                  <a:gd name="csX11" fmla="*/ 69926 w 296655"/>
                  <a:gd name="csY11" fmla="*/ 85998 h 253448"/>
                  <a:gd name="csX12" fmla="*/ 69926 w 296655"/>
                  <a:gd name="csY12" fmla="*/ 92818 h 253448"/>
                  <a:gd name="csX13" fmla="*/ 46 w 296655"/>
                  <a:gd name="csY13" fmla="*/ 92818 h 253448"/>
                  <a:gd name="csX14" fmla="*/ 46 w 296655"/>
                  <a:gd name="csY14" fmla="*/ 71981 h 253448"/>
                  <a:gd name="csX15" fmla="*/ 4223 w 296655"/>
                  <a:gd name="csY15" fmla="*/ 36748 h 253448"/>
                  <a:gd name="csX16" fmla="*/ 56633 w 296655"/>
                  <a:gd name="csY16" fmla="*/ 3788 h 253448"/>
                  <a:gd name="csX17" fmla="*/ 151959 w 296655"/>
                  <a:gd name="csY17" fmla="*/ 0 h 253448"/>
                  <a:gd name="csX18" fmla="*/ 269691 w 296655"/>
                  <a:gd name="csY18" fmla="*/ 11744 h 253448"/>
                  <a:gd name="csX19" fmla="*/ 296656 w 296655"/>
                  <a:gd name="csY19" fmla="*/ 79179 h 253448"/>
                  <a:gd name="csX20" fmla="*/ 268172 w 296655"/>
                  <a:gd name="csY20" fmla="*/ 148887 h 253448"/>
                  <a:gd name="csX21" fmla="*/ 207407 w 296655"/>
                  <a:gd name="csY21" fmla="*/ 161010 h 253448"/>
                  <a:gd name="csX22" fmla="*/ 111702 w 296655"/>
                  <a:gd name="csY22" fmla="*/ 167451 h 253448"/>
                  <a:gd name="csX23" fmla="*/ 78661 w 296655"/>
                  <a:gd name="csY23" fmla="*/ 172754 h 253448"/>
                  <a:gd name="csX24" fmla="*/ 69546 w 296655"/>
                  <a:gd name="csY24" fmla="*/ 192833 h 253448"/>
                  <a:gd name="csX25" fmla="*/ 69926 w 296655"/>
                  <a:gd name="csY25" fmla="*/ 202305 h 253448"/>
                  <a:gd name="csX26" fmla="*/ 296371 w 296655"/>
                  <a:gd name="csY26" fmla="*/ 202305 h 253448"/>
                  <a:gd name="csX27" fmla="*/ 296371 w 296655"/>
                  <a:gd name="csY27" fmla="*/ 253449 h 25344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296655" h="253448">
                    <a:moveTo>
                      <a:pt x="296466" y="253449"/>
                    </a:moveTo>
                    <a:lnTo>
                      <a:pt x="46" y="253449"/>
                    </a:lnTo>
                    <a:lnTo>
                      <a:pt x="46" y="179953"/>
                    </a:lnTo>
                    <a:cubicBezTo>
                      <a:pt x="-714" y="154191"/>
                      <a:pt x="8021" y="137522"/>
                      <a:pt x="27390" y="126914"/>
                    </a:cubicBezTo>
                    <a:cubicBezTo>
                      <a:pt x="41442" y="120095"/>
                      <a:pt x="46759" y="119337"/>
                      <a:pt x="85497" y="115927"/>
                    </a:cubicBezTo>
                    <a:lnTo>
                      <a:pt x="181961" y="108729"/>
                    </a:lnTo>
                    <a:cubicBezTo>
                      <a:pt x="199811" y="107214"/>
                      <a:pt x="207027" y="106077"/>
                      <a:pt x="212724" y="103804"/>
                    </a:cubicBezTo>
                    <a:cubicBezTo>
                      <a:pt x="221079" y="100773"/>
                      <a:pt x="225257" y="92818"/>
                      <a:pt x="225257" y="79558"/>
                    </a:cubicBezTo>
                    <a:cubicBezTo>
                      <a:pt x="225257" y="67056"/>
                      <a:pt x="221459" y="58721"/>
                      <a:pt x="215003" y="55691"/>
                    </a:cubicBezTo>
                    <a:cubicBezTo>
                      <a:pt x="207027" y="51902"/>
                      <a:pt x="200571" y="51523"/>
                      <a:pt x="148541" y="51523"/>
                    </a:cubicBezTo>
                    <a:cubicBezTo>
                      <a:pt x="105625" y="51523"/>
                      <a:pt x="94611" y="52281"/>
                      <a:pt x="85497" y="56069"/>
                    </a:cubicBezTo>
                    <a:cubicBezTo>
                      <a:pt x="74103" y="60237"/>
                      <a:pt x="69926" y="68571"/>
                      <a:pt x="69926" y="85998"/>
                    </a:cubicBezTo>
                    <a:lnTo>
                      <a:pt x="69926" y="92818"/>
                    </a:lnTo>
                    <a:lnTo>
                      <a:pt x="46" y="92818"/>
                    </a:lnTo>
                    <a:lnTo>
                      <a:pt x="46" y="71981"/>
                    </a:lnTo>
                    <a:cubicBezTo>
                      <a:pt x="46" y="50766"/>
                      <a:pt x="425" y="47356"/>
                      <a:pt x="4223" y="36748"/>
                    </a:cubicBezTo>
                    <a:cubicBezTo>
                      <a:pt x="11059" y="17806"/>
                      <a:pt x="28529" y="6819"/>
                      <a:pt x="56633" y="3788"/>
                    </a:cubicBezTo>
                    <a:cubicBezTo>
                      <a:pt x="79420" y="1137"/>
                      <a:pt x="111322" y="0"/>
                      <a:pt x="151959" y="0"/>
                    </a:cubicBezTo>
                    <a:cubicBezTo>
                      <a:pt x="225636" y="0"/>
                      <a:pt x="251841" y="2652"/>
                      <a:pt x="269691" y="11744"/>
                    </a:cubicBezTo>
                    <a:cubicBezTo>
                      <a:pt x="289060" y="21594"/>
                      <a:pt x="296656" y="40158"/>
                      <a:pt x="296656" y="79179"/>
                    </a:cubicBezTo>
                    <a:cubicBezTo>
                      <a:pt x="296656" y="118200"/>
                      <a:pt x="289440" y="137143"/>
                      <a:pt x="268172" y="148887"/>
                    </a:cubicBezTo>
                    <a:cubicBezTo>
                      <a:pt x="256019" y="155706"/>
                      <a:pt x="239688" y="159116"/>
                      <a:pt x="207407" y="161010"/>
                    </a:cubicBezTo>
                    <a:lnTo>
                      <a:pt x="111702" y="167451"/>
                    </a:lnTo>
                    <a:cubicBezTo>
                      <a:pt x="85117" y="169724"/>
                      <a:pt x="83218" y="170103"/>
                      <a:pt x="78661" y="172754"/>
                    </a:cubicBezTo>
                    <a:cubicBezTo>
                      <a:pt x="72584" y="176922"/>
                      <a:pt x="69546" y="183362"/>
                      <a:pt x="69546" y="192833"/>
                    </a:cubicBezTo>
                    <a:cubicBezTo>
                      <a:pt x="69546" y="195106"/>
                      <a:pt x="69546" y="198895"/>
                      <a:pt x="69926" y="202305"/>
                    </a:cubicBezTo>
                    <a:lnTo>
                      <a:pt x="296371" y="202305"/>
                    </a:lnTo>
                    <a:lnTo>
                      <a:pt x="296371" y="253449"/>
                    </a:lnTo>
                    <a:close/>
                  </a:path>
                </a:pathLst>
              </a:custGeom>
              <a:grpFill/>
              <a:ln w="9495" cap="flat">
                <a:noFill/>
                <a:prstDash val="solid"/>
                <a:miter/>
              </a:ln>
            </p:spPr>
            <p:txBody>
              <a:bodyPr/>
              <a:lstStyle/>
              <a:p>
                <a:endParaRPr lang="en-US"/>
              </a:p>
            </p:txBody>
          </p:sp>
          <p:sp>
            <p:nvSpPr>
              <p:cNvPr id="46" name="Freeform 45">
                <a:extLst>
                  <a:ext uri="{FF2B5EF4-FFF2-40B4-BE49-F238E27FC236}">
                    <a16:creationId xmlns:a16="http://schemas.microsoft.com/office/drawing/2014/main" id="{3EE60033-7684-66F5-EA75-25734B3F8257}"/>
                  </a:ext>
                </a:extLst>
              </p:cNvPr>
              <p:cNvSpPr/>
              <p:nvPr/>
            </p:nvSpPr>
            <p:spPr>
              <a:xfrm>
                <a:off x="4937973" y="3449268"/>
                <a:ext cx="296230" cy="255343"/>
              </a:xfrm>
              <a:custGeom>
                <a:avLst/>
                <a:gdLst>
                  <a:gd name="csX0" fmla="*/ 221793 w 296230"/>
                  <a:gd name="csY0" fmla="*/ 72360 h 255343"/>
                  <a:gd name="csX1" fmla="*/ 145837 w 296230"/>
                  <a:gd name="csY1" fmla="*/ 52281 h 255343"/>
                  <a:gd name="csX2" fmla="*/ 83552 w 296230"/>
                  <a:gd name="csY2" fmla="*/ 61373 h 255343"/>
                  <a:gd name="csX3" fmla="*/ 71399 w 296230"/>
                  <a:gd name="csY3" fmla="*/ 112139 h 255343"/>
                  <a:gd name="csX4" fmla="*/ 71399 w 296230"/>
                  <a:gd name="csY4" fmla="*/ 124262 h 255343"/>
                  <a:gd name="csX5" fmla="*/ 108998 w 296230"/>
                  <a:gd name="csY5" fmla="*/ 97743 h 255343"/>
                  <a:gd name="csX6" fmla="*/ 161787 w 296230"/>
                  <a:gd name="csY6" fmla="*/ 95470 h 255343"/>
                  <a:gd name="csX7" fmla="*/ 261291 w 296230"/>
                  <a:gd name="csY7" fmla="*/ 102668 h 255343"/>
                  <a:gd name="csX8" fmla="*/ 296231 w 296230"/>
                  <a:gd name="csY8" fmla="*/ 171239 h 255343"/>
                  <a:gd name="csX9" fmla="*/ 270026 w 296230"/>
                  <a:gd name="csY9" fmla="*/ 241705 h 255343"/>
                  <a:gd name="csX10" fmla="*/ 218375 w 296230"/>
                  <a:gd name="csY10" fmla="*/ 253449 h 255343"/>
                  <a:gd name="csX11" fmla="*/ 150014 w 296230"/>
                  <a:gd name="csY11" fmla="*/ 255343 h 255343"/>
                  <a:gd name="csX12" fmla="*/ 54689 w 296230"/>
                  <a:gd name="csY12" fmla="*/ 249660 h 255343"/>
                  <a:gd name="csX13" fmla="*/ 3038 w 296230"/>
                  <a:gd name="csY13" fmla="*/ 199653 h 255343"/>
                  <a:gd name="csX14" fmla="*/ 0 w 296230"/>
                  <a:gd name="csY14" fmla="*/ 116685 h 255343"/>
                  <a:gd name="csX15" fmla="*/ 24686 w 296230"/>
                  <a:gd name="csY15" fmla="*/ 20079 h 255343"/>
                  <a:gd name="csX16" fmla="*/ 142798 w 296230"/>
                  <a:gd name="csY16" fmla="*/ 0 h 255343"/>
                  <a:gd name="csX17" fmla="*/ 230148 w 296230"/>
                  <a:gd name="csY17" fmla="*/ 3410 h 255343"/>
                  <a:gd name="csX18" fmla="*/ 291673 w 296230"/>
                  <a:gd name="csY18" fmla="*/ 72360 h 255343"/>
                  <a:gd name="csX19" fmla="*/ 221793 w 296230"/>
                  <a:gd name="csY19" fmla="*/ 72360 h 255343"/>
                  <a:gd name="csX20" fmla="*/ 82793 w 296230"/>
                  <a:gd name="csY20" fmla="*/ 151160 h 255343"/>
                  <a:gd name="csX21" fmla="*/ 71399 w 296230"/>
                  <a:gd name="csY21" fmla="*/ 174649 h 255343"/>
                  <a:gd name="csX22" fmla="*/ 79754 w 296230"/>
                  <a:gd name="csY22" fmla="*/ 197001 h 255343"/>
                  <a:gd name="csX23" fmla="*/ 123429 w 296230"/>
                  <a:gd name="csY23" fmla="*/ 203441 h 255343"/>
                  <a:gd name="csX24" fmla="*/ 210020 w 296230"/>
                  <a:gd name="csY24" fmla="*/ 199653 h 255343"/>
                  <a:gd name="csX25" fmla="*/ 225971 w 296230"/>
                  <a:gd name="csY25" fmla="*/ 174649 h 255343"/>
                  <a:gd name="csX26" fmla="*/ 213438 w 296230"/>
                  <a:gd name="csY26" fmla="*/ 150024 h 255343"/>
                  <a:gd name="csX27" fmla="*/ 152293 w 296230"/>
                  <a:gd name="csY27" fmla="*/ 146235 h 255343"/>
                  <a:gd name="csX28" fmla="*/ 82793 w 296230"/>
                  <a:gd name="csY28" fmla="*/ 151160 h 2553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296230" h="255343">
                    <a:moveTo>
                      <a:pt x="221793" y="72360"/>
                    </a:moveTo>
                    <a:cubicBezTo>
                      <a:pt x="219894" y="54554"/>
                      <a:pt x="210779" y="52281"/>
                      <a:pt x="145837" y="52281"/>
                    </a:cubicBezTo>
                    <a:cubicBezTo>
                      <a:pt x="110517" y="52281"/>
                      <a:pt x="93427" y="54554"/>
                      <a:pt x="83552" y="61373"/>
                    </a:cubicBezTo>
                    <a:cubicBezTo>
                      <a:pt x="74437" y="67056"/>
                      <a:pt x="71399" y="79558"/>
                      <a:pt x="71399" y="112139"/>
                    </a:cubicBezTo>
                    <a:lnTo>
                      <a:pt x="71399" y="124262"/>
                    </a:lnTo>
                    <a:cubicBezTo>
                      <a:pt x="79754" y="107972"/>
                      <a:pt x="88869" y="101531"/>
                      <a:pt x="108998" y="97743"/>
                    </a:cubicBezTo>
                    <a:cubicBezTo>
                      <a:pt x="118112" y="95848"/>
                      <a:pt x="129886" y="95470"/>
                      <a:pt x="161787" y="95470"/>
                    </a:cubicBezTo>
                    <a:cubicBezTo>
                      <a:pt x="216476" y="95470"/>
                      <a:pt x="247618" y="97743"/>
                      <a:pt x="261291" y="102668"/>
                    </a:cubicBezTo>
                    <a:cubicBezTo>
                      <a:pt x="287496" y="111760"/>
                      <a:pt x="296231" y="128808"/>
                      <a:pt x="296231" y="171239"/>
                    </a:cubicBezTo>
                    <a:cubicBezTo>
                      <a:pt x="296231" y="213670"/>
                      <a:pt x="289394" y="230339"/>
                      <a:pt x="270026" y="241705"/>
                    </a:cubicBezTo>
                    <a:cubicBezTo>
                      <a:pt x="256353" y="249282"/>
                      <a:pt x="246479" y="251555"/>
                      <a:pt x="218375" y="253449"/>
                    </a:cubicBezTo>
                    <a:cubicBezTo>
                      <a:pt x="202044" y="254207"/>
                      <a:pt x="166725" y="255343"/>
                      <a:pt x="150014" y="255343"/>
                    </a:cubicBezTo>
                    <a:cubicBezTo>
                      <a:pt x="108238" y="255343"/>
                      <a:pt x="74817" y="253449"/>
                      <a:pt x="54689" y="249660"/>
                    </a:cubicBezTo>
                    <a:cubicBezTo>
                      <a:pt x="26965" y="244357"/>
                      <a:pt x="7216" y="225035"/>
                      <a:pt x="3038" y="199653"/>
                    </a:cubicBezTo>
                    <a:cubicBezTo>
                      <a:pt x="1139" y="186772"/>
                      <a:pt x="0" y="156843"/>
                      <a:pt x="0" y="116685"/>
                    </a:cubicBezTo>
                    <a:cubicBezTo>
                      <a:pt x="0" y="55312"/>
                      <a:pt x="5317" y="34096"/>
                      <a:pt x="24686" y="20079"/>
                    </a:cubicBezTo>
                    <a:cubicBezTo>
                      <a:pt x="45194" y="5683"/>
                      <a:pt x="78995" y="0"/>
                      <a:pt x="142798" y="0"/>
                    </a:cubicBezTo>
                    <a:cubicBezTo>
                      <a:pt x="169383" y="0"/>
                      <a:pt x="213818" y="1894"/>
                      <a:pt x="230148" y="3410"/>
                    </a:cubicBezTo>
                    <a:cubicBezTo>
                      <a:pt x="278381" y="8335"/>
                      <a:pt x="292053" y="23489"/>
                      <a:pt x="291673" y="72360"/>
                    </a:cubicBezTo>
                    <a:lnTo>
                      <a:pt x="221793" y="72360"/>
                    </a:lnTo>
                    <a:close/>
                    <a:moveTo>
                      <a:pt x="82793" y="151160"/>
                    </a:moveTo>
                    <a:cubicBezTo>
                      <a:pt x="75197" y="154570"/>
                      <a:pt x="71399" y="162526"/>
                      <a:pt x="71399" y="174649"/>
                    </a:cubicBezTo>
                    <a:cubicBezTo>
                      <a:pt x="71399" y="184878"/>
                      <a:pt x="74437" y="192455"/>
                      <a:pt x="79754" y="197001"/>
                    </a:cubicBezTo>
                    <a:cubicBezTo>
                      <a:pt x="86211" y="201926"/>
                      <a:pt x="95705" y="203441"/>
                      <a:pt x="123429" y="203441"/>
                    </a:cubicBezTo>
                    <a:cubicBezTo>
                      <a:pt x="189132" y="203441"/>
                      <a:pt x="199766" y="203062"/>
                      <a:pt x="210020" y="199653"/>
                    </a:cubicBezTo>
                    <a:cubicBezTo>
                      <a:pt x="221413" y="196243"/>
                      <a:pt x="225971" y="189045"/>
                      <a:pt x="225971" y="174649"/>
                    </a:cubicBezTo>
                    <a:cubicBezTo>
                      <a:pt x="225971" y="161389"/>
                      <a:pt x="221793" y="153433"/>
                      <a:pt x="213438" y="150024"/>
                    </a:cubicBezTo>
                    <a:cubicBezTo>
                      <a:pt x="205083" y="146614"/>
                      <a:pt x="196348" y="146235"/>
                      <a:pt x="152293" y="146235"/>
                    </a:cubicBezTo>
                    <a:cubicBezTo>
                      <a:pt x="103681" y="146235"/>
                      <a:pt x="91907" y="146993"/>
                      <a:pt x="82793" y="151160"/>
                    </a:cubicBezTo>
                    <a:close/>
                  </a:path>
                </a:pathLst>
              </a:custGeom>
              <a:grpFill/>
              <a:ln w="9495" cap="flat">
                <a:noFill/>
                <a:prstDash val="solid"/>
                <a:miter/>
              </a:ln>
            </p:spPr>
            <p:txBody>
              <a:bodyPr/>
              <a:lstStyle/>
              <a:p>
                <a:endParaRPr lang="en-US"/>
              </a:p>
            </p:txBody>
          </p:sp>
        </p:grpSp>
        <p:grpSp>
          <p:nvGrpSpPr>
            <p:cNvPr id="29" name="Graphic 5">
              <a:extLst>
                <a:ext uri="{FF2B5EF4-FFF2-40B4-BE49-F238E27FC236}">
                  <a16:creationId xmlns:a16="http://schemas.microsoft.com/office/drawing/2014/main" id="{7D4B6A64-AB9E-3D00-036C-883D2376B980}"/>
                </a:ext>
              </a:extLst>
            </p:cNvPr>
            <p:cNvGrpSpPr/>
            <p:nvPr/>
          </p:nvGrpSpPr>
          <p:grpSpPr>
            <a:xfrm>
              <a:off x="5332662" y="3151494"/>
              <a:ext cx="2243764" cy="553874"/>
              <a:chOff x="5332662" y="3151494"/>
              <a:chExt cx="2243764" cy="553874"/>
            </a:xfrm>
            <a:grpFill/>
          </p:grpSpPr>
          <p:sp>
            <p:nvSpPr>
              <p:cNvPr id="30" name="Freeform 29">
                <a:extLst>
                  <a:ext uri="{FF2B5EF4-FFF2-40B4-BE49-F238E27FC236}">
                    <a16:creationId xmlns:a16="http://schemas.microsoft.com/office/drawing/2014/main" id="{EEA93B7F-6BE2-D1D2-325C-65D6261CA497}"/>
                  </a:ext>
                </a:extLst>
              </p:cNvPr>
              <p:cNvSpPr/>
              <p:nvPr/>
            </p:nvSpPr>
            <p:spPr>
              <a:xfrm>
                <a:off x="5332662" y="3151494"/>
                <a:ext cx="384435" cy="252785"/>
              </a:xfrm>
              <a:custGeom>
                <a:avLst/>
                <a:gdLst>
                  <a:gd name="csX0" fmla="*/ 142419 w 384435"/>
                  <a:gd name="csY0" fmla="*/ 0 h 252785"/>
                  <a:gd name="csX1" fmla="*/ 245719 w 384435"/>
                  <a:gd name="csY1" fmla="*/ 0 h 252785"/>
                  <a:gd name="csX2" fmla="*/ 384435 w 384435"/>
                  <a:gd name="csY2" fmla="*/ 252786 h 252785"/>
                  <a:gd name="csX3" fmla="*/ 300123 w 384435"/>
                  <a:gd name="csY3" fmla="*/ 252786 h 252785"/>
                  <a:gd name="csX4" fmla="*/ 275058 w 384435"/>
                  <a:gd name="csY4" fmla="*/ 207703 h 252785"/>
                  <a:gd name="csX5" fmla="*/ 111656 w 384435"/>
                  <a:gd name="csY5" fmla="*/ 207703 h 252785"/>
                  <a:gd name="csX6" fmla="*/ 87350 w 384435"/>
                  <a:gd name="csY6" fmla="*/ 252786 h 252785"/>
                  <a:gd name="csX7" fmla="*/ 0 w 384435"/>
                  <a:gd name="csY7" fmla="*/ 252786 h 252785"/>
                  <a:gd name="csX8" fmla="*/ 142419 w 384435"/>
                  <a:gd name="csY8" fmla="*/ 0 h 252785"/>
                  <a:gd name="csX9" fmla="*/ 248093 w 384435"/>
                  <a:gd name="csY9" fmla="*/ 155043 h 252785"/>
                  <a:gd name="csX10" fmla="*/ 193404 w 384435"/>
                  <a:gd name="csY10" fmla="*/ 54270 h 252785"/>
                  <a:gd name="csX11" fmla="*/ 139475 w 384435"/>
                  <a:gd name="csY11" fmla="*/ 155043 h 252785"/>
                  <a:gd name="csX12" fmla="*/ 248093 w 384435"/>
                  <a:gd name="csY12" fmla="*/ 155043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84435" h="252785">
                    <a:moveTo>
                      <a:pt x="142419" y="0"/>
                    </a:moveTo>
                    <a:lnTo>
                      <a:pt x="245719" y="0"/>
                    </a:lnTo>
                    <a:lnTo>
                      <a:pt x="384435" y="252786"/>
                    </a:lnTo>
                    <a:lnTo>
                      <a:pt x="300123" y="252786"/>
                    </a:lnTo>
                    <a:lnTo>
                      <a:pt x="275058" y="207703"/>
                    </a:lnTo>
                    <a:lnTo>
                      <a:pt x="111656" y="207703"/>
                    </a:lnTo>
                    <a:lnTo>
                      <a:pt x="87350" y="252786"/>
                    </a:lnTo>
                    <a:lnTo>
                      <a:pt x="0" y="252786"/>
                    </a:lnTo>
                    <a:lnTo>
                      <a:pt x="142419" y="0"/>
                    </a:lnTo>
                    <a:close/>
                    <a:moveTo>
                      <a:pt x="248093" y="155043"/>
                    </a:moveTo>
                    <a:lnTo>
                      <a:pt x="193404" y="54270"/>
                    </a:lnTo>
                    <a:lnTo>
                      <a:pt x="139475" y="155043"/>
                    </a:lnTo>
                    <a:lnTo>
                      <a:pt x="248093" y="155043"/>
                    </a:lnTo>
                    <a:close/>
                  </a:path>
                </a:pathLst>
              </a:custGeom>
              <a:grpFill/>
              <a:ln w="9495" cap="flat">
                <a:noFill/>
                <a:prstDash val="solid"/>
                <a:miter/>
              </a:ln>
            </p:spPr>
            <p:txBody>
              <a:bodyPr/>
              <a:lstStyle/>
              <a:p>
                <a:endParaRPr lang="en-US"/>
              </a:p>
            </p:txBody>
          </p:sp>
          <p:sp>
            <p:nvSpPr>
              <p:cNvPr id="31" name="Freeform 30">
                <a:extLst>
                  <a:ext uri="{FF2B5EF4-FFF2-40B4-BE49-F238E27FC236}">
                    <a16:creationId xmlns:a16="http://schemas.microsoft.com/office/drawing/2014/main" id="{B88B538C-3773-B243-665D-71B1B4774382}"/>
                  </a:ext>
                </a:extLst>
              </p:cNvPr>
              <p:cNvSpPr/>
              <p:nvPr/>
            </p:nvSpPr>
            <p:spPr>
              <a:xfrm>
                <a:off x="5737321" y="3151494"/>
                <a:ext cx="347216" cy="252785"/>
              </a:xfrm>
              <a:custGeom>
                <a:avLst/>
                <a:gdLst>
                  <a:gd name="csX0" fmla="*/ 0 w 347216"/>
                  <a:gd name="csY0" fmla="*/ 0 h 252785"/>
                  <a:gd name="csX1" fmla="*/ 122670 w 347216"/>
                  <a:gd name="csY1" fmla="*/ 0 h 252785"/>
                  <a:gd name="csX2" fmla="*/ 276197 w 347216"/>
                  <a:gd name="csY2" fmla="*/ 192170 h 252785"/>
                  <a:gd name="csX3" fmla="*/ 274298 w 347216"/>
                  <a:gd name="csY3" fmla="*/ 0 h 252785"/>
                  <a:gd name="csX4" fmla="*/ 347216 w 347216"/>
                  <a:gd name="csY4" fmla="*/ 0 h 252785"/>
                  <a:gd name="csX5" fmla="*/ 347216 w 347216"/>
                  <a:gd name="csY5" fmla="*/ 252786 h 252785"/>
                  <a:gd name="csX6" fmla="*/ 223407 w 347216"/>
                  <a:gd name="csY6" fmla="*/ 252786 h 252785"/>
                  <a:gd name="csX7" fmla="*/ 72159 w 347216"/>
                  <a:gd name="csY7" fmla="*/ 62510 h 252785"/>
                  <a:gd name="csX8" fmla="*/ 74058 w 347216"/>
                  <a:gd name="csY8" fmla="*/ 252786 h 252785"/>
                  <a:gd name="csX9" fmla="*/ 0 w 347216"/>
                  <a:gd name="csY9" fmla="*/ 252786 h 252785"/>
                  <a:gd name="csX10" fmla="*/ 0 w 347216"/>
                  <a:gd name="csY10"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216" h="252785">
                    <a:moveTo>
                      <a:pt x="0" y="0"/>
                    </a:moveTo>
                    <a:lnTo>
                      <a:pt x="122670" y="0"/>
                    </a:lnTo>
                    <a:lnTo>
                      <a:pt x="276197" y="192170"/>
                    </a:lnTo>
                    <a:lnTo>
                      <a:pt x="274298" y="0"/>
                    </a:lnTo>
                    <a:lnTo>
                      <a:pt x="347216" y="0"/>
                    </a:lnTo>
                    <a:lnTo>
                      <a:pt x="347216" y="252786"/>
                    </a:lnTo>
                    <a:lnTo>
                      <a:pt x="223407" y="252786"/>
                    </a:lnTo>
                    <a:lnTo>
                      <a:pt x="72159" y="62510"/>
                    </a:lnTo>
                    <a:lnTo>
                      <a:pt x="74058" y="252786"/>
                    </a:lnTo>
                    <a:lnTo>
                      <a:pt x="0" y="252786"/>
                    </a:lnTo>
                    <a:lnTo>
                      <a:pt x="0" y="0"/>
                    </a:lnTo>
                    <a:close/>
                  </a:path>
                </a:pathLst>
              </a:custGeom>
              <a:grpFill/>
              <a:ln w="9495" cap="flat">
                <a:noFill/>
                <a:prstDash val="solid"/>
                <a:miter/>
              </a:ln>
            </p:spPr>
            <p:txBody>
              <a:bodyPr/>
              <a:lstStyle/>
              <a:p>
                <a:endParaRPr lang="en-US"/>
              </a:p>
            </p:txBody>
          </p:sp>
          <p:sp>
            <p:nvSpPr>
              <p:cNvPr id="32" name="Freeform 31">
                <a:extLst>
                  <a:ext uri="{FF2B5EF4-FFF2-40B4-BE49-F238E27FC236}">
                    <a16:creationId xmlns:a16="http://schemas.microsoft.com/office/drawing/2014/main" id="{D289CE92-790C-D100-3995-E466585FA2F0}"/>
                  </a:ext>
                </a:extLst>
              </p:cNvPr>
              <p:cNvSpPr/>
              <p:nvPr/>
            </p:nvSpPr>
            <p:spPr>
              <a:xfrm>
                <a:off x="6123845" y="3151494"/>
                <a:ext cx="347216" cy="252785"/>
              </a:xfrm>
              <a:custGeom>
                <a:avLst/>
                <a:gdLst>
                  <a:gd name="csX0" fmla="*/ 0 w 347216"/>
                  <a:gd name="csY0" fmla="*/ 0 h 252785"/>
                  <a:gd name="csX1" fmla="*/ 122670 w 347216"/>
                  <a:gd name="csY1" fmla="*/ 0 h 252785"/>
                  <a:gd name="csX2" fmla="*/ 276197 w 347216"/>
                  <a:gd name="csY2" fmla="*/ 192170 h 252785"/>
                  <a:gd name="csX3" fmla="*/ 274298 w 347216"/>
                  <a:gd name="csY3" fmla="*/ 0 h 252785"/>
                  <a:gd name="csX4" fmla="*/ 347216 w 347216"/>
                  <a:gd name="csY4" fmla="*/ 0 h 252785"/>
                  <a:gd name="csX5" fmla="*/ 347216 w 347216"/>
                  <a:gd name="csY5" fmla="*/ 252786 h 252785"/>
                  <a:gd name="csX6" fmla="*/ 223407 w 347216"/>
                  <a:gd name="csY6" fmla="*/ 252786 h 252785"/>
                  <a:gd name="csX7" fmla="*/ 72159 w 347216"/>
                  <a:gd name="csY7" fmla="*/ 62510 h 252785"/>
                  <a:gd name="csX8" fmla="*/ 74058 w 347216"/>
                  <a:gd name="csY8" fmla="*/ 252786 h 252785"/>
                  <a:gd name="csX9" fmla="*/ 0 w 347216"/>
                  <a:gd name="csY9" fmla="*/ 252786 h 252785"/>
                  <a:gd name="csX10" fmla="*/ 0 w 347216"/>
                  <a:gd name="csY10"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216" h="252785">
                    <a:moveTo>
                      <a:pt x="0" y="0"/>
                    </a:moveTo>
                    <a:lnTo>
                      <a:pt x="122670" y="0"/>
                    </a:lnTo>
                    <a:lnTo>
                      <a:pt x="276197" y="192170"/>
                    </a:lnTo>
                    <a:lnTo>
                      <a:pt x="274298" y="0"/>
                    </a:lnTo>
                    <a:lnTo>
                      <a:pt x="347216" y="0"/>
                    </a:lnTo>
                    <a:lnTo>
                      <a:pt x="347216" y="252786"/>
                    </a:lnTo>
                    <a:lnTo>
                      <a:pt x="223407" y="252786"/>
                    </a:lnTo>
                    <a:lnTo>
                      <a:pt x="72159" y="62510"/>
                    </a:lnTo>
                    <a:lnTo>
                      <a:pt x="74058" y="252786"/>
                    </a:lnTo>
                    <a:lnTo>
                      <a:pt x="0" y="252786"/>
                    </a:lnTo>
                    <a:lnTo>
                      <a:pt x="0" y="0"/>
                    </a:lnTo>
                    <a:close/>
                  </a:path>
                </a:pathLst>
              </a:custGeom>
              <a:grpFill/>
              <a:ln w="9495" cap="flat">
                <a:noFill/>
                <a:prstDash val="solid"/>
                <a:miter/>
              </a:ln>
            </p:spPr>
            <p:txBody>
              <a:bodyPr/>
              <a:lstStyle/>
              <a:p>
                <a:endParaRPr lang="en-US"/>
              </a:p>
            </p:txBody>
          </p:sp>
          <p:sp>
            <p:nvSpPr>
              <p:cNvPr id="33" name="Freeform 32">
                <a:extLst>
                  <a:ext uri="{FF2B5EF4-FFF2-40B4-BE49-F238E27FC236}">
                    <a16:creationId xmlns:a16="http://schemas.microsoft.com/office/drawing/2014/main" id="{1102DB6B-F894-95FB-AC2A-182579A9ACCA}"/>
                  </a:ext>
                </a:extLst>
              </p:cNvPr>
              <p:cNvSpPr/>
              <p:nvPr/>
            </p:nvSpPr>
            <p:spPr>
              <a:xfrm>
                <a:off x="6509062" y="3151494"/>
                <a:ext cx="324854" cy="254964"/>
              </a:xfrm>
              <a:custGeom>
                <a:avLst/>
                <a:gdLst>
                  <a:gd name="csX0" fmla="*/ 77168 w 324854"/>
                  <a:gd name="csY0" fmla="*/ 0 h 254964"/>
                  <a:gd name="csX1" fmla="*/ 77168 w 324854"/>
                  <a:gd name="csY1" fmla="*/ 125020 h 254964"/>
                  <a:gd name="csX2" fmla="*/ 78307 w 324854"/>
                  <a:gd name="csY2" fmla="*/ 160252 h 254964"/>
                  <a:gd name="csX3" fmla="*/ 152365 w 324854"/>
                  <a:gd name="csY3" fmla="*/ 194349 h 254964"/>
                  <a:gd name="csX4" fmla="*/ 235537 w 324854"/>
                  <a:gd name="csY4" fmla="*/ 185635 h 254964"/>
                  <a:gd name="csX5" fmla="*/ 247310 w 324854"/>
                  <a:gd name="csY5" fmla="*/ 149645 h 254964"/>
                  <a:gd name="csX6" fmla="*/ 247690 w 324854"/>
                  <a:gd name="csY6" fmla="*/ 115927 h 254964"/>
                  <a:gd name="csX7" fmla="*/ 247690 w 324854"/>
                  <a:gd name="csY7" fmla="*/ 0 h 254964"/>
                  <a:gd name="csX8" fmla="*/ 324786 w 324854"/>
                  <a:gd name="csY8" fmla="*/ 0 h 254964"/>
                  <a:gd name="csX9" fmla="*/ 324786 w 324854"/>
                  <a:gd name="csY9" fmla="*/ 132597 h 254964"/>
                  <a:gd name="csX10" fmla="*/ 297821 w 324854"/>
                  <a:gd name="csY10" fmla="*/ 233749 h 254964"/>
                  <a:gd name="csX11" fmla="*/ 223764 w 324854"/>
                  <a:gd name="csY11" fmla="*/ 254207 h 254964"/>
                  <a:gd name="csX12" fmla="*/ 189963 w 324854"/>
                  <a:gd name="csY12" fmla="*/ 254585 h 254964"/>
                  <a:gd name="csX13" fmla="*/ 161100 w 324854"/>
                  <a:gd name="csY13" fmla="*/ 254964 h 254964"/>
                  <a:gd name="csX14" fmla="*/ 57039 w 324854"/>
                  <a:gd name="csY14" fmla="*/ 248903 h 254964"/>
                  <a:gd name="csX15" fmla="*/ 72 w 324854"/>
                  <a:gd name="csY15" fmla="*/ 136006 h 254964"/>
                  <a:gd name="csX16" fmla="*/ 72 w 324854"/>
                  <a:gd name="csY16" fmla="*/ 0 h 254964"/>
                  <a:gd name="csX17" fmla="*/ 77168 w 324854"/>
                  <a:gd name="csY17" fmla="*/ 0 h 25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324854" h="254964">
                    <a:moveTo>
                      <a:pt x="77168" y="0"/>
                    </a:moveTo>
                    <a:lnTo>
                      <a:pt x="77168" y="125020"/>
                    </a:lnTo>
                    <a:cubicBezTo>
                      <a:pt x="77168" y="152676"/>
                      <a:pt x="77168" y="153433"/>
                      <a:pt x="78307" y="160252"/>
                    </a:cubicBezTo>
                    <a:cubicBezTo>
                      <a:pt x="82105" y="188666"/>
                      <a:pt x="94638" y="194349"/>
                      <a:pt x="152365" y="194349"/>
                    </a:cubicBezTo>
                    <a:cubicBezTo>
                      <a:pt x="210092" y="194349"/>
                      <a:pt x="226042" y="192833"/>
                      <a:pt x="235537" y="185635"/>
                    </a:cubicBezTo>
                    <a:cubicBezTo>
                      <a:pt x="243133" y="179953"/>
                      <a:pt x="246930" y="168966"/>
                      <a:pt x="247310" y="149645"/>
                    </a:cubicBezTo>
                    <a:cubicBezTo>
                      <a:pt x="247564" y="145856"/>
                      <a:pt x="247690" y="134617"/>
                      <a:pt x="247690" y="115927"/>
                    </a:cubicBezTo>
                    <a:lnTo>
                      <a:pt x="247690" y="0"/>
                    </a:lnTo>
                    <a:lnTo>
                      <a:pt x="324786" y="0"/>
                    </a:lnTo>
                    <a:lnTo>
                      <a:pt x="324786" y="132597"/>
                    </a:lnTo>
                    <a:cubicBezTo>
                      <a:pt x="325546" y="195106"/>
                      <a:pt x="320229" y="213670"/>
                      <a:pt x="297821" y="233749"/>
                    </a:cubicBezTo>
                    <a:cubicBezTo>
                      <a:pt x="279592" y="247766"/>
                      <a:pt x="256805" y="253828"/>
                      <a:pt x="223764" y="254207"/>
                    </a:cubicBezTo>
                    <a:cubicBezTo>
                      <a:pt x="211991" y="254585"/>
                      <a:pt x="205154" y="254585"/>
                      <a:pt x="189963" y="254585"/>
                    </a:cubicBezTo>
                    <a:lnTo>
                      <a:pt x="161100" y="254964"/>
                    </a:lnTo>
                    <a:cubicBezTo>
                      <a:pt x="89700" y="254585"/>
                      <a:pt x="75649" y="253828"/>
                      <a:pt x="57039" y="248903"/>
                    </a:cubicBezTo>
                    <a:cubicBezTo>
                      <a:pt x="11085" y="234885"/>
                      <a:pt x="-1068" y="211018"/>
                      <a:pt x="72" y="136006"/>
                    </a:cubicBezTo>
                    <a:lnTo>
                      <a:pt x="72" y="0"/>
                    </a:lnTo>
                    <a:lnTo>
                      <a:pt x="77168" y="0"/>
                    </a:lnTo>
                    <a:close/>
                  </a:path>
                </a:pathLst>
              </a:custGeom>
              <a:grpFill/>
              <a:ln w="9495" cap="flat">
                <a:noFill/>
                <a:prstDash val="solid"/>
                <a:miter/>
              </a:ln>
            </p:spPr>
            <p:txBody>
              <a:bodyPr/>
              <a:lstStyle/>
              <a:p>
                <a:endParaRPr lang="en-US"/>
              </a:p>
            </p:txBody>
          </p:sp>
          <p:sp>
            <p:nvSpPr>
              <p:cNvPr id="34" name="Freeform 33">
                <a:extLst>
                  <a:ext uri="{FF2B5EF4-FFF2-40B4-BE49-F238E27FC236}">
                    <a16:creationId xmlns:a16="http://schemas.microsoft.com/office/drawing/2014/main" id="{16CC1650-ED1B-3DA7-CBA1-53B28EFC4295}"/>
                  </a:ext>
                </a:extLst>
              </p:cNvPr>
              <p:cNvSpPr/>
              <p:nvPr/>
            </p:nvSpPr>
            <p:spPr>
              <a:xfrm>
                <a:off x="6837741" y="3151494"/>
                <a:ext cx="384435" cy="252785"/>
              </a:xfrm>
              <a:custGeom>
                <a:avLst/>
                <a:gdLst>
                  <a:gd name="csX0" fmla="*/ 142419 w 384435"/>
                  <a:gd name="csY0" fmla="*/ 0 h 252785"/>
                  <a:gd name="csX1" fmla="*/ 245720 w 384435"/>
                  <a:gd name="csY1" fmla="*/ 0 h 252785"/>
                  <a:gd name="csX2" fmla="*/ 384435 w 384435"/>
                  <a:gd name="csY2" fmla="*/ 252786 h 252785"/>
                  <a:gd name="csX3" fmla="*/ 300123 w 384435"/>
                  <a:gd name="csY3" fmla="*/ 252786 h 252785"/>
                  <a:gd name="csX4" fmla="*/ 275058 w 384435"/>
                  <a:gd name="csY4" fmla="*/ 207703 h 252785"/>
                  <a:gd name="csX5" fmla="*/ 111656 w 384435"/>
                  <a:gd name="csY5" fmla="*/ 207703 h 252785"/>
                  <a:gd name="csX6" fmla="*/ 87350 w 384435"/>
                  <a:gd name="csY6" fmla="*/ 252786 h 252785"/>
                  <a:gd name="csX7" fmla="*/ 0 w 384435"/>
                  <a:gd name="csY7" fmla="*/ 252786 h 252785"/>
                  <a:gd name="csX8" fmla="*/ 142419 w 384435"/>
                  <a:gd name="csY8" fmla="*/ 0 h 252785"/>
                  <a:gd name="csX9" fmla="*/ 247998 w 384435"/>
                  <a:gd name="csY9" fmla="*/ 155043 h 252785"/>
                  <a:gd name="csX10" fmla="*/ 193309 w 384435"/>
                  <a:gd name="csY10" fmla="*/ 54270 h 252785"/>
                  <a:gd name="csX11" fmla="*/ 139380 w 384435"/>
                  <a:gd name="csY11" fmla="*/ 155043 h 252785"/>
                  <a:gd name="csX12" fmla="*/ 247998 w 384435"/>
                  <a:gd name="csY12" fmla="*/ 155043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84435" h="252785">
                    <a:moveTo>
                      <a:pt x="142419" y="0"/>
                    </a:moveTo>
                    <a:lnTo>
                      <a:pt x="245720" y="0"/>
                    </a:lnTo>
                    <a:lnTo>
                      <a:pt x="384435" y="252786"/>
                    </a:lnTo>
                    <a:lnTo>
                      <a:pt x="300123" y="252786"/>
                    </a:lnTo>
                    <a:lnTo>
                      <a:pt x="275058" y="207703"/>
                    </a:lnTo>
                    <a:lnTo>
                      <a:pt x="111656" y="207703"/>
                    </a:lnTo>
                    <a:lnTo>
                      <a:pt x="87350" y="252786"/>
                    </a:lnTo>
                    <a:lnTo>
                      <a:pt x="0" y="252786"/>
                    </a:lnTo>
                    <a:lnTo>
                      <a:pt x="142419" y="0"/>
                    </a:lnTo>
                    <a:close/>
                    <a:moveTo>
                      <a:pt x="247998" y="155043"/>
                    </a:moveTo>
                    <a:lnTo>
                      <a:pt x="193309" y="54270"/>
                    </a:lnTo>
                    <a:lnTo>
                      <a:pt x="139380" y="155043"/>
                    </a:lnTo>
                    <a:lnTo>
                      <a:pt x="247998" y="155043"/>
                    </a:lnTo>
                    <a:close/>
                  </a:path>
                </a:pathLst>
              </a:custGeom>
              <a:grpFill/>
              <a:ln w="9495" cap="flat">
                <a:noFill/>
                <a:prstDash val="solid"/>
                <a:miter/>
              </a:ln>
            </p:spPr>
            <p:txBody>
              <a:bodyPr/>
              <a:lstStyle/>
              <a:p>
                <a:endParaRPr lang="en-US"/>
              </a:p>
            </p:txBody>
          </p:sp>
          <p:sp>
            <p:nvSpPr>
              <p:cNvPr id="35" name="Freeform 34">
                <a:extLst>
                  <a:ext uri="{FF2B5EF4-FFF2-40B4-BE49-F238E27FC236}">
                    <a16:creationId xmlns:a16="http://schemas.microsoft.com/office/drawing/2014/main" id="{A4E7C063-DDED-A898-ED33-A82ADB6EC7C7}"/>
                  </a:ext>
                </a:extLst>
              </p:cNvPr>
              <p:cNvSpPr/>
              <p:nvPr/>
            </p:nvSpPr>
            <p:spPr>
              <a:xfrm>
                <a:off x="7242400" y="3151494"/>
                <a:ext cx="251511" cy="252785"/>
              </a:xfrm>
              <a:custGeom>
                <a:avLst/>
                <a:gdLst>
                  <a:gd name="csX0" fmla="*/ 0 w 251511"/>
                  <a:gd name="csY0" fmla="*/ 0 h 252785"/>
                  <a:gd name="csX1" fmla="*/ 77096 w 251511"/>
                  <a:gd name="csY1" fmla="*/ 0 h 252785"/>
                  <a:gd name="csX2" fmla="*/ 77096 w 251511"/>
                  <a:gd name="csY2" fmla="*/ 190276 h 252785"/>
                  <a:gd name="csX3" fmla="*/ 251511 w 251511"/>
                  <a:gd name="csY3" fmla="*/ 190276 h 252785"/>
                  <a:gd name="csX4" fmla="*/ 251511 w 251511"/>
                  <a:gd name="csY4" fmla="*/ 252786 h 252785"/>
                  <a:gd name="csX5" fmla="*/ 0 w 251511"/>
                  <a:gd name="csY5" fmla="*/ 252786 h 252785"/>
                  <a:gd name="csX6" fmla="*/ 0 w 251511"/>
                  <a:gd name="csY6" fmla="*/ 0 h 25278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51511" h="252785">
                    <a:moveTo>
                      <a:pt x="0" y="0"/>
                    </a:moveTo>
                    <a:lnTo>
                      <a:pt x="77096" y="0"/>
                    </a:lnTo>
                    <a:lnTo>
                      <a:pt x="77096" y="190276"/>
                    </a:lnTo>
                    <a:lnTo>
                      <a:pt x="251511" y="190276"/>
                    </a:lnTo>
                    <a:lnTo>
                      <a:pt x="251511" y="252786"/>
                    </a:lnTo>
                    <a:lnTo>
                      <a:pt x="0" y="252786"/>
                    </a:lnTo>
                    <a:lnTo>
                      <a:pt x="0" y="0"/>
                    </a:lnTo>
                    <a:close/>
                  </a:path>
                </a:pathLst>
              </a:custGeom>
              <a:grpFill/>
              <a:ln w="9495" cap="flat">
                <a:noFill/>
                <a:prstDash val="solid"/>
                <a:miter/>
              </a:ln>
            </p:spPr>
            <p:txBody>
              <a:bodyPr/>
              <a:lstStyle/>
              <a:p>
                <a:endParaRPr lang="en-US"/>
              </a:p>
            </p:txBody>
          </p:sp>
          <p:sp>
            <p:nvSpPr>
              <p:cNvPr id="36" name="Freeform 35">
                <a:extLst>
                  <a:ext uri="{FF2B5EF4-FFF2-40B4-BE49-F238E27FC236}">
                    <a16:creationId xmlns:a16="http://schemas.microsoft.com/office/drawing/2014/main" id="{42794AEA-8E23-D68F-3408-9FF5264D8D89}"/>
                  </a:ext>
                </a:extLst>
              </p:cNvPr>
              <p:cNvSpPr/>
              <p:nvPr/>
            </p:nvSpPr>
            <p:spPr>
              <a:xfrm>
                <a:off x="5339308" y="3450689"/>
                <a:ext cx="428015" cy="252785"/>
              </a:xfrm>
              <a:custGeom>
                <a:avLst/>
                <a:gdLst>
                  <a:gd name="csX0" fmla="*/ 0 w 428015"/>
                  <a:gd name="csY0" fmla="*/ 0 h 252785"/>
                  <a:gd name="csX1" fmla="*/ 122290 w 428015"/>
                  <a:gd name="csY1" fmla="*/ 0 h 252785"/>
                  <a:gd name="csX2" fmla="*/ 214577 w 428015"/>
                  <a:gd name="csY2" fmla="*/ 167924 h 252785"/>
                  <a:gd name="csX3" fmla="*/ 306485 w 428015"/>
                  <a:gd name="csY3" fmla="*/ 0 h 252785"/>
                  <a:gd name="csX4" fmla="*/ 428015 w 428015"/>
                  <a:gd name="csY4" fmla="*/ 0 h 252785"/>
                  <a:gd name="csX5" fmla="*/ 428015 w 428015"/>
                  <a:gd name="csY5" fmla="*/ 252786 h 252785"/>
                  <a:gd name="csX6" fmla="*/ 352818 w 428015"/>
                  <a:gd name="csY6" fmla="*/ 252786 h 252785"/>
                  <a:gd name="csX7" fmla="*/ 356616 w 428015"/>
                  <a:gd name="csY7" fmla="*/ 57585 h 252785"/>
                  <a:gd name="csX8" fmla="*/ 244200 w 428015"/>
                  <a:gd name="csY8" fmla="*/ 252786 h 252785"/>
                  <a:gd name="csX9" fmla="*/ 182675 w 428015"/>
                  <a:gd name="csY9" fmla="*/ 252786 h 252785"/>
                  <a:gd name="csX10" fmla="*/ 72159 w 428015"/>
                  <a:gd name="csY10" fmla="*/ 57585 h 252785"/>
                  <a:gd name="csX11" fmla="*/ 74437 w 428015"/>
                  <a:gd name="csY11" fmla="*/ 252786 h 252785"/>
                  <a:gd name="csX12" fmla="*/ 0 w 428015"/>
                  <a:gd name="csY12" fmla="*/ 252786 h 252785"/>
                  <a:gd name="csX13" fmla="*/ 0 w 428015"/>
                  <a:gd name="csY13"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428015" h="252785">
                    <a:moveTo>
                      <a:pt x="0" y="0"/>
                    </a:moveTo>
                    <a:lnTo>
                      <a:pt x="122290" y="0"/>
                    </a:lnTo>
                    <a:lnTo>
                      <a:pt x="214577" y="167924"/>
                    </a:lnTo>
                    <a:lnTo>
                      <a:pt x="306485" y="0"/>
                    </a:lnTo>
                    <a:lnTo>
                      <a:pt x="428015" y="0"/>
                    </a:lnTo>
                    <a:lnTo>
                      <a:pt x="428015" y="252786"/>
                    </a:lnTo>
                    <a:lnTo>
                      <a:pt x="352818" y="252786"/>
                    </a:lnTo>
                    <a:lnTo>
                      <a:pt x="356616" y="57585"/>
                    </a:lnTo>
                    <a:lnTo>
                      <a:pt x="244200" y="252786"/>
                    </a:lnTo>
                    <a:lnTo>
                      <a:pt x="182675" y="252786"/>
                    </a:lnTo>
                    <a:lnTo>
                      <a:pt x="72159" y="57585"/>
                    </a:lnTo>
                    <a:lnTo>
                      <a:pt x="74437" y="252786"/>
                    </a:lnTo>
                    <a:lnTo>
                      <a:pt x="0" y="252786"/>
                    </a:lnTo>
                    <a:lnTo>
                      <a:pt x="0" y="0"/>
                    </a:lnTo>
                    <a:close/>
                  </a:path>
                </a:pathLst>
              </a:custGeom>
              <a:grpFill/>
              <a:ln w="9495" cap="flat">
                <a:noFill/>
                <a:prstDash val="solid"/>
                <a:miter/>
              </a:ln>
            </p:spPr>
            <p:txBody>
              <a:bodyPr/>
              <a:lstStyle/>
              <a:p>
                <a:endParaRPr lang="en-US"/>
              </a:p>
            </p:txBody>
          </p:sp>
          <p:sp>
            <p:nvSpPr>
              <p:cNvPr id="37" name="Freeform 36">
                <a:extLst>
                  <a:ext uri="{FF2B5EF4-FFF2-40B4-BE49-F238E27FC236}">
                    <a16:creationId xmlns:a16="http://schemas.microsoft.com/office/drawing/2014/main" id="{6EDD8240-BF46-9E65-26DE-7F8F84650D36}"/>
                  </a:ext>
                </a:extLst>
              </p:cNvPr>
              <p:cNvSpPr/>
              <p:nvPr/>
            </p:nvSpPr>
            <p:spPr>
              <a:xfrm>
                <a:off x="5807106" y="3450594"/>
                <a:ext cx="283412" cy="252785"/>
              </a:xfrm>
              <a:custGeom>
                <a:avLst/>
                <a:gdLst>
                  <a:gd name="csX0" fmla="*/ 280754 w 283412"/>
                  <a:gd name="csY0" fmla="*/ 95 h 252785"/>
                  <a:gd name="csX1" fmla="*/ 280754 w 283412"/>
                  <a:gd name="csY1" fmla="*/ 57301 h 252785"/>
                  <a:gd name="csX2" fmla="*/ 75957 w 283412"/>
                  <a:gd name="csY2" fmla="*/ 57301 h 252785"/>
                  <a:gd name="csX3" fmla="*/ 75957 w 283412"/>
                  <a:gd name="csY3" fmla="*/ 100868 h 252785"/>
                  <a:gd name="csX4" fmla="*/ 268981 w 283412"/>
                  <a:gd name="csY4" fmla="*/ 100868 h 252785"/>
                  <a:gd name="csX5" fmla="*/ 268981 w 283412"/>
                  <a:gd name="csY5" fmla="*/ 150876 h 252785"/>
                  <a:gd name="csX6" fmla="*/ 75957 w 283412"/>
                  <a:gd name="csY6" fmla="*/ 150876 h 252785"/>
                  <a:gd name="csX7" fmla="*/ 75957 w 283412"/>
                  <a:gd name="csY7" fmla="*/ 195580 h 252785"/>
                  <a:gd name="csX8" fmla="*/ 283413 w 283412"/>
                  <a:gd name="csY8" fmla="*/ 195580 h 252785"/>
                  <a:gd name="csX9" fmla="*/ 283413 w 283412"/>
                  <a:gd name="csY9" fmla="*/ 252786 h 252785"/>
                  <a:gd name="csX10" fmla="*/ 0 w 283412"/>
                  <a:gd name="csY10" fmla="*/ 252786 h 252785"/>
                  <a:gd name="csX11" fmla="*/ 0 w 283412"/>
                  <a:gd name="csY11" fmla="*/ 0 h 252785"/>
                  <a:gd name="csX12" fmla="*/ 280754 w 283412"/>
                  <a:gd name="csY12"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83412" h="252785">
                    <a:moveTo>
                      <a:pt x="280754" y="95"/>
                    </a:moveTo>
                    <a:lnTo>
                      <a:pt x="280754" y="57301"/>
                    </a:lnTo>
                    <a:lnTo>
                      <a:pt x="75957" y="57301"/>
                    </a:lnTo>
                    <a:lnTo>
                      <a:pt x="75957" y="100868"/>
                    </a:lnTo>
                    <a:lnTo>
                      <a:pt x="268981" y="100868"/>
                    </a:lnTo>
                    <a:lnTo>
                      <a:pt x="268981" y="150876"/>
                    </a:lnTo>
                    <a:lnTo>
                      <a:pt x="75957" y="150876"/>
                    </a:lnTo>
                    <a:lnTo>
                      <a:pt x="75957" y="195580"/>
                    </a:lnTo>
                    <a:lnTo>
                      <a:pt x="283413" y="195580"/>
                    </a:lnTo>
                    <a:lnTo>
                      <a:pt x="283413" y="252786"/>
                    </a:lnTo>
                    <a:lnTo>
                      <a:pt x="0" y="252786"/>
                    </a:lnTo>
                    <a:lnTo>
                      <a:pt x="0" y="0"/>
                    </a:lnTo>
                    <a:lnTo>
                      <a:pt x="280754" y="0"/>
                    </a:lnTo>
                    <a:close/>
                  </a:path>
                </a:pathLst>
              </a:custGeom>
              <a:grpFill/>
              <a:ln w="9495" cap="flat">
                <a:noFill/>
                <a:prstDash val="solid"/>
                <a:miter/>
              </a:ln>
            </p:spPr>
            <p:txBody>
              <a:bodyPr/>
              <a:lstStyle/>
              <a:p>
                <a:endParaRPr lang="en-US"/>
              </a:p>
            </p:txBody>
          </p:sp>
          <p:sp>
            <p:nvSpPr>
              <p:cNvPr id="38" name="Freeform 37">
                <a:extLst>
                  <a:ext uri="{FF2B5EF4-FFF2-40B4-BE49-F238E27FC236}">
                    <a16:creationId xmlns:a16="http://schemas.microsoft.com/office/drawing/2014/main" id="{5A7D5300-0697-833A-CA8F-A4E36494177C}"/>
                  </a:ext>
                </a:extLst>
              </p:cNvPr>
              <p:cNvSpPr/>
              <p:nvPr/>
            </p:nvSpPr>
            <p:spPr>
              <a:xfrm>
                <a:off x="6122420" y="3450594"/>
                <a:ext cx="283412" cy="252785"/>
              </a:xfrm>
              <a:custGeom>
                <a:avLst/>
                <a:gdLst>
                  <a:gd name="csX0" fmla="*/ 280754 w 283412"/>
                  <a:gd name="csY0" fmla="*/ 95 h 252785"/>
                  <a:gd name="csX1" fmla="*/ 280754 w 283412"/>
                  <a:gd name="csY1" fmla="*/ 57301 h 252785"/>
                  <a:gd name="csX2" fmla="*/ 75957 w 283412"/>
                  <a:gd name="csY2" fmla="*/ 57301 h 252785"/>
                  <a:gd name="csX3" fmla="*/ 75957 w 283412"/>
                  <a:gd name="csY3" fmla="*/ 100868 h 252785"/>
                  <a:gd name="csX4" fmla="*/ 268981 w 283412"/>
                  <a:gd name="csY4" fmla="*/ 100868 h 252785"/>
                  <a:gd name="csX5" fmla="*/ 268981 w 283412"/>
                  <a:gd name="csY5" fmla="*/ 150876 h 252785"/>
                  <a:gd name="csX6" fmla="*/ 75957 w 283412"/>
                  <a:gd name="csY6" fmla="*/ 150876 h 252785"/>
                  <a:gd name="csX7" fmla="*/ 75957 w 283412"/>
                  <a:gd name="csY7" fmla="*/ 195580 h 252785"/>
                  <a:gd name="csX8" fmla="*/ 283413 w 283412"/>
                  <a:gd name="csY8" fmla="*/ 195580 h 252785"/>
                  <a:gd name="csX9" fmla="*/ 283413 w 283412"/>
                  <a:gd name="csY9" fmla="*/ 252786 h 252785"/>
                  <a:gd name="csX10" fmla="*/ 0 w 283412"/>
                  <a:gd name="csY10" fmla="*/ 252786 h 252785"/>
                  <a:gd name="csX11" fmla="*/ 0 w 283412"/>
                  <a:gd name="csY11" fmla="*/ 0 h 252785"/>
                  <a:gd name="csX12" fmla="*/ 280754 w 283412"/>
                  <a:gd name="csY12"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83412" h="252785">
                    <a:moveTo>
                      <a:pt x="280754" y="95"/>
                    </a:moveTo>
                    <a:lnTo>
                      <a:pt x="280754" y="57301"/>
                    </a:lnTo>
                    <a:lnTo>
                      <a:pt x="75957" y="57301"/>
                    </a:lnTo>
                    <a:lnTo>
                      <a:pt x="75957" y="100868"/>
                    </a:lnTo>
                    <a:lnTo>
                      <a:pt x="268981" y="100868"/>
                    </a:lnTo>
                    <a:lnTo>
                      <a:pt x="268981" y="150876"/>
                    </a:lnTo>
                    <a:lnTo>
                      <a:pt x="75957" y="150876"/>
                    </a:lnTo>
                    <a:lnTo>
                      <a:pt x="75957" y="195580"/>
                    </a:lnTo>
                    <a:lnTo>
                      <a:pt x="283413" y="195580"/>
                    </a:lnTo>
                    <a:lnTo>
                      <a:pt x="283413" y="252786"/>
                    </a:lnTo>
                    <a:lnTo>
                      <a:pt x="0" y="252786"/>
                    </a:lnTo>
                    <a:lnTo>
                      <a:pt x="0" y="0"/>
                    </a:lnTo>
                    <a:lnTo>
                      <a:pt x="280754" y="0"/>
                    </a:lnTo>
                    <a:close/>
                  </a:path>
                </a:pathLst>
              </a:custGeom>
              <a:grpFill/>
              <a:ln w="9495" cap="flat">
                <a:noFill/>
                <a:prstDash val="solid"/>
                <a:miter/>
              </a:ln>
            </p:spPr>
            <p:txBody>
              <a:bodyPr/>
              <a:lstStyle/>
              <a:p>
                <a:endParaRPr lang="en-US"/>
              </a:p>
            </p:txBody>
          </p:sp>
          <p:sp>
            <p:nvSpPr>
              <p:cNvPr id="39" name="Freeform 38">
                <a:extLst>
                  <a:ext uri="{FF2B5EF4-FFF2-40B4-BE49-F238E27FC236}">
                    <a16:creationId xmlns:a16="http://schemas.microsoft.com/office/drawing/2014/main" id="{83530077-FD21-5B77-C7EC-0B79CC9F1C93}"/>
                  </a:ext>
                </a:extLst>
              </p:cNvPr>
              <p:cNvSpPr/>
              <p:nvPr/>
            </p:nvSpPr>
            <p:spPr>
              <a:xfrm>
                <a:off x="6423683" y="3450783"/>
                <a:ext cx="302781" cy="252785"/>
              </a:xfrm>
              <a:custGeom>
                <a:avLst/>
                <a:gdLst>
                  <a:gd name="csX0" fmla="*/ 112796 w 302781"/>
                  <a:gd name="csY0" fmla="*/ 62510 h 252785"/>
                  <a:gd name="csX1" fmla="*/ 0 w 302781"/>
                  <a:gd name="csY1" fmla="*/ 62510 h 252785"/>
                  <a:gd name="csX2" fmla="*/ 0 w 302781"/>
                  <a:gd name="csY2" fmla="*/ 0 h 252785"/>
                  <a:gd name="csX3" fmla="*/ 302782 w 302781"/>
                  <a:gd name="csY3" fmla="*/ 0 h 252785"/>
                  <a:gd name="csX4" fmla="*/ 302782 w 302781"/>
                  <a:gd name="csY4" fmla="*/ 62510 h 252785"/>
                  <a:gd name="csX5" fmla="*/ 189986 w 302781"/>
                  <a:gd name="csY5" fmla="*/ 62510 h 252785"/>
                  <a:gd name="csX6" fmla="*/ 189986 w 302781"/>
                  <a:gd name="csY6" fmla="*/ 252786 h 252785"/>
                  <a:gd name="csX7" fmla="*/ 112891 w 302781"/>
                  <a:gd name="csY7" fmla="*/ 252786 h 252785"/>
                  <a:gd name="csX8" fmla="*/ 112891 w 302781"/>
                  <a:gd name="csY8" fmla="*/ 6251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02781" h="252785">
                    <a:moveTo>
                      <a:pt x="112796" y="62510"/>
                    </a:moveTo>
                    <a:lnTo>
                      <a:pt x="0" y="62510"/>
                    </a:lnTo>
                    <a:lnTo>
                      <a:pt x="0" y="0"/>
                    </a:lnTo>
                    <a:lnTo>
                      <a:pt x="302782" y="0"/>
                    </a:lnTo>
                    <a:lnTo>
                      <a:pt x="302782" y="62510"/>
                    </a:lnTo>
                    <a:lnTo>
                      <a:pt x="189986" y="62510"/>
                    </a:lnTo>
                    <a:lnTo>
                      <a:pt x="189986" y="252786"/>
                    </a:lnTo>
                    <a:lnTo>
                      <a:pt x="112891" y="252786"/>
                    </a:lnTo>
                    <a:lnTo>
                      <a:pt x="112891" y="62510"/>
                    </a:lnTo>
                    <a:close/>
                  </a:path>
                </a:pathLst>
              </a:custGeom>
              <a:grpFill/>
              <a:ln w="9495" cap="flat">
                <a:noFill/>
                <a:prstDash val="solid"/>
                <a:miter/>
              </a:ln>
            </p:spPr>
            <p:txBody>
              <a:bodyPr/>
              <a:lstStyle/>
              <a:p>
                <a:endParaRPr lang="en-US"/>
              </a:p>
            </p:txBody>
          </p:sp>
          <p:sp>
            <p:nvSpPr>
              <p:cNvPr id="40" name="Freeform 39">
                <a:extLst>
                  <a:ext uri="{FF2B5EF4-FFF2-40B4-BE49-F238E27FC236}">
                    <a16:creationId xmlns:a16="http://schemas.microsoft.com/office/drawing/2014/main" id="{C9CA3770-FC7D-6909-F97D-A1768CB28B6F}"/>
                  </a:ext>
                </a:extLst>
              </p:cNvPr>
              <p:cNvSpPr/>
              <p:nvPr/>
            </p:nvSpPr>
            <p:spPr>
              <a:xfrm>
                <a:off x="6749632" y="3450689"/>
                <a:ext cx="77095" cy="252785"/>
              </a:xfrm>
              <a:custGeom>
                <a:avLst/>
                <a:gdLst>
                  <a:gd name="csX0" fmla="*/ 0 w 77095"/>
                  <a:gd name="csY0" fmla="*/ 0 h 252785"/>
                  <a:gd name="csX1" fmla="*/ 77096 w 77095"/>
                  <a:gd name="csY1" fmla="*/ 0 h 252785"/>
                  <a:gd name="csX2" fmla="*/ 77096 w 77095"/>
                  <a:gd name="csY2" fmla="*/ 252786 h 252785"/>
                  <a:gd name="csX3" fmla="*/ 0 w 77095"/>
                  <a:gd name="csY3" fmla="*/ 252786 h 252785"/>
                  <a:gd name="csX4" fmla="*/ 0 w 77095"/>
                  <a:gd name="csY4" fmla="*/ 0 h 252785"/>
                </a:gdLst>
                <a:ahLst/>
                <a:cxnLst>
                  <a:cxn ang="0">
                    <a:pos x="csX0" y="csY0"/>
                  </a:cxn>
                  <a:cxn ang="0">
                    <a:pos x="csX1" y="csY1"/>
                  </a:cxn>
                  <a:cxn ang="0">
                    <a:pos x="csX2" y="csY2"/>
                  </a:cxn>
                  <a:cxn ang="0">
                    <a:pos x="csX3" y="csY3"/>
                  </a:cxn>
                  <a:cxn ang="0">
                    <a:pos x="csX4" y="csY4"/>
                  </a:cxn>
                </a:cxnLst>
                <a:rect l="l" t="t" r="r" b="b"/>
                <a:pathLst>
                  <a:path w="77095" h="252785">
                    <a:moveTo>
                      <a:pt x="0" y="0"/>
                    </a:moveTo>
                    <a:lnTo>
                      <a:pt x="77096" y="0"/>
                    </a:lnTo>
                    <a:lnTo>
                      <a:pt x="77096" y="252786"/>
                    </a:lnTo>
                    <a:lnTo>
                      <a:pt x="0" y="252786"/>
                    </a:lnTo>
                    <a:lnTo>
                      <a:pt x="0" y="0"/>
                    </a:lnTo>
                    <a:close/>
                  </a:path>
                </a:pathLst>
              </a:custGeom>
              <a:grpFill/>
              <a:ln w="9495" cap="flat">
                <a:noFill/>
                <a:prstDash val="solid"/>
                <a:miter/>
              </a:ln>
            </p:spPr>
            <p:txBody>
              <a:bodyPr/>
              <a:lstStyle/>
              <a:p>
                <a:endParaRPr lang="en-US"/>
              </a:p>
            </p:txBody>
          </p:sp>
          <p:sp>
            <p:nvSpPr>
              <p:cNvPr id="41" name="Freeform 40">
                <a:extLst>
                  <a:ext uri="{FF2B5EF4-FFF2-40B4-BE49-F238E27FC236}">
                    <a16:creationId xmlns:a16="http://schemas.microsoft.com/office/drawing/2014/main" id="{AA304981-175E-B8F5-067E-E9EABFC9E69E}"/>
                  </a:ext>
                </a:extLst>
              </p:cNvPr>
              <p:cNvSpPr/>
              <p:nvPr/>
            </p:nvSpPr>
            <p:spPr>
              <a:xfrm>
                <a:off x="6864991" y="3450689"/>
                <a:ext cx="347216" cy="252785"/>
              </a:xfrm>
              <a:custGeom>
                <a:avLst/>
                <a:gdLst>
                  <a:gd name="csX0" fmla="*/ 0 w 347216"/>
                  <a:gd name="csY0" fmla="*/ 0 h 252785"/>
                  <a:gd name="csX1" fmla="*/ 122670 w 347216"/>
                  <a:gd name="csY1" fmla="*/ 0 h 252785"/>
                  <a:gd name="csX2" fmla="*/ 276197 w 347216"/>
                  <a:gd name="csY2" fmla="*/ 192170 h 252785"/>
                  <a:gd name="csX3" fmla="*/ 274298 w 347216"/>
                  <a:gd name="csY3" fmla="*/ 0 h 252785"/>
                  <a:gd name="csX4" fmla="*/ 347216 w 347216"/>
                  <a:gd name="csY4" fmla="*/ 0 h 252785"/>
                  <a:gd name="csX5" fmla="*/ 347216 w 347216"/>
                  <a:gd name="csY5" fmla="*/ 252786 h 252785"/>
                  <a:gd name="csX6" fmla="*/ 223407 w 347216"/>
                  <a:gd name="csY6" fmla="*/ 252786 h 252785"/>
                  <a:gd name="csX7" fmla="*/ 72159 w 347216"/>
                  <a:gd name="csY7" fmla="*/ 62510 h 252785"/>
                  <a:gd name="csX8" fmla="*/ 74058 w 347216"/>
                  <a:gd name="csY8" fmla="*/ 252786 h 252785"/>
                  <a:gd name="csX9" fmla="*/ 0 w 347216"/>
                  <a:gd name="csY9" fmla="*/ 252786 h 252785"/>
                  <a:gd name="csX10" fmla="*/ 0 w 347216"/>
                  <a:gd name="csY10" fmla="*/ 0 h 2527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47216" h="252785">
                    <a:moveTo>
                      <a:pt x="0" y="0"/>
                    </a:moveTo>
                    <a:lnTo>
                      <a:pt x="122670" y="0"/>
                    </a:lnTo>
                    <a:lnTo>
                      <a:pt x="276197" y="192170"/>
                    </a:lnTo>
                    <a:lnTo>
                      <a:pt x="274298" y="0"/>
                    </a:lnTo>
                    <a:lnTo>
                      <a:pt x="347216" y="0"/>
                    </a:lnTo>
                    <a:lnTo>
                      <a:pt x="347216" y="252786"/>
                    </a:lnTo>
                    <a:lnTo>
                      <a:pt x="223407" y="252786"/>
                    </a:lnTo>
                    <a:lnTo>
                      <a:pt x="72159" y="62510"/>
                    </a:lnTo>
                    <a:lnTo>
                      <a:pt x="74058" y="252786"/>
                    </a:lnTo>
                    <a:lnTo>
                      <a:pt x="0" y="252786"/>
                    </a:lnTo>
                    <a:lnTo>
                      <a:pt x="0" y="0"/>
                    </a:lnTo>
                    <a:close/>
                  </a:path>
                </a:pathLst>
              </a:custGeom>
              <a:grpFill/>
              <a:ln w="9495" cap="flat">
                <a:noFill/>
                <a:prstDash val="solid"/>
                <a:miter/>
              </a:ln>
            </p:spPr>
            <p:txBody>
              <a:bodyPr/>
              <a:lstStyle/>
              <a:p>
                <a:endParaRPr lang="en-US"/>
              </a:p>
            </p:txBody>
          </p:sp>
          <p:sp>
            <p:nvSpPr>
              <p:cNvPr id="42" name="Freeform 41">
                <a:extLst>
                  <a:ext uri="{FF2B5EF4-FFF2-40B4-BE49-F238E27FC236}">
                    <a16:creationId xmlns:a16="http://schemas.microsoft.com/office/drawing/2014/main" id="{81B6ECAF-9C75-3978-48F1-4EA2150A850C}"/>
                  </a:ext>
                </a:extLst>
              </p:cNvPr>
              <p:cNvSpPr/>
              <p:nvPr/>
            </p:nvSpPr>
            <p:spPr>
              <a:xfrm>
                <a:off x="7246767" y="3448889"/>
                <a:ext cx="329659" cy="256479"/>
              </a:xfrm>
              <a:custGeom>
                <a:avLst/>
                <a:gdLst>
                  <a:gd name="csX0" fmla="*/ 253980 w 329659"/>
                  <a:gd name="csY0" fmla="*/ 87514 h 256479"/>
                  <a:gd name="csX1" fmla="*/ 222078 w 329659"/>
                  <a:gd name="csY1" fmla="*/ 59479 h 256479"/>
                  <a:gd name="csX2" fmla="*/ 202709 w 329659"/>
                  <a:gd name="csY2" fmla="*/ 59479 h 256479"/>
                  <a:gd name="csX3" fmla="*/ 175365 w 329659"/>
                  <a:gd name="csY3" fmla="*/ 59100 h 256479"/>
                  <a:gd name="csX4" fmla="*/ 147261 w 329659"/>
                  <a:gd name="csY4" fmla="*/ 59479 h 256479"/>
                  <a:gd name="csX5" fmla="*/ 101307 w 329659"/>
                  <a:gd name="csY5" fmla="*/ 61752 h 256479"/>
                  <a:gd name="csX6" fmla="*/ 79280 w 329659"/>
                  <a:gd name="csY6" fmla="*/ 88271 h 256479"/>
                  <a:gd name="csX7" fmla="*/ 77381 w 329659"/>
                  <a:gd name="csY7" fmla="*/ 134491 h 256479"/>
                  <a:gd name="csX8" fmla="*/ 91433 w 329659"/>
                  <a:gd name="csY8" fmla="*/ 189424 h 256479"/>
                  <a:gd name="csX9" fmla="*/ 130930 w 329659"/>
                  <a:gd name="csY9" fmla="*/ 197758 h 256479"/>
                  <a:gd name="csX10" fmla="*/ 186758 w 329659"/>
                  <a:gd name="csY10" fmla="*/ 198137 h 256479"/>
                  <a:gd name="csX11" fmla="*/ 253220 w 329659"/>
                  <a:gd name="csY11" fmla="*/ 179195 h 256479"/>
                  <a:gd name="csX12" fmla="*/ 254360 w 329659"/>
                  <a:gd name="csY12" fmla="*/ 165178 h 256479"/>
                  <a:gd name="csX13" fmla="*/ 254360 w 329659"/>
                  <a:gd name="csY13" fmla="*/ 159116 h 256479"/>
                  <a:gd name="csX14" fmla="*/ 156755 w 329659"/>
                  <a:gd name="csY14" fmla="*/ 159116 h 256479"/>
                  <a:gd name="csX15" fmla="*/ 156755 w 329659"/>
                  <a:gd name="csY15" fmla="*/ 112139 h 256479"/>
                  <a:gd name="csX16" fmla="*/ 329651 w 329659"/>
                  <a:gd name="csY16" fmla="*/ 112139 h 256479"/>
                  <a:gd name="csX17" fmla="*/ 329651 w 329659"/>
                  <a:gd name="csY17" fmla="*/ 146993 h 256479"/>
                  <a:gd name="csX18" fmla="*/ 323195 w 329659"/>
                  <a:gd name="csY18" fmla="*/ 217080 h 256479"/>
                  <a:gd name="csX19" fmla="*/ 264709 w 329659"/>
                  <a:gd name="csY19" fmla="*/ 255343 h 256479"/>
                  <a:gd name="csX20" fmla="*/ 158749 w 329659"/>
                  <a:gd name="csY20" fmla="*/ 256480 h 256479"/>
                  <a:gd name="csX21" fmla="*/ 62284 w 329659"/>
                  <a:gd name="csY21" fmla="*/ 251934 h 256479"/>
                  <a:gd name="csX22" fmla="*/ 9495 w 329659"/>
                  <a:gd name="csY22" fmla="*/ 213291 h 256479"/>
                  <a:gd name="csX23" fmla="*/ 0 w 329659"/>
                  <a:gd name="csY23" fmla="*/ 131460 h 256479"/>
                  <a:gd name="csX24" fmla="*/ 12913 w 329659"/>
                  <a:gd name="csY24" fmla="*/ 37885 h 256479"/>
                  <a:gd name="csX25" fmla="*/ 74817 w 329659"/>
                  <a:gd name="csY25" fmla="*/ 3410 h 256479"/>
                  <a:gd name="csX26" fmla="*/ 171282 w 329659"/>
                  <a:gd name="csY26" fmla="*/ 0 h 256479"/>
                  <a:gd name="csX27" fmla="*/ 278381 w 329659"/>
                  <a:gd name="csY27" fmla="*/ 4925 h 256479"/>
                  <a:gd name="csX28" fmla="*/ 329651 w 329659"/>
                  <a:gd name="csY28" fmla="*/ 87514 h 256479"/>
                  <a:gd name="csX29" fmla="*/ 254075 w 329659"/>
                  <a:gd name="csY29" fmla="*/ 87514 h 2564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329659" h="256479">
                    <a:moveTo>
                      <a:pt x="253980" y="87514"/>
                    </a:moveTo>
                    <a:cubicBezTo>
                      <a:pt x="253980" y="67814"/>
                      <a:pt x="245245" y="60237"/>
                      <a:pt x="222078" y="59479"/>
                    </a:cubicBezTo>
                    <a:lnTo>
                      <a:pt x="202709" y="59479"/>
                    </a:lnTo>
                    <a:lnTo>
                      <a:pt x="175365" y="59100"/>
                    </a:lnTo>
                    <a:lnTo>
                      <a:pt x="147261" y="59479"/>
                    </a:lnTo>
                    <a:cubicBezTo>
                      <a:pt x="122702" y="59479"/>
                      <a:pt x="107384" y="60237"/>
                      <a:pt x="101307" y="61752"/>
                    </a:cubicBezTo>
                    <a:cubicBezTo>
                      <a:pt x="87255" y="65162"/>
                      <a:pt x="81179" y="72360"/>
                      <a:pt x="79280" y="88271"/>
                    </a:cubicBezTo>
                    <a:cubicBezTo>
                      <a:pt x="78140" y="95091"/>
                      <a:pt x="77381" y="118200"/>
                      <a:pt x="77381" y="134491"/>
                    </a:cubicBezTo>
                    <a:cubicBezTo>
                      <a:pt x="77381" y="168587"/>
                      <a:pt x="80799" y="182226"/>
                      <a:pt x="91433" y="189424"/>
                    </a:cubicBezTo>
                    <a:cubicBezTo>
                      <a:pt x="100168" y="195106"/>
                      <a:pt x="110802" y="197380"/>
                      <a:pt x="130930" y="197758"/>
                    </a:cubicBezTo>
                    <a:cubicBezTo>
                      <a:pt x="136500" y="198011"/>
                      <a:pt x="155110" y="198137"/>
                      <a:pt x="186758" y="198137"/>
                    </a:cubicBezTo>
                    <a:cubicBezTo>
                      <a:pt x="237269" y="198516"/>
                      <a:pt x="246764" y="195864"/>
                      <a:pt x="253220" y="179195"/>
                    </a:cubicBezTo>
                    <a:cubicBezTo>
                      <a:pt x="253980" y="176164"/>
                      <a:pt x="254360" y="172754"/>
                      <a:pt x="254360" y="165178"/>
                    </a:cubicBezTo>
                    <a:lnTo>
                      <a:pt x="254360" y="159116"/>
                    </a:lnTo>
                    <a:lnTo>
                      <a:pt x="156755" y="159116"/>
                    </a:lnTo>
                    <a:lnTo>
                      <a:pt x="156755" y="112139"/>
                    </a:lnTo>
                    <a:lnTo>
                      <a:pt x="329651" y="112139"/>
                    </a:lnTo>
                    <a:lnTo>
                      <a:pt x="329651" y="146993"/>
                    </a:lnTo>
                    <a:cubicBezTo>
                      <a:pt x="329651" y="188666"/>
                      <a:pt x="328132" y="203441"/>
                      <a:pt x="323195" y="217080"/>
                    </a:cubicBezTo>
                    <a:cubicBezTo>
                      <a:pt x="314460" y="240568"/>
                      <a:pt x="296610" y="251934"/>
                      <a:pt x="264709" y="255343"/>
                    </a:cubicBezTo>
                    <a:cubicBezTo>
                      <a:pt x="256733" y="256101"/>
                      <a:pt x="233566" y="256480"/>
                      <a:pt x="158749" y="256480"/>
                    </a:cubicBezTo>
                    <a:cubicBezTo>
                      <a:pt x="100642" y="256480"/>
                      <a:pt x="78235" y="255343"/>
                      <a:pt x="62284" y="251934"/>
                    </a:cubicBezTo>
                    <a:cubicBezTo>
                      <a:pt x="34560" y="245872"/>
                      <a:pt x="18230" y="234128"/>
                      <a:pt x="9495" y="213291"/>
                    </a:cubicBezTo>
                    <a:cubicBezTo>
                      <a:pt x="1899" y="196243"/>
                      <a:pt x="0" y="178437"/>
                      <a:pt x="0" y="131460"/>
                    </a:cubicBezTo>
                    <a:cubicBezTo>
                      <a:pt x="0" y="77285"/>
                      <a:pt x="3038" y="55691"/>
                      <a:pt x="12913" y="37885"/>
                    </a:cubicBezTo>
                    <a:cubicBezTo>
                      <a:pt x="24306" y="18185"/>
                      <a:pt x="42156" y="7956"/>
                      <a:pt x="74817" y="3410"/>
                    </a:cubicBezTo>
                    <a:cubicBezTo>
                      <a:pt x="92287" y="1137"/>
                      <a:pt x="123050" y="0"/>
                      <a:pt x="171282" y="0"/>
                    </a:cubicBezTo>
                    <a:cubicBezTo>
                      <a:pt x="240403" y="0"/>
                      <a:pt x="262430" y="1137"/>
                      <a:pt x="278381" y="4925"/>
                    </a:cubicBezTo>
                    <a:cubicBezTo>
                      <a:pt x="317498" y="14775"/>
                      <a:pt x="330031" y="34475"/>
                      <a:pt x="329651" y="87514"/>
                    </a:cubicBezTo>
                    <a:lnTo>
                      <a:pt x="254075" y="87514"/>
                    </a:lnTo>
                    <a:close/>
                  </a:path>
                </a:pathLst>
              </a:custGeom>
              <a:grpFill/>
              <a:ln w="9495" cap="flat">
                <a:noFill/>
                <a:prstDash val="solid"/>
                <a:miter/>
              </a:ln>
            </p:spPr>
            <p:txBody>
              <a:bodyPr/>
              <a:lstStyle/>
              <a:p>
                <a:endParaRPr lang="en-US"/>
              </a:p>
            </p:txBody>
          </p:sp>
        </p:grpSp>
      </p:grpSp>
    </p:spTree>
    <p:extLst>
      <p:ext uri="{BB962C8B-B14F-4D97-AF65-F5344CB8AC3E}">
        <p14:creationId xmlns:p14="http://schemas.microsoft.com/office/powerpoint/2010/main" val="1338430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A5CC96F8-A0D4-42F5-6C79-8534406249D1}"/>
              </a:ext>
            </a:extLst>
          </p:cNvPr>
          <p:cNvGraphicFramePr>
            <a:graphicFrameLocks noGrp="1"/>
          </p:cNvGraphicFramePr>
          <p:nvPr>
            <p:ph idx="1"/>
            <p:extLst>
              <p:ext uri="{D42A27DB-BD31-4B8C-83A1-F6EECF244321}">
                <p14:modId xmlns:p14="http://schemas.microsoft.com/office/powerpoint/2010/main" val="3894964319"/>
              </p:ext>
            </p:extLst>
          </p:nvPr>
        </p:nvGraphicFramePr>
        <p:xfrm>
          <a:off x="1535502" y="1801531"/>
          <a:ext cx="7901794" cy="4599269"/>
        </p:xfrm>
        <a:graphic>
          <a:graphicData uri="http://schemas.openxmlformats.org/drawingml/2006/table">
            <a:tbl>
              <a:tblPr firstRow="1" firstCol="1"/>
              <a:tblGrid>
                <a:gridCol w="1145187">
                  <a:extLst>
                    <a:ext uri="{9D8B030D-6E8A-4147-A177-3AD203B41FA5}">
                      <a16:colId xmlns:a16="http://schemas.microsoft.com/office/drawing/2014/main" val="656839980"/>
                    </a:ext>
                  </a:extLst>
                </a:gridCol>
                <a:gridCol w="787317">
                  <a:extLst>
                    <a:ext uri="{9D8B030D-6E8A-4147-A177-3AD203B41FA5}">
                      <a16:colId xmlns:a16="http://schemas.microsoft.com/office/drawing/2014/main" val="255581904"/>
                    </a:ext>
                  </a:extLst>
                </a:gridCol>
                <a:gridCol w="930465">
                  <a:extLst>
                    <a:ext uri="{9D8B030D-6E8A-4147-A177-3AD203B41FA5}">
                      <a16:colId xmlns:a16="http://schemas.microsoft.com/office/drawing/2014/main" val="1608545030"/>
                    </a:ext>
                  </a:extLst>
                </a:gridCol>
                <a:gridCol w="715741">
                  <a:extLst>
                    <a:ext uri="{9D8B030D-6E8A-4147-A177-3AD203B41FA5}">
                      <a16:colId xmlns:a16="http://schemas.microsoft.com/office/drawing/2014/main" val="590679536"/>
                    </a:ext>
                  </a:extLst>
                </a:gridCol>
                <a:gridCol w="930465">
                  <a:extLst>
                    <a:ext uri="{9D8B030D-6E8A-4147-A177-3AD203B41FA5}">
                      <a16:colId xmlns:a16="http://schemas.microsoft.com/office/drawing/2014/main" val="3729479202"/>
                    </a:ext>
                  </a:extLst>
                </a:gridCol>
                <a:gridCol w="715741">
                  <a:extLst>
                    <a:ext uri="{9D8B030D-6E8A-4147-A177-3AD203B41FA5}">
                      <a16:colId xmlns:a16="http://schemas.microsoft.com/office/drawing/2014/main" val="1287446472"/>
                    </a:ext>
                  </a:extLst>
                </a:gridCol>
                <a:gridCol w="930465">
                  <a:extLst>
                    <a:ext uri="{9D8B030D-6E8A-4147-A177-3AD203B41FA5}">
                      <a16:colId xmlns:a16="http://schemas.microsoft.com/office/drawing/2014/main" val="2859276731"/>
                    </a:ext>
                  </a:extLst>
                </a:gridCol>
                <a:gridCol w="787317">
                  <a:extLst>
                    <a:ext uri="{9D8B030D-6E8A-4147-A177-3AD203B41FA5}">
                      <a16:colId xmlns:a16="http://schemas.microsoft.com/office/drawing/2014/main" val="1519092655"/>
                    </a:ext>
                  </a:extLst>
                </a:gridCol>
                <a:gridCol w="959096">
                  <a:extLst>
                    <a:ext uri="{9D8B030D-6E8A-4147-A177-3AD203B41FA5}">
                      <a16:colId xmlns:a16="http://schemas.microsoft.com/office/drawing/2014/main" val="3085583696"/>
                    </a:ext>
                  </a:extLst>
                </a:gridCol>
              </a:tblGrid>
              <a:tr h="211782">
                <a:tc>
                  <a:txBody>
                    <a:bodyPr/>
                    <a:lstStyle/>
                    <a:p>
                      <a:pPr marL="0" marR="0">
                        <a:lnSpc>
                          <a:spcPct val="110000"/>
                        </a:lnSpc>
                        <a:buNone/>
                        <a:tabLst>
                          <a:tab pos="228600" algn="l"/>
                        </a:tabLst>
                      </a:pPr>
                      <a:r>
                        <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rPr>
                        <a:t> </a:t>
                      </a:r>
                    </a:p>
                  </a:txBody>
                  <a:tcPr marL="68713" marR="68713" marT="45456" marB="45456">
                    <a:lnL>
                      <a:noFill/>
                    </a:lnL>
                    <a:lnR w="12700" cap="flat" cmpd="sng" algn="ctr">
                      <a:solidFill>
                        <a:srgbClr val="000000"/>
                      </a:solidFill>
                      <a:prstDash val="solid"/>
                      <a:round/>
                      <a:headEnd type="none" w="med" len="med"/>
                      <a:tailEnd type="none" w="med" len="med"/>
                    </a:lnR>
                    <a:lnT>
                      <a:noFill/>
                    </a:lnT>
                    <a:lnB w="12700" cap="flat" cmpd="sng" algn="ctr">
                      <a:solidFill>
                        <a:srgbClr val="ABBBCC"/>
                      </a:solidFill>
                      <a:prstDash val="solid"/>
                      <a:round/>
                      <a:headEnd type="none" w="med" len="med"/>
                      <a:tailEnd type="none" w="med" len="med"/>
                    </a:lnB>
                    <a:solidFill>
                      <a:srgbClr val="FAFBFC"/>
                    </a:solidFill>
                  </a:tcPr>
                </a:tc>
                <a:tc gridSpan="4">
                  <a:txBody>
                    <a:bodyPr/>
                    <a:lstStyle/>
                    <a:p>
                      <a:pPr marL="0" marR="0" algn="ctr">
                        <a:lnSpc>
                          <a:spcPct val="110000"/>
                        </a:lnSpc>
                        <a:buNone/>
                        <a:tabLst>
                          <a:tab pos="228600" algn="l"/>
                        </a:tabLst>
                      </a:pPr>
                      <a:r>
                        <a:rPr lang="en-US" sz="1000" b="1">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rPr>
                        <a:t>Clinical Purposes</a:t>
                      </a:r>
                      <a:endPar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713" marR="68713"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ABBBCC"/>
                      </a:solidFill>
                      <a:prstDash val="solid"/>
                      <a:round/>
                      <a:headEnd type="none" w="med" len="med"/>
                      <a:tailEnd type="none" w="med" len="med"/>
                    </a:lnB>
                    <a:solidFill>
                      <a:srgbClr val="FAFBF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10000"/>
                        </a:lnSpc>
                        <a:buNone/>
                        <a:tabLst>
                          <a:tab pos="228600" algn="l"/>
                        </a:tabLst>
                      </a:pPr>
                      <a:r>
                        <a:rPr lang="en-US" sz="1000" b="1">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rPr>
                        <a:t>Administrative Purposes</a:t>
                      </a:r>
                      <a:endPar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713" marR="68713" marT="45456" marB="45456">
                    <a:lnL w="12700" cap="flat" cmpd="sng" algn="ctr">
                      <a:solidFill>
                        <a:srgbClr val="000000"/>
                      </a:solidFill>
                      <a:prstDash val="solid"/>
                      <a:round/>
                      <a:headEnd type="none" w="med" len="med"/>
                      <a:tailEnd type="none" w="med" len="med"/>
                    </a:lnL>
                    <a:lnR>
                      <a:noFill/>
                    </a:lnR>
                    <a:lnT>
                      <a:noFill/>
                    </a:lnT>
                    <a:lnB w="12700" cap="flat" cmpd="sng" algn="ctr">
                      <a:solidFill>
                        <a:srgbClr val="ABBBCC"/>
                      </a:solidFill>
                      <a:prstDash val="solid"/>
                      <a:round/>
                      <a:headEnd type="none" w="med" len="med"/>
                      <a:tailEnd type="none" w="med" len="med"/>
                    </a:lnB>
                    <a:solidFill>
                      <a:srgbClr val="FAFBF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419078"/>
                  </a:ext>
                </a:extLst>
              </a:tr>
              <a:tr h="211782">
                <a:tc>
                  <a:txBody>
                    <a:bodyPr/>
                    <a:lstStyle/>
                    <a:p>
                      <a:pPr marL="0" marR="0">
                        <a:lnSpc>
                          <a:spcPct val="110000"/>
                        </a:lnSpc>
                        <a:buNone/>
                        <a:tabLst>
                          <a:tab pos="228600" algn="l"/>
                        </a:tabLst>
                      </a:pPr>
                      <a:r>
                        <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rPr>
                        <a:t> </a:t>
                      </a:r>
                    </a:p>
                  </a:txBody>
                  <a:tcPr marL="68713" marR="68713" marT="45456" marB="45456">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gridSpan="2">
                  <a:txBody>
                    <a:bodyPr/>
                    <a:lstStyle/>
                    <a:p>
                      <a:pPr marL="0" marR="0" algn="ctr">
                        <a:lnSpc>
                          <a:spcPct val="110000"/>
                        </a:lnSpc>
                        <a:buNone/>
                        <a:tabLst>
                          <a:tab pos="228600" algn="l"/>
                        </a:tabLst>
                      </a:pPr>
                      <a:r>
                        <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rPr>
                        <a:t>Integrate</a:t>
                      </a:r>
                    </a:p>
                  </a:txBody>
                  <a:tcPr marL="68713" marR="68713"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hMerge="1">
                  <a:txBody>
                    <a:bodyPr/>
                    <a:lstStyle/>
                    <a:p>
                      <a:endParaRPr lang="en-US"/>
                    </a:p>
                  </a:txBody>
                  <a:tcPr/>
                </a:tc>
                <a:tc gridSpan="2">
                  <a:txBody>
                    <a:bodyPr/>
                    <a:lstStyle/>
                    <a:p>
                      <a:pPr marL="0" marR="0" algn="ctr">
                        <a:lnSpc>
                          <a:spcPct val="110000"/>
                        </a:lnSpc>
                        <a:buNone/>
                        <a:tabLst>
                          <a:tab pos="228600" algn="l"/>
                        </a:tabLst>
                      </a:pPr>
                      <a:r>
                        <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rPr>
                        <a:t>Provide</a:t>
                      </a:r>
                    </a:p>
                  </a:txBody>
                  <a:tcPr marL="68713" marR="68713"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hMerge="1">
                  <a:txBody>
                    <a:bodyPr/>
                    <a:lstStyle/>
                    <a:p>
                      <a:endParaRPr lang="en-US"/>
                    </a:p>
                  </a:txBody>
                  <a:tcPr/>
                </a:tc>
                <a:tc gridSpan="2">
                  <a:txBody>
                    <a:bodyPr/>
                    <a:lstStyle/>
                    <a:p>
                      <a:pPr marL="0" marR="0" algn="ctr">
                        <a:lnSpc>
                          <a:spcPct val="110000"/>
                        </a:lnSpc>
                        <a:buNone/>
                        <a:tabLst>
                          <a:tab pos="228600" algn="l"/>
                        </a:tabLst>
                      </a:pPr>
                      <a:r>
                        <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rPr>
                        <a:t>Integrate</a:t>
                      </a:r>
                    </a:p>
                  </a:txBody>
                  <a:tcPr marL="68713" marR="68713"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hMerge="1">
                  <a:txBody>
                    <a:bodyPr/>
                    <a:lstStyle/>
                    <a:p>
                      <a:endParaRPr lang="en-US"/>
                    </a:p>
                  </a:txBody>
                  <a:tcPr/>
                </a:tc>
                <a:tc gridSpan="2">
                  <a:txBody>
                    <a:bodyPr/>
                    <a:lstStyle/>
                    <a:p>
                      <a:pPr marL="0" marR="0" algn="ctr">
                        <a:lnSpc>
                          <a:spcPct val="110000"/>
                        </a:lnSpc>
                        <a:buNone/>
                        <a:tabLst>
                          <a:tab pos="228600" algn="l"/>
                        </a:tabLst>
                      </a:pPr>
                      <a:r>
                        <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rPr>
                        <a:t>Provide</a:t>
                      </a:r>
                    </a:p>
                  </a:txBody>
                  <a:tcPr marL="68713" marR="68713" marT="45456" marB="45456">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hMerge="1">
                  <a:txBody>
                    <a:bodyPr/>
                    <a:lstStyle/>
                    <a:p>
                      <a:endParaRPr lang="en-US"/>
                    </a:p>
                  </a:txBody>
                  <a:tcPr/>
                </a:tc>
                <a:extLst>
                  <a:ext uri="{0D108BD9-81ED-4DB2-BD59-A6C34878D82A}">
                    <a16:rowId xmlns:a16="http://schemas.microsoft.com/office/drawing/2014/main" val="1711814639"/>
                  </a:ext>
                </a:extLst>
              </a:tr>
              <a:tr h="562662">
                <a:tc>
                  <a:txBody>
                    <a:bodyPr/>
                    <a:lstStyle/>
                    <a:p>
                      <a:pPr marL="0" marR="0">
                        <a:lnSpc>
                          <a:spcPct val="110000"/>
                        </a:lnSpc>
                        <a:buNone/>
                        <a:tabLst>
                          <a:tab pos="228600" algn="l"/>
                        </a:tabLst>
                      </a:pPr>
                      <a:r>
                        <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rPr>
                        <a:t> </a:t>
                      </a:r>
                    </a:p>
                  </a:txBody>
                  <a:tcPr marL="68713" marR="68713" marT="45456" marB="45456">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lnSpc>
                          <a:spcPct val="110000"/>
                        </a:lnSpc>
                        <a:buNone/>
                        <a:tabLst>
                          <a:tab pos="228600" algn="l"/>
                        </a:tabLs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Any method</a:t>
                      </a:r>
                      <a:endPar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lnSpc>
                          <a:spcPct val="110000"/>
                        </a:lnSpc>
                        <a:buNone/>
                        <a:tabLst>
                          <a:tab pos="228600" algn="l"/>
                        </a:tabLs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Standards-based API</a:t>
                      </a:r>
                      <a:endPar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lnSpc>
                          <a:spcPct val="110000"/>
                        </a:lnSpc>
                        <a:buNone/>
                        <a:tabLst>
                          <a:tab pos="228600" algn="l"/>
                        </a:tabLs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Any method</a:t>
                      </a:r>
                      <a:endPar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lnSpc>
                          <a:spcPct val="110000"/>
                        </a:lnSpc>
                        <a:buNone/>
                        <a:tabLst>
                          <a:tab pos="228600" algn="l"/>
                        </a:tabLs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Standards-based API</a:t>
                      </a:r>
                      <a:endPar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lnSpc>
                          <a:spcPct val="110000"/>
                        </a:lnSpc>
                        <a:buNone/>
                        <a:tabLst>
                          <a:tab pos="228600" algn="l"/>
                        </a:tabLs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Any method</a:t>
                      </a:r>
                      <a:endPar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lnSpc>
                          <a:spcPct val="110000"/>
                        </a:lnSpc>
                        <a:buNone/>
                        <a:tabLst>
                          <a:tab pos="228600" algn="l"/>
                        </a:tabLs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Standards-based API</a:t>
                      </a:r>
                      <a:endPar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lnSpc>
                          <a:spcPct val="110000"/>
                        </a:lnSpc>
                        <a:buNone/>
                        <a:tabLst>
                          <a:tab pos="228600" algn="l"/>
                        </a:tabLs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Any method</a:t>
                      </a:r>
                      <a:endPar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lnSpc>
                          <a:spcPct val="110000"/>
                        </a:lnSpc>
                        <a:buNone/>
                        <a:tabLst>
                          <a:tab pos="228600" algn="l"/>
                        </a:tabLst>
                      </a:pPr>
                      <a:r>
                        <a:rPr lang="en-US" sz="9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Standards-based API</a:t>
                      </a:r>
                      <a:endParaRPr lang="en-US" sz="1000">
                        <a:solidFill>
                          <a:srgbClr val="1334CB"/>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713" marR="68713" marT="45456" marB="45456" anchor="ctr">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extLst>
                  <a:ext uri="{0D108BD9-81ED-4DB2-BD59-A6C34878D82A}">
                    <a16:rowId xmlns:a16="http://schemas.microsoft.com/office/drawing/2014/main" val="4068233114"/>
                  </a:ext>
                </a:extLst>
              </a:tr>
              <a:tr h="332327">
                <a:tc>
                  <a:txBody>
                    <a:bodyPr/>
                    <a:lstStyle/>
                    <a:p>
                      <a:pPr marL="0" marR="0">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All hospitals</a:t>
                      </a:r>
                    </a:p>
                  </a:txBody>
                  <a:tcPr marL="68713" marR="68713" marT="45456" marB="45456">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91%</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52%</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83%</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dirty="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39%</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87%</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35%</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86%</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32%</a:t>
                      </a:r>
                    </a:p>
                  </a:txBody>
                  <a:tcPr marL="68713" marR="68713" marT="45456" marB="45456" anchor="ctr">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extLst>
                  <a:ext uri="{0D108BD9-81ED-4DB2-BD59-A6C34878D82A}">
                    <a16:rowId xmlns:a16="http://schemas.microsoft.com/office/drawing/2014/main" val="3573240292"/>
                  </a:ext>
                </a:extLst>
              </a:tr>
              <a:tr h="209997">
                <a:tc gridSpan="8">
                  <a:txBody>
                    <a:bodyPr/>
                    <a:lstStyle/>
                    <a:p>
                      <a:pPr marL="0" marR="0">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EHR</a:t>
                      </a:r>
                    </a:p>
                  </a:txBody>
                  <a:tcPr marL="68713" marR="68713" marT="45456" marB="45456">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EAEE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 </a:t>
                      </a:r>
                    </a:p>
                  </a:txBody>
                  <a:tcPr marL="68713" marR="68713" marT="45456" marB="45456">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EAEEF2"/>
                    </a:solidFill>
                  </a:tcPr>
                </a:tc>
                <a:extLst>
                  <a:ext uri="{0D108BD9-81ED-4DB2-BD59-A6C34878D82A}">
                    <a16:rowId xmlns:a16="http://schemas.microsoft.com/office/drawing/2014/main" val="432506428"/>
                  </a:ext>
                </a:extLst>
              </a:tr>
              <a:tr h="454655">
                <a:tc>
                  <a:txBody>
                    <a:bodyPr/>
                    <a:lstStyle/>
                    <a:p>
                      <a:pPr marL="0" marR="0">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Market leading (Top 3)</a:t>
                      </a:r>
                    </a:p>
                  </a:txBody>
                  <a:tcPr marL="68713" marR="68713" marT="45456" marB="45456">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94%*</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56%*</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87%*</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43%*</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90%*</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37%*</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90%*</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34%*</a:t>
                      </a:r>
                    </a:p>
                  </a:txBody>
                  <a:tcPr marL="68713" marR="68713" marT="45456" marB="45456" anchor="ctr">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extLst>
                  <a:ext uri="{0D108BD9-81ED-4DB2-BD59-A6C34878D82A}">
                    <a16:rowId xmlns:a16="http://schemas.microsoft.com/office/drawing/2014/main" val="3814750973"/>
                  </a:ext>
                </a:extLst>
              </a:tr>
              <a:tr h="454655">
                <a:tc>
                  <a:txBody>
                    <a:bodyPr/>
                    <a:lstStyle/>
                    <a:p>
                      <a:pPr marL="0" marR="0">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All other (ref. group)</a:t>
                      </a:r>
                    </a:p>
                  </a:txBody>
                  <a:tcPr marL="68713" marR="68713" marT="45456" marB="45456">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67%</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20%</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55%</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15%</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60%</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20%</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62%</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14%</a:t>
                      </a:r>
                    </a:p>
                  </a:txBody>
                  <a:tcPr marL="68713" marR="68713" marT="45456" marB="45456" anchor="ctr">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extLst>
                  <a:ext uri="{0D108BD9-81ED-4DB2-BD59-A6C34878D82A}">
                    <a16:rowId xmlns:a16="http://schemas.microsoft.com/office/drawing/2014/main" val="3302107652"/>
                  </a:ext>
                </a:extLst>
              </a:tr>
              <a:tr h="209997">
                <a:tc gridSpan="8">
                  <a:txBody>
                    <a:bodyPr/>
                    <a:lstStyle/>
                    <a:p>
                      <a:pPr marL="0" marR="0">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Hospital Bed Size</a:t>
                      </a:r>
                    </a:p>
                  </a:txBody>
                  <a:tcPr marL="68713" marR="68713" marT="45456" marB="45456">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EAEE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 </a:t>
                      </a:r>
                    </a:p>
                  </a:txBody>
                  <a:tcPr marL="68713" marR="68713" marT="45456" marB="45456">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EAEEF2"/>
                    </a:solidFill>
                  </a:tcPr>
                </a:tc>
                <a:extLst>
                  <a:ext uri="{0D108BD9-81ED-4DB2-BD59-A6C34878D82A}">
                    <a16:rowId xmlns:a16="http://schemas.microsoft.com/office/drawing/2014/main" val="2779021464"/>
                  </a:ext>
                </a:extLst>
              </a:tr>
              <a:tr h="332327">
                <a:tc>
                  <a:txBody>
                    <a:bodyPr/>
                    <a:lstStyle/>
                    <a:p>
                      <a:pPr marL="0" marR="0">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Medium-Large</a:t>
                      </a:r>
                    </a:p>
                  </a:txBody>
                  <a:tcPr marL="68713" marR="68713" marT="45456" marB="45456">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96%*</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56%*</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90%*</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44%*</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94%*</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38%*</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93%*</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35%*</a:t>
                      </a:r>
                    </a:p>
                  </a:txBody>
                  <a:tcPr marL="68713" marR="68713" marT="45456" marB="45456" anchor="ctr">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extLst>
                  <a:ext uri="{0D108BD9-81ED-4DB2-BD59-A6C34878D82A}">
                    <a16:rowId xmlns:a16="http://schemas.microsoft.com/office/drawing/2014/main" val="3643241748"/>
                  </a:ext>
                </a:extLst>
              </a:tr>
              <a:tr h="454655">
                <a:tc>
                  <a:txBody>
                    <a:bodyPr/>
                    <a:lstStyle/>
                    <a:p>
                      <a:pPr marL="0" marR="0">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Small (ref. group)</a:t>
                      </a:r>
                    </a:p>
                  </a:txBody>
                  <a:tcPr marL="68713" marR="68713" marT="45456" marB="45456">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85%</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47%</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76%</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34%</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80%</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33%</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79%</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29%</a:t>
                      </a:r>
                    </a:p>
                  </a:txBody>
                  <a:tcPr marL="68713" marR="68713" marT="45456" marB="45456" anchor="ctr">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extLst>
                  <a:ext uri="{0D108BD9-81ED-4DB2-BD59-A6C34878D82A}">
                    <a16:rowId xmlns:a16="http://schemas.microsoft.com/office/drawing/2014/main" val="421988172"/>
                  </a:ext>
                </a:extLst>
              </a:tr>
              <a:tr h="209997">
                <a:tc gridSpan="9">
                  <a:txBody>
                    <a:bodyPr/>
                    <a:lstStyle/>
                    <a:p>
                      <a:pPr marL="0" marR="0">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Hospital Ownership</a:t>
                      </a:r>
                    </a:p>
                  </a:txBody>
                  <a:tcPr marL="68713" marR="68713" marT="45456" marB="45456" anchor="ctr">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EAEE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0619294"/>
                  </a:ext>
                </a:extLst>
              </a:tr>
              <a:tr h="332327">
                <a:tc>
                  <a:txBody>
                    <a:bodyPr/>
                    <a:lstStyle/>
                    <a:p>
                      <a:pPr marL="0" marR="0">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System affiliated</a:t>
                      </a:r>
                    </a:p>
                  </a:txBody>
                  <a:tcPr marL="68713" marR="68713" marT="45456" marB="45456">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97%*</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60%*</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90%*</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47%*</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93%*</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39%*</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92%*</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36%*</a:t>
                      </a:r>
                    </a:p>
                  </a:txBody>
                  <a:tcPr marL="68713" marR="68713" marT="45456" marB="45456" anchor="ctr">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extLst>
                  <a:ext uri="{0D108BD9-81ED-4DB2-BD59-A6C34878D82A}">
                    <a16:rowId xmlns:a16="http://schemas.microsoft.com/office/drawing/2014/main" val="2220488254"/>
                  </a:ext>
                </a:extLst>
              </a:tr>
              <a:tr h="454655">
                <a:tc>
                  <a:txBody>
                    <a:bodyPr/>
                    <a:lstStyle/>
                    <a:p>
                      <a:pPr marL="0" marR="0">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Independent (ref. group)</a:t>
                      </a:r>
                    </a:p>
                  </a:txBody>
                  <a:tcPr marL="68713" marR="68713" marT="45456" marB="45456">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77%</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33%</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67%</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21%</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72%</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26%</a:t>
                      </a:r>
                    </a:p>
                  </a:txBody>
                  <a:tcPr marL="68713" marR="68713" marT="45456" marB="45456" anchor="ctr">
                    <a:lnL>
                      <a:noFill/>
                    </a:lnL>
                    <a:lnR w="12700" cap="flat" cmpd="sng" algn="ctr">
                      <a:solidFill>
                        <a:srgbClr val="000000"/>
                      </a:solidFill>
                      <a:prstDash val="solid"/>
                      <a:round/>
                      <a:headEnd type="none" w="med" len="med"/>
                      <a:tailEnd type="none" w="med" len="med"/>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73%</a:t>
                      </a:r>
                    </a:p>
                  </a:txBody>
                  <a:tcPr marL="68713" marR="68713" marT="45456" marB="45456" anchor="ctr">
                    <a:lnL w="12700" cap="flat" cmpd="sng" algn="ctr">
                      <a:solidFill>
                        <a:srgbClr val="000000"/>
                      </a:solidFill>
                      <a:prstDash val="solid"/>
                      <a:round/>
                      <a:headEnd type="none" w="med" len="med"/>
                      <a:tailEnd type="none" w="med" len="med"/>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tc>
                  <a:txBody>
                    <a:bodyPr/>
                    <a:lstStyle/>
                    <a:p>
                      <a:pPr marL="0" marR="0" algn="ctr">
                        <a:buNone/>
                      </a:pPr>
                      <a:r>
                        <a:rPr lang="en-US" sz="1000" dirty="0">
                          <a:solidFill>
                            <a:srgbClr val="262626"/>
                          </a:solidFill>
                          <a:effectLst/>
                          <a:latin typeface="Arial" panose="020B0604020202020204" pitchFamily="34" charset="0"/>
                          <a:ea typeface="Times New Roman" panose="02020603050405020304" pitchFamily="18" charset="0"/>
                          <a:cs typeface="Times New Roman" panose="02020603050405020304" pitchFamily="18" charset="0"/>
                        </a:rPr>
                        <a:t>22%</a:t>
                      </a:r>
                    </a:p>
                  </a:txBody>
                  <a:tcPr marL="68713" marR="68713" marT="45456" marB="45456" anchor="ctr">
                    <a:lnL>
                      <a:noFill/>
                    </a:lnL>
                    <a:lnR>
                      <a:noFill/>
                    </a:lnR>
                    <a:lnT w="12700" cap="flat" cmpd="sng" algn="ctr">
                      <a:solidFill>
                        <a:srgbClr val="ABBBCC"/>
                      </a:solidFill>
                      <a:prstDash val="solid"/>
                      <a:round/>
                      <a:headEnd type="none" w="med" len="med"/>
                      <a:tailEnd type="none" w="med" len="med"/>
                    </a:lnT>
                    <a:lnB w="12700" cap="flat" cmpd="sng" algn="ctr">
                      <a:solidFill>
                        <a:srgbClr val="ABBBCC"/>
                      </a:solidFill>
                      <a:prstDash val="solid"/>
                      <a:round/>
                      <a:headEnd type="none" w="med" len="med"/>
                      <a:tailEnd type="none" w="med" len="med"/>
                    </a:lnB>
                    <a:solidFill>
                      <a:srgbClr val="FAFBFC"/>
                    </a:solidFill>
                  </a:tcPr>
                </a:tc>
                <a:extLst>
                  <a:ext uri="{0D108BD9-81ED-4DB2-BD59-A6C34878D82A}">
                    <a16:rowId xmlns:a16="http://schemas.microsoft.com/office/drawing/2014/main" val="4274559695"/>
                  </a:ext>
                </a:extLst>
              </a:tr>
            </a:tbl>
          </a:graphicData>
        </a:graphic>
      </p:graphicFrame>
      <p:sp>
        <p:nvSpPr>
          <p:cNvPr id="5" name="Title 4">
            <a:extLst>
              <a:ext uri="{FF2B5EF4-FFF2-40B4-BE49-F238E27FC236}">
                <a16:creationId xmlns:a16="http://schemas.microsoft.com/office/drawing/2014/main" id="{81C74594-AFF6-D5D1-6CF3-B1C17725C728}"/>
              </a:ext>
            </a:extLst>
          </p:cNvPr>
          <p:cNvSpPr>
            <a:spLocks noGrp="1"/>
          </p:cNvSpPr>
          <p:nvPr>
            <p:ph type="title"/>
          </p:nvPr>
        </p:nvSpPr>
        <p:spPr/>
        <p:txBody>
          <a:bodyPr/>
          <a:lstStyle/>
          <a:p>
            <a:r>
              <a:rPr lang="en-US" b="0" dirty="0"/>
              <a:t>Data sharing for clinical and administrative purposes varied significantly across hospital characteristics.</a:t>
            </a:r>
            <a:br>
              <a:rPr lang="en-US" b="0" dirty="0"/>
            </a:br>
            <a:endParaRPr lang="en-US" b="0" dirty="0"/>
          </a:p>
        </p:txBody>
      </p:sp>
      <p:sp>
        <p:nvSpPr>
          <p:cNvPr id="9" name="TextBox 8">
            <a:extLst>
              <a:ext uri="{FF2B5EF4-FFF2-40B4-BE49-F238E27FC236}">
                <a16:creationId xmlns:a16="http://schemas.microsoft.com/office/drawing/2014/main" id="{FAF46E10-D093-87D7-80A1-A3B915A725FB}"/>
              </a:ext>
            </a:extLst>
          </p:cNvPr>
          <p:cNvSpPr txBox="1"/>
          <p:nvPr/>
        </p:nvSpPr>
        <p:spPr bwMode="gray">
          <a:xfrm>
            <a:off x="449187" y="1278777"/>
            <a:ext cx="10394830" cy="446506"/>
          </a:xfrm>
          <a:prstGeom prst="rect">
            <a:avLst/>
          </a:prstGeom>
        </p:spPr>
        <p:txBody>
          <a:bodyPr wrap="square" lIns="45720" tIns="45720" rIns="45720" bIns="45720" rtlCol="0">
            <a:noAutofit/>
          </a:bodyPr>
          <a:lstStyle/>
          <a:p>
            <a:pPr>
              <a:lnSpc>
                <a:spcPct val="90000"/>
              </a:lnSpc>
              <a:spcBef>
                <a:spcPts val="1000"/>
              </a:spcBef>
            </a:pPr>
            <a:r>
              <a:rPr lang="en-US" sz="1400" dirty="0">
                <a:solidFill>
                  <a:schemeClr val="accent1"/>
                </a:solidFill>
              </a:rPr>
              <a:t>Percentage of hospitals that integrated and provided data for at least one clinical purpose and administrative purpose, stratified by method and hospital characteristics, 2024.</a:t>
            </a:r>
            <a:endParaRPr lang="en-US" sz="1200" dirty="0">
              <a:solidFill>
                <a:schemeClr val="accent1"/>
              </a:solidFill>
            </a:endParaRPr>
          </a:p>
        </p:txBody>
      </p:sp>
      <p:sp>
        <p:nvSpPr>
          <p:cNvPr id="10" name="TextBox 9">
            <a:extLst>
              <a:ext uri="{FF2B5EF4-FFF2-40B4-BE49-F238E27FC236}">
                <a16:creationId xmlns:a16="http://schemas.microsoft.com/office/drawing/2014/main" id="{7920272A-A4D4-22B1-D6FC-D8CD064E8397}"/>
              </a:ext>
            </a:extLst>
          </p:cNvPr>
          <p:cNvSpPr txBox="1"/>
          <p:nvPr/>
        </p:nvSpPr>
        <p:spPr bwMode="gray">
          <a:xfrm>
            <a:off x="4270075" y="6477048"/>
            <a:ext cx="5451643" cy="301926"/>
          </a:xfrm>
          <a:prstGeom prst="rect">
            <a:avLst/>
          </a:prstGeom>
        </p:spPr>
        <p:txBody>
          <a:bodyPr wrap="square" lIns="45720" tIns="45720" rIns="45720" bIns="45720" rtlCol="0">
            <a:noAutofit/>
          </a:bodyPr>
          <a:lstStyle/>
          <a:p>
            <a:pPr algn="l">
              <a:lnSpc>
                <a:spcPct val="90000"/>
              </a:lnSpc>
              <a:spcBef>
                <a:spcPts val="1000"/>
              </a:spcBef>
            </a:pPr>
            <a:r>
              <a:rPr lang="en-US" sz="1200" dirty="0">
                <a:solidFill>
                  <a:schemeClr val="tx2">
                    <a:lumMod val="75000"/>
                  </a:schemeClr>
                </a:solidFill>
              </a:rPr>
              <a:t>Source: American Hospital Association Information Technology Survey, 2024</a:t>
            </a:r>
          </a:p>
        </p:txBody>
      </p:sp>
    </p:spTree>
    <p:extLst>
      <p:ext uri="{BB962C8B-B14F-4D97-AF65-F5344CB8AC3E}">
        <p14:creationId xmlns:p14="http://schemas.microsoft.com/office/powerpoint/2010/main" val="1316398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79C8F87-4CBE-B7E9-A780-E31D7A252EBB}"/>
              </a:ext>
            </a:extLst>
          </p:cNvPr>
          <p:cNvSpPr>
            <a:spLocks noGrp="1"/>
          </p:cNvSpPr>
          <p:nvPr>
            <p:ph type="title"/>
          </p:nvPr>
        </p:nvSpPr>
        <p:spPr/>
        <p:txBody>
          <a:bodyPr/>
          <a:lstStyle/>
          <a:p>
            <a:r>
              <a:rPr lang="en-US" b="0" dirty="0"/>
              <a:t>The Rural Health Transformation Program creates tremendous opportunities to states to invest in technology advancement in rural settings.</a:t>
            </a:r>
          </a:p>
        </p:txBody>
      </p:sp>
      <p:pic>
        <p:nvPicPr>
          <p:cNvPr id="17" name="Content Placeholder 16" descr="A picture containing chart&#10;&#10;AI-generated content may be incorrect.">
            <a:extLst>
              <a:ext uri="{FF2B5EF4-FFF2-40B4-BE49-F238E27FC236}">
                <a16:creationId xmlns:a16="http://schemas.microsoft.com/office/drawing/2014/main" id="{21C729CC-5A87-9710-5AB1-A29F2592B025}"/>
              </a:ext>
            </a:extLst>
          </p:cNvPr>
          <p:cNvPicPr>
            <a:picLocks noGrp="1" noChangeAspect="1"/>
          </p:cNvPicPr>
          <p:nvPr>
            <p:ph sz="quarter" idx="10"/>
          </p:nvPr>
        </p:nvPicPr>
        <p:blipFill>
          <a:blip r:embed="rId2"/>
          <a:stretch>
            <a:fillRect/>
          </a:stretch>
        </p:blipFill>
        <p:spPr>
          <a:xfrm>
            <a:off x="457200" y="1440807"/>
            <a:ext cx="5124421" cy="4923792"/>
          </a:xfrm>
        </p:spPr>
      </p:pic>
      <p:sp>
        <p:nvSpPr>
          <p:cNvPr id="15" name="Content Placeholder 14">
            <a:extLst>
              <a:ext uri="{FF2B5EF4-FFF2-40B4-BE49-F238E27FC236}">
                <a16:creationId xmlns:a16="http://schemas.microsoft.com/office/drawing/2014/main" id="{A3526788-700C-754A-D48E-C67FEB5B960C}"/>
              </a:ext>
            </a:extLst>
          </p:cNvPr>
          <p:cNvSpPr>
            <a:spLocks noGrp="1"/>
          </p:cNvSpPr>
          <p:nvPr>
            <p:ph sz="quarter" idx="11"/>
          </p:nvPr>
        </p:nvSpPr>
        <p:spPr/>
        <p:txBody>
          <a:bodyPr/>
          <a:lstStyle/>
          <a:p>
            <a:r>
              <a:rPr lang="en-US" sz="2000" dirty="0"/>
              <a:t>Analysis of the 50 state plans for the Rural Heath Transformation Program show how states plan to use funding to make technology investments in rural health care providers.</a:t>
            </a:r>
          </a:p>
          <a:p>
            <a:r>
              <a:rPr lang="en-US" sz="2000" dirty="0"/>
              <a:t>States who receive more funding are more likely to invest more in telehealth, remote patient monitoring, and information exchange, but all states plan to use some funding to make these technology investments over the next 5 years.</a:t>
            </a:r>
          </a:p>
        </p:txBody>
      </p:sp>
      <p:sp>
        <p:nvSpPr>
          <p:cNvPr id="2" name="TextBox 1">
            <a:extLst>
              <a:ext uri="{FF2B5EF4-FFF2-40B4-BE49-F238E27FC236}">
                <a16:creationId xmlns:a16="http://schemas.microsoft.com/office/drawing/2014/main" id="{250A5BAD-CE90-3EEE-B3C2-74ED18DF401A}"/>
              </a:ext>
            </a:extLst>
          </p:cNvPr>
          <p:cNvSpPr txBox="1"/>
          <p:nvPr/>
        </p:nvSpPr>
        <p:spPr bwMode="gray">
          <a:xfrm>
            <a:off x="5775649" y="5841524"/>
            <a:ext cx="4506686" cy="689344"/>
          </a:xfrm>
          <a:prstGeom prst="rect">
            <a:avLst/>
          </a:prstGeom>
        </p:spPr>
        <p:txBody>
          <a:bodyPr wrap="square" lIns="45720" tIns="45720" rIns="45720" bIns="45720" rtlCol="0">
            <a:noAutofit/>
          </a:bodyPr>
          <a:lstStyle/>
          <a:p>
            <a:pPr>
              <a:lnSpc>
                <a:spcPct val="90000"/>
              </a:lnSpc>
              <a:spcBef>
                <a:spcPts val="1000"/>
              </a:spcBef>
            </a:pPr>
            <a:r>
              <a:rPr lang="en-US" sz="1100" dirty="0"/>
              <a:t>Note: Analysis by ChatGPT of RHTP 50 State Spotlight: </a:t>
            </a:r>
            <a:r>
              <a:rPr lang="en-US" sz="1100" dirty="0">
                <a:hlinkClick r:id="rId3"/>
              </a:rPr>
              <a:t>https://www.cms.gov/files/document/rural-health-transformation-50-state-spotlights.pdf.</a:t>
            </a:r>
            <a:endParaRPr lang="en-US" sz="1100" dirty="0"/>
          </a:p>
        </p:txBody>
      </p:sp>
    </p:spTree>
    <p:extLst>
      <p:ext uri="{BB962C8B-B14F-4D97-AF65-F5344CB8AC3E}">
        <p14:creationId xmlns:p14="http://schemas.microsoft.com/office/powerpoint/2010/main" val="4139371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6E41E2-352B-815F-6611-D35EC1F7AB26}"/>
              </a:ext>
            </a:extLst>
          </p:cNvPr>
          <p:cNvSpPr>
            <a:spLocks noGrp="1"/>
          </p:cNvSpPr>
          <p:nvPr>
            <p:ph type="body" sz="quarter" idx="10"/>
          </p:nvPr>
        </p:nvSpPr>
        <p:spPr/>
        <p:txBody>
          <a:bodyPr/>
          <a:lstStyle/>
          <a:p>
            <a:r>
              <a:rPr lang="en-US" dirty="0"/>
              <a:t>Bryn Rhodes, </a:t>
            </a:r>
            <a:r>
              <a:rPr lang="en-US" dirty="0" err="1"/>
              <a:t>SmileCDR</a:t>
            </a:r>
            <a:endParaRPr lang="en-US" dirty="0"/>
          </a:p>
        </p:txBody>
      </p:sp>
      <p:sp>
        <p:nvSpPr>
          <p:cNvPr id="5" name="Title 4">
            <a:extLst>
              <a:ext uri="{FF2B5EF4-FFF2-40B4-BE49-F238E27FC236}">
                <a16:creationId xmlns:a16="http://schemas.microsoft.com/office/drawing/2014/main" id="{750DA537-99D0-1DA9-DD9C-591FBDA274BF}"/>
              </a:ext>
            </a:extLst>
          </p:cNvPr>
          <p:cNvSpPr>
            <a:spLocks noGrp="1"/>
          </p:cNvSpPr>
          <p:nvPr>
            <p:ph type="ctrTitle"/>
          </p:nvPr>
        </p:nvSpPr>
        <p:spPr/>
        <p:txBody>
          <a:bodyPr/>
          <a:lstStyle/>
          <a:p>
            <a:r>
              <a:rPr lang="en-US" dirty="0"/>
              <a:t>CDS Hooks</a:t>
            </a:r>
          </a:p>
        </p:txBody>
      </p:sp>
    </p:spTree>
    <p:extLst>
      <p:ext uri="{BB962C8B-B14F-4D97-AF65-F5344CB8AC3E}">
        <p14:creationId xmlns:p14="http://schemas.microsoft.com/office/powerpoint/2010/main" val="10474149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STP">
      <a:dk1>
        <a:srgbClr val="000000"/>
      </a:dk1>
      <a:lt1>
        <a:srgbClr val="FAFBFC"/>
      </a:lt1>
      <a:dk2>
        <a:srgbClr val="EAEEF2"/>
      </a:dk2>
      <a:lt2>
        <a:srgbClr val="FDB816"/>
      </a:lt2>
      <a:accent1>
        <a:srgbClr val="0030CE"/>
      </a:accent1>
      <a:accent2>
        <a:srgbClr val="001D91"/>
      </a:accent2>
      <a:accent3>
        <a:srgbClr val="0098FF"/>
      </a:accent3>
      <a:accent4>
        <a:srgbClr val="00B6A5"/>
      </a:accent4>
      <a:accent5>
        <a:srgbClr val="AC8BFF"/>
      </a:accent5>
      <a:accent6>
        <a:srgbClr val="CD5FDB"/>
      </a:accent6>
      <a:hlink>
        <a:srgbClr val="0541FA"/>
      </a:hlink>
      <a:folHlink>
        <a:srgbClr val="0734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lumMod val="95000"/>
          </a:schemeClr>
        </a:solidFill>
        <a:ln w="28575" cap="flat" cmpd="sng" algn="ctr">
          <a:noFill/>
          <a:prstDash val="solid"/>
          <a:miter lim="800000"/>
          <a:headEnd type="none" w="med" len="med"/>
          <a:tailEnd type="none" w="med" len="med"/>
        </a:ln>
        <a:effectLst/>
      </a:spPr>
      <a:bodyPr vert="horz" wrap="square" lIns="91429" tIns="45715" rIns="91429" bIns="45715" numCol="1" rtlCol="0" anchor="ctr" anchorCtr="0" compatLnSpc="1">
        <a:prstTxWarp prst="textNoShape">
          <a:avLst/>
        </a:prstTxWarp>
        <a:noAutofit/>
      </a:bodyPr>
      <a:lstStyle>
        <a:defPPr algn="ctr" fontAlgn="base">
          <a:lnSpc>
            <a:spcPct val="90000"/>
          </a:lnSpc>
          <a:spcAft>
            <a:spcPct val="0"/>
          </a:spcAft>
          <a:buClr>
            <a:schemeClr val="accent2"/>
          </a:buClr>
          <a:buSzPct val="90000"/>
          <a:defRPr b="1" dirty="0">
            <a:solidFill>
              <a:schemeClr val="accent1"/>
            </a:solidFill>
            <a:latin typeface="+mj-lt"/>
          </a:defRPr>
        </a:defPPr>
      </a:lstStyle>
    </a:spDef>
    <a:lnDef>
      <a:spPr bwMode="gray">
        <a:noFill/>
        <a:ln w="12700" cap="rnd">
          <a:solidFill>
            <a:schemeClr val="bg1">
              <a:lumMod val="75000"/>
            </a:schemeClr>
          </a:solidFill>
          <a:prstDash val="solid"/>
          <a:round/>
          <a:headEnd/>
          <a:tailEnd/>
        </a:ln>
        <a:effectLst/>
      </a:spPr>
      <a:bodyPr/>
      <a:lstStyle/>
    </a:lnDef>
    <a:txDef>
      <a:spPr bwMode="gray"/>
      <a:bodyPr wrap="square" lIns="45720" tIns="45720" rIns="45720" bIns="45720" rtlCol="0">
        <a:noAutofit/>
      </a:bodyPr>
      <a:lstStyle>
        <a:defPPr marL="171450" indent="-171450" algn="l">
          <a:lnSpc>
            <a:spcPct val="90000"/>
          </a:lnSpc>
          <a:spcBef>
            <a:spcPts val="1000"/>
          </a:spcBef>
          <a:buFont typeface="Arial" panose="020B0604020202020204" pitchFamily="34" charset="0"/>
          <a:buChar char="•"/>
          <a:defRPr sz="1600" dirty="0" err="1" smtClean="0"/>
        </a:defPPr>
      </a:lstStyle>
    </a:txDef>
  </a:objectDefaults>
  <a:extraClrSchemeLst/>
  <a:extLst>
    <a:ext uri="{05A4C25C-085E-4340-85A3-A5531E510DB2}">
      <thm15:themeFamily xmlns:thm15="http://schemas.microsoft.com/office/thememl/2012/main" name="Presentation3" id="{C94C2312-B201-FB44-AFC0-8E2037DA33D2}" vid="{ACCEF984-BD6A-A34C-A1FB-70B98785CE66}"/>
    </a:ext>
  </a:extLst>
</a:theme>
</file>

<file path=ppt/theme/theme2.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a:themeElements>
    <a:clrScheme name="Custom 23">
      <a:dk1>
        <a:sysClr val="windowText" lastClr="000000"/>
      </a:dk1>
      <a:lt1>
        <a:sysClr val="window" lastClr="FFFFFF"/>
      </a:lt1>
      <a:dk2>
        <a:srgbClr val="44546A"/>
      </a:dk2>
      <a:lt2>
        <a:srgbClr val="E7E6E6"/>
      </a:lt2>
      <a:accent1>
        <a:srgbClr val="58696B"/>
      </a:accent1>
      <a:accent2>
        <a:srgbClr val="95B8BF"/>
      </a:accent2>
      <a:accent3>
        <a:srgbClr val="BFD4D9"/>
      </a:accent3>
      <a:accent4>
        <a:srgbClr val="5B4839"/>
      </a:accent4>
      <a:accent5>
        <a:srgbClr val="C3A398"/>
      </a:accent5>
      <a:accent6>
        <a:srgbClr val="CA553E"/>
      </a:accent6>
      <a:hlink>
        <a:srgbClr val="0563C1"/>
      </a:hlink>
      <a:folHlink>
        <a:srgbClr val="954F72"/>
      </a:folHlink>
    </a:clrScheme>
    <a:fontScheme name="Custom 30">
      <a:majorFont>
        <a:latin typeface="Tisa Offc Serif Pro"/>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accent5">
              <a:lumMod val="20000"/>
              <a:lumOff val="8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M78544816_Win32_SL_V10" id="{8934A6D9-B969-498F-A646-4B502FD69C4E}" vid="{AA78C1C8-456D-41A9-83FC-BC8B9A8EE394}"/>
    </a:ext>
  </a:extLst>
</a:theme>
</file>

<file path=ppt/theme/theme4.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ue MITRE">
  <a:themeElements>
    <a:clrScheme name="DB_theme">
      <a:dk1>
        <a:srgbClr val="E6E6E6"/>
      </a:dk1>
      <a:lt1>
        <a:srgbClr val="0D2541"/>
      </a:lt1>
      <a:dk2>
        <a:srgbClr val="FFFFFF"/>
      </a:dk2>
      <a:lt2>
        <a:srgbClr val="000000"/>
      </a:lt2>
      <a:accent1>
        <a:srgbClr val="8FD8F8"/>
      </a:accent1>
      <a:accent2>
        <a:srgbClr val="FEFB00"/>
      </a:accent2>
      <a:accent3>
        <a:srgbClr val="488DC9"/>
      </a:accent3>
      <a:accent4>
        <a:srgbClr val="4FB96E"/>
      </a:accent4>
      <a:accent5>
        <a:srgbClr val="FF6D2B"/>
      </a:accent5>
      <a:accent6>
        <a:srgbClr val="8E7FB9"/>
      </a:accent6>
      <a:hlink>
        <a:srgbClr val="0068DA"/>
      </a:hlink>
      <a:folHlink>
        <a:srgbClr val="FF2D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ITRE-PPT-template-16x9-2025_new-final.potx" id="{781DAD49-BB59-4E4F-9E12-1726D3C9A02B}" vid="{81D5FE34-D787-4E75-B0E0-4BC1E95A1D1E}"/>
    </a:ext>
  </a:extLst>
</a:theme>
</file>

<file path=ppt/theme/theme6.xml><?xml version="1.0" encoding="utf-8"?>
<a:theme xmlns:a="http://schemas.openxmlformats.org/drawingml/2006/main" name="White Print MITRE">
  <a:themeElements>
    <a:clrScheme name="Custom 4">
      <a:dk1>
        <a:srgbClr val="0D2441"/>
      </a:dk1>
      <a:lt1>
        <a:srgbClr val="FFFFFF"/>
      </a:lt1>
      <a:dk2>
        <a:srgbClr val="0D2441"/>
      </a:dk2>
      <a:lt2>
        <a:srgbClr val="E6E6E6"/>
      </a:lt2>
      <a:accent1>
        <a:srgbClr val="00B0F0"/>
      </a:accent1>
      <a:accent2>
        <a:srgbClr val="8FD8F8"/>
      </a:accent2>
      <a:accent3>
        <a:srgbClr val="0070C0"/>
      </a:accent3>
      <a:accent4>
        <a:srgbClr val="23CA41"/>
      </a:accent4>
      <a:accent5>
        <a:srgbClr val="D3442E"/>
      </a:accent5>
      <a:accent6>
        <a:srgbClr val="FEFB00"/>
      </a:accent6>
      <a:hlink>
        <a:srgbClr val="0068DA"/>
      </a:hlink>
      <a:folHlink>
        <a:srgbClr val="FF2D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RE-PPT-template-16x9-2025_new-final.potx" id="{781DAD49-BB59-4E4F-9E12-1726D3C9A02B}" vid="{E6507FBF-AAAE-4443-B07B-CDDC261D61F1}"/>
    </a:ext>
  </a:extLst>
</a:theme>
</file>

<file path=ppt/theme/theme7.xml><?xml version="1.0" encoding="utf-8"?>
<a:theme xmlns:a="http://schemas.openxmlformats.org/drawingml/2006/main" name="Office Theme">
  <a:themeElements>
    <a:clrScheme name="PFE New Brand 2021">
      <a:dk1>
        <a:srgbClr val="000000"/>
      </a:dk1>
      <a:lt1>
        <a:srgbClr val="FFFFFF"/>
      </a:lt1>
      <a:dk2>
        <a:srgbClr val="F49C34"/>
      </a:dk2>
      <a:lt2>
        <a:srgbClr val="F8DF5A"/>
      </a:lt2>
      <a:accent1>
        <a:srgbClr val="0000C9"/>
      </a:accent1>
      <a:accent2>
        <a:srgbClr val="0095FF"/>
      </a:accent2>
      <a:accent3>
        <a:srgbClr val="0DBDBA"/>
      </a:accent3>
      <a:accent4>
        <a:srgbClr val="67BB6E"/>
      </a:accent4>
      <a:accent5>
        <a:srgbClr val="9D73F7"/>
      </a:accent5>
      <a:accent6>
        <a:srgbClr val="D95776"/>
      </a:accent6>
      <a:hlink>
        <a:srgbClr val="0095FF"/>
      </a:hlink>
      <a:folHlink>
        <a:srgbClr val="A1AAB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PFE New Brand 2021">
      <a:dk1>
        <a:srgbClr val="000000"/>
      </a:dk1>
      <a:lt1>
        <a:srgbClr val="FFFFFF"/>
      </a:lt1>
      <a:dk2>
        <a:srgbClr val="F49C34"/>
      </a:dk2>
      <a:lt2>
        <a:srgbClr val="F8DF5A"/>
      </a:lt2>
      <a:accent1>
        <a:srgbClr val="0000C9"/>
      </a:accent1>
      <a:accent2>
        <a:srgbClr val="0095FF"/>
      </a:accent2>
      <a:accent3>
        <a:srgbClr val="0DBDBA"/>
      </a:accent3>
      <a:accent4>
        <a:srgbClr val="67BB6E"/>
      </a:accent4>
      <a:accent5>
        <a:srgbClr val="9D73F7"/>
      </a:accent5>
      <a:accent6>
        <a:srgbClr val="D95776"/>
      </a:accent6>
      <a:hlink>
        <a:srgbClr val="0095FF"/>
      </a:hlink>
      <a:folHlink>
        <a:srgbClr val="A1AAB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2ca27053-5d52-4359-baf8-eb60aec8b62e"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7B920D16F01E046B82F8FB38EB2D1D3" ma:contentTypeVersion="17" ma:contentTypeDescription="Create a new document." ma:contentTypeScope="" ma:versionID="2b4d1550a39e535fc597a1f67f164c5e">
  <xsd:schema xmlns:xsd="http://www.w3.org/2001/XMLSchema" xmlns:xs="http://www.w3.org/2001/XMLSchema" xmlns:p="http://schemas.microsoft.com/office/2006/metadata/properties" xmlns:ns1="http://schemas.microsoft.com/sharepoint/v3" xmlns:ns3="2ca27053-5d52-4359-baf8-eb60aec8b62e" xmlns:ns4="c827650b-98d5-4ddc-b91e-dfeaecfef7b8" targetNamespace="http://schemas.microsoft.com/office/2006/metadata/properties" ma:root="true" ma:fieldsID="380ff50210682c2644241d278dda3cf4" ns1:_="" ns3:_="" ns4:_="">
    <xsd:import namespace="http://schemas.microsoft.com/sharepoint/v3"/>
    <xsd:import namespace="2ca27053-5d52-4359-baf8-eb60aec8b62e"/>
    <xsd:import namespace="c827650b-98d5-4ddc-b91e-dfeaecfef7b8"/>
    <xsd:element name="properties">
      <xsd:complexType>
        <xsd:sequence>
          <xsd:element name="documentManagement">
            <xsd:complexType>
              <xsd:all>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a27053-5d52-4359-baf8-eb60aec8b62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27650b-98d5-4ddc-b91e-dfeaecfef7b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EB9A5E-C7ED-44C4-B7F3-221E494459A0}">
  <ds:schemaRefs>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c827650b-98d5-4ddc-b91e-dfeaecfef7b8"/>
    <ds:schemaRef ds:uri="http://purl.org/dc/elements/1.1/"/>
    <ds:schemaRef ds:uri="2ca27053-5d52-4359-baf8-eb60aec8b62e"/>
    <ds:schemaRef ds:uri="http://www.w3.org/XML/1998/namespace"/>
    <ds:schemaRef ds:uri="http://purl.org/dc/dcmitype/"/>
  </ds:schemaRefs>
</ds:datastoreItem>
</file>

<file path=customXml/itemProps2.xml><?xml version="1.0" encoding="utf-8"?>
<ds:datastoreItem xmlns:ds="http://schemas.openxmlformats.org/officeDocument/2006/customXml" ds:itemID="{AEFA018F-9B92-4EBB-8CAD-CF5AAD4E9E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ca27053-5d52-4359-baf8-eb60aec8b62e"/>
    <ds:schemaRef ds:uri="c827650b-98d5-4ddc-b91e-dfeaecfef7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D88D6C-99E9-4F88-A347-7495FF6F51CC}">
  <ds:schemaRefs>
    <ds:schemaRef ds:uri="http://schemas.microsoft.com/sharepoint/v3/contenttype/forms"/>
  </ds:schemaRefs>
</ds:datastoreItem>
</file>

<file path=docMetadata/LabelInfo.xml><?xml version="1.0" encoding="utf-8"?>
<clbl:labelList xmlns:clbl="http://schemas.microsoft.com/office/2020/mipLabelMetadata">
  <clbl:label id="{d58addea-5053-4a80-8499-ba4d944910df}" enabled="0" method="" siteId="{d58addea-5053-4a80-8499-ba4d944910df}" removed="1"/>
</clbl:labelList>
</file>

<file path=docProps/app.xml><?xml version="1.0" encoding="utf-8"?>
<Properties xmlns="http://schemas.openxmlformats.org/officeDocument/2006/extended-properties" xmlns:vt="http://schemas.openxmlformats.org/officeDocument/2006/docPropsVTypes">
  <Template>Office Theme</Template>
  <TotalTime>1506</TotalTime>
  <Words>3164</Words>
  <Application>Microsoft Office PowerPoint</Application>
  <PresentationFormat>Custom</PresentationFormat>
  <Paragraphs>623</Paragraphs>
  <Slides>62</Slides>
  <Notes>27</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62</vt:i4>
      </vt:variant>
    </vt:vector>
  </HeadingPairs>
  <TitlesOfParts>
    <vt:vector size="83" baseType="lpstr">
      <vt:lpstr>Alfa Slab One</vt:lpstr>
      <vt:lpstr>Aptos</vt:lpstr>
      <vt:lpstr>Arial</vt:lpstr>
      <vt:lpstr>Calibri</vt:lpstr>
      <vt:lpstr>Lato</vt:lpstr>
      <vt:lpstr>Pfizer Diatype</vt:lpstr>
      <vt:lpstr>Pfizer Diatype Office</vt:lpstr>
      <vt:lpstr>Pfizer Tomorrow</vt:lpstr>
      <vt:lpstr>Raleway</vt:lpstr>
      <vt:lpstr>Roboto</vt:lpstr>
      <vt:lpstr>Tisa Offc Serif Pro</vt:lpstr>
      <vt:lpstr>Tw Cen MT</vt:lpstr>
      <vt:lpstr>Univers Light</vt:lpstr>
      <vt:lpstr>Wingdings</vt:lpstr>
      <vt:lpstr>xkcd Script</vt:lpstr>
      <vt:lpstr>Office Theme</vt:lpstr>
      <vt:lpstr>Streamline</vt:lpstr>
      <vt:lpstr>Custom</vt:lpstr>
      <vt:lpstr>1_Office Theme</vt:lpstr>
      <vt:lpstr>Blue MITRE</vt:lpstr>
      <vt:lpstr>White Print MITRE</vt:lpstr>
      <vt:lpstr>Beyond Traditional APIs: The Future of Health Data Interoperability</vt:lpstr>
      <vt:lpstr>Hospital Use of APIs to Enable Data Sharing between EHRs and Third-Party Technology</vt:lpstr>
      <vt:lpstr>Patient access APIs have been broadly certified by developers of certified health IT and deployed by their customers.</vt:lpstr>
      <vt:lpstr>Most hospitals enable standards-based API access to patient information.</vt:lpstr>
      <vt:lpstr>Most hospitals share data for clinical purposes between their EHR and third-party technology, but mostly via non-standards-based approaches. </vt:lpstr>
      <vt:lpstr>Most hospitals share data for administrative purposes between their EHR and third-party technology, but mostly via non-standards-based approaches. </vt:lpstr>
      <vt:lpstr>Data sharing for clinical and administrative purposes varied significantly across hospital characteristics. </vt:lpstr>
      <vt:lpstr>The Rural Health Transformation Program creates tremendous opportunities to states to invest in technology advancement in rural settings.</vt:lpstr>
      <vt:lpstr>CDS Hooks</vt:lpstr>
      <vt:lpstr>integrating decision support at the point of care</vt:lpstr>
      <vt:lpstr>Agenda</vt:lpstr>
      <vt:lpstr>… realtime, clinician-facing, remote decision support</vt:lpstr>
      <vt:lpstr>Best Practices</vt:lpstr>
      <vt:lpstr>Sandbox</vt:lpstr>
      <vt:lpstr>Shared Definitions</vt:lpstr>
      <vt:lpstr>R3 Ballot</vt:lpstr>
      <vt:lpstr>Roadmap</vt:lpstr>
      <vt:lpstr>Questions?</vt:lpstr>
      <vt:lpstr>FHIR Subscriptions</vt:lpstr>
      <vt:lpstr>FHIR Subscriptions    Gino Canessa</vt:lpstr>
      <vt:lpstr>Agenda</vt:lpstr>
      <vt:lpstr>Why do we need Subscriptions?</vt:lpstr>
      <vt:lpstr>PowerPoint Presentation</vt:lpstr>
      <vt:lpstr>FHIR Subscriptions</vt:lpstr>
      <vt:lpstr>Technical Overview</vt:lpstr>
      <vt:lpstr>Example Problem: Cancer Patient ED Visits</vt:lpstr>
      <vt:lpstr>Oncologist Missing Visits: Results</vt:lpstr>
      <vt:lpstr>State of the World FHIR Subscriptions</vt:lpstr>
      <vt:lpstr>US Core: Patient Data Feed</vt:lpstr>
      <vt:lpstr>US Core: Patient Data Feed</vt:lpstr>
      <vt:lpstr>Thank you</vt:lpstr>
      <vt:lpstr>FHIR Bulk Data</vt:lpstr>
      <vt:lpstr>Dan Gottlieb  Principal, Central Square Solutions, LLC Senior Technical Advisor, CHIP Program, Boston Children’s Hospital  Dan@CentralSquareSolutions.com</vt:lpstr>
      <vt:lpstr>FHIR APIs for Data Retrieval</vt:lpstr>
      <vt:lpstr>Enhance               to support population level data access</vt:lpstr>
      <vt:lpstr>Bulk Export - ad hoc data, requestor pulls</vt:lpstr>
      <vt:lpstr>Growing number of Bulk Export implementations!</vt:lpstr>
      <vt:lpstr>SMART Bulk Export Developer Tools </vt:lpstr>
      <vt:lpstr>Bulk Submit - pre-coordinated data, provider pushes</vt:lpstr>
      <vt:lpstr>Bulk Publish - relatively static data, one-to-many</vt:lpstr>
      <vt:lpstr>Bulk operations are part of a FHIR data pipeline </vt:lpstr>
      <vt:lpstr>Next Steps </vt:lpstr>
      <vt:lpstr>FHIR Bulk Data Implementation Guides </vt:lpstr>
      <vt:lpstr>APIs and AI</vt:lpstr>
      <vt:lpstr>Beyond Traditional APIs: The Future of Health Data Interoperability   API ❤️ AI</vt:lpstr>
      <vt:lpstr>Why Does Interoperability Need AI?</vt:lpstr>
      <vt:lpstr>What is on the Long Tail?</vt:lpstr>
      <vt:lpstr>Vision</vt:lpstr>
      <vt:lpstr>PowerPoint Presentation</vt:lpstr>
      <vt:lpstr>Conversational Interoperability (COIN) Flow</vt:lpstr>
      <vt:lpstr>HL7 Connectathon, Sept. 2025</vt:lpstr>
      <vt:lpstr>Example Use Case: Prior Authorization for MRI</vt:lpstr>
      <vt:lpstr>PowerPoint Presentation</vt:lpstr>
      <vt:lpstr>Future Directions</vt:lpstr>
      <vt:lpstr>PowerPoint Presentation</vt:lpstr>
      <vt:lpstr>Backup</vt:lpstr>
      <vt:lpstr>Standards Used</vt:lpstr>
      <vt:lpstr>Defining the Prior Auth Scenario</vt:lpstr>
      <vt:lpstr>Agent Architecture (no tools)</vt:lpstr>
      <vt:lpstr>Tools</vt:lpstr>
      <vt:lpstr>Agent Architecture (with tools)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v365</dc:subject>
  <dc:creator>ASTP</dc:creator>
  <cp:keywords/>
  <dc:description>ASTP Template _16x9</dc:description>
  <cp:lastModifiedBy>Barker, Wesley (OS/ASTP)</cp:lastModifiedBy>
  <cp:revision>12</cp:revision>
  <cp:lastPrinted>2017-11-29T15:35:51Z</cp:lastPrinted>
  <dcterms:created xsi:type="dcterms:W3CDTF">2023-05-01T17:19:15Z</dcterms:created>
  <dcterms:modified xsi:type="dcterms:W3CDTF">2026-02-09T22:05:42Z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BD1316AA-ADAB-409D-BAE3-6BC0F6AF696D</vt:lpwstr>
  </property>
  <property fmtid="{D5CDD505-2E9C-101B-9397-08002B2CF9AE}" pid="3" name="ArticulatePath">
    <vt:lpwstr>Template-Template_v2007-10_2Dcharts_FLAT BOX_111213_445pm</vt:lpwstr>
  </property>
  <property fmtid="{D5CDD505-2E9C-101B-9397-08002B2CF9AE}" pid="4" name="ContentTypeId">
    <vt:lpwstr>0x010100F7B920D16F01E046B82F8FB38EB2D1D3</vt:lpwstr>
  </property>
  <property fmtid="{D5CDD505-2E9C-101B-9397-08002B2CF9AE}" pid="5" name="MediaServiceImageTags">
    <vt:lpwstr/>
  </property>
</Properties>
</file>